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</p:sldMasterIdLst>
  <p:notesMasterIdLst>
    <p:notesMasterId r:id="rId20"/>
  </p:notesMasterIdLst>
  <p:sldIdLst>
    <p:sldId id="256" r:id="rId3"/>
    <p:sldId id="259" r:id="rId4"/>
    <p:sldId id="261" r:id="rId5"/>
    <p:sldId id="263" r:id="rId6"/>
    <p:sldId id="312" r:id="rId7"/>
    <p:sldId id="265" r:id="rId8"/>
    <p:sldId id="313" r:id="rId9"/>
    <p:sldId id="319" r:id="rId10"/>
    <p:sldId id="314" r:id="rId11"/>
    <p:sldId id="316" r:id="rId12"/>
    <p:sldId id="311" r:id="rId13"/>
    <p:sldId id="310" r:id="rId14"/>
    <p:sldId id="282" r:id="rId15"/>
    <p:sldId id="318" r:id="rId16"/>
    <p:sldId id="283" r:id="rId17"/>
    <p:sldId id="315" r:id="rId18"/>
    <p:sldId id="308" r:id="rId19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  <p:embeddedFont>
      <p:font typeface="Proxima Nova Semibold" panose="020B0604020202020204" charset="0"/>
      <p:regular r:id="rId26"/>
      <p:bold r:id="rId27"/>
      <p:boldItalic r:id="rId28"/>
    </p:embeddedFont>
    <p:embeddedFont>
      <p:font typeface="Raleway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6DED6C-D249-4868-945E-2CE541ABBCE7}">
  <a:tblStyle styleId="{756DED6C-D249-4868-945E-2CE541ABBC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8ecf1f1e99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8ecf1f1e99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605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8ecf1f1e99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8ecf1f1e99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768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8ecf1f1e99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8ecf1f1e99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319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g9653453a32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6" name="Google Shape;2446;g9653453a32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g8ceba84788_0_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6" name="Google Shape;2456;g8ceba84788_0_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g8ceba84788_0_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6" name="Google Shape;2456;g8ceba84788_0_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g8ceba84788_0_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6" name="Google Shape;2456;g8ceba84788_0_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965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" name="Google Shape;11264;g8dcc439913_0_15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5" name="Google Shape;11265;g8dcc439913_0_15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8ceba84788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8ceba84788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8c835154f2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8c835154f2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879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878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403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4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CUSTOM_18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 rot="277656">
            <a:off x="3987667" y="-2559618"/>
            <a:ext cx="10832132" cy="1046184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729947" y="1423500"/>
            <a:ext cx="3067800" cy="14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1"/>
          </p:nvPr>
        </p:nvSpPr>
        <p:spPr>
          <a:xfrm>
            <a:off x="723900" y="2885700"/>
            <a:ext cx="3067800" cy="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31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1"/>
          <p:cNvSpPr/>
          <p:nvPr/>
        </p:nvSpPr>
        <p:spPr>
          <a:xfrm>
            <a:off x="298800" y="8055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text">
  <p:cSld name="Title and right tex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/>
          <p:nvPr/>
        </p:nvSpPr>
        <p:spPr>
          <a:xfrm rot="277656">
            <a:off x="4631142" y="-4575218"/>
            <a:ext cx="10832132" cy="1046184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"/>
          <p:cNvSpPr txBox="1">
            <a:spLocks noGrp="1"/>
          </p:cNvSpPr>
          <p:nvPr>
            <p:ph type="title"/>
          </p:nvPr>
        </p:nvSpPr>
        <p:spPr>
          <a:xfrm>
            <a:off x="5061850" y="1584300"/>
            <a:ext cx="3396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subTitle" idx="1"/>
          </p:nvPr>
        </p:nvSpPr>
        <p:spPr>
          <a:xfrm>
            <a:off x="5061850" y="2313875"/>
            <a:ext cx="2904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3850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12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 rot="1379863">
            <a:off x="70508" y="-2722483"/>
            <a:ext cx="9675891" cy="9454917"/>
            <a:chOff x="1786775" y="1002200"/>
            <a:chExt cx="3861800" cy="3712875"/>
          </a:xfrm>
        </p:grpSpPr>
        <p:sp>
          <p:nvSpPr>
            <p:cNvPr id="26" name="Google Shape;26;p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221188" y="1980750"/>
            <a:ext cx="20058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5352950" y="2616288"/>
            <a:ext cx="23646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2"/>
          </p:nvPr>
        </p:nvSpPr>
        <p:spPr>
          <a:xfrm>
            <a:off x="5352950" y="1894263"/>
            <a:ext cx="23646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3"/>
          </p:nvPr>
        </p:nvSpPr>
        <p:spPr>
          <a:xfrm>
            <a:off x="5352950" y="1172225"/>
            <a:ext cx="23646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4"/>
          </p:nvPr>
        </p:nvSpPr>
        <p:spPr>
          <a:xfrm>
            <a:off x="5352950" y="3338875"/>
            <a:ext cx="23646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459725" y="2545078"/>
            <a:ext cx="2519400" cy="13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5164925" y="2545078"/>
            <a:ext cx="2519400" cy="13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579838" y="2086825"/>
            <a:ext cx="22791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5285063" y="2086825"/>
            <a:ext cx="22791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s and descriptions">
  <p:cSld name="CUSTOM_4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6562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6562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33613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33613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60664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60664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7"/>
          </p:nvPr>
        </p:nvSpPr>
        <p:spPr>
          <a:xfrm>
            <a:off x="6562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8"/>
          </p:nvPr>
        </p:nvSpPr>
        <p:spPr>
          <a:xfrm>
            <a:off x="6562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9"/>
          </p:nvPr>
        </p:nvSpPr>
        <p:spPr>
          <a:xfrm>
            <a:off x="33613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3"/>
          </p:nvPr>
        </p:nvSpPr>
        <p:spPr>
          <a:xfrm>
            <a:off x="33613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4"/>
          </p:nvPr>
        </p:nvSpPr>
        <p:spPr>
          <a:xfrm>
            <a:off x="60664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5"/>
          </p:nvPr>
        </p:nvSpPr>
        <p:spPr>
          <a:xfrm>
            <a:off x="60664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16" hasCustomPrompt="1"/>
          </p:nvPr>
        </p:nvSpPr>
        <p:spPr>
          <a:xfrm>
            <a:off x="1532300" y="124277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17" hasCustomPrompt="1"/>
          </p:nvPr>
        </p:nvSpPr>
        <p:spPr>
          <a:xfrm>
            <a:off x="1532300" y="30844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18" hasCustomPrompt="1"/>
          </p:nvPr>
        </p:nvSpPr>
        <p:spPr>
          <a:xfrm>
            <a:off x="4237450" y="12428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19" hasCustomPrompt="1"/>
          </p:nvPr>
        </p:nvSpPr>
        <p:spPr>
          <a:xfrm>
            <a:off x="4237500" y="30844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0" hasCustomPrompt="1"/>
          </p:nvPr>
        </p:nvSpPr>
        <p:spPr>
          <a:xfrm>
            <a:off x="6942450" y="12428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21" hasCustomPrompt="1"/>
          </p:nvPr>
        </p:nvSpPr>
        <p:spPr>
          <a:xfrm>
            <a:off x="6942300" y="3084425"/>
            <a:ext cx="6693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9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1"/>
          </p:nvPr>
        </p:nvSpPr>
        <p:spPr>
          <a:xfrm>
            <a:off x="524811" y="2890215"/>
            <a:ext cx="2124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2"/>
          </p:nvPr>
        </p:nvSpPr>
        <p:spPr>
          <a:xfrm>
            <a:off x="3506266" y="2890215"/>
            <a:ext cx="2124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3"/>
          </p:nvPr>
        </p:nvSpPr>
        <p:spPr>
          <a:xfrm>
            <a:off x="691461" y="2431963"/>
            <a:ext cx="17907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4"/>
          </p:nvPr>
        </p:nvSpPr>
        <p:spPr>
          <a:xfrm>
            <a:off x="3672816" y="2431963"/>
            <a:ext cx="17907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5"/>
          </p:nvPr>
        </p:nvSpPr>
        <p:spPr>
          <a:xfrm>
            <a:off x="6487722" y="2890215"/>
            <a:ext cx="2124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6"/>
          </p:nvPr>
        </p:nvSpPr>
        <p:spPr>
          <a:xfrm>
            <a:off x="6654284" y="2431963"/>
            <a:ext cx="17907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8" r:id="rId6"/>
    <p:sldLayoutId id="2147483661" r:id="rId7"/>
    <p:sldLayoutId id="2147483663" r:id="rId8"/>
    <p:sldLayoutId id="2147483668" r:id="rId9"/>
    <p:sldLayoutId id="2147483673" r:id="rId10"/>
    <p:sldLayoutId id="2147483677" r:id="rId11"/>
    <p:sldLayoutId id="2147483684" r:id="rId12"/>
    <p:sldLayoutId id="214748368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9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27" name="Google Shape;527;p39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vincarizqy78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GOLD </a:t>
            </a:r>
            <a:br>
              <a:rPr lang="en" dirty="0"/>
            </a:br>
            <a:r>
              <a:rPr lang="en" dirty="0"/>
              <a:t>CHALLENGE</a:t>
            </a:r>
            <a:endParaRPr dirty="0"/>
          </a:p>
        </p:txBody>
      </p:sp>
      <p:sp>
        <p:nvSpPr>
          <p:cNvPr id="538" name="Google Shape;538;p43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563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MAKE API FOR DATA CLEANSING</a:t>
            </a: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664;p73">
            <a:extLst>
              <a:ext uri="{FF2B5EF4-FFF2-40B4-BE49-F238E27FC236}">
                <a16:creationId xmlns:a16="http://schemas.microsoft.com/office/drawing/2014/main" id="{CFA93005-6602-FE61-F7C0-3D47BDA8A341}"/>
              </a:ext>
            </a:extLst>
          </p:cNvPr>
          <p:cNvGrpSpPr/>
          <p:nvPr/>
        </p:nvGrpSpPr>
        <p:grpSpPr>
          <a:xfrm>
            <a:off x="6526312" y="482264"/>
            <a:ext cx="1239969" cy="1174259"/>
            <a:chOff x="1693050" y="1546550"/>
            <a:chExt cx="446175" cy="445350"/>
          </a:xfrm>
        </p:grpSpPr>
        <p:sp>
          <p:nvSpPr>
            <p:cNvPr id="3" name="Google Shape;2665;p73">
              <a:extLst>
                <a:ext uri="{FF2B5EF4-FFF2-40B4-BE49-F238E27FC236}">
                  <a16:creationId xmlns:a16="http://schemas.microsoft.com/office/drawing/2014/main" id="{27891A91-3370-BB35-51CB-37CA0058F2B1}"/>
                </a:ext>
              </a:extLst>
            </p:cNvPr>
            <p:cNvSpPr/>
            <p:nvPr/>
          </p:nvSpPr>
          <p:spPr>
            <a:xfrm>
              <a:off x="1693050" y="1546550"/>
              <a:ext cx="446175" cy="445350"/>
            </a:xfrm>
            <a:custGeom>
              <a:avLst/>
              <a:gdLst/>
              <a:ahLst/>
              <a:cxnLst/>
              <a:rect l="l" t="t" r="r" b="b"/>
              <a:pathLst>
                <a:path w="17847" h="17814" extrusionOk="0">
                  <a:moveTo>
                    <a:pt x="8907" y="0"/>
                  </a:moveTo>
                  <a:cubicBezTo>
                    <a:pt x="4003" y="0"/>
                    <a:pt x="0" y="3970"/>
                    <a:pt x="0" y="8907"/>
                  </a:cubicBezTo>
                  <a:cubicBezTo>
                    <a:pt x="0" y="13810"/>
                    <a:pt x="4003" y="17813"/>
                    <a:pt x="8907" y="17813"/>
                  </a:cubicBezTo>
                  <a:cubicBezTo>
                    <a:pt x="13844" y="17813"/>
                    <a:pt x="17846" y="13810"/>
                    <a:pt x="17846" y="8907"/>
                  </a:cubicBezTo>
                  <a:cubicBezTo>
                    <a:pt x="17846" y="3970"/>
                    <a:pt x="13844" y="0"/>
                    <a:pt x="8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666;p73">
              <a:extLst>
                <a:ext uri="{FF2B5EF4-FFF2-40B4-BE49-F238E27FC236}">
                  <a16:creationId xmlns:a16="http://schemas.microsoft.com/office/drawing/2014/main" id="{0BC41C55-F105-AE13-08F9-ADE4D8821E51}"/>
                </a:ext>
              </a:extLst>
            </p:cNvPr>
            <p:cNvSpPr/>
            <p:nvPr/>
          </p:nvSpPr>
          <p:spPr>
            <a:xfrm>
              <a:off x="1797300" y="1672200"/>
              <a:ext cx="237675" cy="193125"/>
            </a:xfrm>
            <a:custGeom>
              <a:avLst/>
              <a:gdLst/>
              <a:ahLst/>
              <a:cxnLst/>
              <a:rect l="l" t="t" r="r" b="b"/>
              <a:pathLst>
                <a:path w="9507" h="7725" extrusionOk="0">
                  <a:moveTo>
                    <a:pt x="6577" y="0"/>
                  </a:moveTo>
                  <a:cubicBezTo>
                    <a:pt x="5423" y="0"/>
                    <a:pt x="4310" y="1068"/>
                    <a:pt x="4637" y="2446"/>
                  </a:cubicBezTo>
                  <a:cubicBezTo>
                    <a:pt x="3069" y="2346"/>
                    <a:pt x="1635" y="1613"/>
                    <a:pt x="634" y="378"/>
                  </a:cubicBezTo>
                  <a:lnTo>
                    <a:pt x="634" y="378"/>
                  </a:lnTo>
                  <a:cubicBezTo>
                    <a:pt x="133" y="1279"/>
                    <a:pt x="400" y="2413"/>
                    <a:pt x="1234" y="2980"/>
                  </a:cubicBezTo>
                  <a:cubicBezTo>
                    <a:pt x="934" y="2980"/>
                    <a:pt x="634" y="2913"/>
                    <a:pt x="367" y="2747"/>
                  </a:cubicBezTo>
                  <a:lnTo>
                    <a:pt x="367" y="2747"/>
                  </a:lnTo>
                  <a:cubicBezTo>
                    <a:pt x="334" y="3681"/>
                    <a:pt x="1001" y="4515"/>
                    <a:pt x="1935" y="4681"/>
                  </a:cubicBezTo>
                  <a:cubicBezTo>
                    <a:pt x="1749" y="4723"/>
                    <a:pt x="1564" y="4751"/>
                    <a:pt x="1378" y="4751"/>
                  </a:cubicBezTo>
                  <a:cubicBezTo>
                    <a:pt x="1263" y="4751"/>
                    <a:pt x="1149" y="4740"/>
                    <a:pt x="1034" y="4715"/>
                  </a:cubicBezTo>
                  <a:lnTo>
                    <a:pt x="1034" y="4715"/>
                  </a:lnTo>
                  <a:cubicBezTo>
                    <a:pt x="1301" y="5515"/>
                    <a:pt x="2035" y="6049"/>
                    <a:pt x="2869" y="6082"/>
                  </a:cubicBezTo>
                  <a:cubicBezTo>
                    <a:pt x="2166" y="6588"/>
                    <a:pt x="1346" y="6881"/>
                    <a:pt x="486" y="6881"/>
                  </a:cubicBezTo>
                  <a:cubicBezTo>
                    <a:pt x="325" y="6881"/>
                    <a:pt x="163" y="6871"/>
                    <a:pt x="0" y="6850"/>
                  </a:cubicBezTo>
                  <a:lnTo>
                    <a:pt x="0" y="6850"/>
                  </a:lnTo>
                  <a:cubicBezTo>
                    <a:pt x="953" y="7452"/>
                    <a:pt x="1978" y="7725"/>
                    <a:pt x="2975" y="7725"/>
                  </a:cubicBezTo>
                  <a:cubicBezTo>
                    <a:pt x="5955" y="7725"/>
                    <a:pt x="8689" y="5287"/>
                    <a:pt x="8539" y="1913"/>
                  </a:cubicBezTo>
                  <a:cubicBezTo>
                    <a:pt x="8906" y="1646"/>
                    <a:pt x="9240" y="1312"/>
                    <a:pt x="9507" y="945"/>
                  </a:cubicBezTo>
                  <a:lnTo>
                    <a:pt x="9507" y="945"/>
                  </a:lnTo>
                  <a:cubicBezTo>
                    <a:pt x="9140" y="1079"/>
                    <a:pt x="8740" y="1179"/>
                    <a:pt x="8373" y="1246"/>
                  </a:cubicBezTo>
                  <a:cubicBezTo>
                    <a:pt x="8773" y="1012"/>
                    <a:pt x="9073" y="612"/>
                    <a:pt x="9240" y="178"/>
                  </a:cubicBezTo>
                  <a:lnTo>
                    <a:pt x="9240" y="178"/>
                  </a:lnTo>
                  <a:cubicBezTo>
                    <a:pt x="8840" y="412"/>
                    <a:pt x="8439" y="578"/>
                    <a:pt x="7972" y="645"/>
                  </a:cubicBezTo>
                  <a:cubicBezTo>
                    <a:pt x="7573" y="196"/>
                    <a:pt x="7071" y="0"/>
                    <a:pt x="6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882;p45">
            <a:extLst>
              <a:ext uri="{FF2B5EF4-FFF2-40B4-BE49-F238E27FC236}">
                <a16:creationId xmlns:a16="http://schemas.microsoft.com/office/drawing/2014/main" id="{1EE07BBD-2D9C-3743-04F5-288220E7B758}"/>
              </a:ext>
            </a:extLst>
          </p:cNvPr>
          <p:cNvSpPr txBox="1">
            <a:spLocks/>
          </p:cNvSpPr>
          <p:nvPr/>
        </p:nvSpPr>
        <p:spPr>
          <a:xfrm>
            <a:off x="42021" y="3602467"/>
            <a:ext cx="3452426" cy="64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0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it-IT" sz="1600" dirty="0">
                <a:solidFill>
                  <a:schemeClr val="bg1"/>
                </a:solidFill>
                <a:latin typeface="Fredoka One" panose="02000000000000000000" pitchFamily="2" charset="0"/>
              </a:rPr>
              <a:t>DAVINCA RIZQY ADINDA ISMAIL</a:t>
            </a:r>
            <a:br>
              <a:rPr lang="it-IT" sz="1600" dirty="0">
                <a:solidFill>
                  <a:schemeClr val="bg1"/>
                </a:solidFill>
                <a:latin typeface="Fredoka One" panose="02000000000000000000" pitchFamily="2" charset="0"/>
              </a:rPr>
            </a:br>
            <a:r>
              <a:rPr lang="it-IT" sz="1600" dirty="0">
                <a:solidFill>
                  <a:schemeClr val="bg1"/>
                </a:solidFill>
                <a:latin typeface="Fredoka One" panose="02000000000000000000" pitchFamily="2" charset="0"/>
              </a:rPr>
              <a:t>DATA SCIENCE 5</a:t>
            </a:r>
            <a:br>
              <a:rPr lang="it-IT" sz="1600" dirty="0">
                <a:solidFill>
                  <a:schemeClr val="bg1"/>
                </a:solidFill>
                <a:latin typeface="Fredoka One" panose="02000000000000000000" pitchFamily="2" charset="0"/>
              </a:rPr>
            </a:b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6" name="Google Shape;883;p45">
            <a:extLst>
              <a:ext uri="{FF2B5EF4-FFF2-40B4-BE49-F238E27FC236}">
                <a16:creationId xmlns:a16="http://schemas.microsoft.com/office/drawing/2014/main" id="{BA5D213D-F165-7FF9-E3E9-C4575A6BE30F}"/>
              </a:ext>
            </a:extLst>
          </p:cNvPr>
          <p:cNvSpPr txBox="1">
            <a:spLocks/>
          </p:cNvSpPr>
          <p:nvPr/>
        </p:nvSpPr>
        <p:spPr>
          <a:xfrm>
            <a:off x="53149" y="4210341"/>
            <a:ext cx="5362929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1200" b="1" dirty="0">
                <a:solidFill>
                  <a:schemeClr val="bg1"/>
                </a:solidFill>
              </a:rPr>
              <a:t>Email : </a:t>
            </a:r>
            <a:r>
              <a:rPr lang="en-US" sz="12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davincarizqy78@gmail.com</a:t>
            </a:r>
            <a:endParaRPr lang="en-US" sz="1200" b="1" dirty="0">
              <a:solidFill>
                <a:schemeClr val="bg1"/>
              </a:solidFill>
            </a:endParaRPr>
          </a:p>
          <a:p>
            <a:pPr marL="0" indent="0"/>
            <a:endParaRPr lang="en-US" sz="1200" b="1" dirty="0">
              <a:solidFill>
                <a:schemeClr val="bg1"/>
              </a:solidFill>
            </a:endParaRPr>
          </a:p>
          <a:p>
            <a:pPr marL="0" indent="0"/>
            <a:r>
              <a:rPr lang="en-US" sz="1200" b="1" dirty="0" err="1">
                <a:solidFill>
                  <a:schemeClr val="bg1"/>
                </a:solidFill>
              </a:rPr>
              <a:t>Github</a:t>
            </a:r>
            <a:r>
              <a:rPr lang="en-US" sz="1200" b="1" dirty="0">
                <a:solidFill>
                  <a:schemeClr val="bg1"/>
                </a:solidFill>
              </a:rPr>
              <a:t> : https://github.com/Davinca23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53"/>
          <p:cNvSpPr txBox="1">
            <a:spLocks noGrp="1"/>
          </p:cNvSpPr>
          <p:nvPr>
            <p:ph type="title"/>
          </p:nvPr>
        </p:nvSpPr>
        <p:spPr>
          <a:xfrm>
            <a:off x="303506" y="688530"/>
            <a:ext cx="2185639" cy="995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Cleanse Text</a:t>
            </a:r>
            <a:endParaRPr dirty="0"/>
          </a:p>
        </p:txBody>
      </p:sp>
      <p:sp>
        <p:nvSpPr>
          <p:cNvPr id="1318" name="Google Shape;1318;p53"/>
          <p:cNvSpPr/>
          <p:nvPr/>
        </p:nvSpPr>
        <p:spPr>
          <a:xfrm>
            <a:off x="4774250" y="3947450"/>
            <a:ext cx="113400" cy="11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53"/>
          <p:cNvSpPr/>
          <p:nvPr/>
        </p:nvSpPr>
        <p:spPr>
          <a:xfrm>
            <a:off x="4919275" y="4092475"/>
            <a:ext cx="113400" cy="11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3"/>
          <p:cNvSpPr/>
          <p:nvPr/>
        </p:nvSpPr>
        <p:spPr>
          <a:xfrm>
            <a:off x="12004443" y="187714"/>
            <a:ext cx="674400" cy="67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53"/>
          <p:cNvSpPr/>
          <p:nvPr/>
        </p:nvSpPr>
        <p:spPr>
          <a:xfrm>
            <a:off x="12678843" y="862114"/>
            <a:ext cx="192300" cy="19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08DB4-FEBA-88A7-179A-B6CAE0B590DB}"/>
              </a:ext>
            </a:extLst>
          </p:cNvPr>
          <p:cNvSpPr txBox="1"/>
          <p:nvPr/>
        </p:nvSpPr>
        <p:spPr>
          <a:xfrm>
            <a:off x="75880" y="1716447"/>
            <a:ext cx="2152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we cleanse:</a:t>
            </a:r>
          </a:p>
          <a:p>
            <a:r>
              <a:rPr lang="en-US" dirty="0"/>
              <a:t>~Capital letter at the beginning of the paragraph</a:t>
            </a:r>
          </a:p>
          <a:p>
            <a:r>
              <a:rPr lang="en-US" dirty="0"/>
              <a:t>~Meaningless numeric</a:t>
            </a:r>
          </a:p>
          <a:p>
            <a:r>
              <a:rPr lang="en-US" dirty="0"/>
              <a:t>~Cleaning punctuation</a:t>
            </a:r>
          </a:p>
          <a:p>
            <a:r>
              <a:rPr lang="en-US" dirty="0"/>
              <a:t>~Meaningless whitespace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1DF00-389E-CE66-9F1B-D25BDE789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145" y="187714"/>
            <a:ext cx="5087060" cy="2572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116E22-6C00-4344-BDFF-5BCD25C0BE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183"/>
          <a:stretch/>
        </p:blipFill>
        <p:spPr>
          <a:xfrm>
            <a:off x="4822090" y="2021016"/>
            <a:ext cx="3854906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6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53"/>
          <p:cNvSpPr txBox="1">
            <a:spLocks noGrp="1"/>
          </p:cNvSpPr>
          <p:nvPr>
            <p:ph type="title"/>
          </p:nvPr>
        </p:nvSpPr>
        <p:spPr>
          <a:xfrm>
            <a:off x="75880" y="774307"/>
            <a:ext cx="2364059" cy="979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Ctrl+F</a:t>
            </a:r>
            <a:r>
              <a:rPr lang="en-US" dirty="0"/>
              <a:t> to search XXX</a:t>
            </a:r>
            <a:endParaRPr dirty="0"/>
          </a:p>
        </p:txBody>
      </p:sp>
      <p:sp>
        <p:nvSpPr>
          <p:cNvPr id="1318" name="Google Shape;1318;p53"/>
          <p:cNvSpPr/>
          <p:nvPr/>
        </p:nvSpPr>
        <p:spPr>
          <a:xfrm>
            <a:off x="4774250" y="3947450"/>
            <a:ext cx="113400" cy="11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53"/>
          <p:cNvSpPr/>
          <p:nvPr/>
        </p:nvSpPr>
        <p:spPr>
          <a:xfrm>
            <a:off x="4919275" y="4092475"/>
            <a:ext cx="113400" cy="11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3"/>
          <p:cNvSpPr/>
          <p:nvPr/>
        </p:nvSpPr>
        <p:spPr>
          <a:xfrm>
            <a:off x="12004443" y="187714"/>
            <a:ext cx="674400" cy="67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53"/>
          <p:cNvSpPr/>
          <p:nvPr/>
        </p:nvSpPr>
        <p:spPr>
          <a:xfrm>
            <a:off x="12678843" y="862114"/>
            <a:ext cx="192300" cy="19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084BAF-1DAF-AD96-FCE3-366DE4C52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907" y="524914"/>
            <a:ext cx="6871908" cy="4513252"/>
          </a:xfrm>
          <a:prstGeom prst="rect">
            <a:avLst/>
          </a:prstGeom>
        </p:spPr>
      </p:pic>
      <p:sp>
        <p:nvSpPr>
          <p:cNvPr id="6" name="Google Shape;1226;p51">
            <a:extLst>
              <a:ext uri="{FF2B5EF4-FFF2-40B4-BE49-F238E27FC236}">
                <a16:creationId xmlns:a16="http://schemas.microsoft.com/office/drawing/2014/main" id="{958EA72F-FA74-71B1-8694-88056F2A373F}"/>
              </a:ext>
            </a:extLst>
          </p:cNvPr>
          <p:cNvSpPr/>
          <p:nvPr/>
        </p:nvSpPr>
        <p:spPr>
          <a:xfrm>
            <a:off x="53425" y="3296980"/>
            <a:ext cx="2476035" cy="8907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37;p51">
            <a:extLst>
              <a:ext uri="{FF2B5EF4-FFF2-40B4-BE49-F238E27FC236}">
                <a16:creationId xmlns:a16="http://schemas.microsoft.com/office/drawing/2014/main" id="{4164A05E-6078-5794-B56B-38040C901776}"/>
              </a:ext>
            </a:extLst>
          </p:cNvPr>
          <p:cNvSpPr/>
          <p:nvPr/>
        </p:nvSpPr>
        <p:spPr>
          <a:xfrm>
            <a:off x="218273" y="3640188"/>
            <a:ext cx="330749" cy="268203"/>
          </a:xfrm>
          <a:custGeom>
            <a:avLst/>
            <a:gdLst/>
            <a:ahLst/>
            <a:cxnLst/>
            <a:rect l="l" t="t" r="r" b="b"/>
            <a:pathLst>
              <a:path w="9507" h="7725" extrusionOk="0">
                <a:moveTo>
                  <a:pt x="6577" y="0"/>
                </a:moveTo>
                <a:cubicBezTo>
                  <a:pt x="5423" y="0"/>
                  <a:pt x="4310" y="1068"/>
                  <a:pt x="4637" y="2446"/>
                </a:cubicBezTo>
                <a:cubicBezTo>
                  <a:pt x="3069" y="2346"/>
                  <a:pt x="1635" y="1613"/>
                  <a:pt x="634" y="378"/>
                </a:cubicBezTo>
                <a:lnTo>
                  <a:pt x="634" y="378"/>
                </a:lnTo>
                <a:cubicBezTo>
                  <a:pt x="133" y="1279"/>
                  <a:pt x="400" y="2413"/>
                  <a:pt x="1234" y="2980"/>
                </a:cubicBezTo>
                <a:cubicBezTo>
                  <a:pt x="934" y="2980"/>
                  <a:pt x="634" y="2913"/>
                  <a:pt x="367" y="2747"/>
                </a:cubicBezTo>
                <a:lnTo>
                  <a:pt x="367" y="2747"/>
                </a:lnTo>
                <a:cubicBezTo>
                  <a:pt x="334" y="3681"/>
                  <a:pt x="1001" y="4515"/>
                  <a:pt x="1935" y="4681"/>
                </a:cubicBezTo>
                <a:cubicBezTo>
                  <a:pt x="1749" y="4723"/>
                  <a:pt x="1564" y="4751"/>
                  <a:pt x="1378" y="4751"/>
                </a:cubicBezTo>
                <a:cubicBezTo>
                  <a:pt x="1263" y="4751"/>
                  <a:pt x="1149" y="4740"/>
                  <a:pt x="1034" y="4715"/>
                </a:cubicBezTo>
                <a:lnTo>
                  <a:pt x="1034" y="4715"/>
                </a:lnTo>
                <a:cubicBezTo>
                  <a:pt x="1301" y="5515"/>
                  <a:pt x="2035" y="6049"/>
                  <a:pt x="2869" y="6082"/>
                </a:cubicBezTo>
                <a:cubicBezTo>
                  <a:pt x="2166" y="6588"/>
                  <a:pt x="1346" y="6881"/>
                  <a:pt x="486" y="6881"/>
                </a:cubicBezTo>
                <a:cubicBezTo>
                  <a:pt x="325" y="6881"/>
                  <a:pt x="163" y="6871"/>
                  <a:pt x="0" y="6850"/>
                </a:cubicBezTo>
                <a:lnTo>
                  <a:pt x="0" y="6850"/>
                </a:lnTo>
                <a:cubicBezTo>
                  <a:pt x="953" y="7452"/>
                  <a:pt x="1978" y="7725"/>
                  <a:pt x="2975" y="7725"/>
                </a:cubicBezTo>
                <a:cubicBezTo>
                  <a:pt x="5955" y="7725"/>
                  <a:pt x="8689" y="5287"/>
                  <a:pt x="8539" y="1913"/>
                </a:cubicBezTo>
                <a:cubicBezTo>
                  <a:pt x="8906" y="1646"/>
                  <a:pt x="9240" y="1312"/>
                  <a:pt x="9507" y="945"/>
                </a:cubicBezTo>
                <a:lnTo>
                  <a:pt x="9507" y="945"/>
                </a:lnTo>
                <a:cubicBezTo>
                  <a:pt x="9140" y="1079"/>
                  <a:pt x="8740" y="1179"/>
                  <a:pt x="8373" y="1246"/>
                </a:cubicBezTo>
                <a:cubicBezTo>
                  <a:pt x="8773" y="1012"/>
                  <a:pt x="9073" y="612"/>
                  <a:pt x="9240" y="178"/>
                </a:cubicBezTo>
                <a:lnTo>
                  <a:pt x="9240" y="178"/>
                </a:lnTo>
                <a:cubicBezTo>
                  <a:pt x="8840" y="412"/>
                  <a:pt x="8439" y="578"/>
                  <a:pt x="7972" y="645"/>
                </a:cubicBezTo>
                <a:cubicBezTo>
                  <a:pt x="7573" y="196"/>
                  <a:pt x="7071" y="0"/>
                  <a:pt x="65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244;p51">
            <a:extLst>
              <a:ext uri="{FF2B5EF4-FFF2-40B4-BE49-F238E27FC236}">
                <a16:creationId xmlns:a16="http://schemas.microsoft.com/office/drawing/2014/main" id="{9762AF69-D19A-2951-0175-D3C8C60882E4}"/>
              </a:ext>
            </a:extLst>
          </p:cNvPr>
          <p:cNvSpPr txBox="1">
            <a:spLocks/>
          </p:cNvSpPr>
          <p:nvPr/>
        </p:nvSpPr>
        <p:spPr>
          <a:xfrm>
            <a:off x="735014" y="3279900"/>
            <a:ext cx="12693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en-US" sz="1900" dirty="0">
                <a:solidFill>
                  <a:srgbClr val="466DBD"/>
                </a:solidFill>
                <a:latin typeface="Fredoka One"/>
                <a:ea typeface="Fredoka One"/>
                <a:cs typeface="Fredoka One"/>
                <a:sym typeface="Fredoka One"/>
              </a:rPr>
              <a:t>1507</a:t>
            </a:r>
          </a:p>
        </p:txBody>
      </p:sp>
      <p:sp>
        <p:nvSpPr>
          <p:cNvPr id="9" name="Google Shape;1243;p51">
            <a:extLst>
              <a:ext uri="{FF2B5EF4-FFF2-40B4-BE49-F238E27FC236}">
                <a16:creationId xmlns:a16="http://schemas.microsoft.com/office/drawing/2014/main" id="{C88A0373-3D5A-E34A-FF9D-4498E0FF38AB}"/>
              </a:ext>
            </a:extLst>
          </p:cNvPr>
          <p:cNvSpPr txBox="1">
            <a:spLocks/>
          </p:cNvSpPr>
          <p:nvPr/>
        </p:nvSpPr>
        <p:spPr>
          <a:xfrm>
            <a:off x="535149" y="3542730"/>
            <a:ext cx="1815823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en-US" sz="1400" dirty="0"/>
              <a:t>BAD WORDS</a:t>
            </a:r>
          </a:p>
          <a:p>
            <a:pPr marL="0" indent="0">
              <a:buFont typeface="Raleway"/>
              <a:buNone/>
            </a:pPr>
            <a:r>
              <a:rPr lang="en-US" sz="1400" dirty="0"/>
              <a:t>(Censored As XXX)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D9F963-D354-04A2-216C-4E4C0688B913}"/>
              </a:ext>
            </a:extLst>
          </p:cNvPr>
          <p:cNvSpPr txBox="1"/>
          <p:nvPr/>
        </p:nvSpPr>
        <p:spPr>
          <a:xfrm>
            <a:off x="75880" y="1716447"/>
            <a:ext cx="21526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we cleanse:</a:t>
            </a:r>
          </a:p>
          <a:p>
            <a:r>
              <a:rPr lang="en-US" dirty="0"/>
              <a:t>~Missing values</a:t>
            </a:r>
          </a:p>
          <a:p>
            <a:r>
              <a:rPr lang="en-US" dirty="0"/>
              <a:t>~Meaningless numeric</a:t>
            </a:r>
          </a:p>
          <a:p>
            <a:r>
              <a:rPr lang="en-US" dirty="0"/>
              <a:t>~Censoring </a:t>
            </a:r>
          </a:p>
          <a:p>
            <a:r>
              <a:rPr lang="en-US" dirty="0"/>
              <a:t>~Lowercase</a:t>
            </a:r>
          </a:p>
          <a:p>
            <a:r>
              <a:rPr lang="en-US" dirty="0"/>
              <a:t>~Meaningless whitespace or \n</a:t>
            </a:r>
          </a:p>
        </p:txBody>
      </p:sp>
      <p:sp>
        <p:nvSpPr>
          <p:cNvPr id="4" name="Google Shape;1316;p53">
            <a:extLst>
              <a:ext uri="{FF2B5EF4-FFF2-40B4-BE49-F238E27FC236}">
                <a16:creationId xmlns:a16="http://schemas.microsoft.com/office/drawing/2014/main" id="{B9F25090-5F79-D4A4-B85A-DBB6F50D8D22}"/>
              </a:ext>
            </a:extLst>
          </p:cNvPr>
          <p:cNvSpPr txBox="1">
            <a:spLocks/>
          </p:cNvSpPr>
          <p:nvPr/>
        </p:nvSpPr>
        <p:spPr>
          <a:xfrm>
            <a:off x="720957" y="-34759"/>
            <a:ext cx="2393382" cy="99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dirty="0"/>
              <a:t>Cleanse File</a:t>
            </a:r>
          </a:p>
        </p:txBody>
      </p:sp>
    </p:spTree>
    <p:extLst>
      <p:ext uri="{BB962C8B-B14F-4D97-AF65-F5344CB8AC3E}">
        <p14:creationId xmlns:p14="http://schemas.microsoft.com/office/powerpoint/2010/main" val="2660186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53"/>
          <p:cNvSpPr txBox="1">
            <a:spLocks noGrp="1"/>
          </p:cNvSpPr>
          <p:nvPr>
            <p:ph type="title"/>
          </p:nvPr>
        </p:nvSpPr>
        <p:spPr>
          <a:xfrm>
            <a:off x="0" y="828878"/>
            <a:ext cx="2185639" cy="995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Ctrl+F</a:t>
            </a:r>
            <a:r>
              <a:rPr lang="en-US" dirty="0"/>
              <a:t> to search YYY</a:t>
            </a:r>
            <a:endParaRPr dirty="0"/>
          </a:p>
        </p:txBody>
      </p:sp>
      <p:sp>
        <p:nvSpPr>
          <p:cNvPr id="1318" name="Google Shape;1318;p53"/>
          <p:cNvSpPr/>
          <p:nvPr/>
        </p:nvSpPr>
        <p:spPr>
          <a:xfrm>
            <a:off x="4774250" y="3947450"/>
            <a:ext cx="113400" cy="11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53"/>
          <p:cNvSpPr/>
          <p:nvPr/>
        </p:nvSpPr>
        <p:spPr>
          <a:xfrm>
            <a:off x="4919275" y="4092475"/>
            <a:ext cx="113400" cy="11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3"/>
          <p:cNvSpPr/>
          <p:nvPr/>
        </p:nvSpPr>
        <p:spPr>
          <a:xfrm>
            <a:off x="12004443" y="187714"/>
            <a:ext cx="674400" cy="67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53"/>
          <p:cNvSpPr/>
          <p:nvPr/>
        </p:nvSpPr>
        <p:spPr>
          <a:xfrm>
            <a:off x="12678843" y="862114"/>
            <a:ext cx="192300" cy="19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1226;p51">
            <a:extLst>
              <a:ext uri="{FF2B5EF4-FFF2-40B4-BE49-F238E27FC236}">
                <a16:creationId xmlns:a16="http://schemas.microsoft.com/office/drawing/2014/main" id="{958EA72F-FA74-71B1-8694-88056F2A373F}"/>
              </a:ext>
            </a:extLst>
          </p:cNvPr>
          <p:cNvSpPr/>
          <p:nvPr/>
        </p:nvSpPr>
        <p:spPr>
          <a:xfrm>
            <a:off x="0" y="3318675"/>
            <a:ext cx="2476035" cy="8907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237;p51">
            <a:extLst>
              <a:ext uri="{FF2B5EF4-FFF2-40B4-BE49-F238E27FC236}">
                <a16:creationId xmlns:a16="http://schemas.microsoft.com/office/drawing/2014/main" id="{4164A05E-6078-5794-B56B-38040C901776}"/>
              </a:ext>
            </a:extLst>
          </p:cNvPr>
          <p:cNvSpPr/>
          <p:nvPr/>
        </p:nvSpPr>
        <p:spPr>
          <a:xfrm>
            <a:off x="166312" y="3650362"/>
            <a:ext cx="330749" cy="268203"/>
          </a:xfrm>
          <a:custGeom>
            <a:avLst/>
            <a:gdLst/>
            <a:ahLst/>
            <a:cxnLst/>
            <a:rect l="l" t="t" r="r" b="b"/>
            <a:pathLst>
              <a:path w="9507" h="7725" extrusionOk="0">
                <a:moveTo>
                  <a:pt x="6577" y="0"/>
                </a:moveTo>
                <a:cubicBezTo>
                  <a:pt x="5423" y="0"/>
                  <a:pt x="4310" y="1068"/>
                  <a:pt x="4637" y="2446"/>
                </a:cubicBezTo>
                <a:cubicBezTo>
                  <a:pt x="3069" y="2346"/>
                  <a:pt x="1635" y="1613"/>
                  <a:pt x="634" y="378"/>
                </a:cubicBezTo>
                <a:lnTo>
                  <a:pt x="634" y="378"/>
                </a:lnTo>
                <a:cubicBezTo>
                  <a:pt x="133" y="1279"/>
                  <a:pt x="400" y="2413"/>
                  <a:pt x="1234" y="2980"/>
                </a:cubicBezTo>
                <a:cubicBezTo>
                  <a:pt x="934" y="2980"/>
                  <a:pt x="634" y="2913"/>
                  <a:pt x="367" y="2747"/>
                </a:cubicBezTo>
                <a:lnTo>
                  <a:pt x="367" y="2747"/>
                </a:lnTo>
                <a:cubicBezTo>
                  <a:pt x="334" y="3681"/>
                  <a:pt x="1001" y="4515"/>
                  <a:pt x="1935" y="4681"/>
                </a:cubicBezTo>
                <a:cubicBezTo>
                  <a:pt x="1749" y="4723"/>
                  <a:pt x="1564" y="4751"/>
                  <a:pt x="1378" y="4751"/>
                </a:cubicBezTo>
                <a:cubicBezTo>
                  <a:pt x="1263" y="4751"/>
                  <a:pt x="1149" y="4740"/>
                  <a:pt x="1034" y="4715"/>
                </a:cubicBezTo>
                <a:lnTo>
                  <a:pt x="1034" y="4715"/>
                </a:lnTo>
                <a:cubicBezTo>
                  <a:pt x="1301" y="5515"/>
                  <a:pt x="2035" y="6049"/>
                  <a:pt x="2869" y="6082"/>
                </a:cubicBezTo>
                <a:cubicBezTo>
                  <a:pt x="2166" y="6588"/>
                  <a:pt x="1346" y="6881"/>
                  <a:pt x="486" y="6881"/>
                </a:cubicBezTo>
                <a:cubicBezTo>
                  <a:pt x="325" y="6881"/>
                  <a:pt x="163" y="6871"/>
                  <a:pt x="0" y="6850"/>
                </a:cubicBezTo>
                <a:lnTo>
                  <a:pt x="0" y="6850"/>
                </a:lnTo>
                <a:cubicBezTo>
                  <a:pt x="953" y="7452"/>
                  <a:pt x="1978" y="7725"/>
                  <a:pt x="2975" y="7725"/>
                </a:cubicBezTo>
                <a:cubicBezTo>
                  <a:pt x="5955" y="7725"/>
                  <a:pt x="8689" y="5287"/>
                  <a:pt x="8539" y="1913"/>
                </a:cubicBezTo>
                <a:cubicBezTo>
                  <a:pt x="8906" y="1646"/>
                  <a:pt x="9240" y="1312"/>
                  <a:pt x="9507" y="945"/>
                </a:cubicBezTo>
                <a:lnTo>
                  <a:pt x="9507" y="945"/>
                </a:lnTo>
                <a:cubicBezTo>
                  <a:pt x="9140" y="1079"/>
                  <a:pt x="8740" y="1179"/>
                  <a:pt x="8373" y="1246"/>
                </a:cubicBezTo>
                <a:cubicBezTo>
                  <a:pt x="8773" y="1012"/>
                  <a:pt x="9073" y="612"/>
                  <a:pt x="9240" y="178"/>
                </a:cubicBezTo>
                <a:lnTo>
                  <a:pt x="9240" y="178"/>
                </a:lnTo>
                <a:cubicBezTo>
                  <a:pt x="8840" y="412"/>
                  <a:pt x="8439" y="578"/>
                  <a:pt x="7972" y="645"/>
                </a:cubicBezTo>
                <a:cubicBezTo>
                  <a:pt x="7573" y="196"/>
                  <a:pt x="7071" y="0"/>
                  <a:pt x="65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244;p51">
            <a:extLst>
              <a:ext uri="{FF2B5EF4-FFF2-40B4-BE49-F238E27FC236}">
                <a16:creationId xmlns:a16="http://schemas.microsoft.com/office/drawing/2014/main" id="{9762AF69-D19A-2951-0175-D3C8C60882E4}"/>
              </a:ext>
            </a:extLst>
          </p:cNvPr>
          <p:cNvSpPr txBox="1">
            <a:spLocks/>
          </p:cNvSpPr>
          <p:nvPr/>
        </p:nvSpPr>
        <p:spPr>
          <a:xfrm>
            <a:off x="1125159" y="3254735"/>
            <a:ext cx="12693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en-US" sz="1900" dirty="0">
                <a:solidFill>
                  <a:srgbClr val="466DBD"/>
                </a:solidFill>
                <a:latin typeface="Fredoka One"/>
                <a:ea typeface="Fredoka One"/>
                <a:cs typeface="Fredoka One"/>
                <a:sym typeface="Fredoka One"/>
              </a:rPr>
              <a:t>73</a:t>
            </a:r>
          </a:p>
        </p:txBody>
      </p:sp>
      <p:sp>
        <p:nvSpPr>
          <p:cNvPr id="9" name="Google Shape;1243;p51">
            <a:extLst>
              <a:ext uri="{FF2B5EF4-FFF2-40B4-BE49-F238E27FC236}">
                <a16:creationId xmlns:a16="http://schemas.microsoft.com/office/drawing/2014/main" id="{C88A0373-3D5A-E34A-FF9D-4498E0FF38AB}"/>
              </a:ext>
            </a:extLst>
          </p:cNvPr>
          <p:cNvSpPr txBox="1">
            <a:spLocks/>
          </p:cNvSpPr>
          <p:nvPr/>
        </p:nvSpPr>
        <p:spPr>
          <a:xfrm>
            <a:off x="578636" y="3574437"/>
            <a:ext cx="1815823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en-US" sz="1400" dirty="0"/>
              <a:t>BODY SHAMING</a:t>
            </a:r>
          </a:p>
          <a:p>
            <a:pPr marL="0" indent="0">
              <a:buFont typeface="Raleway"/>
              <a:buNone/>
            </a:pPr>
            <a:r>
              <a:rPr lang="en-US" sz="1400" dirty="0"/>
              <a:t>(Censored As YYY)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08DB4-FEBA-88A7-179A-B6CAE0B590DB}"/>
              </a:ext>
            </a:extLst>
          </p:cNvPr>
          <p:cNvSpPr txBox="1"/>
          <p:nvPr/>
        </p:nvSpPr>
        <p:spPr>
          <a:xfrm>
            <a:off x="75880" y="1716447"/>
            <a:ext cx="21526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we cleanse:</a:t>
            </a:r>
          </a:p>
          <a:p>
            <a:r>
              <a:rPr lang="en-US" dirty="0"/>
              <a:t>~Missing values</a:t>
            </a:r>
          </a:p>
          <a:p>
            <a:r>
              <a:rPr lang="en-US" dirty="0"/>
              <a:t>~Meaningless numeric</a:t>
            </a:r>
          </a:p>
          <a:p>
            <a:r>
              <a:rPr lang="en-US" dirty="0"/>
              <a:t>~Censoring </a:t>
            </a:r>
          </a:p>
          <a:p>
            <a:r>
              <a:rPr lang="en-US" dirty="0"/>
              <a:t>~Lowercase</a:t>
            </a:r>
          </a:p>
          <a:p>
            <a:r>
              <a:rPr lang="en-US" dirty="0"/>
              <a:t>~Meaningless whitespace or \n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A62976-486E-1DE7-4D8C-2A077EADE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916" y="646771"/>
            <a:ext cx="7183100" cy="449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44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p69"/>
          <p:cNvSpPr txBox="1">
            <a:spLocks noGrp="1"/>
          </p:cNvSpPr>
          <p:nvPr>
            <p:ph type="title"/>
          </p:nvPr>
        </p:nvSpPr>
        <p:spPr>
          <a:xfrm>
            <a:off x="2919554" y="769173"/>
            <a:ext cx="6433449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The context in which the harsh words and hate speech are used (in what type of conversations or discussions, etc.)</a:t>
            </a:r>
          </a:p>
        </p:txBody>
      </p:sp>
      <p:sp>
        <p:nvSpPr>
          <p:cNvPr id="2449" name="Google Shape;2449;p69"/>
          <p:cNvSpPr txBox="1">
            <a:spLocks noGrp="1"/>
          </p:cNvSpPr>
          <p:nvPr>
            <p:ph type="subTitle" idx="1"/>
          </p:nvPr>
        </p:nvSpPr>
        <p:spPr>
          <a:xfrm>
            <a:off x="3298964" y="2074126"/>
            <a:ext cx="5152667" cy="2278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Political discussions or debates.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Discussions or debates about social or cultural issues, such as race, gender, sexual orientation, religion, etc.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discussions or comments on news articles or social media posts.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Interactions on online forums or chat rooms.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 conversations or interactions between individuals.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1" name="Google Shape;2451;p69"/>
          <p:cNvSpPr/>
          <p:nvPr/>
        </p:nvSpPr>
        <p:spPr>
          <a:xfrm>
            <a:off x="692369" y="481350"/>
            <a:ext cx="2227187" cy="4007750"/>
          </a:xfrm>
          <a:custGeom>
            <a:avLst/>
            <a:gdLst/>
            <a:ahLst/>
            <a:cxnLst/>
            <a:rect l="l" t="t" r="r" b="b"/>
            <a:pathLst>
              <a:path w="107399" h="193261" extrusionOk="0">
                <a:moveTo>
                  <a:pt x="91085" y="7179"/>
                </a:moveTo>
                <a:cubicBezTo>
                  <a:pt x="96141" y="7179"/>
                  <a:pt x="100243" y="11282"/>
                  <a:pt x="100243" y="16314"/>
                </a:cubicBezTo>
                <a:lnTo>
                  <a:pt x="100243" y="176995"/>
                </a:lnTo>
                <a:cubicBezTo>
                  <a:pt x="100243" y="182027"/>
                  <a:pt x="96117" y="186129"/>
                  <a:pt x="91085" y="186129"/>
                </a:cubicBezTo>
                <a:lnTo>
                  <a:pt x="16314" y="186129"/>
                </a:lnTo>
                <a:cubicBezTo>
                  <a:pt x="11281" y="186129"/>
                  <a:pt x="7179" y="182027"/>
                  <a:pt x="7179" y="176995"/>
                </a:cubicBezTo>
                <a:lnTo>
                  <a:pt x="7179" y="16314"/>
                </a:lnTo>
                <a:cubicBezTo>
                  <a:pt x="7179" y="11282"/>
                  <a:pt x="11281" y="7179"/>
                  <a:pt x="16314" y="7179"/>
                </a:cubicBezTo>
                <a:close/>
                <a:moveTo>
                  <a:pt x="16314" y="0"/>
                </a:moveTo>
                <a:cubicBezTo>
                  <a:pt x="7322" y="0"/>
                  <a:pt x="0" y="7322"/>
                  <a:pt x="0" y="16314"/>
                </a:cubicBezTo>
                <a:lnTo>
                  <a:pt x="0" y="176947"/>
                </a:lnTo>
                <a:cubicBezTo>
                  <a:pt x="0" y="185962"/>
                  <a:pt x="7322" y="193261"/>
                  <a:pt x="16314" y="193261"/>
                </a:cubicBezTo>
                <a:lnTo>
                  <a:pt x="91061" y="193261"/>
                </a:lnTo>
                <a:cubicBezTo>
                  <a:pt x="100076" y="193261"/>
                  <a:pt x="107374" y="185962"/>
                  <a:pt x="107398" y="176995"/>
                </a:cubicBezTo>
                <a:lnTo>
                  <a:pt x="107398" y="16314"/>
                </a:lnTo>
                <a:cubicBezTo>
                  <a:pt x="107398" y="7322"/>
                  <a:pt x="100100" y="0"/>
                  <a:pt x="9108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2" name="Google Shape;2452;p69"/>
          <p:cNvSpPr/>
          <p:nvPr/>
        </p:nvSpPr>
        <p:spPr>
          <a:xfrm>
            <a:off x="847026" y="617575"/>
            <a:ext cx="1933200" cy="3735300"/>
          </a:xfrm>
          <a:prstGeom prst="roundRect">
            <a:avLst>
              <a:gd name="adj" fmla="val 11427"/>
            </a:avLst>
          </a:prstGeom>
          <a:solidFill>
            <a:srgbClr val="305DBF">
              <a:alpha val="13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3" name="Google Shape;2453;p69"/>
          <p:cNvSpPr/>
          <p:nvPr/>
        </p:nvSpPr>
        <p:spPr>
          <a:xfrm>
            <a:off x="1286373" y="610812"/>
            <a:ext cx="1039177" cy="158361"/>
          </a:xfrm>
          <a:custGeom>
            <a:avLst/>
            <a:gdLst/>
            <a:ahLst/>
            <a:cxnLst/>
            <a:rect l="l" t="t" r="r" b="b"/>
            <a:pathLst>
              <a:path w="50111" h="11927" extrusionOk="0">
                <a:moveTo>
                  <a:pt x="0" y="1"/>
                </a:moveTo>
                <a:lnTo>
                  <a:pt x="0" y="5677"/>
                </a:lnTo>
                <a:cubicBezTo>
                  <a:pt x="0" y="9136"/>
                  <a:pt x="2791" y="11926"/>
                  <a:pt x="6225" y="11926"/>
                </a:cubicBezTo>
                <a:lnTo>
                  <a:pt x="43885" y="11926"/>
                </a:lnTo>
                <a:cubicBezTo>
                  <a:pt x="47343" y="11926"/>
                  <a:pt x="50110" y="9136"/>
                  <a:pt x="50110" y="5725"/>
                </a:cubicBezTo>
                <a:lnTo>
                  <a:pt x="5011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237;p51">
            <a:extLst>
              <a:ext uri="{FF2B5EF4-FFF2-40B4-BE49-F238E27FC236}">
                <a16:creationId xmlns:a16="http://schemas.microsoft.com/office/drawing/2014/main" id="{9082A5F5-C5D9-CD8F-FFE0-EF9AA5056A01}"/>
              </a:ext>
            </a:extLst>
          </p:cNvPr>
          <p:cNvSpPr/>
          <p:nvPr/>
        </p:nvSpPr>
        <p:spPr>
          <a:xfrm>
            <a:off x="1209263" y="2197287"/>
            <a:ext cx="1116287" cy="863699"/>
          </a:xfrm>
          <a:custGeom>
            <a:avLst/>
            <a:gdLst/>
            <a:ahLst/>
            <a:cxnLst/>
            <a:rect l="l" t="t" r="r" b="b"/>
            <a:pathLst>
              <a:path w="9507" h="7725" extrusionOk="0">
                <a:moveTo>
                  <a:pt x="6577" y="0"/>
                </a:moveTo>
                <a:cubicBezTo>
                  <a:pt x="5423" y="0"/>
                  <a:pt x="4310" y="1068"/>
                  <a:pt x="4637" y="2446"/>
                </a:cubicBezTo>
                <a:cubicBezTo>
                  <a:pt x="3069" y="2346"/>
                  <a:pt x="1635" y="1613"/>
                  <a:pt x="634" y="378"/>
                </a:cubicBezTo>
                <a:lnTo>
                  <a:pt x="634" y="378"/>
                </a:lnTo>
                <a:cubicBezTo>
                  <a:pt x="133" y="1279"/>
                  <a:pt x="400" y="2413"/>
                  <a:pt x="1234" y="2980"/>
                </a:cubicBezTo>
                <a:cubicBezTo>
                  <a:pt x="934" y="2980"/>
                  <a:pt x="634" y="2913"/>
                  <a:pt x="367" y="2747"/>
                </a:cubicBezTo>
                <a:lnTo>
                  <a:pt x="367" y="2747"/>
                </a:lnTo>
                <a:cubicBezTo>
                  <a:pt x="334" y="3681"/>
                  <a:pt x="1001" y="4515"/>
                  <a:pt x="1935" y="4681"/>
                </a:cubicBezTo>
                <a:cubicBezTo>
                  <a:pt x="1749" y="4723"/>
                  <a:pt x="1564" y="4751"/>
                  <a:pt x="1378" y="4751"/>
                </a:cubicBezTo>
                <a:cubicBezTo>
                  <a:pt x="1263" y="4751"/>
                  <a:pt x="1149" y="4740"/>
                  <a:pt x="1034" y="4715"/>
                </a:cubicBezTo>
                <a:lnTo>
                  <a:pt x="1034" y="4715"/>
                </a:lnTo>
                <a:cubicBezTo>
                  <a:pt x="1301" y="5515"/>
                  <a:pt x="2035" y="6049"/>
                  <a:pt x="2869" y="6082"/>
                </a:cubicBezTo>
                <a:cubicBezTo>
                  <a:pt x="2166" y="6588"/>
                  <a:pt x="1346" y="6881"/>
                  <a:pt x="486" y="6881"/>
                </a:cubicBezTo>
                <a:cubicBezTo>
                  <a:pt x="325" y="6881"/>
                  <a:pt x="163" y="6871"/>
                  <a:pt x="0" y="6850"/>
                </a:cubicBezTo>
                <a:lnTo>
                  <a:pt x="0" y="6850"/>
                </a:lnTo>
                <a:cubicBezTo>
                  <a:pt x="953" y="7452"/>
                  <a:pt x="1978" y="7725"/>
                  <a:pt x="2975" y="7725"/>
                </a:cubicBezTo>
                <a:cubicBezTo>
                  <a:pt x="5955" y="7725"/>
                  <a:pt x="8689" y="5287"/>
                  <a:pt x="8539" y="1913"/>
                </a:cubicBezTo>
                <a:cubicBezTo>
                  <a:pt x="8906" y="1646"/>
                  <a:pt x="9240" y="1312"/>
                  <a:pt x="9507" y="945"/>
                </a:cubicBezTo>
                <a:lnTo>
                  <a:pt x="9507" y="945"/>
                </a:lnTo>
                <a:cubicBezTo>
                  <a:pt x="9140" y="1079"/>
                  <a:pt x="8740" y="1179"/>
                  <a:pt x="8373" y="1246"/>
                </a:cubicBezTo>
                <a:cubicBezTo>
                  <a:pt x="8773" y="1012"/>
                  <a:pt x="9073" y="612"/>
                  <a:pt x="9240" y="178"/>
                </a:cubicBezTo>
                <a:lnTo>
                  <a:pt x="9240" y="178"/>
                </a:lnTo>
                <a:cubicBezTo>
                  <a:pt x="8840" y="412"/>
                  <a:pt x="8439" y="578"/>
                  <a:pt x="7972" y="645"/>
                </a:cubicBezTo>
                <a:cubicBezTo>
                  <a:pt x="7573" y="196"/>
                  <a:pt x="7071" y="0"/>
                  <a:pt x="65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p70"/>
          <p:cNvSpPr/>
          <p:nvPr/>
        </p:nvSpPr>
        <p:spPr>
          <a:xfrm>
            <a:off x="652538" y="1000050"/>
            <a:ext cx="3143100" cy="314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9" name="Google Shape;2459;p70"/>
          <p:cNvSpPr txBox="1">
            <a:spLocks noGrp="1"/>
          </p:cNvSpPr>
          <p:nvPr>
            <p:ph type="title"/>
          </p:nvPr>
        </p:nvSpPr>
        <p:spPr>
          <a:xfrm>
            <a:off x="827167" y="1690581"/>
            <a:ext cx="3018782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The potential impact or harm caused by the hate speech</a:t>
            </a:r>
          </a:p>
        </p:txBody>
      </p:sp>
      <p:sp>
        <p:nvSpPr>
          <p:cNvPr id="2460" name="Google Shape;2460;p70"/>
          <p:cNvSpPr txBox="1">
            <a:spLocks noGrp="1"/>
          </p:cNvSpPr>
          <p:nvPr>
            <p:ph type="subTitle" idx="1"/>
          </p:nvPr>
        </p:nvSpPr>
        <p:spPr>
          <a:xfrm>
            <a:off x="5334163" y="2748406"/>
            <a:ext cx="2364600" cy="419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Economic Harm</a:t>
            </a:r>
            <a:endParaRPr dirty="0"/>
          </a:p>
        </p:txBody>
      </p:sp>
      <p:sp>
        <p:nvSpPr>
          <p:cNvPr id="2461" name="Google Shape;2461;p70"/>
          <p:cNvSpPr txBox="1">
            <a:spLocks noGrp="1"/>
          </p:cNvSpPr>
          <p:nvPr>
            <p:ph type="subTitle" idx="2"/>
          </p:nvPr>
        </p:nvSpPr>
        <p:spPr>
          <a:xfrm>
            <a:off x="5352950" y="1987250"/>
            <a:ext cx="2364600" cy="419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Legal Harm</a:t>
            </a:r>
            <a:endParaRPr dirty="0"/>
          </a:p>
        </p:txBody>
      </p:sp>
      <p:sp>
        <p:nvSpPr>
          <p:cNvPr id="2462" name="Google Shape;2462;p70"/>
          <p:cNvSpPr txBox="1">
            <a:spLocks noGrp="1"/>
          </p:cNvSpPr>
          <p:nvPr>
            <p:ph type="subTitle" idx="3"/>
          </p:nvPr>
        </p:nvSpPr>
        <p:spPr>
          <a:xfrm>
            <a:off x="5352950" y="1334375"/>
            <a:ext cx="2364600" cy="356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Psychological Harm</a:t>
            </a:r>
            <a:endParaRPr dirty="0"/>
          </a:p>
        </p:txBody>
      </p:sp>
      <p:sp>
        <p:nvSpPr>
          <p:cNvPr id="2463" name="Google Shape;2463;p70"/>
          <p:cNvSpPr txBox="1">
            <a:spLocks noGrp="1"/>
          </p:cNvSpPr>
          <p:nvPr>
            <p:ph type="subTitle" idx="4"/>
          </p:nvPr>
        </p:nvSpPr>
        <p:spPr>
          <a:xfrm>
            <a:off x="5352950" y="3455688"/>
            <a:ext cx="2364600" cy="419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Social Harm</a:t>
            </a:r>
            <a:endParaRPr dirty="0"/>
          </a:p>
        </p:txBody>
      </p:sp>
      <p:grpSp>
        <p:nvGrpSpPr>
          <p:cNvPr id="2464" name="Google Shape;2464;p70"/>
          <p:cNvGrpSpPr/>
          <p:nvPr/>
        </p:nvGrpSpPr>
        <p:grpSpPr>
          <a:xfrm>
            <a:off x="4918347" y="3480401"/>
            <a:ext cx="298377" cy="354519"/>
            <a:chOff x="-48233050" y="3569725"/>
            <a:chExt cx="252050" cy="299475"/>
          </a:xfrm>
        </p:grpSpPr>
        <p:sp>
          <p:nvSpPr>
            <p:cNvPr id="2465" name="Google Shape;2465;p70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70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70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1" name="Google Shape;2471;p70"/>
          <p:cNvGrpSpPr/>
          <p:nvPr/>
        </p:nvGrpSpPr>
        <p:grpSpPr>
          <a:xfrm>
            <a:off x="4881601" y="2767730"/>
            <a:ext cx="354311" cy="354104"/>
            <a:chOff x="-49764975" y="3183375"/>
            <a:chExt cx="299300" cy="299125"/>
          </a:xfrm>
        </p:grpSpPr>
        <p:sp>
          <p:nvSpPr>
            <p:cNvPr id="2472" name="Google Shape;2472;p70"/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70"/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70"/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70"/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70"/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70"/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70"/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70"/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70"/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0" name="Google Shape;2490;p70"/>
          <p:cNvSpPr/>
          <p:nvPr/>
        </p:nvSpPr>
        <p:spPr>
          <a:xfrm>
            <a:off x="3182999" y="800850"/>
            <a:ext cx="379500" cy="37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70"/>
          <p:cNvSpPr/>
          <p:nvPr/>
        </p:nvSpPr>
        <p:spPr>
          <a:xfrm>
            <a:off x="804949" y="3878494"/>
            <a:ext cx="223800" cy="22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8792;p89">
            <a:extLst>
              <a:ext uri="{FF2B5EF4-FFF2-40B4-BE49-F238E27FC236}">
                <a16:creationId xmlns:a16="http://schemas.microsoft.com/office/drawing/2014/main" id="{7D0C49E8-BF47-9FEA-EF2F-813A2CE20799}"/>
              </a:ext>
            </a:extLst>
          </p:cNvPr>
          <p:cNvGrpSpPr/>
          <p:nvPr/>
        </p:nvGrpSpPr>
        <p:grpSpPr>
          <a:xfrm>
            <a:off x="4841398" y="1408054"/>
            <a:ext cx="350004" cy="348128"/>
            <a:chOff x="-24353075" y="3891250"/>
            <a:chExt cx="293800" cy="292225"/>
          </a:xfrm>
        </p:grpSpPr>
        <p:sp>
          <p:nvSpPr>
            <p:cNvPr id="3" name="Google Shape;8793;p89">
              <a:extLst>
                <a:ext uri="{FF2B5EF4-FFF2-40B4-BE49-F238E27FC236}">
                  <a16:creationId xmlns:a16="http://schemas.microsoft.com/office/drawing/2014/main" id="{660AE9F0-995B-B5E3-2DE2-5121C8DEE9F6}"/>
                </a:ext>
              </a:extLst>
            </p:cNvPr>
            <p:cNvSpPr/>
            <p:nvPr/>
          </p:nvSpPr>
          <p:spPr>
            <a:xfrm>
              <a:off x="-24251475" y="4012525"/>
              <a:ext cx="88225" cy="65400"/>
            </a:xfrm>
            <a:custGeom>
              <a:avLst/>
              <a:gdLst/>
              <a:ahLst/>
              <a:cxnLst/>
              <a:rect l="l" t="t" r="r" b="b"/>
              <a:pathLst>
                <a:path w="3529" h="2616" extrusionOk="0">
                  <a:moveTo>
                    <a:pt x="725" y="1"/>
                  </a:moveTo>
                  <a:cubicBezTo>
                    <a:pt x="315" y="1"/>
                    <a:pt x="0" y="347"/>
                    <a:pt x="0" y="725"/>
                  </a:cubicBezTo>
                  <a:cubicBezTo>
                    <a:pt x="0" y="1356"/>
                    <a:pt x="1040" y="2049"/>
                    <a:pt x="1733" y="2616"/>
                  </a:cubicBezTo>
                  <a:cubicBezTo>
                    <a:pt x="2458" y="2017"/>
                    <a:pt x="3466" y="1356"/>
                    <a:pt x="3466" y="725"/>
                  </a:cubicBezTo>
                  <a:cubicBezTo>
                    <a:pt x="3529" y="410"/>
                    <a:pt x="3277" y="1"/>
                    <a:pt x="2804" y="1"/>
                  </a:cubicBezTo>
                  <a:cubicBezTo>
                    <a:pt x="2300" y="1"/>
                    <a:pt x="2111" y="599"/>
                    <a:pt x="2111" y="599"/>
                  </a:cubicBezTo>
                  <a:cubicBezTo>
                    <a:pt x="2063" y="745"/>
                    <a:pt x="1906" y="824"/>
                    <a:pt x="1753" y="824"/>
                  </a:cubicBezTo>
                  <a:cubicBezTo>
                    <a:pt x="1607" y="824"/>
                    <a:pt x="1464" y="753"/>
                    <a:pt x="1418" y="599"/>
                  </a:cubicBezTo>
                  <a:cubicBezTo>
                    <a:pt x="1418" y="568"/>
                    <a:pt x="1229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794;p89">
              <a:extLst>
                <a:ext uri="{FF2B5EF4-FFF2-40B4-BE49-F238E27FC236}">
                  <a16:creationId xmlns:a16="http://schemas.microsoft.com/office/drawing/2014/main" id="{DDD9B6BB-667A-FDEC-488F-B7F230A60192}"/>
                </a:ext>
              </a:extLst>
            </p:cNvPr>
            <p:cNvSpPr/>
            <p:nvPr/>
          </p:nvSpPr>
          <p:spPr>
            <a:xfrm>
              <a:off x="-24353075" y="3891250"/>
              <a:ext cx="293800" cy="292225"/>
            </a:xfrm>
            <a:custGeom>
              <a:avLst/>
              <a:gdLst/>
              <a:ahLst/>
              <a:cxnLst/>
              <a:rect l="l" t="t" r="r" b="b"/>
              <a:pathLst>
                <a:path w="11752" h="11689" extrusionOk="0">
                  <a:moveTo>
                    <a:pt x="6837" y="4159"/>
                  </a:moveTo>
                  <a:cubicBezTo>
                    <a:pt x="7624" y="4159"/>
                    <a:pt x="8223" y="4789"/>
                    <a:pt x="8223" y="5576"/>
                  </a:cubicBezTo>
                  <a:cubicBezTo>
                    <a:pt x="8254" y="6616"/>
                    <a:pt x="7309" y="7183"/>
                    <a:pt x="6049" y="8223"/>
                  </a:cubicBezTo>
                  <a:cubicBezTo>
                    <a:pt x="5986" y="8286"/>
                    <a:pt x="5907" y="8317"/>
                    <a:pt x="5829" y="8317"/>
                  </a:cubicBezTo>
                  <a:cubicBezTo>
                    <a:pt x="5750" y="8317"/>
                    <a:pt x="5671" y="8286"/>
                    <a:pt x="5608" y="8223"/>
                  </a:cubicBezTo>
                  <a:cubicBezTo>
                    <a:pt x="4348" y="7183"/>
                    <a:pt x="3403" y="6585"/>
                    <a:pt x="3403" y="5576"/>
                  </a:cubicBezTo>
                  <a:cubicBezTo>
                    <a:pt x="3403" y="4789"/>
                    <a:pt x="4033" y="4159"/>
                    <a:pt x="4789" y="4159"/>
                  </a:cubicBezTo>
                  <a:cubicBezTo>
                    <a:pt x="5293" y="4159"/>
                    <a:pt x="5608" y="4411"/>
                    <a:pt x="5797" y="4663"/>
                  </a:cubicBezTo>
                  <a:cubicBezTo>
                    <a:pt x="6018" y="4411"/>
                    <a:pt x="6364" y="4159"/>
                    <a:pt x="6837" y="4159"/>
                  </a:cubicBezTo>
                  <a:close/>
                  <a:moveTo>
                    <a:pt x="4474" y="0"/>
                  </a:moveTo>
                  <a:cubicBezTo>
                    <a:pt x="3875" y="0"/>
                    <a:pt x="3466" y="473"/>
                    <a:pt x="3466" y="1008"/>
                  </a:cubicBezTo>
                  <a:lnTo>
                    <a:pt x="3466" y="3466"/>
                  </a:lnTo>
                  <a:lnTo>
                    <a:pt x="1008" y="3466"/>
                  </a:lnTo>
                  <a:cubicBezTo>
                    <a:pt x="410" y="3466"/>
                    <a:pt x="0" y="3938"/>
                    <a:pt x="0" y="4474"/>
                  </a:cubicBezTo>
                  <a:lnTo>
                    <a:pt x="0" y="7246"/>
                  </a:lnTo>
                  <a:cubicBezTo>
                    <a:pt x="0" y="7813"/>
                    <a:pt x="473" y="8254"/>
                    <a:pt x="1008" y="8254"/>
                  </a:cubicBezTo>
                  <a:lnTo>
                    <a:pt x="3466" y="8254"/>
                  </a:lnTo>
                  <a:lnTo>
                    <a:pt x="3466" y="10649"/>
                  </a:lnTo>
                  <a:cubicBezTo>
                    <a:pt x="3466" y="11247"/>
                    <a:pt x="3938" y="11688"/>
                    <a:pt x="4474" y="11688"/>
                  </a:cubicBezTo>
                  <a:lnTo>
                    <a:pt x="7246" y="11688"/>
                  </a:lnTo>
                  <a:cubicBezTo>
                    <a:pt x="7813" y="11688"/>
                    <a:pt x="8254" y="11216"/>
                    <a:pt x="8254" y="10649"/>
                  </a:cubicBezTo>
                  <a:lnTo>
                    <a:pt x="8254" y="8254"/>
                  </a:lnTo>
                  <a:lnTo>
                    <a:pt x="10680" y="8254"/>
                  </a:lnTo>
                  <a:cubicBezTo>
                    <a:pt x="11279" y="8254"/>
                    <a:pt x="11720" y="7782"/>
                    <a:pt x="11720" y="7246"/>
                  </a:cubicBezTo>
                  <a:lnTo>
                    <a:pt x="11720" y="4474"/>
                  </a:lnTo>
                  <a:cubicBezTo>
                    <a:pt x="11751" y="3938"/>
                    <a:pt x="11279" y="3466"/>
                    <a:pt x="10680" y="3466"/>
                  </a:cubicBezTo>
                  <a:lnTo>
                    <a:pt x="8254" y="3466"/>
                  </a:lnTo>
                  <a:lnTo>
                    <a:pt x="8254" y="1008"/>
                  </a:lnTo>
                  <a:cubicBezTo>
                    <a:pt x="8254" y="410"/>
                    <a:pt x="7782" y="0"/>
                    <a:pt x="724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9159;p90">
            <a:extLst>
              <a:ext uri="{FF2B5EF4-FFF2-40B4-BE49-F238E27FC236}">
                <a16:creationId xmlns:a16="http://schemas.microsoft.com/office/drawing/2014/main" id="{358BB52F-6418-B536-800E-ECA621B5E98E}"/>
              </a:ext>
            </a:extLst>
          </p:cNvPr>
          <p:cNvGrpSpPr/>
          <p:nvPr/>
        </p:nvGrpSpPr>
        <p:grpSpPr>
          <a:xfrm>
            <a:off x="4897570" y="2048032"/>
            <a:ext cx="353802" cy="327739"/>
            <a:chOff x="4266025" y="3609275"/>
            <a:chExt cx="299325" cy="277275"/>
          </a:xfrm>
        </p:grpSpPr>
        <p:sp>
          <p:nvSpPr>
            <p:cNvPr id="6" name="Google Shape;9160;p90">
              <a:extLst>
                <a:ext uri="{FF2B5EF4-FFF2-40B4-BE49-F238E27FC236}">
                  <a16:creationId xmlns:a16="http://schemas.microsoft.com/office/drawing/2014/main" id="{45749FA9-2D97-DB66-233D-9C60B9038338}"/>
                </a:ext>
              </a:extLst>
            </p:cNvPr>
            <p:cNvSpPr/>
            <p:nvPr/>
          </p:nvSpPr>
          <p:spPr>
            <a:xfrm>
              <a:off x="4266025" y="3609275"/>
              <a:ext cx="299325" cy="224500"/>
            </a:xfrm>
            <a:custGeom>
              <a:avLst/>
              <a:gdLst/>
              <a:ahLst/>
              <a:cxnLst/>
              <a:rect l="l" t="t" r="r" b="b"/>
              <a:pathLst>
                <a:path w="11973" h="8980" extrusionOk="0">
                  <a:moveTo>
                    <a:pt x="2017" y="3749"/>
                  </a:moveTo>
                  <a:lnTo>
                    <a:pt x="3119" y="5514"/>
                  </a:lnTo>
                  <a:lnTo>
                    <a:pt x="914" y="5514"/>
                  </a:lnTo>
                  <a:lnTo>
                    <a:pt x="2017" y="3749"/>
                  </a:lnTo>
                  <a:close/>
                  <a:moveTo>
                    <a:pt x="9641" y="3749"/>
                  </a:moveTo>
                  <a:lnTo>
                    <a:pt x="10744" y="5514"/>
                  </a:lnTo>
                  <a:lnTo>
                    <a:pt x="8538" y="5514"/>
                  </a:lnTo>
                  <a:lnTo>
                    <a:pt x="9641" y="3749"/>
                  </a:lnTo>
                  <a:close/>
                  <a:moveTo>
                    <a:pt x="5892" y="0"/>
                  </a:moveTo>
                  <a:cubicBezTo>
                    <a:pt x="5325" y="0"/>
                    <a:pt x="4852" y="473"/>
                    <a:pt x="4852" y="1040"/>
                  </a:cubicBezTo>
                  <a:lnTo>
                    <a:pt x="4852" y="1166"/>
                  </a:lnTo>
                  <a:lnTo>
                    <a:pt x="4537" y="1324"/>
                  </a:lnTo>
                  <a:cubicBezTo>
                    <a:pt x="3812" y="1733"/>
                    <a:pt x="3529" y="1891"/>
                    <a:pt x="3025" y="1954"/>
                  </a:cubicBezTo>
                  <a:cubicBezTo>
                    <a:pt x="2867" y="1607"/>
                    <a:pt x="2521" y="1324"/>
                    <a:pt x="2080" y="1324"/>
                  </a:cubicBezTo>
                  <a:cubicBezTo>
                    <a:pt x="1702" y="1324"/>
                    <a:pt x="1324" y="1576"/>
                    <a:pt x="1166" y="1922"/>
                  </a:cubicBezTo>
                  <a:cubicBezTo>
                    <a:pt x="946" y="1891"/>
                    <a:pt x="693" y="1796"/>
                    <a:pt x="504" y="1733"/>
                  </a:cubicBezTo>
                  <a:cubicBezTo>
                    <a:pt x="454" y="1708"/>
                    <a:pt x="403" y="1696"/>
                    <a:pt x="355" y="1696"/>
                  </a:cubicBezTo>
                  <a:cubicBezTo>
                    <a:pt x="223" y="1696"/>
                    <a:pt x="110" y="1784"/>
                    <a:pt x="63" y="1922"/>
                  </a:cubicBezTo>
                  <a:cubicBezTo>
                    <a:pt x="0" y="2111"/>
                    <a:pt x="63" y="2332"/>
                    <a:pt x="252" y="2363"/>
                  </a:cubicBezTo>
                  <a:cubicBezTo>
                    <a:pt x="536" y="2489"/>
                    <a:pt x="820" y="2552"/>
                    <a:pt x="1135" y="2615"/>
                  </a:cubicBezTo>
                  <a:cubicBezTo>
                    <a:pt x="1198" y="2867"/>
                    <a:pt x="1387" y="3119"/>
                    <a:pt x="1607" y="3277"/>
                  </a:cubicBezTo>
                  <a:lnTo>
                    <a:pt x="95" y="5671"/>
                  </a:lnTo>
                  <a:cubicBezTo>
                    <a:pt x="95" y="5703"/>
                    <a:pt x="63" y="5829"/>
                    <a:pt x="63" y="5860"/>
                  </a:cubicBezTo>
                  <a:lnTo>
                    <a:pt x="63" y="6238"/>
                  </a:lnTo>
                  <a:cubicBezTo>
                    <a:pt x="63" y="7372"/>
                    <a:pt x="1009" y="8318"/>
                    <a:pt x="2143" y="8318"/>
                  </a:cubicBezTo>
                  <a:cubicBezTo>
                    <a:pt x="3308" y="8318"/>
                    <a:pt x="4254" y="7372"/>
                    <a:pt x="4254" y="6238"/>
                  </a:cubicBezTo>
                  <a:lnTo>
                    <a:pt x="4254" y="5860"/>
                  </a:lnTo>
                  <a:cubicBezTo>
                    <a:pt x="4254" y="5829"/>
                    <a:pt x="4191" y="5703"/>
                    <a:pt x="4191" y="5671"/>
                  </a:cubicBezTo>
                  <a:lnTo>
                    <a:pt x="2710" y="3277"/>
                  </a:lnTo>
                  <a:cubicBezTo>
                    <a:pt x="2930" y="3151"/>
                    <a:pt x="3088" y="2930"/>
                    <a:pt x="3182" y="2647"/>
                  </a:cubicBezTo>
                  <a:cubicBezTo>
                    <a:pt x="3844" y="2521"/>
                    <a:pt x="4191" y="2363"/>
                    <a:pt x="4947" y="1922"/>
                  </a:cubicBezTo>
                  <a:lnTo>
                    <a:pt x="4947" y="8979"/>
                  </a:lnTo>
                  <a:lnTo>
                    <a:pt x="7089" y="8979"/>
                  </a:lnTo>
                  <a:lnTo>
                    <a:pt x="7089" y="1922"/>
                  </a:lnTo>
                  <a:cubicBezTo>
                    <a:pt x="7814" y="2332"/>
                    <a:pt x="8192" y="2521"/>
                    <a:pt x="8853" y="2647"/>
                  </a:cubicBezTo>
                  <a:cubicBezTo>
                    <a:pt x="8916" y="2899"/>
                    <a:pt x="9074" y="3119"/>
                    <a:pt x="9326" y="3277"/>
                  </a:cubicBezTo>
                  <a:lnTo>
                    <a:pt x="7814" y="5671"/>
                  </a:lnTo>
                  <a:cubicBezTo>
                    <a:pt x="7814" y="5703"/>
                    <a:pt x="7782" y="5829"/>
                    <a:pt x="7782" y="5860"/>
                  </a:cubicBezTo>
                  <a:lnTo>
                    <a:pt x="7782" y="6238"/>
                  </a:lnTo>
                  <a:cubicBezTo>
                    <a:pt x="7782" y="7372"/>
                    <a:pt x="8727" y="8318"/>
                    <a:pt x="9861" y="8318"/>
                  </a:cubicBezTo>
                  <a:cubicBezTo>
                    <a:pt x="11027" y="8318"/>
                    <a:pt x="11972" y="7372"/>
                    <a:pt x="11972" y="6238"/>
                  </a:cubicBezTo>
                  <a:lnTo>
                    <a:pt x="11972" y="5860"/>
                  </a:lnTo>
                  <a:cubicBezTo>
                    <a:pt x="11972" y="5829"/>
                    <a:pt x="11909" y="5703"/>
                    <a:pt x="11909" y="5671"/>
                  </a:cubicBezTo>
                  <a:lnTo>
                    <a:pt x="10429" y="3277"/>
                  </a:lnTo>
                  <a:cubicBezTo>
                    <a:pt x="10429" y="3151"/>
                    <a:pt x="10618" y="2930"/>
                    <a:pt x="10681" y="2615"/>
                  </a:cubicBezTo>
                  <a:cubicBezTo>
                    <a:pt x="10933" y="2521"/>
                    <a:pt x="11248" y="2458"/>
                    <a:pt x="11531" y="2363"/>
                  </a:cubicBezTo>
                  <a:cubicBezTo>
                    <a:pt x="11720" y="2300"/>
                    <a:pt x="11815" y="2080"/>
                    <a:pt x="11720" y="1922"/>
                  </a:cubicBezTo>
                  <a:cubicBezTo>
                    <a:pt x="11674" y="1784"/>
                    <a:pt x="11560" y="1696"/>
                    <a:pt x="11429" y="1696"/>
                  </a:cubicBezTo>
                  <a:cubicBezTo>
                    <a:pt x="11380" y="1696"/>
                    <a:pt x="11330" y="1708"/>
                    <a:pt x="11279" y="1733"/>
                  </a:cubicBezTo>
                  <a:cubicBezTo>
                    <a:pt x="11059" y="1796"/>
                    <a:pt x="10870" y="1891"/>
                    <a:pt x="10618" y="1922"/>
                  </a:cubicBezTo>
                  <a:cubicBezTo>
                    <a:pt x="10460" y="1576"/>
                    <a:pt x="10113" y="1324"/>
                    <a:pt x="9704" y="1324"/>
                  </a:cubicBezTo>
                  <a:cubicBezTo>
                    <a:pt x="9294" y="1324"/>
                    <a:pt x="8916" y="1576"/>
                    <a:pt x="8790" y="1954"/>
                  </a:cubicBezTo>
                  <a:cubicBezTo>
                    <a:pt x="8255" y="1891"/>
                    <a:pt x="8003" y="1733"/>
                    <a:pt x="7278" y="1324"/>
                  </a:cubicBezTo>
                  <a:lnTo>
                    <a:pt x="6963" y="1166"/>
                  </a:lnTo>
                  <a:lnTo>
                    <a:pt x="6963" y="1040"/>
                  </a:lnTo>
                  <a:cubicBezTo>
                    <a:pt x="6963" y="441"/>
                    <a:pt x="6490" y="0"/>
                    <a:pt x="58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161;p90">
              <a:extLst>
                <a:ext uri="{FF2B5EF4-FFF2-40B4-BE49-F238E27FC236}">
                  <a16:creationId xmlns:a16="http://schemas.microsoft.com/office/drawing/2014/main" id="{103C6F96-2AB2-0E2B-4F0F-358BB2D0EE25}"/>
                </a:ext>
              </a:extLst>
            </p:cNvPr>
            <p:cNvSpPr/>
            <p:nvPr/>
          </p:nvSpPr>
          <p:spPr>
            <a:xfrm>
              <a:off x="4332975" y="3851850"/>
              <a:ext cx="157550" cy="34700"/>
            </a:xfrm>
            <a:custGeom>
              <a:avLst/>
              <a:gdLst/>
              <a:ahLst/>
              <a:cxnLst/>
              <a:rect l="l" t="t" r="r" b="b"/>
              <a:pathLst>
                <a:path w="6302" h="1388" extrusionOk="0">
                  <a:moveTo>
                    <a:pt x="693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1040"/>
                  </a:lnTo>
                  <a:cubicBezTo>
                    <a:pt x="0" y="1261"/>
                    <a:pt x="158" y="1387"/>
                    <a:pt x="347" y="1387"/>
                  </a:cubicBezTo>
                  <a:lnTo>
                    <a:pt x="5955" y="1387"/>
                  </a:lnTo>
                  <a:cubicBezTo>
                    <a:pt x="6144" y="1356"/>
                    <a:pt x="6301" y="1198"/>
                    <a:pt x="6301" y="1040"/>
                  </a:cubicBezTo>
                  <a:lnTo>
                    <a:pt x="6301" y="694"/>
                  </a:lnTo>
                  <a:cubicBezTo>
                    <a:pt x="6301" y="316"/>
                    <a:pt x="5986" y="1"/>
                    <a:pt x="5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9286;p90">
            <a:extLst>
              <a:ext uri="{FF2B5EF4-FFF2-40B4-BE49-F238E27FC236}">
                <a16:creationId xmlns:a16="http://schemas.microsoft.com/office/drawing/2014/main" id="{CE326FE7-16DD-E482-806C-2418E91E9586}"/>
              </a:ext>
            </a:extLst>
          </p:cNvPr>
          <p:cNvGrpSpPr/>
          <p:nvPr/>
        </p:nvGrpSpPr>
        <p:grpSpPr>
          <a:xfrm>
            <a:off x="5002009" y="4193487"/>
            <a:ext cx="195532" cy="349163"/>
            <a:chOff x="5056800" y="3962900"/>
            <a:chExt cx="165425" cy="295400"/>
          </a:xfrm>
        </p:grpSpPr>
        <p:sp>
          <p:nvSpPr>
            <p:cNvPr id="9" name="Google Shape;9287;p90">
              <a:extLst>
                <a:ext uri="{FF2B5EF4-FFF2-40B4-BE49-F238E27FC236}">
                  <a16:creationId xmlns:a16="http://schemas.microsoft.com/office/drawing/2014/main" id="{74A8D07D-4270-D0AB-A84E-512D66DF62CD}"/>
                </a:ext>
              </a:extLst>
            </p:cNvPr>
            <p:cNvSpPr/>
            <p:nvPr/>
          </p:nvSpPr>
          <p:spPr>
            <a:xfrm>
              <a:off x="5155250" y="4042450"/>
              <a:ext cx="66975" cy="104800"/>
            </a:xfrm>
            <a:custGeom>
              <a:avLst/>
              <a:gdLst/>
              <a:ahLst/>
              <a:cxnLst/>
              <a:rect l="l" t="t" r="r" b="b"/>
              <a:pathLst>
                <a:path w="2679" h="4192" extrusionOk="0">
                  <a:moveTo>
                    <a:pt x="0" y="1"/>
                  </a:moveTo>
                  <a:lnTo>
                    <a:pt x="505" y="3467"/>
                  </a:lnTo>
                  <a:lnTo>
                    <a:pt x="1103" y="4065"/>
                  </a:lnTo>
                  <a:cubicBezTo>
                    <a:pt x="1166" y="4128"/>
                    <a:pt x="1261" y="4191"/>
                    <a:pt x="1324" y="4191"/>
                  </a:cubicBezTo>
                  <a:lnTo>
                    <a:pt x="2300" y="4191"/>
                  </a:lnTo>
                  <a:cubicBezTo>
                    <a:pt x="2521" y="4191"/>
                    <a:pt x="2678" y="4034"/>
                    <a:pt x="2678" y="3813"/>
                  </a:cubicBezTo>
                  <a:lnTo>
                    <a:pt x="2678" y="2805"/>
                  </a:lnTo>
                  <a:cubicBezTo>
                    <a:pt x="2678" y="2710"/>
                    <a:pt x="2615" y="2616"/>
                    <a:pt x="2552" y="25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288;p90">
              <a:extLst>
                <a:ext uri="{FF2B5EF4-FFF2-40B4-BE49-F238E27FC236}">
                  <a16:creationId xmlns:a16="http://schemas.microsoft.com/office/drawing/2014/main" id="{AA009C6A-41C2-4EB0-A924-499585A7AF1F}"/>
                </a:ext>
              </a:extLst>
            </p:cNvPr>
            <p:cNvSpPr/>
            <p:nvPr/>
          </p:nvSpPr>
          <p:spPr>
            <a:xfrm>
              <a:off x="5065450" y="3962900"/>
              <a:ext cx="88250" cy="52025"/>
            </a:xfrm>
            <a:custGeom>
              <a:avLst/>
              <a:gdLst/>
              <a:ahLst/>
              <a:cxnLst/>
              <a:rect l="l" t="t" r="r" b="b"/>
              <a:pathLst>
                <a:path w="3530" h="2081" extrusionOk="0">
                  <a:moveTo>
                    <a:pt x="347" y="1"/>
                  </a:moveTo>
                  <a:cubicBezTo>
                    <a:pt x="221" y="1"/>
                    <a:pt x="158" y="33"/>
                    <a:pt x="64" y="159"/>
                  </a:cubicBezTo>
                  <a:cubicBezTo>
                    <a:pt x="1" y="222"/>
                    <a:pt x="1" y="348"/>
                    <a:pt x="32" y="474"/>
                  </a:cubicBezTo>
                  <a:lnTo>
                    <a:pt x="568" y="2080"/>
                  </a:lnTo>
                  <a:lnTo>
                    <a:pt x="2931" y="2080"/>
                  </a:lnTo>
                  <a:lnTo>
                    <a:pt x="3498" y="474"/>
                  </a:lnTo>
                  <a:cubicBezTo>
                    <a:pt x="3529" y="348"/>
                    <a:pt x="3498" y="222"/>
                    <a:pt x="3466" y="159"/>
                  </a:cubicBezTo>
                  <a:cubicBezTo>
                    <a:pt x="3340" y="64"/>
                    <a:pt x="3214" y="1"/>
                    <a:pt x="31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289;p90">
              <a:extLst>
                <a:ext uri="{FF2B5EF4-FFF2-40B4-BE49-F238E27FC236}">
                  <a16:creationId xmlns:a16="http://schemas.microsoft.com/office/drawing/2014/main" id="{71349AD6-3704-3E55-C8D4-5CA72BE85883}"/>
                </a:ext>
              </a:extLst>
            </p:cNvPr>
            <p:cNvSpPr/>
            <p:nvPr/>
          </p:nvSpPr>
          <p:spPr>
            <a:xfrm>
              <a:off x="5056800" y="4032225"/>
              <a:ext cx="104000" cy="226075"/>
            </a:xfrm>
            <a:custGeom>
              <a:avLst/>
              <a:gdLst/>
              <a:ahLst/>
              <a:cxnLst/>
              <a:rect l="l" t="t" r="r" b="b"/>
              <a:pathLst>
                <a:path w="4160" h="9043" extrusionOk="0">
                  <a:moveTo>
                    <a:pt x="977" y="0"/>
                  </a:moveTo>
                  <a:lnTo>
                    <a:pt x="0" y="6553"/>
                  </a:lnTo>
                  <a:cubicBezTo>
                    <a:pt x="0" y="6648"/>
                    <a:pt x="0" y="6742"/>
                    <a:pt x="63" y="6837"/>
                  </a:cubicBezTo>
                  <a:lnTo>
                    <a:pt x="1796" y="8916"/>
                  </a:lnTo>
                  <a:cubicBezTo>
                    <a:pt x="1859" y="9011"/>
                    <a:pt x="1954" y="9042"/>
                    <a:pt x="2080" y="9042"/>
                  </a:cubicBezTo>
                  <a:cubicBezTo>
                    <a:pt x="2174" y="9042"/>
                    <a:pt x="2269" y="9011"/>
                    <a:pt x="2332" y="8916"/>
                  </a:cubicBezTo>
                  <a:lnTo>
                    <a:pt x="4065" y="6837"/>
                  </a:lnTo>
                  <a:cubicBezTo>
                    <a:pt x="4159" y="6742"/>
                    <a:pt x="4159" y="6679"/>
                    <a:pt x="4159" y="6553"/>
                  </a:cubicBezTo>
                  <a:lnTo>
                    <a:pt x="318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462;p70">
            <a:extLst>
              <a:ext uri="{FF2B5EF4-FFF2-40B4-BE49-F238E27FC236}">
                <a16:creationId xmlns:a16="http://schemas.microsoft.com/office/drawing/2014/main" id="{7BDD0701-4111-BA31-8994-DDF3ABDAA74A}"/>
              </a:ext>
            </a:extLst>
          </p:cNvPr>
          <p:cNvSpPr txBox="1">
            <a:spLocks/>
          </p:cNvSpPr>
          <p:nvPr/>
        </p:nvSpPr>
        <p:spPr>
          <a:xfrm>
            <a:off x="5352950" y="4143450"/>
            <a:ext cx="2364600" cy="356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Political Harm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p70"/>
          <p:cNvSpPr/>
          <p:nvPr/>
        </p:nvSpPr>
        <p:spPr>
          <a:xfrm>
            <a:off x="652538" y="1000050"/>
            <a:ext cx="3143100" cy="314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9" name="Google Shape;2459;p70"/>
          <p:cNvSpPr txBox="1">
            <a:spLocks noGrp="1"/>
          </p:cNvSpPr>
          <p:nvPr>
            <p:ph type="title"/>
          </p:nvPr>
        </p:nvSpPr>
        <p:spPr>
          <a:xfrm>
            <a:off x="1304024" y="2547121"/>
            <a:ext cx="2192547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W</a:t>
            </a:r>
            <a:r>
              <a:rPr lang="en" sz="1600" dirty="0">
                <a:solidFill>
                  <a:schemeClr val="accent3">
                    <a:lumMod val="75000"/>
                  </a:schemeClr>
                </a:solidFill>
              </a:rPr>
              <a:t>hat’s the point of censoring swear words when we use social media or body shaming words?</a:t>
            </a:r>
            <a:endParaRPr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462" name="Google Shape;2462;p70"/>
          <p:cNvSpPr txBox="1">
            <a:spLocks noGrp="1"/>
          </p:cNvSpPr>
          <p:nvPr>
            <p:ph type="subTitle" idx="3"/>
          </p:nvPr>
        </p:nvSpPr>
        <p:spPr>
          <a:xfrm>
            <a:off x="5744372" y="817293"/>
            <a:ext cx="23646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Lots of minors are using social media nowadays. It can prevent them from learning bad words or using body-shaming words on others.</a:t>
            </a:r>
            <a:endParaRPr dirty="0"/>
          </a:p>
        </p:txBody>
      </p:sp>
      <p:sp>
        <p:nvSpPr>
          <p:cNvPr id="2463" name="Google Shape;2463;p70"/>
          <p:cNvSpPr txBox="1">
            <a:spLocks noGrp="1"/>
          </p:cNvSpPr>
          <p:nvPr>
            <p:ph type="subTitle" idx="4"/>
          </p:nvPr>
        </p:nvSpPr>
        <p:spPr>
          <a:xfrm>
            <a:off x="5744372" y="2618630"/>
            <a:ext cx="2364600" cy="1211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can create a social media environment that is healthy and non-toxic</a:t>
            </a:r>
            <a:endParaRPr dirty="0"/>
          </a:p>
        </p:txBody>
      </p:sp>
      <p:grpSp>
        <p:nvGrpSpPr>
          <p:cNvPr id="2464" name="Google Shape;2464;p70"/>
          <p:cNvGrpSpPr/>
          <p:nvPr/>
        </p:nvGrpSpPr>
        <p:grpSpPr>
          <a:xfrm>
            <a:off x="4584390" y="1730961"/>
            <a:ext cx="298377" cy="354519"/>
            <a:chOff x="-48233050" y="3569725"/>
            <a:chExt cx="252050" cy="299475"/>
          </a:xfrm>
        </p:grpSpPr>
        <p:sp>
          <p:nvSpPr>
            <p:cNvPr id="2465" name="Google Shape;2465;p70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70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70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8" name="Google Shape;2468;p70"/>
          <p:cNvGrpSpPr/>
          <p:nvPr/>
        </p:nvGrpSpPr>
        <p:grpSpPr>
          <a:xfrm>
            <a:off x="4629727" y="3250912"/>
            <a:ext cx="379497" cy="358070"/>
            <a:chOff x="-46422300" y="3936925"/>
            <a:chExt cx="320575" cy="302475"/>
          </a:xfrm>
        </p:grpSpPr>
        <p:sp>
          <p:nvSpPr>
            <p:cNvPr id="2469" name="Google Shape;2469;p70"/>
            <p:cNvSpPr/>
            <p:nvPr/>
          </p:nvSpPr>
          <p:spPr>
            <a:xfrm>
              <a:off x="-46254550" y="3936925"/>
              <a:ext cx="152825" cy="300900"/>
            </a:xfrm>
            <a:custGeom>
              <a:avLst/>
              <a:gdLst/>
              <a:ahLst/>
              <a:cxnLst/>
              <a:rect l="l" t="t" r="r" b="b"/>
              <a:pathLst>
                <a:path w="6113" h="12036" extrusionOk="0">
                  <a:moveTo>
                    <a:pt x="1418" y="0"/>
                  </a:moveTo>
                  <a:cubicBezTo>
                    <a:pt x="631" y="0"/>
                    <a:pt x="1" y="630"/>
                    <a:pt x="1" y="1418"/>
                  </a:cubicBezTo>
                  <a:lnTo>
                    <a:pt x="1" y="10617"/>
                  </a:lnTo>
                  <a:cubicBezTo>
                    <a:pt x="1" y="11405"/>
                    <a:pt x="631" y="12035"/>
                    <a:pt x="1418" y="12035"/>
                  </a:cubicBezTo>
                  <a:cubicBezTo>
                    <a:pt x="2332" y="12035"/>
                    <a:pt x="3120" y="11405"/>
                    <a:pt x="3403" y="10554"/>
                  </a:cubicBezTo>
                  <a:lnTo>
                    <a:pt x="3403" y="10554"/>
                  </a:lnTo>
                  <a:cubicBezTo>
                    <a:pt x="3309" y="10554"/>
                    <a:pt x="3246" y="10617"/>
                    <a:pt x="3151" y="10617"/>
                  </a:cubicBezTo>
                  <a:cubicBezTo>
                    <a:pt x="2332" y="10617"/>
                    <a:pt x="1513" y="10302"/>
                    <a:pt x="914" y="9672"/>
                  </a:cubicBezTo>
                  <a:cubicBezTo>
                    <a:pt x="788" y="9546"/>
                    <a:pt x="788" y="9294"/>
                    <a:pt x="914" y="9137"/>
                  </a:cubicBezTo>
                  <a:cubicBezTo>
                    <a:pt x="1024" y="9095"/>
                    <a:pt x="1128" y="9072"/>
                    <a:pt x="1221" y="9072"/>
                  </a:cubicBezTo>
                  <a:cubicBezTo>
                    <a:pt x="1341" y="9072"/>
                    <a:pt x="1442" y="9111"/>
                    <a:pt x="1513" y="9200"/>
                  </a:cubicBezTo>
                  <a:cubicBezTo>
                    <a:pt x="1998" y="9685"/>
                    <a:pt x="2614" y="9906"/>
                    <a:pt x="3224" y="9906"/>
                  </a:cubicBezTo>
                  <a:cubicBezTo>
                    <a:pt x="4477" y="9906"/>
                    <a:pt x="5703" y="8971"/>
                    <a:pt x="5703" y="7467"/>
                  </a:cubicBezTo>
                  <a:cubicBezTo>
                    <a:pt x="5703" y="7215"/>
                    <a:pt x="5672" y="6994"/>
                    <a:pt x="5609" y="6742"/>
                  </a:cubicBezTo>
                  <a:cubicBezTo>
                    <a:pt x="5010" y="7372"/>
                    <a:pt x="4191" y="7814"/>
                    <a:pt x="3246" y="7814"/>
                  </a:cubicBezTo>
                  <a:cubicBezTo>
                    <a:pt x="3025" y="7814"/>
                    <a:pt x="2868" y="7656"/>
                    <a:pt x="2868" y="7467"/>
                  </a:cubicBezTo>
                  <a:cubicBezTo>
                    <a:pt x="2868" y="7246"/>
                    <a:pt x="3025" y="7089"/>
                    <a:pt x="3246" y="7089"/>
                  </a:cubicBezTo>
                  <a:cubicBezTo>
                    <a:pt x="4065" y="7089"/>
                    <a:pt x="4821" y="6679"/>
                    <a:pt x="5231" y="6049"/>
                  </a:cubicBezTo>
                  <a:cubicBezTo>
                    <a:pt x="6113" y="4789"/>
                    <a:pt x="5640" y="3088"/>
                    <a:pt x="4254" y="2426"/>
                  </a:cubicBezTo>
                  <a:cubicBezTo>
                    <a:pt x="4128" y="3844"/>
                    <a:pt x="2931" y="4978"/>
                    <a:pt x="1450" y="4978"/>
                  </a:cubicBezTo>
                  <a:cubicBezTo>
                    <a:pt x="1261" y="4978"/>
                    <a:pt x="1103" y="4821"/>
                    <a:pt x="1103" y="4632"/>
                  </a:cubicBezTo>
                  <a:cubicBezTo>
                    <a:pt x="1103" y="4411"/>
                    <a:pt x="1261" y="4253"/>
                    <a:pt x="1450" y="4253"/>
                  </a:cubicBezTo>
                  <a:cubicBezTo>
                    <a:pt x="2616" y="4253"/>
                    <a:pt x="3561" y="3308"/>
                    <a:pt x="3561" y="2174"/>
                  </a:cubicBezTo>
                  <a:lnTo>
                    <a:pt x="3561" y="2143"/>
                  </a:lnTo>
                  <a:cubicBezTo>
                    <a:pt x="3561" y="945"/>
                    <a:pt x="2616" y="0"/>
                    <a:pt x="1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70"/>
            <p:cNvSpPr/>
            <p:nvPr/>
          </p:nvSpPr>
          <p:spPr>
            <a:xfrm>
              <a:off x="-46422300" y="3938500"/>
              <a:ext cx="152025" cy="300900"/>
            </a:xfrm>
            <a:custGeom>
              <a:avLst/>
              <a:gdLst/>
              <a:ahLst/>
              <a:cxnLst/>
              <a:rect l="l" t="t" r="r" b="b"/>
              <a:pathLst>
                <a:path w="6081" h="12036" extrusionOk="0">
                  <a:moveTo>
                    <a:pt x="4726" y="0"/>
                  </a:moveTo>
                  <a:cubicBezTo>
                    <a:pt x="3529" y="0"/>
                    <a:pt x="2584" y="977"/>
                    <a:pt x="2584" y="2111"/>
                  </a:cubicBezTo>
                  <a:lnTo>
                    <a:pt x="2584" y="2143"/>
                  </a:lnTo>
                  <a:cubicBezTo>
                    <a:pt x="2584" y="3308"/>
                    <a:pt x="3529" y="4253"/>
                    <a:pt x="4663" y="4253"/>
                  </a:cubicBezTo>
                  <a:cubicBezTo>
                    <a:pt x="4883" y="4253"/>
                    <a:pt x="5041" y="4411"/>
                    <a:pt x="5041" y="4600"/>
                  </a:cubicBezTo>
                  <a:cubicBezTo>
                    <a:pt x="5041" y="4789"/>
                    <a:pt x="4883" y="4947"/>
                    <a:pt x="4663" y="4947"/>
                  </a:cubicBezTo>
                  <a:cubicBezTo>
                    <a:pt x="3214" y="4947"/>
                    <a:pt x="2048" y="3812"/>
                    <a:pt x="1890" y="2395"/>
                  </a:cubicBezTo>
                  <a:cubicBezTo>
                    <a:pt x="441" y="3056"/>
                    <a:pt x="0" y="4758"/>
                    <a:pt x="882" y="6018"/>
                  </a:cubicBezTo>
                  <a:cubicBezTo>
                    <a:pt x="1323" y="6648"/>
                    <a:pt x="2111" y="7057"/>
                    <a:pt x="2930" y="7057"/>
                  </a:cubicBezTo>
                  <a:cubicBezTo>
                    <a:pt x="3151" y="7057"/>
                    <a:pt x="3277" y="7215"/>
                    <a:pt x="3277" y="7435"/>
                  </a:cubicBezTo>
                  <a:cubicBezTo>
                    <a:pt x="3277" y="7625"/>
                    <a:pt x="3151" y="7782"/>
                    <a:pt x="2930" y="7782"/>
                  </a:cubicBezTo>
                  <a:cubicBezTo>
                    <a:pt x="1985" y="7782"/>
                    <a:pt x="1166" y="7341"/>
                    <a:pt x="567" y="6711"/>
                  </a:cubicBezTo>
                  <a:cubicBezTo>
                    <a:pt x="504" y="6963"/>
                    <a:pt x="441" y="7183"/>
                    <a:pt x="441" y="7435"/>
                  </a:cubicBezTo>
                  <a:cubicBezTo>
                    <a:pt x="441" y="8940"/>
                    <a:pt x="1695" y="9874"/>
                    <a:pt x="2958" y="9874"/>
                  </a:cubicBezTo>
                  <a:cubicBezTo>
                    <a:pt x="3572" y="9874"/>
                    <a:pt x="4188" y="9653"/>
                    <a:pt x="4663" y="9168"/>
                  </a:cubicBezTo>
                  <a:cubicBezTo>
                    <a:pt x="4726" y="9105"/>
                    <a:pt x="4813" y="9074"/>
                    <a:pt x="4903" y="9074"/>
                  </a:cubicBezTo>
                  <a:cubicBezTo>
                    <a:pt x="4994" y="9074"/>
                    <a:pt x="5088" y="9105"/>
                    <a:pt x="5167" y="9168"/>
                  </a:cubicBezTo>
                  <a:cubicBezTo>
                    <a:pt x="5293" y="9263"/>
                    <a:pt x="5293" y="9515"/>
                    <a:pt x="5167" y="9672"/>
                  </a:cubicBezTo>
                  <a:cubicBezTo>
                    <a:pt x="4600" y="10271"/>
                    <a:pt x="3812" y="10617"/>
                    <a:pt x="2930" y="10617"/>
                  </a:cubicBezTo>
                  <a:cubicBezTo>
                    <a:pt x="2867" y="10617"/>
                    <a:pt x="2773" y="10617"/>
                    <a:pt x="2710" y="10586"/>
                  </a:cubicBezTo>
                  <a:lnTo>
                    <a:pt x="2710" y="10586"/>
                  </a:lnTo>
                  <a:cubicBezTo>
                    <a:pt x="2962" y="11405"/>
                    <a:pt x="3749" y="12035"/>
                    <a:pt x="4663" y="12035"/>
                  </a:cubicBezTo>
                  <a:cubicBezTo>
                    <a:pt x="5450" y="12035"/>
                    <a:pt x="6081" y="11405"/>
                    <a:pt x="6081" y="10617"/>
                  </a:cubicBezTo>
                  <a:lnTo>
                    <a:pt x="6081" y="1450"/>
                  </a:lnTo>
                  <a:cubicBezTo>
                    <a:pt x="6081" y="599"/>
                    <a:pt x="5450" y="0"/>
                    <a:pt x="4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1" name="Google Shape;2471;p70"/>
          <p:cNvGrpSpPr/>
          <p:nvPr/>
        </p:nvGrpSpPr>
        <p:grpSpPr>
          <a:xfrm>
            <a:off x="5044824" y="2727357"/>
            <a:ext cx="354311" cy="354104"/>
            <a:chOff x="-49764975" y="3183375"/>
            <a:chExt cx="299300" cy="299125"/>
          </a:xfrm>
        </p:grpSpPr>
        <p:sp>
          <p:nvSpPr>
            <p:cNvPr id="2472" name="Google Shape;2472;p70"/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70"/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70"/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70"/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70"/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70"/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70"/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70"/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70"/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70"/>
          <p:cNvGrpSpPr/>
          <p:nvPr/>
        </p:nvGrpSpPr>
        <p:grpSpPr>
          <a:xfrm>
            <a:off x="4292866" y="2779459"/>
            <a:ext cx="355258" cy="356205"/>
            <a:chOff x="-47892800" y="3937700"/>
            <a:chExt cx="300100" cy="300900"/>
          </a:xfrm>
        </p:grpSpPr>
        <p:sp>
          <p:nvSpPr>
            <p:cNvPr id="2482" name="Google Shape;2482;p70"/>
            <p:cNvSpPr/>
            <p:nvPr/>
          </p:nvSpPr>
          <p:spPr>
            <a:xfrm>
              <a:off x="-47858150" y="3937700"/>
              <a:ext cx="70900" cy="44150"/>
            </a:xfrm>
            <a:custGeom>
              <a:avLst/>
              <a:gdLst/>
              <a:ahLst/>
              <a:cxnLst/>
              <a:rect l="l" t="t" r="r" b="b"/>
              <a:pathLst>
                <a:path w="2836" h="1766" extrusionOk="0">
                  <a:moveTo>
                    <a:pt x="1418" y="1"/>
                  </a:moveTo>
                  <a:cubicBezTo>
                    <a:pt x="631" y="1"/>
                    <a:pt x="1" y="694"/>
                    <a:pt x="1" y="1419"/>
                  </a:cubicBezTo>
                  <a:lnTo>
                    <a:pt x="1" y="1765"/>
                  </a:lnTo>
                  <a:cubicBezTo>
                    <a:pt x="442" y="1545"/>
                    <a:pt x="914" y="1419"/>
                    <a:pt x="1418" y="1419"/>
                  </a:cubicBezTo>
                  <a:cubicBezTo>
                    <a:pt x="1922" y="1419"/>
                    <a:pt x="2395" y="1545"/>
                    <a:pt x="2836" y="1765"/>
                  </a:cubicBezTo>
                  <a:lnTo>
                    <a:pt x="2836" y="1419"/>
                  </a:ln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70"/>
            <p:cNvSpPr/>
            <p:nvPr/>
          </p:nvSpPr>
          <p:spPr>
            <a:xfrm>
              <a:off x="-47892800" y="3991275"/>
              <a:ext cx="141000" cy="105550"/>
            </a:xfrm>
            <a:custGeom>
              <a:avLst/>
              <a:gdLst/>
              <a:ahLst/>
              <a:cxnLst/>
              <a:rect l="l" t="t" r="r" b="b"/>
              <a:pathLst>
                <a:path w="5640" h="4222" extrusionOk="0">
                  <a:moveTo>
                    <a:pt x="2836" y="0"/>
                  </a:moveTo>
                  <a:cubicBezTo>
                    <a:pt x="1292" y="0"/>
                    <a:pt x="32" y="1260"/>
                    <a:pt x="32" y="2804"/>
                  </a:cubicBezTo>
                  <a:lnTo>
                    <a:pt x="32" y="3875"/>
                  </a:lnTo>
                  <a:cubicBezTo>
                    <a:pt x="0" y="4064"/>
                    <a:pt x="158" y="4222"/>
                    <a:pt x="347" y="4222"/>
                  </a:cubicBezTo>
                  <a:lnTo>
                    <a:pt x="5293" y="4222"/>
                  </a:lnTo>
                  <a:cubicBezTo>
                    <a:pt x="5482" y="4222"/>
                    <a:pt x="5640" y="4064"/>
                    <a:pt x="5640" y="3875"/>
                  </a:cubicBezTo>
                  <a:lnTo>
                    <a:pt x="5640" y="2804"/>
                  </a:lnTo>
                  <a:cubicBezTo>
                    <a:pt x="5640" y="1260"/>
                    <a:pt x="4380" y="0"/>
                    <a:pt x="2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70"/>
            <p:cNvSpPr/>
            <p:nvPr/>
          </p:nvSpPr>
          <p:spPr>
            <a:xfrm>
              <a:off x="-47773875" y="3956600"/>
              <a:ext cx="119750" cy="89025"/>
            </a:xfrm>
            <a:custGeom>
              <a:avLst/>
              <a:gdLst/>
              <a:ahLst/>
              <a:cxnLst/>
              <a:rect l="l" t="t" r="r" b="b"/>
              <a:pathLst>
                <a:path w="4790" h="3561" extrusionOk="0">
                  <a:moveTo>
                    <a:pt x="1" y="1"/>
                  </a:moveTo>
                  <a:cubicBezTo>
                    <a:pt x="95" y="253"/>
                    <a:pt x="127" y="474"/>
                    <a:pt x="127" y="726"/>
                  </a:cubicBezTo>
                  <a:lnTo>
                    <a:pt x="127" y="1419"/>
                  </a:lnTo>
                  <a:lnTo>
                    <a:pt x="158" y="1419"/>
                  </a:lnTo>
                  <a:cubicBezTo>
                    <a:pt x="442" y="1639"/>
                    <a:pt x="694" y="1860"/>
                    <a:pt x="883" y="2143"/>
                  </a:cubicBezTo>
                  <a:cubicBezTo>
                    <a:pt x="1702" y="2301"/>
                    <a:pt x="2427" y="2805"/>
                    <a:pt x="2805" y="3561"/>
                  </a:cubicBezTo>
                  <a:cubicBezTo>
                    <a:pt x="3214" y="3120"/>
                    <a:pt x="3750" y="2805"/>
                    <a:pt x="4380" y="2805"/>
                  </a:cubicBezTo>
                  <a:cubicBezTo>
                    <a:pt x="4506" y="2805"/>
                    <a:pt x="4663" y="2805"/>
                    <a:pt x="4789" y="2836"/>
                  </a:cubicBezTo>
                  <a:cubicBezTo>
                    <a:pt x="4033" y="1167"/>
                    <a:pt x="2332" y="1"/>
                    <a:pt x="4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70"/>
            <p:cNvSpPr/>
            <p:nvPr/>
          </p:nvSpPr>
          <p:spPr>
            <a:xfrm>
              <a:off x="-47699050" y="4043250"/>
              <a:ext cx="71700" cy="70900"/>
            </a:xfrm>
            <a:custGeom>
              <a:avLst/>
              <a:gdLst/>
              <a:ahLst/>
              <a:cxnLst/>
              <a:rect l="l" t="t" r="r" b="b"/>
              <a:pathLst>
                <a:path w="2868" h="2836" extrusionOk="0">
                  <a:moveTo>
                    <a:pt x="1450" y="0"/>
                  </a:moveTo>
                  <a:cubicBezTo>
                    <a:pt x="662" y="0"/>
                    <a:pt x="1" y="694"/>
                    <a:pt x="1" y="1418"/>
                  </a:cubicBezTo>
                  <a:cubicBezTo>
                    <a:pt x="1" y="2206"/>
                    <a:pt x="662" y="2836"/>
                    <a:pt x="1450" y="2836"/>
                  </a:cubicBezTo>
                  <a:cubicBezTo>
                    <a:pt x="2237" y="2836"/>
                    <a:pt x="2868" y="2206"/>
                    <a:pt x="2868" y="1418"/>
                  </a:cubicBezTo>
                  <a:cubicBezTo>
                    <a:pt x="2868" y="631"/>
                    <a:pt x="2237" y="0"/>
                    <a:pt x="1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70"/>
            <p:cNvSpPr/>
            <p:nvPr/>
          </p:nvSpPr>
          <p:spPr>
            <a:xfrm>
              <a:off x="-47770725" y="4124375"/>
              <a:ext cx="178025" cy="114225"/>
            </a:xfrm>
            <a:custGeom>
              <a:avLst/>
              <a:gdLst/>
              <a:ahLst/>
              <a:cxnLst/>
              <a:rect l="l" t="t" r="r" b="b"/>
              <a:pathLst>
                <a:path w="7121" h="4569" extrusionOk="0">
                  <a:moveTo>
                    <a:pt x="3183" y="0"/>
                  </a:moveTo>
                  <a:lnTo>
                    <a:pt x="3183" y="2426"/>
                  </a:lnTo>
                  <a:lnTo>
                    <a:pt x="2490" y="2426"/>
                  </a:lnTo>
                  <a:lnTo>
                    <a:pt x="2490" y="2080"/>
                  </a:lnTo>
                  <a:cubicBezTo>
                    <a:pt x="2490" y="1891"/>
                    <a:pt x="2332" y="1733"/>
                    <a:pt x="2143" y="1733"/>
                  </a:cubicBezTo>
                  <a:cubicBezTo>
                    <a:pt x="1954" y="1733"/>
                    <a:pt x="1796" y="1891"/>
                    <a:pt x="1796" y="2080"/>
                  </a:cubicBezTo>
                  <a:lnTo>
                    <a:pt x="1796" y="2426"/>
                  </a:lnTo>
                  <a:cubicBezTo>
                    <a:pt x="788" y="2426"/>
                    <a:pt x="1" y="3214"/>
                    <a:pt x="1" y="4222"/>
                  </a:cubicBezTo>
                  <a:cubicBezTo>
                    <a:pt x="1" y="4411"/>
                    <a:pt x="158" y="4569"/>
                    <a:pt x="379" y="4569"/>
                  </a:cubicBezTo>
                  <a:lnTo>
                    <a:pt x="6711" y="4569"/>
                  </a:lnTo>
                  <a:cubicBezTo>
                    <a:pt x="6900" y="4569"/>
                    <a:pt x="7058" y="4411"/>
                    <a:pt x="7058" y="4222"/>
                  </a:cubicBezTo>
                  <a:cubicBezTo>
                    <a:pt x="7121" y="3214"/>
                    <a:pt x="6302" y="2426"/>
                    <a:pt x="5325" y="2426"/>
                  </a:cubicBezTo>
                  <a:lnTo>
                    <a:pt x="5325" y="0"/>
                  </a:lnTo>
                  <a:cubicBezTo>
                    <a:pt x="5010" y="190"/>
                    <a:pt x="4663" y="284"/>
                    <a:pt x="4254" y="284"/>
                  </a:cubicBezTo>
                  <a:cubicBezTo>
                    <a:pt x="3876" y="284"/>
                    <a:pt x="3529" y="158"/>
                    <a:pt x="3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70"/>
            <p:cNvSpPr/>
            <p:nvPr/>
          </p:nvSpPr>
          <p:spPr>
            <a:xfrm>
              <a:off x="-47830575" y="41322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70"/>
            <p:cNvSpPr/>
            <p:nvPr/>
          </p:nvSpPr>
          <p:spPr>
            <a:xfrm>
              <a:off x="-47785675" y="4112375"/>
              <a:ext cx="37825" cy="36250"/>
            </a:xfrm>
            <a:custGeom>
              <a:avLst/>
              <a:gdLst/>
              <a:ahLst/>
              <a:cxnLst/>
              <a:rect l="l" t="t" r="r" b="b"/>
              <a:pathLst>
                <a:path w="1513" h="1450" extrusionOk="0">
                  <a:moveTo>
                    <a:pt x="402" y="0"/>
                  </a:moveTo>
                  <a:cubicBezTo>
                    <a:pt x="307" y="0"/>
                    <a:pt x="205" y="24"/>
                    <a:pt x="126" y="71"/>
                  </a:cubicBezTo>
                  <a:cubicBezTo>
                    <a:pt x="0" y="197"/>
                    <a:pt x="0" y="449"/>
                    <a:pt x="126" y="607"/>
                  </a:cubicBezTo>
                  <a:lnTo>
                    <a:pt x="882" y="1331"/>
                  </a:lnTo>
                  <a:cubicBezTo>
                    <a:pt x="961" y="1410"/>
                    <a:pt x="1055" y="1449"/>
                    <a:pt x="1146" y="1449"/>
                  </a:cubicBezTo>
                  <a:cubicBezTo>
                    <a:pt x="1237" y="1449"/>
                    <a:pt x="1323" y="1410"/>
                    <a:pt x="1386" y="1331"/>
                  </a:cubicBezTo>
                  <a:cubicBezTo>
                    <a:pt x="1512" y="1237"/>
                    <a:pt x="1512" y="985"/>
                    <a:pt x="1386" y="827"/>
                  </a:cubicBezTo>
                  <a:lnTo>
                    <a:pt x="630" y="71"/>
                  </a:lnTo>
                  <a:cubicBezTo>
                    <a:pt x="583" y="24"/>
                    <a:pt x="496" y="0"/>
                    <a:pt x="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70"/>
            <p:cNvSpPr/>
            <p:nvPr/>
          </p:nvSpPr>
          <p:spPr>
            <a:xfrm>
              <a:off x="-47892800" y="4112750"/>
              <a:ext cx="37825" cy="36250"/>
            </a:xfrm>
            <a:custGeom>
              <a:avLst/>
              <a:gdLst/>
              <a:ahLst/>
              <a:cxnLst/>
              <a:rect l="l" t="t" r="r" b="b"/>
              <a:pathLst>
                <a:path w="1513" h="1450" extrusionOk="0">
                  <a:moveTo>
                    <a:pt x="1111" y="1"/>
                  </a:moveTo>
                  <a:cubicBezTo>
                    <a:pt x="1016" y="1"/>
                    <a:pt x="930" y="40"/>
                    <a:pt x="883" y="119"/>
                  </a:cubicBezTo>
                  <a:lnTo>
                    <a:pt x="126" y="844"/>
                  </a:lnTo>
                  <a:cubicBezTo>
                    <a:pt x="0" y="970"/>
                    <a:pt x="0" y="1222"/>
                    <a:pt x="126" y="1379"/>
                  </a:cubicBezTo>
                  <a:cubicBezTo>
                    <a:pt x="189" y="1426"/>
                    <a:pt x="276" y="1450"/>
                    <a:pt x="367" y="1450"/>
                  </a:cubicBezTo>
                  <a:cubicBezTo>
                    <a:pt x="457" y="1450"/>
                    <a:pt x="552" y="1426"/>
                    <a:pt x="630" y="1379"/>
                  </a:cubicBezTo>
                  <a:lnTo>
                    <a:pt x="1387" y="623"/>
                  </a:lnTo>
                  <a:cubicBezTo>
                    <a:pt x="1513" y="497"/>
                    <a:pt x="1513" y="276"/>
                    <a:pt x="1387" y="119"/>
                  </a:cubicBezTo>
                  <a:cubicBezTo>
                    <a:pt x="1308" y="40"/>
                    <a:pt x="1205" y="1"/>
                    <a:pt x="1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0" name="Google Shape;2490;p70"/>
          <p:cNvSpPr/>
          <p:nvPr/>
        </p:nvSpPr>
        <p:spPr>
          <a:xfrm>
            <a:off x="3182999" y="800850"/>
            <a:ext cx="379500" cy="37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70"/>
          <p:cNvSpPr/>
          <p:nvPr/>
        </p:nvSpPr>
        <p:spPr>
          <a:xfrm>
            <a:off x="804949" y="3878494"/>
            <a:ext cx="223800" cy="22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904;p76">
            <a:extLst>
              <a:ext uri="{FF2B5EF4-FFF2-40B4-BE49-F238E27FC236}">
                <a16:creationId xmlns:a16="http://schemas.microsoft.com/office/drawing/2014/main" id="{EFD15019-0993-5D78-36B6-588A3C674092}"/>
              </a:ext>
            </a:extLst>
          </p:cNvPr>
          <p:cNvGrpSpPr/>
          <p:nvPr/>
        </p:nvGrpSpPr>
        <p:grpSpPr>
          <a:xfrm>
            <a:off x="636705" y="337265"/>
            <a:ext cx="2109930" cy="2250699"/>
            <a:chOff x="1810625" y="571675"/>
            <a:chExt cx="4012050" cy="4298100"/>
          </a:xfrm>
        </p:grpSpPr>
        <p:sp>
          <p:nvSpPr>
            <p:cNvPr id="3" name="Google Shape;2905;p76">
              <a:extLst>
                <a:ext uri="{FF2B5EF4-FFF2-40B4-BE49-F238E27FC236}">
                  <a16:creationId xmlns:a16="http://schemas.microsoft.com/office/drawing/2014/main" id="{437464B2-DBAD-7EA3-65BB-B905DE20DA81}"/>
                </a:ext>
              </a:extLst>
            </p:cNvPr>
            <p:cNvSpPr/>
            <p:nvPr/>
          </p:nvSpPr>
          <p:spPr>
            <a:xfrm>
              <a:off x="4791925" y="3099775"/>
              <a:ext cx="1030750" cy="1347950"/>
            </a:xfrm>
            <a:custGeom>
              <a:avLst/>
              <a:gdLst/>
              <a:ahLst/>
              <a:cxnLst/>
              <a:rect l="l" t="t" r="r" b="b"/>
              <a:pathLst>
                <a:path w="41230" h="53918" extrusionOk="0">
                  <a:moveTo>
                    <a:pt x="36041" y="1"/>
                  </a:moveTo>
                  <a:cubicBezTo>
                    <a:pt x="35913" y="1"/>
                    <a:pt x="35786" y="6"/>
                    <a:pt x="35659" y="16"/>
                  </a:cubicBezTo>
                  <a:cubicBezTo>
                    <a:pt x="33524" y="183"/>
                    <a:pt x="31623" y="1517"/>
                    <a:pt x="30289" y="3152"/>
                  </a:cubicBezTo>
                  <a:cubicBezTo>
                    <a:pt x="28921" y="4819"/>
                    <a:pt x="28021" y="6787"/>
                    <a:pt x="27087" y="8689"/>
                  </a:cubicBezTo>
                  <a:cubicBezTo>
                    <a:pt x="26186" y="10624"/>
                    <a:pt x="25185" y="12558"/>
                    <a:pt x="23684" y="14059"/>
                  </a:cubicBezTo>
                  <a:cubicBezTo>
                    <a:pt x="23305" y="14439"/>
                    <a:pt x="22798" y="14818"/>
                    <a:pt x="22298" y="14818"/>
                  </a:cubicBezTo>
                  <a:cubicBezTo>
                    <a:pt x="22226" y="14818"/>
                    <a:pt x="22154" y="14810"/>
                    <a:pt x="22083" y="14793"/>
                  </a:cubicBezTo>
                  <a:cubicBezTo>
                    <a:pt x="21483" y="14626"/>
                    <a:pt x="21182" y="13959"/>
                    <a:pt x="21116" y="13359"/>
                  </a:cubicBezTo>
                  <a:cubicBezTo>
                    <a:pt x="21149" y="12725"/>
                    <a:pt x="21116" y="12125"/>
                    <a:pt x="21049" y="11524"/>
                  </a:cubicBezTo>
                  <a:cubicBezTo>
                    <a:pt x="20778" y="10360"/>
                    <a:pt x="19563" y="9635"/>
                    <a:pt x="18366" y="9635"/>
                  </a:cubicBezTo>
                  <a:cubicBezTo>
                    <a:pt x="18087" y="9635"/>
                    <a:pt x="17810" y="9675"/>
                    <a:pt x="17546" y="9756"/>
                  </a:cubicBezTo>
                  <a:cubicBezTo>
                    <a:pt x="16112" y="10190"/>
                    <a:pt x="15145" y="11491"/>
                    <a:pt x="14711" y="12892"/>
                  </a:cubicBezTo>
                  <a:cubicBezTo>
                    <a:pt x="14277" y="14293"/>
                    <a:pt x="14311" y="15794"/>
                    <a:pt x="14377" y="17262"/>
                  </a:cubicBezTo>
                  <a:cubicBezTo>
                    <a:pt x="14444" y="19997"/>
                    <a:pt x="14544" y="22732"/>
                    <a:pt x="14611" y="25468"/>
                  </a:cubicBezTo>
                  <a:cubicBezTo>
                    <a:pt x="14678" y="26935"/>
                    <a:pt x="14544" y="28703"/>
                    <a:pt x="13277" y="29437"/>
                  </a:cubicBezTo>
                  <a:cubicBezTo>
                    <a:pt x="12912" y="29645"/>
                    <a:pt x="12512" y="29732"/>
                    <a:pt x="12101" y="29732"/>
                  </a:cubicBezTo>
                  <a:cubicBezTo>
                    <a:pt x="11461" y="29732"/>
                    <a:pt x="10797" y="29521"/>
                    <a:pt x="10208" y="29237"/>
                  </a:cubicBezTo>
                  <a:cubicBezTo>
                    <a:pt x="8740" y="28503"/>
                    <a:pt x="7506" y="27402"/>
                    <a:pt x="6639" y="26001"/>
                  </a:cubicBezTo>
                  <a:cubicBezTo>
                    <a:pt x="5971" y="24967"/>
                    <a:pt x="5471" y="23700"/>
                    <a:pt x="4337" y="23233"/>
                  </a:cubicBezTo>
                  <a:cubicBezTo>
                    <a:pt x="4053" y="23105"/>
                    <a:pt x="3755" y="23046"/>
                    <a:pt x="3456" y="23046"/>
                  </a:cubicBezTo>
                  <a:cubicBezTo>
                    <a:pt x="2349" y="23046"/>
                    <a:pt x="1219" y="23843"/>
                    <a:pt x="668" y="24867"/>
                  </a:cubicBezTo>
                  <a:cubicBezTo>
                    <a:pt x="1" y="26168"/>
                    <a:pt x="167" y="27736"/>
                    <a:pt x="167" y="29204"/>
                  </a:cubicBezTo>
                  <a:cubicBezTo>
                    <a:pt x="101" y="38043"/>
                    <a:pt x="2069" y="47817"/>
                    <a:pt x="9874" y="52920"/>
                  </a:cubicBezTo>
                  <a:lnTo>
                    <a:pt x="9908" y="52987"/>
                  </a:lnTo>
                  <a:cubicBezTo>
                    <a:pt x="11844" y="53628"/>
                    <a:pt x="13719" y="53918"/>
                    <a:pt x="15581" y="53918"/>
                  </a:cubicBezTo>
                  <a:cubicBezTo>
                    <a:pt x="18273" y="53918"/>
                    <a:pt x="20937" y="53312"/>
                    <a:pt x="23717" y="52287"/>
                  </a:cubicBezTo>
                  <a:cubicBezTo>
                    <a:pt x="28421" y="50485"/>
                    <a:pt x="32557" y="47450"/>
                    <a:pt x="35693" y="43514"/>
                  </a:cubicBezTo>
                  <a:cubicBezTo>
                    <a:pt x="36660" y="42446"/>
                    <a:pt x="37394" y="41212"/>
                    <a:pt x="37861" y="39844"/>
                  </a:cubicBezTo>
                  <a:cubicBezTo>
                    <a:pt x="38261" y="38477"/>
                    <a:pt x="38161" y="36876"/>
                    <a:pt x="37260" y="35742"/>
                  </a:cubicBezTo>
                  <a:cubicBezTo>
                    <a:pt x="36451" y="34709"/>
                    <a:pt x="35162" y="34279"/>
                    <a:pt x="33819" y="34279"/>
                  </a:cubicBezTo>
                  <a:cubicBezTo>
                    <a:pt x="32949" y="34279"/>
                    <a:pt x="32056" y="34459"/>
                    <a:pt x="31256" y="34774"/>
                  </a:cubicBezTo>
                  <a:cubicBezTo>
                    <a:pt x="30155" y="35208"/>
                    <a:pt x="29155" y="35842"/>
                    <a:pt x="28021" y="36075"/>
                  </a:cubicBezTo>
                  <a:cubicBezTo>
                    <a:pt x="27771" y="36127"/>
                    <a:pt x="27509" y="36154"/>
                    <a:pt x="27248" y="36154"/>
                  </a:cubicBezTo>
                  <a:cubicBezTo>
                    <a:pt x="26322" y="36154"/>
                    <a:pt x="25394" y="35814"/>
                    <a:pt x="24952" y="35008"/>
                  </a:cubicBezTo>
                  <a:cubicBezTo>
                    <a:pt x="24385" y="33974"/>
                    <a:pt x="24885" y="32639"/>
                    <a:pt x="25752" y="31872"/>
                  </a:cubicBezTo>
                  <a:cubicBezTo>
                    <a:pt x="26620" y="31105"/>
                    <a:pt x="27754" y="30705"/>
                    <a:pt x="28854" y="30304"/>
                  </a:cubicBezTo>
                  <a:cubicBezTo>
                    <a:pt x="31857" y="29103"/>
                    <a:pt x="34692" y="27436"/>
                    <a:pt x="37127" y="25301"/>
                  </a:cubicBezTo>
                  <a:cubicBezTo>
                    <a:pt x="38361" y="24233"/>
                    <a:pt x="39595" y="22632"/>
                    <a:pt x="38928" y="21164"/>
                  </a:cubicBezTo>
                  <a:cubicBezTo>
                    <a:pt x="38495" y="20064"/>
                    <a:pt x="37227" y="19597"/>
                    <a:pt x="36060" y="19497"/>
                  </a:cubicBezTo>
                  <a:cubicBezTo>
                    <a:pt x="34892" y="19363"/>
                    <a:pt x="33691" y="19530"/>
                    <a:pt x="32557" y="19196"/>
                  </a:cubicBezTo>
                  <a:cubicBezTo>
                    <a:pt x="31556" y="18896"/>
                    <a:pt x="30622" y="17929"/>
                    <a:pt x="30889" y="16961"/>
                  </a:cubicBezTo>
                  <a:cubicBezTo>
                    <a:pt x="31156" y="16428"/>
                    <a:pt x="31523" y="15994"/>
                    <a:pt x="32023" y="15694"/>
                  </a:cubicBezTo>
                  <a:cubicBezTo>
                    <a:pt x="34592" y="13826"/>
                    <a:pt x="36860" y="11558"/>
                    <a:pt x="38762" y="9022"/>
                  </a:cubicBezTo>
                  <a:cubicBezTo>
                    <a:pt x="40062" y="7321"/>
                    <a:pt x="41230" y="5186"/>
                    <a:pt x="40663" y="3152"/>
                  </a:cubicBezTo>
                  <a:cubicBezTo>
                    <a:pt x="40099" y="1208"/>
                    <a:pt x="38032" y="1"/>
                    <a:pt x="36041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906;p76">
              <a:extLst>
                <a:ext uri="{FF2B5EF4-FFF2-40B4-BE49-F238E27FC236}">
                  <a16:creationId xmlns:a16="http://schemas.microsoft.com/office/drawing/2014/main" id="{6DEFD993-2AF2-53F1-B0D3-E979542ECCBC}"/>
                </a:ext>
              </a:extLst>
            </p:cNvPr>
            <p:cNvSpPr/>
            <p:nvPr/>
          </p:nvSpPr>
          <p:spPr>
            <a:xfrm>
              <a:off x="5035425" y="3129350"/>
              <a:ext cx="718050" cy="1740425"/>
            </a:xfrm>
            <a:custGeom>
              <a:avLst/>
              <a:gdLst/>
              <a:ahLst/>
              <a:cxnLst/>
              <a:rect l="l" t="t" r="r" b="b"/>
              <a:pathLst>
                <a:path w="28722" h="69617" extrusionOk="0">
                  <a:moveTo>
                    <a:pt x="28721" y="0"/>
                  </a:moveTo>
                  <a:lnTo>
                    <a:pt x="28721" y="0"/>
                  </a:lnTo>
                  <a:cubicBezTo>
                    <a:pt x="28721" y="1"/>
                    <a:pt x="28687" y="34"/>
                    <a:pt x="28555" y="101"/>
                  </a:cubicBezTo>
                  <a:lnTo>
                    <a:pt x="28121" y="501"/>
                  </a:lnTo>
                  <a:cubicBezTo>
                    <a:pt x="27754" y="834"/>
                    <a:pt x="27154" y="1335"/>
                    <a:pt x="26453" y="2002"/>
                  </a:cubicBezTo>
                  <a:cubicBezTo>
                    <a:pt x="24418" y="3903"/>
                    <a:pt x="22550" y="5971"/>
                    <a:pt x="20849" y="8140"/>
                  </a:cubicBezTo>
                  <a:cubicBezTo>
                    <a:pt x="19782" y="9541"/>
                    <a:pt x="18647" y="11075"/>
                    <a:pt x="17480" y="12810"/>
                  </a:cubicBezTo>
                  <a:cubicBezTo>
                    <a:pt x="16312" y="14511"/>
                    <a:pt x="15078" y="16312"/>
                    <a:pt x="13844" y="18314"/>
                  </a:cubicBezTo>
                  <a:cubicBezTo>
                    <a:pt x="12543" y="20348"/>
                    <a:pt x="11376" y="22483"/>
                    <a:pt x="10308" y="24685"/>
                  </a:cubicBezTo>
                  <a:cubicBezTo>
                    <a:pt x="9774" y="25819"/>
                    <a:pt x="9274" y="27020"/>
                    <a:pt x="8774" y="28221"/>
                  </a:cubicBezTo>
                  <a:cubicBezTo>
                    <a:pt x="8307" y="29422"/>
                    <a:pt x="7806" y="30656"/>
                    <a:pt x="7306" y="31890"/>
                  </a:cubicBezTo>
                  <a:cubicBezTo>
                    <a:pt x="5371" y="36560"/>
                    <a:pt x="3737" y="41297"/>
                    <a:pt x="2369" y="46167"/>
                  </a:cubicBezTo>
                  <a:cubicBezTo>
                    <a:pt x="1268" y="50136"/>
                    <a:pt x="535" y="54206"/>
                    <a:pt x="234" y="58309"/>
                  </a:cubicBezTo>
                  <a:cubicBezTo>
                    <a:pt x="1" y="61078"/>
                    <a:pt x="68" y="63846"/>
                    <a:pt x="368" y="66615"/>
                  </a:cubicBezTo>
                  <a:cubicBezTo>
                    <a:pt x="601" y="68550"/>
                    <a:pt x="835" y="69617"/>
                    <a:pt x="835" y="69617"/>
                  </a:cubicBezTo>
                  <a:cubicBezTo>
                    <a:pt x="835" y="69617"/>
                    <a:pt x="835" y="69550"/>
                    <a:pt x="801" y="69417"/>
                  </a:cubicBezTo>
                  <a:cubicBezTo>
                    <a:pt x="801" y="69283"/>
                    <a:pt x="768" y="69083"/>
                    <a:pt x="735" y="68850"/>
                  </a:cubicBezTo>
                  <a:cubicBezTo>
                    <a:pt x="635" y="68316"/>
                    <a:pt x="568" y="67582"/>
                    <a:pt x="434" y="66615"/>
                  </a:cubicBezTo>
                  <a:cubicBezTo>
                    <a:pt x="168" y="63846"/>
                    <a:pt x="168" y="61078"/>
                    <a:pt x="368" y="58309"/>
                  </a:cubicBezTo>
                  <a:cubicBezTo>
                    <a:pt x="701" y="54206"/>
                    <a:pt x="1435" y="50170"/>
                    <a:pt x="2569" y="46234"/>
                  </a:cubicBezTo>
                  <a:cubicBezTo>
                    <a:pt x="3937" y="41363"/>
                    <a:pt x="5571" y="36627"/>
                    <a:pt x="7506" y="31990"/>
                  </a:cubicBezTo>
                  <a:cubicBezTo>
                    <a:pt x="8007" y="30722"/>
                    <a:pt x="8507" y="29522"/>
                    <a:pt x="9007" y="28287"/>
                  </a:cubicBezTo>
                  <a:cubicBezTo>
                    <a:pt x="9474" y="27087"/>
                    <a:pt x="9975" y="25919"/>
                    <a:pt x="10508" y="24785"/>
                  </a:cubicBezTo>
                  <a:cubicBezTo>
                    <a:pt x="11576" y="22583"/>
                    <a:pt x="12743" y="20482"/>
                    <a:pt x="14044" y="18414"/>
                  </a:cubicBezTo>
                  <a:cubicBezTo>
                    <a:pt x="15245" y="16446"/>
                    <a:pt x="16479" y="14611"/>
                    <a:pt x="17647" y="12910"/>
                  </a:cubicBezTo>
                  <a:cubicBezTo>
                    <a:pt x="18781" y="11208"/>
                    <a:pt x="19882" y="9641"/>
                    <a:pt x="20982" y="8240"/>
                  </a:cubicBezTo>
                  <a:cubicBezTo>
                    <a:pt x="22650" y="6071"/>
                    <a:pt x="24485" y="4003"/>
                    <a:pt x="26486" y="2069"/>
                  </a:cubicBezTo>
                  <a:cubicBezTo>
                    <a:pt x="27220" y="1401"/>
                    <a:pt x="27787" y="868"/>
                    <a:pt x="28154" y="534"/>
                  </a:cubicBezTo>
                  <a:lnTo>
                    <a:pt x="28588" y="134"/>
                  </a:lnTo>
                  <a:cubicBezTo>
                    <a:pt x="28687" y="35"/>
                    <a:pt x="28721" y="1"/>
                    <a:pt x="287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907;p76">
              <a:extLst>
                <a:ext uri="{FF2B5EF4-FFF2-40B4-BE49-F238E27FC236}">
                  <a16:creationId xmlns:a16="http://schemas.microsoft.com/office/drawing/2014/main" id="{69E350C1-CA1C-07AF-8E08-6380D6132F37}"/>
                </a:ext>
              </a:extLst>
            </p:cNvPr>
            <p:cNvSpPr/>
            <p:nvPr/>
          </p:nvSpPr>
          <p:spPr>
            <a:xfrm>
              <a:off x="5229750" y="3343675"/>
              <a:ext cx="64225" cy="401975"/>
            </a:xfrm>
            <a:custGeom>
              <a:avLst/>
              <a:gdLst/>
              <a:ahLst/>
              <a:cxnLst/>
              <a:rect l="l" t="t" r="r" b="b"/>
              <a:pathLst>
                <a:path w="2569" h="16079" extrusionOk="0">
                  <a:moveTo>
                    <a:pt x="0" y="0"/>
                  </a:moveTo>
                  <a:lnTo>
                    <a:pt x="0" y="0"/>
                  </a:lnTo>
                  <a:cubicBezTo>
                    <a:pt x="33" y="200"/>
                    <a:pt x="67" y="434"/>
                    <a:pt x="133" y="634"/>
                  </a:cubicBezTo>
                  <a:cubicBezTo>
                    <a:pt x="200" y="1034"/>
                    <a:pt x="334" y="1635"/>
                    <a:pt x="467" y="2335"/>
                  </a:cubicBezTo>
                  <a:cubicBezTo>
                    <a:pt x="734" y="3803"/>
                    <a:pt x="1034" y="5804"/>
                    <a:pt x="1334" y="8039"/>
                  </a:cubicBezTo>
                  <a:cubicBezTo>
                    <a:pt x="1601" y="10274"/>
                    <a:pt x="1868" y="12276"/>
                    <a:pt x="2135" y="13743"/>
                  </a:cubicBezTo>
                  <a:cubicBezTo>
                    <a:pt x="2235" y="14477"/>
                    <a:pt x="2335" y="15044"/>
                    <a:pt x="2435" y="15445"/>
                  </a:cubicBezTo>
                  <a:cubicBezTo>
                    <a:pt x="2468" y="15678"/>
                    <a:pt x="2502" y="15878"/>
                    <a:pt x="2569" y="16078"/>
                  </a:cubicBezTo>
                  <a:cubicBezTo>
                    <a:pt x="2569" y="15878"/>
                    <a:pt x="2569" y="15645"/>
                    <a:pt x="2535" y="15445"/>
                  </a:cubicBezTo>
                  <a:cubicBezTo>
                    <a:pt x="2468" y="14978"/>
                    <a:pt x="2368" y="14411"/>
                    <a:pt x="2302" y="13710"/>
                  </a:cubicBezTo>
                  <a:cubicBezTo>
                    <a:pt x="2102" y="12209"/>
                    <a:pt x="1835" y="10241"/>
                    <a:pt x="1568" y="8006"/>
                  </a:cubicBezTo>
                  <a:cubicBezTo>
                    <a:pt x="1268" y="5771"/>
                    <a:pt x="934" y="3736"/>
                    <a:pt x="634" y="2302"/>
                  </a:cubicBezTo>
                  <a:cubicBezTo>
                    <a:pt x="467" y="1601"/>
                    <a:pt x="334" y="1034"/>
                    <a:pt x="200" y="601"/>
                  </a:cubicBezTo>
                  <a:cubicBezTo>
                    <a:pt x="167" y="401"/>
                    <a:pt x="100" y="200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908;p76">
              <a:extLst>
                <a:ext uri="{FF2B5EF4-FFF2-40B4-BE49-F238E27FC236}">
                  <a16:creationId xmlns:a16="http://schemas.microsoft.com/office/drawing/2014/main" id="{8102DE94-9645-388B-A8C7-24CABAFC2FE6}"/>
                </a:ext>
              </a:extLst>
            </p:cNvPr>
            <p:cNvSpPr/>
            <p:nvPr/>
          </p:nvSpPr>
          <p:spPr>
            <a:xfrm>
              <a:off x="5293950" y="3645750"/>
              <a:ext cx="476200" cy="99900"/>
            </a:xfrm>
            <a:custGeom>
              <a:avLst/>
              <a:gdLst/>
              <a:ahLst/>
              <a:cxnLst/>
              <a:rect l="l" t="t" r="r" b="b"/>
              <a:pathLst>
                <a:path w="19048" h="3996" extrusionOk="0">
                  <a:moveTo>
                    <a:pt x="18918" y="1"/>
                  </a:moveTo>
                  <a:cubicBezTo>
                    <a:pt x="18881" y="1"/>
                    <a:pt x="18847" y="9"/>
                    <a:pt x="18814" y="26"/>
                  </a:cubicBezTo>
                  <a:lnTo>
                    <a:pt x="18247" y="26"/>
                  </a:lnTo>
                  <a:cubicBezTo>
                    <a:pt x="17747" y="59"/>
                    <a:pt x="17046" y="126"/>
                    <a:pt x="16179" y="226"/>
                  </a:cubicBezTo>
                  <a:cubicBezTo>
                    <a:pt x="14411" y="393"/>
                    <a:pt x="12009" y="760"/>
                    <a:pt x="9374" y="1327"/>
                  </a:cubicBezTo>
                  <a:cubicBezTo>
                    <a:pt x="6739" y="1894"/>
                    <a:pt x="4370" y="2528"/>
                    <a:pt x="2702" y="3061"/>
                  </a:cubicBezTo>
                  <a:cubicBezTo>
                    <a:pt x="1835" y="3295"/>
                    <a:pt x="1168" y="3528"/>
                    <a:pt x="701" y="3729"/>
                  </a:cubicBezTo>
                  <a:lnTo>
                    <a:pt x="167" y="3929"/>
                  </a:lnTo>
                  <a:cubicBezTo>
                    <a:pt x="67" y="3962"/>
                    <a:pt x="1" y="3995"/>
                    <a:pt x="1" y="3995"/>
                  </a:cubicBezTo>
                  <a:cubicBezTo>
                    <a:pt x="67" y="3995"/>
                    <a:pt x="134" y="3995"/>
                    <a:pt x="201" y="3962"/>
                  </a:cubicBezTo>
                  <a:lnTo>
                    <a:pt x="734" y="3795"/>
                  </a:lnTo>
                  <a:cubicBezTo>
                    <a:pt x="1201" y="3662"/>
                    <a:pt x="1902" y="3428"/>
                    <a:pt x="2736" y="3195"/>
                  </a:cubicBezTo>
                  <a:cubicBezTo>
                    <a:pt x="4437" y="2695"/>
                    <a:pt x="6772" y="2094"/>
                    <a:pt x="9407" y="1527"/>
                  </a:cubicBezTo>
                  <a:cubicBezTo>
                    <a:pt x="12042" y="993"/>
                    <a:pt x="14444" y="593"/>
                    <a:pt x="16179" y="360"/>
                  </a:cubicBezTo>
                  <a:cubicBezTo>
                    <a:pt x="17079" y="226"/>
                    <a:pt x="17780" y="159"/>
                    <a:pt x="18280" y="126"/>
                  </a:cubicBezTo>
                  <a:lnTo>
                    <a:pt x="18847" y="59"/>
                  </a:lnTo>
                  <a:cubicBezTo>
                    <a:pt x="18914" y="59"/>
                    <a:pt x="18981" y="26"/>
                    <a:pt x="19047" y="26"/>
                  </a:cubicBezTo>
                  <a:cubicBezTo>
                    <a:pt x="18997" y="9"/>
                    <a:pt x="18956" y="1"/>
                    <a:pt x="189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909;p76">
              <a:extLst>
                <a:ext uri="{FF2B5EF4-FFF2-40B4-BE49-F238E27FC236}">
                  <a16:creationId xmlns:a16="http://schemas.microsoft.com/office/drawing/2014/main" id="{F533AA86-D575-3B89-2B63-2E4676ED8D59}"/>
                </a:ext>
              </a:extLst>
            </p:cNvPr>
            <p:cNvSpPr/>
            <p:nvPr/>
          </p:nvSpPr>
          <p:spPr>
            <a:xfrm>
              <a:off x="4844475" y="3678900"/>
              <a:ext cx="255200" cy="595450"/>
            </a:xfrm>
            <a:custGeom>
              <a:avLst/>
              <a:gdLst/>
              <a:ahLst/>
              <a:cxnLst/>
              <a:rect l="l" t="t" r="r" b="b"/>
              <a:pathLst>
                <a:path w="10208" h="23818" extrusionOk="0">
                  <a:moveTo>
                    <a:pt x="0" y="1"/>
                  </a:moveTo>
                  <a:cubicBezTo>
                    <a:pt x="0" y="68"/>
                    <a:pt x="33" y="168"/>
                    <a:pt x="67" y="234"/>
                  </a:cubicBezTo>
                  <a:cubicBezTo>
                    <a:pt x="167" y="401"/>
                    <a:pt x="267" y="635"/>
                    <a:pt x="367" y="935"/>
                  </a:cubicBezTo>
                  <a:lnTo>
                    <a:pt x="1501" y="3470"/>
                  </a:lnTo>
                  <a:cubicBezTo>
                    <a:pt x="2435" y="5638"/>
                    <a:pt x="3669" y="8640"/>
                    <a:pt x="5004" y="11943"/>
                  </a:cubicBezTo>
                  <a:cubicBezTo>
                    <a:pt x="6338" y="15278"/>
                    <a:pt x="7572" y="18281"/>
                    <a:pt x="8539" y="20415"/>
                  </a:cubicBezTo>
                  <a:cubicBezTo>
                    <a:pt x="9040" y="21450"/>
                    <a:pt x="9440" y="22317"/>
                    <a:pt x="9707" y="22917"/>
                  </a:cubicBezTo>
                  <a:cubicBezTo>
                    <a:pt x="9874" y="23184"/>
                    <a:pt x="9974" y="23418"/>
                    <a:pt x="10074" y="23584"/>
                  </a:cubicBezTo>
                  <a:cubicBezTo>
                    <a:pt x="10107" y="23684"/>
                    <a:pt x="10141" y="23751"/>
                    <a:pt x="10207" y="23818"/>
                  </a:cubicBezTo>
                  <a:cubicBezTo>
                    <a:pt x="10174" y="23751"/>
                    <a:pt x="10141" y="23651"/>
                    <a:pt x="10107" y="23584"/>
                  </a:cubicBezTo>
                  <a:cubicBezTo>
                    <a:pt x="10041" y="23384"/>
                    <a:pt x="9907" y="23151"/>
                    <a:pt x="9807" y="22884"/>
                  </a:cubicBezTo>
                  <a:cubicBezTo>
                    <a:pt x="9507" y="22250"/>
                    <a:pt x="9140" y="21383"/>
                    <a:pt x="8673" y="20315"/>
                  </a:cubicBezTo>
                  <a:cubicBezTo>
                    <a:pt x="7739" y="18181"/>
                    <a:pt x="6538" y="15178"/>
                    <a:pt x="5204" y="11843"/>
                  </a:cubicBezTo>
                  <a:cubicBezTo>
                    <a:pt x="3836" y="8540"/>
                    <a:pt x="2602" y="5538"/>
                    <a:pt x="1635" y="3403"/>
                  </a:cubicBezTo>
                  <a:cubicBezTo>
                    <a:pt x="1168" y="2336"/>
                    <a:pt x="734" y="1469"/>
                    <a:pt x="467" y="902"/>
                  </a:cubicBezTo>
                  <a:lnTo>
                    <a:pt x="133" y="201"/>
                  </a:lnTo>
                  <a:cubicBezTo>
                    <a:pt x="67" y="134"/>
                    <a:pt x="33" y="68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910;p76">
              <a:extLst>
                <a:ext uri="{FF2B5EF4-FFF2-40B4-BE49-F238E27FC236}">
                  <a16:creationId xmlns:a16="http://schemas.microsoft.com/office/drawing/2014/main" id="{3583A01A-062E-678D-5CD0-6ACC4FC36CA0}"/>
                </a:ext>
              </a:extLst>
            </p:cNvPr>
            <p:cNvSpPr/>
            <p:nvPr/>
          </p:nvSpPr>
          <p:spPr>
            <a:xfrm>
              <a:off x="5098800" y="4057525"/>
              <a:ext cx="629650" cy="216825"/>
            </a:xfrm>
            <a:custGeom>
              <a:avLst/>
              <a:gdLst/>
              <a:ahLst/>
              <a:cxnLst/>
              <a:rect l="l" t="t" r="r" b="b"/>
              <a:pathLst>
                <a:path w="25186" h="8673" extrusionOk="0">
                  <a:moveTo>
                    <a:pt x="25186" y="0"/>
                  </a:moveTo>
                  <a:cubicBezTo>
                    <a:pt x="25119" y="0"/>
                    <a:pt x="25019" y="33"/>
                    <a:pt x="24952" y="67"/>
                  </a:cubicBezTo>
                  <a:lnTo>
                    <a:pt x="24185" y="267"/>
                  </a:lnTo>
                  <a:cubicBezTo>
                    <a:pt x="23551" y="467"/>
                    <a:pt x="22617" y="767"/>
                    <a:pt x="21483" y="1134"/>
                  </a:cubicBezTo>
                  <a:cubicBezTo>
                    <a:pt x="19181" y="1868"/>
                    <a:pt x="16012" y="2969"/>
                    <a:pt x="12577" y="4236"/>
                  </a:cubicBezTo>
                  <a:cubicBezTo>
                    <a:pt x="9107" y="5471"/>
                    <a:pt x="5972" y="6605"/>
                    <a:pt x="3704" y="7372"/>
                  </a:cubicBezTo>
                  <a:lnTo>
                    <a:pt x="1002" y="8306"/>
                  </a:lnTo>
                  <a:lnTo>
                    <a:pt x="268" y="8573"/>
                  </a:lnTo>
                  <a:cubicBezTo>
                    <a:pt x="168" y="8606"/>
                    <a:pt x="101" y="8640"/>
                    <a:pt x="1" y="8673"/>
                  </a:cubicBezTo>
                  <a:cubicBezTo>
                    <a:pt x="101" y="8673"/>
                    <a:pt x="201" y="8640"/>
                    <a:pt x="268" y="8606"/>
                  </a:cubicBezTo>
                  <a:lnTo>
                    <a:pt x="1035" y="8406"/>
                  </a:lnTo>
                  <a:cubicBezTo>
                    <a:pt x="1669" y="8206"/>
                    <a:pt x="2603" y="7906"/>
                    <a:pt x="3737" y="7539"/>
                  </a:cubicBezTo>
                  <a:cubicBezTo>
                    <a:pt x="6039" y="6805"/>
                    <a:pt x="9208" y="5704"/>
                    <a:pt x="12643" y="4437"/>
                  </a:cubicBezTo>
                  <a:cubicBezTo>
                    <a:pt x="16079" y="3202"/>
                    <a:pt x="19248" y="2068"/>
                    <a:pt x="21516" y="1301"/>
                  </a:cubicBezTo>
                  <a:lnTo>
                    <a:pt x="24218" y="367"/>
                  </a:lnTo>
                  <a:lnTo>
                    <a:pt x="24952" y="100"/>
                  </a:lnTo>
                  <a:cubicBezTo>
                    <a:pt x="25019" y="67"/>
                    <a:pt x="25119" y="33"/>
                    <a:pt x="251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911;p76">
              <a:extLst>
                <a:ext uri="{FF2B5EF4-FFF2-40B4-BE49-F238E27FC236}">
                  <a16:creationId xmlns:a16="http://schemas.microsoft.com/office/drawing/2014/main" id="{11EE225F-010E-488D-43DC-7F7F4CEFC7AA}"/>
                </a:ext>
              </a:extLst>
            </p:cNvPr>
            <p:cNvSpPr/>
            <p:nvPr/>
          </p:nvSpPr>
          <p:spPr>
            <a:xfrm>
              <a:off x="2448575" y="2824125"/>
              <a:ext cx="977400" cy="516225"/>
            </a:xfrm>
            <a:custGeom>
              <a:avLst/>
              <a:gdLst/>
              <a:ahLst/>
              <a:cxnLst/>
              <a:rect l="l" t="t" r="r" b="b"/>
              <a:pathLst>
                <a:path w="39096" h="20649" extrusionOk="0">
                  <a:moveTo>
                    <a:pt x="1" y="1"/>
                  </a:moveTo>
                  <a:lnTo>
                    <a:pt x="7073" y="20649"/>
                  </a:lnTo>
                  <a:lnTo>
                    <a:pt x="39096" y="20649"/>
                  </a:lnTo>
                  <a:lnTo>
                    <a:pt x="38829" y="19615"/>
                  </a:lnTo>
                  <a:lnTo>
                    <a:pt x="25886" y="19214"/>
                  </a:lnTo>
                  <a:lnTo>
                    <a:pt x="19949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912;p76">
              <a:extLst>
                <a:ext uri="{FF2B5EF4-FFF2-40B4-BE49-F238E27FC236}">
                  <a16:creationId xmlns:a16="http://schemas.microsoft.com/office/drawing/2014/main" id="{6B4ADF51-38D5-547D-BA91-B36DDCBF9FA2}"/>
                </a:ext>
              </a:extLst>
            </p:cNvPr>
            <p:cNvSpPr/>
            <p:nvPr/>
          </p:nvSpPr>
          <p:spPr>
            <a:xfrm>
              <a:off x="2737950" y="3035775"/>
              <a:ext cx="70075" cy="78525"/>
            </a:xfrm>
            <a:custGeom>
              <a:avLst/>
              <a:gdLst/>
              <a:ahLst/>
              <a:cxnLst/>
              <a:rect l="l" t="t" r="r" b="b"/>
              <a:pathLst>
                <a:path w="2803" h="3141" extrusionOk="0">
                  <a:moveTo>
                    <a:pt x="1309" y="0"/>
                  </a:moveTo>
                  <a:cubicBezTo>
                    <a:pt x="1218" y="0"/>
                    <a:pt x="1126" y="13"/>
                    <a:pt x="1035" y="41"/>
                  </a:cubicBezTo>
                  <a:cubicBezTo>
                    <a:pt x="368" y="208"/>
                    <a:pt x="1" y="1042"/>
                    <a:pt x="234" y="1875"/>
                  </a:cubicBezTo>
                  <a:cubicBezTo>
                    <a:pt x="410" y="2636"/>
                    <a:pt x="970" y="3140"/>
                    <a:pt x="1555" y="3140"/>
                  </a:cubicBezTo>
                  <a:cubicBezTo>
                    <a:pt x="1638" y="3140"/>
                    <a:pt x="1720" y="3130"/>
                    <a:pt x="1802" y="3110"/>
                  </a:cubicBezTo>
                  <a:cubicBezTo>
                    <a:pt x="2436" y="2910"/>
                    <a:pt x="2803" y="2076"/>
                    <a:pt x="2603" y="1242"/>
                  </a:cubicBezTo>
                  <a:cubicBezTo>
                    <a:pt x="2430" y="522"/>
                    <a:pt x="1884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913;p76">
              <a:extLst>
                <a:ext uri="{FF2B5EF4-FFF2-40B4-BE49-F238E27FC236}">
                  <a16:creationId xmlns:a16="http://schemas.microsoft.com/office/drawing/2014/main" id="{463F1653-0567-95B2-D2F7-A0C97BA93090}"/>
                </a:ext>
              </a:extLst>
            </p:cNvPr>
            <p:cNvSpPr/>
            <p:nvPr/>
          </p:nvSpPr>
          <p:spPr>
            <a:xfrm>
              <a:off x="4226525" y="3938250"/>
              <a:ext cx="298575" cy="916525"/>
            </a:xfrm>
            <a:custGeom>
              <a:avLst/>
              <a:gdLst/>
              <a:ahLst/>
              <a:cxnLst/>
              <a:rect l="l" t="t" r="r" b="b"/>
              <a:pathLst>
                <a:path w="11943" h="36661" extrusionOk="0">
                  <a:moveTo>
                    <a:pt x="3770" y="1"/>
                  </a:moveTo>
                  <a:lnTo>
                    <a:pt x="0" y="134"/>
                  </a:lnTo>
                  <a:lnTo>
                    <a:pt x="10641" y="36661"/>
                  </a:lnTo>
                  <a:lnTo>
                    <a:pt x="11942" y="3666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914;p76">
              <a:extLst>
                <a:ext uri="{FF2B5EF4-FFF2-40B4-BE49-F238E27FC236}">
                  <a16:creationId xmlns:a16="http://schemas.microsoft.com/office/drawing/2014/main" id="{148986A7-E12B-81AA-095B-786357B4F170}"/>
                </a:ext>
              </a:extLst>
            </p:cNvPr>
            <p:cNvSpPr/>
            <p:nvPr/>
          </p:nvSpPr>
          <p:spPr>
            <a:xfrm>
              <a:off x="3532700" y="3945775"/>
              <a:ext cx="311900" cy="908175"/>
            </a:xfrm>
            <a:custGeom>
              <a:avLst/>
              <a:gdLst/>
              <a:ahLst/>
              <a:cxnLst/>
              <a:rect l="l" t="t" r="r" b="b"/>
              <a:pathLst>
                <a:path w="12476" h="36327" extrusionOk="0">
                  <a:moveTo>
                    <a:pt x="12476" y="0"/>
                  </a:moveTo>
                  <a:lnTo>
                    <a:pt x="8206" y="34"/>
                  </a:lnTo>
                  <a:lnTo>
                    <a:pt x="0" y="36326"/>
                  </a:lnTo>
                  <a:lnTo>
                    <a:pt x="1435" y="36326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915;p76">
              <a:extLst>
                <a:ext uri="{FF2B5EF4-FFF2-40B4-BE49-F238E27FC236}">
                  <a16:creationId xmlns:a16="http://schemas.microsoft.com/office/drawing/2014/main" id="{2EA9C12D-8DE7-C1FF-FD7A-1270E29DFBF0}"/>
                </a:ext>
              </a:extLst>
            </p:cNvPr>
            <p:cNvSpPr/>
            <p:nvPr/>
          </p:nvSpPr>
          <p:spPr>
            <a:xfrm>
              <a:off x="3978850" y="3924925"/>
              <a:ext cx="94250" cy="929025"/>
            </a:xfrm>
            <a:custGeom>
              <a:avLst/>
              <a:gdLst/>
              <a:ahLst/>
              <a:cxnLst/>
              <a:rect l="l" t="t" r="r" b="b"/>
              <a:pathLst>
                <a:path w="3770" h="37161" extrusionOk="0">
                  <a:moveTo>
                    <a:pt x="0" y="0"/>
                  </a:moveTo>
                  <a:lnTo>
                    <a:pt x="1268" y="37160"/>
                  </a:lnTo>
                  <a:lnTo>
                    <a:pt x="3002" y="37160"/>
                  </a:lnTo>
                  <a:lnTo>
                    <a:pt x="377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916;p76">
              <a:extLst>
                <a:ext uri="{FF2B5EF4-FFF2-40B4-BE49-F238E27FC236}">
                  <a16:creationId xmlns:a16="http://schemas.microsoft.com/office/drawing/2014/main" id="{ABFAFB9E-591C-874B-9287-C81EC96654A8}"/>
                </a:ext>
              </a:extLst>
            </p:cNvPr>
            <p:cNvSpPr/>
            <p:nvPr/>
          </p:nvSpPr>
          <p:spPr>
            <a:xfrm>
              <a:off x="3681975" y="4294350"/>
              <a:ext cx="668000" cy="90100"/>
            </a:xfrm>
            <a:custGeom>
              <a:avLst/>
              <a:gdLst/>
              <a:ahLst/>
              <a:cxnLst/>
              <a:rect l="l" t="t" r="r" b="b"/>
              <a:pathLst>
                <a:path w="26720" h="3604" extrusionOk="0">
                  <a:moveTo>
                    <a:pt x="26552" y="0"/>
                  </a:moveTo>
                  <a:lnTo>
                    <a:pt x="1868" y="768"/>
                  </a:lnTo>
                  <a:lnTo>
                    <a:pt x="0" y="3603"/>
                  </a:lnTo>
                  <a:lnTo>
                    <a:pt x="26719" y="2569"/>
                  </a:lnTo>
                  <a:lnTo>
                    <a:pt x="2655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917;p76">
              <a:extLst>
                <a:ext uri="{FF2B5EF4-FFF2-40B4-BE49-F238E27FC236}">
                  <a16:creationId xmlns:a16="http://schemas.microsoft.com/office/drawing/2014/main" id="{699925E7-1941-F812-E334-091EE2570676}"/>
                </a:ext>
              </a:extLst>
            </p:cNvPr>
            <p:cNvSpPr/>
            <p:nvPr/>
          </p:nvSpPr>
          <p:spPr>
            <a:xfrm>
              <a:off x="3728675" y="3945775"/>
              <a:ext cx="115100" cy="47550"/>
            </a:xfrm>
            <a:custGeom>
              <a:avLst/>
              <a:gdLst/>
              <a:ahLst/>
              <a:cxnLst/>
              <a:rect l="l" t="t" r="r" b="b"/>
              <a:pathLst>
                <a:path w="4604" h="1902" extrusionOk="0">
                  <a:moveTo>
                    <a:pt x="367" y="0"/>
                  </a:moveTo>
                  <a:lnTo>
                    <a:pt x="0" y="1902"/>
                  </a:lnTo>
                  <a:lnTo>
                    <a:pt x="4070" y="1902"/>
                  </a:lnTo>
                  <a:lnTo>
                    <a:pt x="460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918;p76">
              <a:extLst>
                <a:ext uri="{FF2B5EF4-FFF2-40B4-BE49-F238E27FC236}">
                  <a16:creationId xmlns:a16="http://schemas.microsoft.com/office/drawing/2014/main" id="{279B0B10-BE9D-AD6E-4832-19BB9EEF178D}"/>
                </a:ext>
              </a:extLst>
            </p:cNvPr>
            <p:cNvSpPr/>
            <p:nvPr/>
          </p:nvSpPr>
          <p:spPr>
            <a:xfrm>
              <a:off x="3978850" y="3928250"/>
              <a:ext cx="94250" cy="65075"/>
            </a:xfrm>
            <a:custGeom>
              <a:avLst/>
              <a:gdLst/>
              <a:ahLst/>
              <a:cxnLst/>
              <a:rect l="l" t="t" r="r" b="b"/>
              <a:pathLst>
                <a:path w="3770" h="2603" extrusionOk="0">
                  <a:moveTo>
                    <a:pt x="0" y="1"/>
                  </a:moveTo>
                  <a:lnTo>
                    <a:pt x="100" y="2603"/>
                  </a:lnTo>
                  <a:lnTo>
                    <a:pt x="3703" y="2603"/>
                  </a:lnTo>
                  <a:lnTo>
                    <a:pt x="3770" y="4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919;p76">
              <a:extLst>
                <a:ext uri="{FF2B5EF4-FFF2-40B4-BE49-F238E27FC236}">
                  <a16:creationId xmlns:a16="http://schemas.microsoft.com/office/drawing/2014/main" id="{F1000761-6DBC-8AB1-A0C1-57A292F6B119}"/>
                </a:ext>
              </a:extLst>
            </p:cNvPr>
            <p:cNvSpPr/>
            <p:nvPr/>
          </p:nvSpPr>
          <p:spPr>
            <a:xfrm>
              <a:off x="3930475" y="4306025"/>
              <a:ext cx="63400" cy="67575"/>
            </a:xfrm>
            <a:custGeom>
              <a:avLst/>
              <a:gdLst/>
              <a:ahLst/>
              <a:cxnLst/>
              <a:rect l="l" t="t" r="r" b="b"/>
              <a:pathLst>
                <a:path w="2536" h="2703" extrusionOk="0">
                  <a:moveTo>
                    <a:pt x="2469" y="0"/>
                  </a:moveTo>
                  <a:lnTo>
                    <a:pt x="1" y="67"/>
                  </a:lnTo>
                  <a:lnTo>
                    <a:pt x="634" y="2702"/>
                  </a:lnTo>
                  <a:lnTo>
                    <a:pt x="2536" y="2636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920;p76">
              <a:extLst>
                <a:ext uri="{FF2B5EF4-FFF2-40B4-BE49-F238E27FC236}">
                  <a16:creationId xmlns:a16="http://schemas.microsoft.com/office/drawing/2014/main" id="{B456E139-FE0A-3267-CF55-D19DFEB268FF}"/>
                </a:ext>
              </a:extLst>
            </p:cNvPr>
            <p:cNvSpPr/>
            <p:nvPr/>
          </p:nvSpPr>
          <p:spPr>
            <a:xfrm>
              <a:off x="4063900" y="4301850"/>
              <a:ext cx="45900" cy="67575"/>
            </a:xfrm>
            <a:custGeom>
              <a:avLst/>
              <a:gdLst/>
              <a:ahLst/>
              <a:cxnLst/>
              <a:rect l="l" t="t" r="r" b="b"/>
              <a:pathLst>
                <a:path w="1836" h="2703" extrusionOk="0">
                  <a:moveTo>
                    <a:pt x="67" y="1"/>
                  </a:moveTo>
                  <a:lnTo>
                    <a:pt x="1" y="2703"/>
                  </a:lnTo>
                  <a:lnTo>
                    <a:pt x="1502" y="2669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21;p76">
              <a:extLst>
                <a:ext uri="{FF2B5EF4-FFF2-40B4-BE49-F238E27FC236}">
                  <a16:creationId xmlns:a16="http://schemas.microsoft.com/office/drawing/2014/main" id="{9C8E21AF-A082-60A3-262E-82FB080B5165}"/>
                </a:ext>
              </a:extLst>
            </p:cNvPr>
            <p:cNvSpPr/>
            <p:nvPr/>
          </p:nvSpPr>
          <p:spPr>
            <a:xfrm>
              <a:off x="4222350" y="3928250"/>
              <a:ext cx="105925" cy="46725"/>
            </a:xfrm>
            <a:custGeom>
              <a:avLst/>
              <a:gdLst/>
              <a:ahLst/>
              <a:cxnLst/>
              <a:rect l="l" t="t" r="r" b="b"/>
              <a:pathLst>
                <a:path w="4237" h="1869" extrusionOk="0">
                  <a:moveTo>
                    <a:pt x="1" y="1"/>
                  </a:moveTo>
                  <a:lnTo>
                    <a:pt x="568" y="1869"/>
                  </a:lnTo>
                  <a:lnTo>
                    <a:pt x="4237" y="1869"/>
                  </a:lnTo>
                  <a:lnTo>
                    <a:pt x="3837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22;p76">
              <a:extLst>
                <a:ext uri="{FF2B5EF4-FFF2-40B4-BE49-F238E27FC236}">
                  <a16:creationId xmlns:a16="http://schemas.microsoft.com/office/drawing/2014/main" id="{862C3327-8EF0-21D1-23D8-529965974CE8}"/>
                </a:ext>
              </a:extLst>
            </p:cNvPr>
            <p:cNvSpPr/>
            <p:nvPr/>
          </p:nvSpPr>
          <p:spPr>
            <a:xfrm>
              <a:off x="3498500" y="2576100"/>
              <a:ext cx="1038000" cy="1373550"/>
            </a:xfrm>
            <a:custGeom>
              <a:avLst/>
              <a:gdLst/>
              <a:ahLst/>
              <a:cxnLst/>
              <a:rect l="l" t="t" r="r" b="b"/>
              <a:pathLst>
                <a:path w="41520" h="54942" extrusionOk="0">
                  <a:moveTo>
                    <a:pt x="31205" y="1"/>
                  </a:moveTo>
                  <a:cubicBezTo>
                    <a:pt x="27288" y="1"/>
                    <a:pt x="22926" y="1078"/>
                    <a:pt x="20282" y="1282"/>
                  </a:cubicBezTo>
                  <a:cubicBezTo>
                    <a:pt x="15111" y="1682"/>
                    <a:pt x="19114" y="51418"/>
                    <a:pt x="19114" y="51418"/>
                  </a:cubicBezTo>
                  <a:cubicBezTo>
                    <a:pt x="19114" y="51418"/>
                    <a:pt x="15356" y="51180"/>
                    <a:pt x="11228" y="51180"/>
                  </a:cubicBezTo>
                  <a:cubicBezTo>
                    <a:pt x="7330" y="51180"/>
                    <a:pt x="3103" y="51392"/>
                    <a:pt x="1402" y="52219"/>
                  </a:cubicBezTo>
                  <a:cubicBezTo>
                    <a:pt x="1402" y="52219"/>
                    <a:pt x="1" y="54087"/>
                    <a:pt x="1602" y="54454"/>
                  </a:cubicBezTo>
                  <a:cubicBezTo>
                    <a:pt x="3153" y="54815"/>
                    <a:pt x="5586" y="54942"/>
                    <a:pt x="8474" y="54942"/>
                  </a:cubicBezTo>
                  <a:cubicBezTo>
                    <a:pt x="15308" y="54942"/>
                    <a:pt x="24689" y="54231"/>
                    <a:pt x="30961" y="54231"/>
                  </a:cubicBezTo>
                  <a:cubicBezTo>
                    <a:pt x="32814" y="54231"/>
                    <a:pt x="34395" y="54293"/>
                    <a:pt x="35559" y="54454"/>
                  </a:cubicBezTo>
                  <a:cubicBezTo>
                    <a:pt x="35573" y="54455"/>
                    <a:pt x="35587" y="54456"/>
                    <a:pt x="35601" y="54456"/>
                  </a:cubicBezTo>
                  <a:cubicBezTo>
                    <a:pt x="38556" y="54456"/>
                    <a:pt x="41520" y="12553"/>
                    <a:pt x="39329" y="4651"/>
                  </a:cubicBezTo>
                  <a:cubicBezTo>
                    <a:pt x="38286" y="984"/>
                    <a:pt x="34949" y="1"/>
                    <a:pt x="3120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923;p76">
              <a:extLst>
                <a:ext uri="{FF2B5EF4-FFF2-40B4-BE49-F238E27FC236}">
                  <a16:creationId xmlns:a16="http://schemas.microsoft.com/office/drawing/2014/main" id="{9DBC60FF-6739-3E13-D78E-ACA71381A870}"/>
                </a:ext>
              </a:extLst>
            </p:cNvPr>
            <p:cNvSpPr/>
            <p:nvPr/>
          </p:nvSpPr>
          <p:spPr>
            <a:xfrm>
              <a:off x="4318250" y="2714050"/>
              <a:ext cx="112600" cy="1183375"/>
            </a:xfrm>
            <a:custGeom>
              <a:avLst/>
              <a:gdLst/>
              <a:ahLst/>
              <a:cxnLst/>
              <a:rect l="l" t="t" r="r" b="b"/>
              <a:pathLst>
                <a:path w="4504" h="47335" extrusionOk="0">
                  <a:moveTo>
                    <a:pt x="2069" y="1"/>
                  </a:moveTo>
                  <a:lnTo>
                    <a:pt x="2069" y="1"/>
                  </a:lnTo>
                  <a:cubicBezTo>
                    <a:pt x="2002" y="34"/>
                    <a:pt x="2336" y="634"/>
                    <a:pt x="2736" y="1768"/>
                  </a:cubicBezTo>
                  <a:cubicBezTo>
                    <a:pt x="3270" y="3403"/>
                    <a:pt x="3603" y="5071"/>
                    <a:pt x="3703" y="6772"/>
                  </a:cubicBezTo>
                  <a:cubicBezTo>
                    <a:pt x="3870" y="9274"/>
                    <a:pt x="3870" y="11809"/>
                    <a:pt x="3770" y="14344"/>
                  </a:cubicBezTo>
                  <a:cubicBezTo>
                    <a:pt x="3670" y="17213"/>
                    <a:pt x="3503" y="20348"/>
                    <a:pt x="3236" y="23651"/>
                  </a:cubicBezTo>
                  <a:cubicBezTo>
                    <a:pt x="2936" y="26953"/>
                    <a:pt x="2669" y="30089"/>
                    <a:pt x="2402" y="32957"/>
                  </a:cubicBezTo>
                  <a:cubicBezTo>
                    <a:pt x="2136" y="35793"/>
                    <a:pt x="1902" y="38361"/>
                    <a:pt x="1568" y="40496"/>
                  </a:cubicBezTo>
                  <a:cubicBezTo>
                    <a:pt x="1302" y="42197"/>
                    <a:pt x="968" y="43865"/>
                    <a:pt x="501" y="45500"/>
                  </a:cubicBezTo>
                  <a:cubicBezTo>
                    <a:pt x="301" y="46100"/>
                    <a:pt x="134" y="46701"/>
                    <a:pt x="1" y="47334"/>
                  </a:cubicBezTo>
                  <a:cubicBezTo>
                    <a:pt x="334" y="46767"/>
                    <a:pt x="601" y="46200"/>
                    <a:pt x="768" y="45600"/>
                  </a:cubicBezTo>
                  <a:cubicBezTo>
                    <a:pt x="1335" y="43965"/>
                    <a:pt x="1769" y="42298"/>
                    <a:pt x="2069" y="40596"/>
                  </a:cubicBezTo>
                  <a:cubicBezTo>
                    <a:pt x="2469" y="38428"/>
                    <a:pt x="2769" y="35860"/>
                    <a:pt x="3070" y="32991"/>
                  </a:cubicBezTo>
                  <a:cubicBezTo>
                    <a:pt x="3336" y="30155"/>
                    <a:pt x="3670" y="27020"/>
                    <a:pt x="3937" y="23718"/>
                  </a:cubicBezTo>
                  <a:cubicBezTo>
                    <a:pt x="4204" y="20415"/>
                    <a:pt x="4370" y="17246"/>
                    <a:pt x="4404" y="14378"/>
                  </a:cubicBezTo>
                  <a:cubicBezTo>
                    <a:pt x="4504" y="11809"/>
                    <a:pt x="4437" y="9274"/>
                    <a:pt x="4204" y="6705"/>
                  </a:cubicBezTo>
                  <a:cubicBezTo>
                    <a:pt x="4037" y="5004"/>
                    <a:pt x="3637" y="3303"/>
                    <a:pt x="2969" y="1702"/>
                  </a:cubicBezTo>
                  <a:cubicBezTo>
                    <a:pt x="2869" y="1402"/>
                    <a:pt x="2736" y="1168"/>
                    <a:pt x="2636" y="935"/>
                  </a:cubicBezTo>
                  <a:cubicBezTo>
                    <a:pt x="2536" y="734"/>
                    <a:pt x="2436" y="568"/>
                    <a:pt x="2336" y="434"/>
                  </a:cubicBezTo>
                  <a:cubicBezTo>
                    <a:pt x="2169" y="134"/>
                    <a:pt x="2069" y="1"/>
                    <a:pt x="20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924;p76">
              <a:extLst>
                <a:ext uri="{FF2B5EF4-FFF2-40B4-BE49-F238E27FC236}">
                  <a16:creationId xmlns:a16="http://schemas.microsoft.com/office/drawing/2014/main" id="{95D887F5-C651-4B83-53D0-72F6CE1B22A4}"/>
                </a:ext>
              </a:extLst>
            </p:cNvPr>
            <p:cNvSpPr/>
            <p:nvPr/>
          </p:nvSpPr>
          <p:spPr>
            <a:xfrm>
              <a:off x="3939650" y="3857575"/>
              <a:ext cx="365275" cy="38500"/>
            </a:xfrm>
            <a:custGeom>
              <a:avLst/>
              <a:gdLst/>
              <a:ahLst/>
              <a:cxnLst/>
              <a:rect l="l" t="t" r="r" b="b"/>
              <a:pathLst>
                <a:path w="14611" h="1540" extrusionOk="0">
                  <a:moveTo>
                    <a:pt x="3546" y="1"/>
                  </a:moveTo>
                  <a:cubicBezTo>
                    <a:pt x="1425" y="1"/>
                    <a:pt x="1" y="161"/>
                    <a:pt x="1" y="293"/>
                  </a:cubicBezTo>
                  <a:cubicBezTo>
                    <a:pt x="1" y="526"/>
                    <a:pt x="3270" y="559"/>
                    <a:pt x="7272" y="860"/>
                  </a:cubicBezTo>
                  <a:cubicBezTo>
                    <a:pt x="10641" y="1140"/>
                    <a:pt x="13467" y="1539"/>
                    <a:pt x="14297" y="1539"/>
                  </a:cubicBezTo>
                  <a:cubicBezTo>
                    <a:pt x="14453" y="1539"/>
                    <a:pt x="14539" y="1525"/>
                    <a:pt x="14544" y="1493"/>
                  </a:cubicBezTo>
                  <a:cubicBezTo>
                    <a:pt x="14611" y="1327"/>
                    <a:pt x="11409" y="493"/>
                    <a:pt x="7339" y="159"/>
                  </a:cubicBezTo>
                  <a:cubicBezTo>
                    <a:pt x="5954" y="45"/>
                    <a:pt x="4655" y="1"/>
                    <a:pt x="35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925;p76">
              <a:extLst>
                <a:ext uri="{FF2B5EF4-FFF2-40B4-BE49-F238E27FC236}">
                  <a16:creationId xmlns:a16="http://schemas.microsoft.com/office/drawing/2014/main" id="{AFA7D2A3-CADD-4EA8-6722-39A7A53B9FA6}"/>
                </a:ext>
              </a:extLst>
            </p:cNvPr>
            <p:cNvSpPr/>
            <p:nvPr/>
          </p:nvSpPr>
          <p:spPr>
            <a:xfrm>
              <a:off x="2023275" y="3332825"/>
              <a:ext cx="2837900" cy="93425"/>
            </a:xfrm>
            <a:custGeom>
              <a:avLst/>
              <a:gdLst/>
              <a:ahLst/>
              <a:cxnLst/>
              <a:rect l="l" t="t" r="r" b="b"/>
              <a:pathLst>
                <a:path w="113516" h="3737" extrusionOk="0">
                  <a:moveTo>
                    <a:pt x="1" y="1"/>
                  </a:moveTo>
                  <a:lnTo>
                    <a:pt x="1" y="3737"/>
                  </a:lnTo>
                  <a:lnTo>
                    <a:pt x="113515" y="3737"/>
                  </a:lnTo>
                  <a:lnTo>
                    <a:pt x="113515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926;p76">
              <a:extLst>
                <a:ext uri="{FF2B5EF4-FFF2-40B4-BE49-F238E27FC236}">
                  <a16:creationId xmlns:a16="http://schemas.microsoft.com/office/drawing/2014/main" id="{9ED4FB29-86E4-9361-3CFA-BB30046F6412}"/>
                </a:ext>
              </a:extLst>
            </p:cNvPr>
            <p:cNvSpPr/>
            <p:nvPr/>
          </p:nvSpPr>
          <p:spPr>
            <a:xfrm>
              <a:off x="2023275" y="3426225"/>
              <a:ext cx="492050" cy="1429375"/>
            </a:xfrm>
            <a:custGeom>
              <a:avLst/>
              <a:gdLst/>
              <a:ahLst/>
              <a:cxnLst/>
              <a:rect l="l" t="t" r="r" b="b"/>
              <a:pathLst>
                <a:path w="19682" h="57175" extrusionOk="0">
                  <a:moveTo>
                    <a:pt x="8874" y="1"/>
                  </a:moveTo>
                  <a:lnTo>
                    <a:pt x="1" y="57075"/>
                  </a:lnTo>
                  <a:lnTo>
                    <a:pt x="4437" y="57175"/>
                  </a:lnTo>
                  <a:lnTo>
                    <a:pt x="1968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927;p76">
              <a:extLst>
                <a:ext uri="{FF2B5EF4-FFF2-40B4-BE49-F238E27FC236}">
                  <a16:creationId xmlns:a16="http://schemas.microsoft.com/office/drawing/2014/main" id="{105949D6-20EF-8A0C-0AF9-1491C7444938}"/>
                </a:ext>
              </a:extLst>
            </p:cNvPr>
            <p:cNvSpPr/>
            <p:nvPr/>
          </p:nvSpPr>
          <p:spPr>
            <a:xfrm>
              <a:off x="4386625" y="3367850"/>
              <a:ext cx="397825" cy="1486925"/>
            </a:xfrm>
            <a:custGeom>
              <a:avLst/>
              <a:gdLst/>
              <a:ahLst/>
              <a:cxnLst/>
              <a:rect l="l" t="t" r="r" b="b"/>
              <a:pathLst>
                <a:path w="15913" h="59477" extrusionOk="0">
                  <a:moveTo>
                    <a:pt x="1" y="1"/>
                  </a:moveTo>
                  <a:lnTo>
                    <a:pt x="568" y="4104"/>
                  </a:lnTo>
                  <a:lnTo>
                    <a:pt x="11776" y="59477"/>
                  </a:lnTo>
                  <a:lnTo>
                    <a:pt x="15912" y="59477"/>
                  </a:lnTo>
                  <a:lnTo>
                    <a:pt x="10709" y="17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28;p76">
              <a:extLst>
                <a:ext uri="{FF2B5EF4-FFF2-40B4-BE49-F238E27FC236}">
                  <a16:creationId xmlns:a16="http://schemas.microsoft.com/office/drawing/2014/main" id="{8B0B6A9C-ED86-7784-827A-C241D590B0DA}"/>
                </a:ext>
              </a:extLst>
            </p:cNvPr>
            <p:cNvSpPr/>
            <p:nvPr/>
          </p:nvSpPr>
          <p:spPr>
            <a:xfrm>
              <a:off x="4394150" y="3426225"/>
              <a:ext cx="266875" cy="64250"/>
            </a:xfrm>
            <a:custGeom>
              <a:avLst/>
              <a:gdLst/>
              <a:ahLst/>
              <a:cxnLst/>
              <a:rect l="l" t="t" r="r" b="b"/>
              <a:pathLst>
                <a:path w="10675" h="2570" extrusionOk="0">
                  <a:moveTo>
                    <a:pt x="0" y="1"/>
                  </a:moveTo>
                  <a:lnTo>
                    <a:pt x="434" y="2569"/>
                  </a:lnTo>
                  <a:lnTo>
                    <a:pt x="10674" y="2169"/>
                  </a:lnTo>
                  <a:lnTo>
                    <a:pt x="1047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29;p76">
              <a:extLst>
                <a:ext uri="{FF2B5EF4-FFF2-40B4-BE49-F238E27FC236}">
                  <a16:creationId xmlns:a16="http://schemas.microsoft.com/office/drawing/2014/main" id="{34952259-69D6-1740-1336-B54629D2A9EC}"/>
                </a:ext>
              </a:extLst>
            </p:cNvPr>
            <p:cNvSpPr/>
            <p:nvPr/>
          </p:nvSpPr>
          <p:spPr>
            <a:xfrm>
              <a:off x="2235100" y="3426225"/>
              <a:ext cx="280225" cy="65900"/>
            </a:xfrm>
            <a:custGeom>
              <a:avLst/>
              <a:gdLst/>
              <a:ahLst/>
              <a:cxnLst/>
              <a:rect l="l" t="t" r="r" b="b"/>
              <a:pathLst>
                <a:path w="11209" h="2636" extrusionOk="0">
                  <a:moveTo>
                    <a:pt x="401" y="1"/>
                  </a:moveTo>
                  <a:lnTo>
                    <a:pt x="1" y="2636"/>
                  </a:lnTo>
                  <a:lnTo>
                    <a:pt x="10575" y="2336"/>
                  </a:lnTo>
                  <a:lnTo>
                    <a:pt x="1120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930;p76">
              <a:extLst>
                <a:ext uri="{FF2B5EF4-FFF2-40B4-BE49-F238E27FC236}">
                  <a16:creationId xmlns:a16="http://schemas.microsoft.com/office/drawing/2014/main" id="{45D710D6-19EA-CBCD-4136-574994362DC1}"/>
                </a:ext>
              </a:extLst>
            </p:cNvPr>
            <p:cNvSpPr/>
            <p:nvPr/>
          </p:nvSpPr>
          <p:spPr>
            <a:xfrm>
              <a:off x="2125850" y="3081825"/>
              <a:ext cx="643825" cy="270200"/>
            </a:xfrm>
            <a:custGeom>
              <a:avLst/>
              <a:gdLst/>
              <a:ahLst/>
              <a:cxnLst/>
              <a:rect l="l" t="t" r="r" b="b"/>
              <a:pathLst>
                <a:path w="25753" h="10808" extrusionOk="0">
                  <a:moveTo>
                    <a:pt x="34" y="0"/>
                  </a:moveTo>
                  <a:lnTo>
                    <a:pt x="34" y="4236"/>
                  </a:lnTo>
                  <a:lnTo>
                    <a:pt x="2269" y="5604"/>
                  </a:lnTo>
                  <a:lnTo>
                    <a:pt x="34" y="6104"/>
                  </a:lnTo>
                  <a:lnTo>
                    <a:pt x="34" y="10574"/>
                  </a:lnTo>
                  <a:lnTo>
                    <a:pt x="1" y="10808"/>
                  </a:lnTo>
                  <a:lnTo>
                    <a:pt x="24852" y="10307"/>
                  </a:lnTo>
                  <a:lnTo>
                    <a:pt x="24552" y="6972"/>
                  </a:lnTo>
                  <a:lnTo>
                    <a:pt x="22750" y="5704"/>
                  </a:lnTo>
                  <a:lnTo>
                    <a:pt x="24085" y="5404"/>
                  </a:lnTo>
                  <a:lnTo>
                    <a:pt x="23784" y="3669"/>
                  </a:lnTo>
                  <a:cubicBezTo>
                    <a:pt x="23784" y="3669"/>
                    <a:pt x="24985" y="3369"/>
                    <a:pt x="25452" y="3202"/>
                  </a:cubicBezTo>
                  <a:cubicBezTo>
                    <a:pt x="25752" y="3102"/>
                    <a:pt x="25085" y="2802"/>
                    <a:pt x="25319" y="2535"/>
                  </a:cubicBezTo>
                  <a:lnTo>
                    <a:pt x="23951" y="2535"/>
                  </a:lnTo>
                  <a:lnTo>
                    <a:pt x="2395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31;p76">
              <a:extLst>
                <a:ext uri="{FF2B5EF4-FFF2-40B4-BE49-F238E27FC236}">
                  <a16:creationId xmlns:a16="http://schemas.microsoft.com/office/drawing/2014/main" id="{1B7D8D78-39A1-C3FC-31A1-F52B4DBFDE9B}"/>
                </a:ext>
              </a:extLst>
            </p:cNvPr>
            <p:cNvSpPr/>
            <p:nvPr/>
          </p:nvSpPr>
          <p:spPr>
            <a:xfrm>
              <a:off x="2072475" y="3081825"/>
              <a:ext cx="643000" cy="270200"/>
            </a:xfrm>
            <a:custGeom>
              <a:avLst/>
              <a:gdLst/>
              <a:ahLst/>
              <a:cxnLst/>
              <a:rect l="l" t="t" r="r" b="b"/>
              <a:pathLst>
                <a:path w="25720" h="10808" extrusionOk="0">
                  <a:moveTo>
                    <a:pt x="1" y="0"/>
                  </a:moveTo>
                  <a:lnTo>
                    <a:pt x="1" y="4236"/>
                  </a:lnTo>
                  <a:lnTo>
                    <a:pt x="2236" y="5604"/>
                  </a:lnTo>
                  <a:lnTo>
                    <a:pt x="1" y="6104"/>
                  </a:lnTo>
                  <a:lnTo>
                    <a:pt x="1" y="10574"/>
                  </a:lnTo>
                  <a:lnTo>
                    <a:pt x="1" y="10808"/>
                  </a:lnTo>
                  <a:lnTo>
                    <a:pt x="24785" y="10307"/>
                  </a:lnTo>
                  <a:lnTo>
                    <a:pt x="24485" y="6972"/>
                  </a:lnTo>
                  <a:lnTo>
                    <a:pt x="22717" y="5704"/>
                  </a:lnTo>
                  <a:lnTo>
                    <a:pt x="24051" y="5404"/>
                  </a:lnTo>
                  <a:lnTo>
                    <a:pt x="23751" y="3669"/>
                  </a:lnTo>
                  <a:cubicBezTo>
                    <a:pt x="23751" y="3669"/>
                    <a:pt x="24919" y="3369"/>
                    <a:pt x="25419" y="3202"/>
                  </a:cubicBezTo>
                  <a:cubicBezTo>
                    <a:pt x="25719" y="3102"/>
                    <a:pt x="25052" y="2802"/>
                    <a:pt x="25286" y="2535"/>
                  </a:cubicBezTo>
                  <a:lnTo>
                    <a:pt x="23918" y="2535"/>
                  </a:lnTo>
                  <a:lnTo>
                    <a:pt x="23918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932;p76">
              <a:extLst>
                <a:ext uri="{FF2B5EF4-FFF2-40B4-BE49-F238E27FC236}">
                  <a16:creationId xmlns:a16="http://schemas.microsoft.com/office/drawing/2014/main" id="{58D03163-EB8B-51B2-B0B3-BB9901BD0F9D}"/>
                </a:ext>
              </a:extLst>
            </p:cNvPr>
            <p:cNvSpPr/>
            <p:nvPr/>
          </p:nvSpPr>
          <p:spPr>
            <a:xfrm>
              <a:off x="4553425" y="3159375"/>
              <a:ext cx="336925" cy="179475"/>
            </a:xfrm>
            <a:custGeom>
              <a:avLst/>
              <a:gdLst/>
              <a:ahLst/>
              <a:cxnLst/>
              <a:rect l="l" t="t" r="r" b="b"/>
              <a:pathLst>
                <a:path w="13477" h="7179" extrusionOk="0">
                  <a:moveTo>
                    <a:pt x="11004" y="1618"/>
                  </a:moveTo>
                  <a:cubicBezTo>
                    <a:pt x="11369" y="1618"/>
                    <a:pt x="11745" y="1742"/>
                    <a:pt x="12076" y="1935"/>
                  </a:cubicBezTo>
                  <a:cubicBezTo>
                    <a:pt x="12309" y="2169"/>
                    <a:pt x="12409" y="2469"/>
                    <a:pt x="12376" y="2769"/>
                  </a:cubicBezTo>
                  <a:cubicBezTo>
                    <a:pt x="12409" y="3136"/>
                    <a:pt x="12276" y="3469"/>
                    <a:pt x="12009" y="3703"/>
                  </a:cubicBezTo>
                  <a:lnTo>
                    <a:pt x="12009" y="3736"/>
                  </a:lnTo>
                  <a:cubicBezTo>
                    <a:pt x="11766" y="3923"/>
                    <a:pt x="11407" y="3985"/>
                    <a:pt x="11045" y="3985"/>
                  </a:cubicBezTo>
                  <a:cubicBezTo>
                    <a:pt x="10761" y="3985"/>
                    <a:pt x="10475" y="3947"/>
                    <a:pt x="10241" y="3903"/>
                  </a:cubicBezTo>
                  <a:cubicBezTo>
                    <a:pt x="10508" y="3169"/>
                    <a:pt x="10675" y="2402"/>
                    <a:pt x="10775" y="1635"/>
                  </a:cubicBezTo>
                  <a:cubicBezTo>
                    <a:pt x="10850" y="1623"/>
                    <a:pt x="10927" y="1618"/>
                    <a:pt x="11004" y="1618"/>
                  </a:cubicBezTo>
                  <a:close/>
                  <a:moveTo>
                    <a:pt x="334" y="0"/>
                  </a:moveTo>
                  <a:cubicBezTo>
                    <a:pt x="334" y="0"/>
                    <a:pt x="0" y="6939"/>
                    <a:pt x="5304" y="7172"/>
                  </a:cubicBezTo>
                  <a:cubicBezTo>
                    <a:pt x="5407" y="7176"/>
                    <a:pt x="5509" y="7179"/>
                    <a:pt x="5608" y="7179"/>
                  </a:cubicBezTo>
                  <a:cubicBezTo>
                    <a:pt x="7791" y="7179"/>
                    <a:pt x="9074" y="6147"/>
                    <a:pt x="9807" y="4870"/>
                  </a:cubicBezTo>
                  <a:cubicBezTo>
                    <a:pt x="10174" y="4971"/>
                    <a:pt x="10575" y="5004"/>
                    <a:pt x="10975" y="5037"/>
                  </a:cubicBezTo>
                  <a:cubicBezTo>
                    <a:pt x="11575" y="5037"/>
                    <a:pt x="12176" y="4870"/>
                    <a:pt x="12643" y="4570"/>
                  </a:cubicBezTo>
                  <a:cubicBezTo>
                    <a:pt x="13210" y="4137"/>
                    <a:pt x="13477" y="3469"/>
                    <a:pt x="13443" y="2769"/>
                  </a:cubicBezTo>
                  <a:cubicBezTo>
                    <a:pt x="13477" y="2169"/>
                    <a:pt x="13210" y="1568"/>
                    <a:pt x="12743" y="1168"/>
                  </a:cubicBezTo>
                  <a:cubicBezTo>
                    <a:pt x="12247" y="789"/>
                    <a:pt x="11675" y="588"/>
                    <a:pt x="11071" y="588"/>
                  </a:cubicBezTo>
                  <a:cubicBezTo>
                    <a:pt x="10984" y="588"/>
                    <a:pt x="10896" y="592"/>
                    <a:pt x="10808" y="601"/>
                  </a:cubicBezTo>
                  <a:lnTo>
                    <a:pt x="10808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933;p76">
              <a:extLst>
                <a:ext uri="{FF2B5EF4-FFF2-40B4-BE49-F238E27FC236}">
                  <a16:creationId xmlns:a16="http://schemas.microsoft.com/office/drawing/2014/main" id="{AA57122C-6CBD-72B0-6A29-B281C7746D37}"/>
                </a:ext>
              </a:extLst>
            </p:cNvPr>
            <p:cNvSpPr/>
            <p:nvPr/>
          </p:nvSpPr>
          <p:spPr>
            <a:xfrm>
              <a:off x="2190075" y="1417300"/>
              <a:ext cx="974050" cy="561250"/>
            </a:xfrm>
            <a:custGeom>
              <a:avLst/>
              <a:gdLst/>
              <a:ahLst/>
              <a:cxnLst/>
              <a:rect l="l" t="t" r="r" b="b"/>
              <a:pathLst>
                <a:path w="38962" h="22450" extrusionOk="0">
                  <a:moveTo>
                    <a:pt x="38561" y="434"/>
                  </a:moveTo>
                  <a:lnTo>
                    <a:pt x="38561" y="16645"/>
                  </a:lnTo>
                  <a:lnTo>
                    <a:pt x="31656" y="16645"/>
                  </a:lnTo>
                  <a:lnTo>
                    <a:pt x="32290" y="21315"/>
                  </a:lnTo>
                  <a:lnTo>
                    <a:pt x="32290" y="21315"/>
                  </a:lnTo>
                  <a:lnTo>
                    <a:pt x="27820" y="16946"/>
                  </a:lnTo>
                  <a:lnTo>
                    <a:pt x="434" y="16946"/>
                  </a:lnTo>
                  <a:lnTo>
                    <a:pt x="434" y="1234"/>
                  </a:lnTo>
                  <a:lnTo>
                    <a:pt x="38561" y="434"/>
                  </a:lnTo>
                  <a:close/>
                  <a:moveTo>
                    <a:pt x="38961" y="0"/>
                  </a:moveTo>
                  <a:lnTo>
                    <a:pt x="0" y="834"/>
                  </a:lnTo>
                  <a:lnTo>
                    <a:pt x="0" y="17379"/>
                  </a:lnTo>
                  <a:lnTo>
                    <a:pt x="27620" y="17379"/>
                  </a:lnTo>
                  <a:lnTo>
                    <a:pt x="32890" y="22450"/>
                  </a:lnTo>
                  <a:lnTo>
                    <a:pt x="32157" y="17046"/>
                  </a:lnTo>
                  <a:lnTo>
                    <a:pt x="38961" y="17046"/>
                  </a:lnTo>
                  <a:lnTo>
                    <a:pt x="3896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934;p76">
              <a:extLst>
                <a:ext uri="{FF2B5EF4-FFF2-40B4-BE49-F238E27FC236}">
                  <a16:creationId xmlns:a16="http://schemas.microsoft.com/office/drawing/2014/main" id="{06879432-310C-8675-F8F3-094A2084D78A}"/>
                </a:ext>
              </a:extLst>
            </p:cNvPr>
            <p:cNvSpPr/>
            <p:nvPr/>
          </p:nvSpPr>
          <p:spPr>
            <a:xfrm>
              <a:off x="2318500" y="1542375"/>
              <a:ext cx="326075" cy="38400"/>
            </a:xfrm>
            <a:custGeom>
              <a:avLst/>
              <a:gdLst/>
              <a:ahLst/>
              <a:cxnLst/>
              <a:rect l="l" t="t" r="r" b="b"/>
              <a:pathLst>
                <a:path w="13043" h="1536" extrusionOk="0">
                  <a:moveTo>
                    <a:pt x="0" y="1"/>
                  </a:moveTo>
                  <a:lnTo>
                    <a:pt x="0" y="1535"/>
                  </a:lnTo>
                  <a:lnTo>
                    <a:pt x="13043" y="1535"/>
                  </a:lnTo>
                  <a:lnTo>
                    <a:pt x="130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935;p76">
              <a:extLst>
                <a:ext uri="{FF2B5EF4-FFF2-40B4-BE49-F238E27FC236}">
                  <a16:creationId xmlns:a16="http://schemas.microsoft.com/office/drawing/2014/main" id="{C65FB52F-274A-07F0-D922-B461198F3D1B}"/>
                </a:ext>
              </a:extLst>
            </p:cNvPr>
            <p:cNvSpPr/>
            <p:nvPr/>
          </p:nvSpPr>
          <p:spPr>
            <a:xfrm>
              <a:off x="2318500" y="1629100"/>
              <a:ext cx="725525" cy="38400"/>
            </a:xfrm>
            <a:custGeom>
              <a:avLst/>
              <a:gdLst/>
              <a:ahLst/>
              <a:cxnLst/>
              <a:rect l="l" t="t" r="r" b="b"/>
              <a:pathLst>
                <a:path w="29021" h="1536" extrusionOk="0">
                  <a:moveTo>
                    <a:pt x="0" y="1"/>
                  </a:moveTo>
                  <a:lnTo>
                    <a:pt x="0" y="1535"/>
                  </a:lnTo>
                  <a:lnTo>
                    <a:pt x="29021" y="1535"/>
                  </a:lnTo>
                  <a:lnTo>
                    <a:pt x="2902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936;p76">
              <a:extLst>
                <a:ext uri="{FF2B5EF4-FFF2-40B4-BE49-F238E27FC236}">
                  <a16:creationId xmlns:a16="http://schemas.microsoft.com/office/drawing/2014/main" id="{C4EDB494-EBE5-7827-2033-6D721AFA0475}"/>
                </a:ext>
              </a:extLst>
            </p:cNvPr>
            <p:cNvSpPr/>
            <p:nvPr/>
          </p:nvSpPr>
          <p:spPr>
            <a:xfrm>
              <a:off x="2318500" y="1705000"/>
              <a:ext cx="725525" cy="38375"/>
            </a:xfrm>
            <a:custGeom>
              <a:avLst/>
              <a:gdLst/>
              <a:ahLst/>
              <a:cxnLst/>
              <a:rect l="l" t="t" r="r" b="b"/>
              <a:pathLst>
                <a:path w="29021" h="1535" extrusionOk="0">
                  <a:moveTo>
                    <a:pt x="0" y="0"/>
                  </a:moveTo>
                  <a:lnTo>
                    <a:pt x="0" y="1535"/>
                  </a:lnTo>
                  <a:lnTo>
                    <a:pt x="29021" y="1535"/>
                  </a:lnTo>
                  <a:lnTo>
                    <a:pt x="2902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937;p76">
              <a:extLst>
                <a:ext uri="{FF2B5EF4-FFF2-40B4-BE49-F238E27FC236}">
                  <a16:creationId xmlns:a16="http://schemas.microsoft.com/office/drawing/2014/main" id="{05D3D889-E917-54B4-201C-97E4EEC099B9}"/>
                </a:ext>
              </a:extLst>
            </p:cNvPr>
            <p:cNvSpPr/>
            <p:nvPr/>
          </p:nvSpPr>
          <p:spPr>
            <a:xfrm>
              <a:off x="2661250" y="571675"/>
              <a:ext cx="1576975" cy="577125"/>
            </a:xfrm>
            <a:custGeom>
              <a:avLst/>
              <a:gdLst/>
              <a:ahLst/>
              <a:cxnLst/>
              <a:rect l="l" t="t" r="r" b="b"/>
              <a:pathLst>
                <a:path w="63079" h="23085" extrusionOk="0">
                  <a:moveTo>
                    <a:pt x="63078" y="1"/>
                  </a:moveTo>
                  <a:lnTo>
                    <a:pt x="0" y="1602"/>
                  </a:lnTo>
                  <a:lnTo>
                    <a:pt x="801" y="23084"/>
                  </a:lnTo>
                  <a:lnTo>
                    <a:pt x="33257" y="23084"/>
                  </a:lnTo>
                  <a:lnTo>
                    <a:pt x="63078" y="13077"/>
                  </a:lnTo>
                  <a:lnTo>
                    <a:pt x="6307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938;p76">
              <a:extLst>
                <a:ext uri="{FF2B5EF4-FFF2-40B4-BE49-F238E27FC236}">
                  <a16:creationId xmlns:a16="http://schemas.microsoft.com/office/drawing/2014/main" id="{695BDEF1-97E1-D65A-247E-DB2065E982D6}"/>
                </a:ext>
              </a:extLst>
            </p:cNvPr>
            <p:cNvSpPr/>
            <p:nvPr/>
          </p:nvSpPr>
          <p:spPr>
            <a:xfrm>
              <a:off x="3496000" y="811025"/>
              <a:ext cx="1737100" cy="751275"/>
            </a:xfrm>
            <a:custGeom>
              <a:avLst/>
              <a:gdLst/>
              <a:ahLst/>
              <a:cxnLst/>
              <a:rect l="l" t="t" r="r" b="b"/>
              <a:pathLst>
                <a:path w="69484" h="30051" extrusionOk="0">
                  <a:moveTo>
                    <a:pt x="69483" y="0"/>
                  </a:moveTo>
                  <a:lnTo>
                    <a:pt x="1" y="834"/>
                  </a:lnTo>
                  <a:lnTo>
                    <a:pt x="267" y="18447"/>
                  </a:lnTo>
                  <a:lnTo>
                    <a:pt x="27854" y="18447"/>
                  </a:lnTo>
                  <a:cubicBezTo>
                    <a:pt x="27854" y="18447"/>
                    <a:pt x="30376" y="30051"/>
                    <a:pt x="30516" y="30051"/>
                  </a:cubicBezTo>
                  <a:cubicBezTo>
                    <a:pt x="30520" y="30051"/>
                    <a:pt x="30522" y="30041"/>
                    <a:pt x="30522" y="30022"/>
                  </a:cubicBezTo>
                  <a:cubicBezTo>
                    <a:pt x="30556" y="29355"/>
                    <a:pt x="33891" y="18280"/>
                    <a:pt x="33891" y="18280"/>
                  </a:cubicBezTo>
                  <a:lnTo>
                    <a:pt x="69483" y="17947"/>
                  </a:lnTo>
                  <a:lnTo>
                    <a:pt x="69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939;p76">
              <a:extLst>
                <a:ext uri="{FF2B5EF4-FFF2-40B4-BE49-F238E27FC236}">
                  <a16:creationId xmlns:a16="http://schemas.microsoft.com/office/drawing/2014/main" id="{A082F1E6-B7EF-21E5-E88D-9437007C5570}"/>
                </a:ext>
              </a:extLst>
            </p:cNvPr>
            <p:cNvSpPr/>
            <p:nvPr/>
          </p:nvSpPr>
          <p:spPr>
            <a:xfrm>
              <a:off x="3682800" y="981150"/>
              <a:ext cx="1363500" cy="43375"/>
            </a:xfrm>
            <a:custGeom>
              <a:avLst/>
              <a:gdLst/>
              <a:ahLst/>
              <a:cxnLst/>
              <a:rect l="l" t="t" r="r" b="b"/>
              <a:pathLst>
                <a:path w="54540" h="1735" extrusionOk="0">
                  <a:moveTo>
                    <a:pt x="1" y="0"/>
                  </a:moveTo>
                  <a:lnTo>
                    <a:pt x="1" y="1735"/>
                  </a:lnTo>
                  <a:lnTo>
                    <a:pt x="54539" y="1735"/>
                  </a:lnTo>
                  <a:lnTo>
                    <a:pt x="54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940;p76">
              <a:extLst>
                <a:ext uri="{FF2B5EF4-FFF2-40B4-BE49-F238E27FC236}">
                  <a16:creationId xmlns:a16="http://schemas.microsoft.com/office/drawing/2014/main" id="{4EEF721E-F26C-B2D8-1C7E-B7F87F630F41}"/>
                </a:ext>
              </a:extLst>
            </p:cNvPr>
            <p:cNvSpPr/>
            <p:nvPr/>
          </p:nvSpPr>
          <p:spPr>
            <a:xfrm>
              <a:off x="3682800" y="1082875"/>
              <a:ext cx="1363500" cy="42575"/>
            </a:xfrm>
            <a:custGeom>
              <a:avLst/>
              <a:gdLst/>
              <a:ahLst/>
              <a:cxnLst/>
              <a:rect l="l" t="t" r="r" b="b"/>
              <a:pathLst>
                <a:path w="54540" h="1703" extrusionOk="0">
                  <a:moveTo>
                    <a:pt x="1" y="1"/>
                  </a:moveTo>
                  <a:lnTo>
                    <a:pt x="1" y="1702"/>
                  </a:lnTo>
                  <a:lnTo>
                    <a:pt x="54539" y="1702"/>
                  </a:lnTo>
                  <a:lnTo>
                    <a:pt x="54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941;p76">
              <a:extLst>
                <a:ext uri="{FF2B5EF4-FFF2-40B4-BE49-F238E27FC236}">
                  <a16:creationId xmlns:a16="http://schemas.microsoft.com/office/drawing/2014/main" id="{72E6CBA5-BF1B-84F8-7AED-B3FBF0311B71}"/>
                </a:ext>
              </a:extLst>
            </p:cNvPr>
            <p:cNvSpPr/>
            <p:nvPr/>
          </p:nvSpPr>
          <p:spPr>
            <a:xfrm>
              <a:off x="1810625" y="4853925"/>
              <a:ext cx="3481675" cy="5850"/>
            </a:xfrm>
            <a:custGeom>
              <a:avLst/>
              <a:gdLst/>
              <a:ahLst/>
              <a:cxnLst/>
              <a:rect l="l" t="t" r="r" b="b"/>
              <a:pathLst>
                <a:path w="139267" h="234" extrusionOk="0">
                  <a:moveTo>
                    <a:pt x="69617" y="0"/>
                  </a:moveTo>
                  <a:cubicBezTo>
                    <a:pt x="31156" y="0"/>
                    <a:pt x="1" y="67"/>
                    <a:pt x="1" y="100"/>
                  </a:cubicBezTo>
                  <a:cubicBezTo>
                    <a:pt x="1" y="167"/>
                    <a:pt x="31156" y="234"/>
                    <a:pt x="69617" y="234"/>
                  </a:cubicBezTo>
                  <a:cubicBezTo>
                    <a:pt x="108078" y="234"/>
                    <a:pt x="139267" y="167"/>
                    <a:pt x="139267" y="100"/>
                  </a:cubicBezTo>
                  <a:cubicBezTo>
                    <a:pt x="139267" y="67"/>
                    <a:pt x="108111" y="0"/>
                    <a:pt x="696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942;p76">
              <a:extLst>
                <a:ext uri="{FF2B5EF4-FFF2-40B4-BE49-F238E27FC236}">
                  <a16:creationId xmlns:a16="http://schemas.microsoft.com/office/drawing/2014/main" id="{2B77C80F-03F7-361D-846D-2E58DEFE8B9E}"/>
                </a:ext>
              </a:extLst>
            </p:cNvPr>
            <p:cNvSpPr/>
            <p:nvPr/>
          </p:nvSpPr>
          <p:spPr>
            <a:xfrm>
              <a:off x="2537825" y="3468000"/>
              <a:ext cx="416975" cy="1020650"/>
            </a:xfrm>
            <a:custGeom>
              <a:avLst/>
              <a:gdLst/>
              <a:ahLst/>
              <a:cxnLst/>
              <a:rect l="l" t="t" r="r" b="b"/>
              <a:pathLst>
                <a:path w="16679" h="40826" extrusionOk="0">
                  <a:moveTo>
                    <a:pt x="6201" y="1"/>
                  </a:moveTo>
                  <a:cubicBezTo>
                    <a:pt x="5975" y="1"/>
                    <a:pt x="5742" y="11"/>
                    <a:pt x="5504" y="31"/>
                  </a:cubicBezTo>
                  <a:cubicBezTo>
                    <a:pt x="3136" y="398"/>
                    <a:pt x="2068" y="3300"/>
                    <a:pt x="2268" y="5668"/>
                  </a:cubicBezTo>
                  <a:cubicBezTo>
                    <a:pt x="2502" y="8070"/>
                    <a:pt x="3469" y="10405"/>
                    <a:pt x="3202" y="12773"/>
                  </a:cubicBezTo>
                  <a:cubicBezTo>
                    <a:pt x="2869" y="15809"/>
                    <a:pt x="601" y="18344"/>
                    <a:pt x="334" y="21379"/>
                  </a:cubicBezTo>
                  <a:cubicBezTo>
                    <a:pt x="0" y="24949"/>
                    <a:pt x="2535" y="28118"/>
                    <a:pt x="3269" y="31620"/>
                  </a:cubicBezTo>
                  <a:cubicBezTo>
                    <a:pt x="3636" y="33321"/>
                    <a:pt x="3603" y="35123"/>
                    <a:pt x="4237" y="36724"/>
                  </a:cubicBezTo>
                  <a:cubicBezTo>
                    <a:pt x="5200" y="39235"/>
                    <a:pt x="7594" y="40826"/>
                    <a:pt x="10212" y="40826"/>
                  </a:cubicBezTo>
                  <a:cubicBezTo>
                    <a:pt x="10585" y="40826"/>
                    <a:pt x="10963" y="40793"/>
                    <a:pt x="11342" y="40727"/>
                  </a:cubicBezTo>
                  <a:cubicBezTo>
                    <a:pt x="14344" y="40160"/>
                    <a:pt x="16545" y="37591"/>
                    <a:pt x="16612" y="34522"/>
                  </a:cubicBezTo>
                  <a:cubicBezTo>
                    <a:pt x="16679" y="31787"/>
                    <a:pt x="14978" y="29218"/>
                    <a:pt x="15178" y="26483"/>
                  </a:cubicBezTo>
                  <a:cubicBezTo>
                    <a:pt x="15344" y="24448"/>
                    <a:pt x="16512" y="22547"/>
                    <a:pt x="16278" y="20512"/>
                  </a:cubicBezTo>
                  <a:cubicBezTo>
                    <a:pt x="15978" y="18144"/>
                    <a:pt x="13777" y="16443"/>
                    <a:pt x="12976" y="14174"/>
                  </a:cubicBezTo>
                  <a:cubicBezTo>
                    <a:pt x="12176" y="11873"/>
                    <a:pt x="12943" y="9371"/>
                    <a:pt x="12676" y="6969"/>
                  </a:cubicBezTo>
                  <a:cubicBezTo>
                    <a:pt x="12203" y="2904"/>
                    <a:pt x="10064" y="1"/>
                    <a:pt x="62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943;p76">
              <a:extLst>
                <a:ext uri="{FF2B5EF4-FFF2-40B4-BE49-F238E27FC236}">
                  <a16:creationId xmlns:a16="http://schemas.microsoft.com/office/drawing/2014/main" id="{06DE2557-5F91-6624-BA1E-CD11CC794AB1}"/>
                </a:ext>
              </a:extLst>
            </p:cNvPr>
            <p:cNvSpPr/>
            <p:nvPr/>
          </p:nvSpPr>
          <p:spPr>
            <a:xfrm>
              <a:off x="2362700" y="3988300"/>
              <a:ext cx="361100" cy="501200"/>
            </a:xfrm>
            <a:custGeom>
              <a:avLst/>
              <a:gdLst/>
              <a:ahLst/>
              <a:cxnLst/>
              <a:rect l="l" t="t" r="r" b="b"/>
              <a:pathLst>
                <a:path w="14444" h="20048" extrusionOk="0">
                  <a:moveTo>
                    <a:pt x="434" y="0"/>
                  </a:moveTo>
                  <a:lnTo>
                    <a:pt x="434" y="34"/>
                  </a:lnTo>
                  <a:cubicBezTo>
                    <a:pt x="0" y="4003"/>
                    <a:pt x="1801" y="8707"/>
                    <a:pt x="3836" y="12109"/>
                  </a:cubicBezTo>
                  <a:cubicBezTo>
                    <a:pt x="5904" y="15578"/>
                    <a:pt x="9040" y="18280"/>
                    <a:pt x="12743" y="19848"/>
                  </a:cubicBezTo>
                  <a:cubicBezTo>
                    <a:pt x="13002" y="19948"/>
                    <a:pt x="13285" y="20047"/>
                    <a:pt x="13549" y="20047"/>
                  </a:cubicBezTo>
                  <a:cubicBezTo>
                    <a:pt x="13727" y="20047"/>
                    <a:pt x="13896" y="20002"/>
                    <a:pt x="14044" y="19881"/>
                  </a:cubicBezTo>
                  <a:cubicBezTo>
                    <a:pt x="14277" y="19614"/>
                    <a:pt x="14410" y="19247"/>
                    <a:pt x="14377" y="18881"/>
                  </a:cubicBezTo>
                  <a:cubicBezTo>
                    <a:pt x="14444" y="10174"/>
                    <a:pt x="8740" y="2502"/>
                    <a:pt x="4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44;p76">
              <a:extLst>
                <a:ext uri="{FF2B5EF4-FFF2-40B4-BE49-F238E27FC236}">
                  <a16:creationId xmlns:a16="http://schemas.microsoft.com/office/drawing/2014/main" id="{470D7B32-CF0B-BAF5-7CFC-C15C90C9109D}"/>
                </a:ext>
              </a:extLst>
            </p:cNvPr>
            <p:cNvSpPr/>
            <p:nvPr/>
          </p:nvSpPr>
          <p:spPr>
            <a:xfrm>
              <a:off x="2362700" y="3988300"/>
              <a:ext cx="361100" cy="501200"/>
            </a:xfrm>
            <a:custGeom>
              <a:avLst/>
              <a:gdLst/>
              <a:ahLst/>
              <a:cxnLst/>
              <a:rect l="l" t="t" r="r" b="b"/>
              <a:pathLst>
                <a:path w="14444" h="20048" extrusionOk="0">
                  <a:moveTo>
                    <a:pt x="434" y="0"/>
                  </a:moveTo>
                  <a:lnTo>
                    <a:pt x="434" y="34"/>
                  </a:lnTo>
                  <a:cubicBezTo>
                    <a:pt x="0" y="4003"/>
                    <a:pt x="1801" y="8707"/>
                    <a:pt x="3836" y="12109"/>
                  </a:cubicBezTo>
                  <a:cubicBezTo>
                    <a:pt x="5904" y="15578"/>
                    <a:pt x="9040" y="18280"/>
                    <a:pt x="12743" y="19848"/>
                  </a:cubicBezTo>
                  <a:cubicBezTo>
                    <a:pt x="13002" y="19948"/>
                    <a:pt x="13285" y="20047"/>
                    <a:pt x="13549" y="20047"/>
                  </a:cubicBezTo>
                  <a:cubicBezTo>
                    <a:pt x="13727" y="20047"/>
                    <a:pt x="13896" y="20002"/>
                    <a:pt x="14044" y="19881"/>
                  </a:cubicBezTo>
                  <a:cubicBezTo>
                    <a:pt x="14277" y="19614"/>
                    <a:pt x="14410" y="19247"/>
                    <a:pt x="14377" y="18881"/>
                  </a:cubicBezTo>
                  <a:cubicBezTo>
                    <a:pt x="14444" y="10174"/>
                    <a:pt x="8740" y="2502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45;p76">
              <a:extLst>
                <a:ext uri="{FF2B5EF4-FFF2-40B4-BE49-F238E27FC236}">
                  <a16:creationId xmlns:a16="http://schemas.microsoft.com/office/drawing/2014/main" id="{6F463B1A-5635-3EAC-8D9A-F9AC9D765D16}"/>
                </a:ext>
              </a:extLst>
            </p:cNvPr>
            <p:cNvSpPr/>
            <p:nvPr/>
          </p:nvSpPr>
          <p:spPr>
            <a:xfrm>
              <a:off x="2500300" y="4168425"/>
              <a:ext cx="306900" cy="524575"/>
            </a:xfrm>
            <a:custGeom>
              <a:avLst/>
              <a:gdLst/>
              <a:ahLst/>
              <a:cxnLst/>
              <a:rect l="l" t="t" r="r" b="b"/>
              <a:pathLst>
                <a:path w="12276" h="20983" extrusionOk="0">
                  <a:moveTo>
                    <a:pt x="33" y="1"/>
                  </a:moveTo>
                  <a:cubicBezTo>
                    <a:pt x="0" y="1"/>
                    <a:pt x="67" y="67"/>
                    <a:pt x="167" y="201"/>
                  </a:cubicBezTo>
                  <a:lnTo>
                    <a:pt x="567" y="768"/>
                  </a:lnTo>
                  <a:cubicBezTo>
                    <a:pt x="967" y="1268"/>
                    <a:pt x="1501" y="1969"/>
                    <a:pt x="2135" y="2869"/>
                  </a:cubicBezTo>
                  <a:cubicBezTo>
                    <a:pt x="3836" y="5171"/>
                    <a:pt x="5404" y="7606"/>
                    <a:pt x="6872" y="10074"/>
                  </a:cubicBezTo>
                  <a:cubicBezTo>
                    <a:pt x="8306" y="12543"/>
                    <a:pt x="9640" y="15111"/>
                    <a:pt x="10808" y="17713"/>
                  </a:cubicBezTo>
                  <a:cubicBezTo>
                    <a:pt x="11275" y="18747"/>
                    <a:pt x="11642" y="19548"/>
                    <a:pt x="11875" y="20115"/>
                  </a:cubicBezTo>
                  <a:cubicBezTo>
                    <a:pt x="12009" y="20382"/>
                    <a:pt x="12075" y="20615"/>
                    <a:pt x="12175" y="20782"/>
                  </a:cubicBezTo>
                  <a:cubicBezTo>
                    <a:pt x="12209" y="20849"/>
                    <a:pt x="12242" y="20916"/>
                    <a:pt x="12276" y="20982"/>
                  </a:cubicBezTo>
                  <a:cubicBezTo>
                    <a:pt x="12276" y="20916"/>
                    <a:pt x="12242" y="20815"/>
                    <a:pt x="12209" y="20749"/>
                  </a:cubicBezTo>
                  <a:cubicBezTo>
                    <a:pt x="12142" y="20582"/>
                    <a:pt x="12075" y="20348"/>
                    <a:pt x="11975" y="20082"/>
                  </a:cubicBezTo>
                  <a:cubicBezTo>
                    <a:pt x="11742" y="19515"/>
                    <a:pt x="11408" y="18681"/>
                    <a:pt x="10975" y="17647"/>
                  </a:cubicBezTo>
                  <a:cubicBezTo>
                    <a:pt x="9840" y="15011"/>
                    <a:pt x="8540" y="12443"/>
                    <a:pt x="7072" y="9974"/>
                  </a:cubicBezTo>
                  <a:cubicBezTo>
                    <a:pt x="5637" y="7473"/>
                    <a:pt x="4036" y="5071"/>
                    <a:pt x="2268" y="2769"/>
                  </a:cubicBezTo>
                  <a:cubicBezTo>
                    <a:pt x="1601" y="1902"/>
                    <a:pt x="1068" y="1201"/>
                    <a:pt x="667" y="734"/>
                  </a:cubicBezTo>
                  <a:cubicBezTo>
                    <a:pt x="467" y="501"/>
                    <a:pt x="300" y="334"/>
                    <a:pt x="200" y="167"/>
                  </a:cubicBezTo>
                  <a:cubicBezTo>
                    <a:pt x="134" y="134"/>
                    <a:pt x="67" y="67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946;p76">
              <a:extLst>
                <a:ext uri="{FF2B5EF4-FFF2-40B4-BE49-F238E27FC236}">
                  <a16:creationId xmlns:a16="http://schemas.microsoft.com/office/drawing/2014/main" id="{738551F7-6AA8-E5FE-2A59-203F704EE757}"/>
                </a:ext>
              </a:extLst>
            </p:cNvPr>
            <p:cNvSpPr/>
            <p:nvPr/>
          </p:nvSpPr>
          <p:spPr>
            <a:xfrm>
              <a:off x="2742975" y="3743950"/>
              <a:ext cx="66725" cy="941525"/>
            </a:xfrm>
            <a:custGeom>
              <a:avLst/>
              <a:gdLst/>
              <a:ahLst/>
              <a:cxnLst/>
              <a:rect l="l" t="t" r="r" b="b"/>
              <a:pathLst>
                <a:path w="2669" h="37661" extrusionOk="0">
                  <a:moveTo>
                    <a:pt x="33" y="1"/>
                  </a:moveTo>
                  <a:cubicBezTo>
                    <a:pt x="0" y="134"/>
                    <a:pt x="0" y="268"/>
                    <a:pt x="0" y="401"/>
                  </a:cubicBezTo>
                  <a:cubicBezTo>
                    <a:pt x="0" y="668"/>
                    <a:pt x="0" y="1035"/>
                    <a:pt x="33" y="1502"/>
                  </a:cubicBezTo>
                  <a:cubicBezTo>
                    <a:pt x="67" y="2469"/>
                    <a:pt x="133" y="3837"/>
                    <a:pt x="200" y="5538"/>
                  </a:cubicBezTo>
                  <a:cubicBezTo>
                    <a:pt x="400" y="8940"/>
                    <a:pt x="701" y="13644"/>
                    <a:pt x="1034" y="18848"/>
                  </a:cubicBezTo>
                  <a:cubicBezTo>
                    <a:pt x="1401" y="24051"/>
                    <a:pt x="1801" y="28755"/>
                    <a:pt x="2102" y="32157"/>
                  </a:cubicBezTo>
                  <a:lnTo>
                    <a:pt x="2468" y="36193"/>
                  </a:lnTo>
                  <a:cubicBezTo>
                    <a:pt x="2535" y="36627"/>
                    <a:pt x="2569" y="36994"/>
                    <a:pt x="2602" y="37261"/>
                  </a:cubicBezTo>
                  <a:cubicBezTo>
                    <a:pt x="2602" y="37394"/>
                    <a:pt x="2635" y="37528"/>
                    <a:pt x="2669" y="37661"/>
                  </a:cubicBezTo>
                  <a:cubicBezTo>
                    <a:pt x="2669" y="37528"/>
                    <a:pt x="2669" y="37394"/>
                    <a:pt x="2669" y="37261"/>
                  </a:cubicBezTo>
                  <a:cubicBezTo>
                    <a:pt x="2635" y="36994"/>
                    <a:pt x="2602" y="36627"/>
                    <a:pt x="2569" y="36160"/>
                  </a:cubicBezTo>
                  <a:cubicBezTo>
                    <a:pt x="2502" y="35193"/>
                    <a:pt x="2402" y="33792"/>
                    <a:pt x="2268" y="32124"/>
                  </a:cubicBezTo>
                  <a:cubicBezTo>
                    <a:pt x="2001" y="28721"/>
                    <a:pt x="1668" y="24018"/>
                    <a:pt x="1301" y="18814"/>
                  </a:cubicBezTo>
                  <a:cubicBezTo>
                    <a:pt x="934" y="13644"/>
                    <a:pt x="634" y="8940"/>
                    <a:pt x="400" y="5505"/>
                  </a:cubicBezTo>
                  <a:cubicBezTo>
                    <a:pt x="300" y="3837"/>
                    <a:pt x="200" y="2469"/>
                    <a:pt x="133" y="1468"/>
                  </a:cubicBezTo>
                  <a:cubicBezTo>
                    <a:pt x="100" y="1035"/>
                    <a:pt x="67" y="668"/>
                    <a:pt x="67" y="401"/>
                  </a:cubicBezTo>
                  <a:cubicBezTo>
                    <a:pt x="67" y="268"/>
                    <a:pt x="33" y="134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947;p76">
              <a:extLst>
                <a:ext uri="{FF2B5EF4-FFF2-40B4-BE49-F238E27FC236}">
                  <a16:creationId xmlns:a16="http://schemas.microsoft.com/office/drawing/2014/main" id="{451DA5C3-05EC-FA56-DB87-E549CA8A13D1}"/>
                </a:ext>
              </a:extLst>
            </p:cNvPr>
            <p:cNvSpPr/>
            <p:nvPr/>
          </p:nvSpPr>
          <p:spPr>
            <a:xfrm>
              <a:off x="2651225" y="4551200"/>
              <a:ext cx="249375" cy="302750"/>
            </a:xfrm>
            <a:custGeom>
              <a:avLst/>
              <a:gdLst/>
              <a:ahLst/>
              <a:cxnLst/>
              <a:rect l="l" t="t" r="r" b="b"/>
              <a:pathLst>
                <a:path w="9975" h="12110" extrusionOk="0">
                  <a:moveTo>
                    <a:pt x="1" y="1"/>
                  </a:moveTo>
                  <a:lnTo>
                    <a:pt x="434" y="7573"/>
                  </a:lnTo>
                  <a:cubicBezTo>
                    <a:pt x="568" y="10108"/>
                    <a:pt x="2669" y="12109"/>
                    <a:pt x="5204" y="12109"/>
                  </a:cubicBezTo>
                  <a:cubicBezTo>
                    <a:pt x="7840" y="12109"/>
                    <a:pt x="9975" y="9974"/>
                    <a:pt x="9975" y="7339"/>
                  </a:cubicBezTo>
                  <a:lnTo>
                    <a:pt x="99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948;p76">
              <a:extLst>
                <a:ext uri="{FF2B5EF4-FFF2-40B4-BE49-F238E27FC236}">
                  <a16:creationId xmlns:a16="http://schemas.microsoft.com/office/drawing/2014/main" id="{F3317890-045B-46C4-5328-A0D2F58D327C}"/>
                </a:ext>
              </a:extLst>
            </p:cNvPr>
            <p:cNvSpPr/>
            <p:nvPr/>
          </p:nvSpPr>
          <p:spPr>
            <a:xfrm>
              <a:off x="4469200" y="1349725"/>
              <a:ext cx="915525" cy="764825"/>
            </a:xfrm>
            <a:custGeom>
              <a:avLst/>
              <a:gdLst/>
              <a:ahLst/>
              <a:cxnLst/>
              <a:rect l="l" t="t" r="r" b="b"/>
              <a:pathLst>
                <a:path w="36621" h="30593" extrusionOk="0">
                  <a:moveTo>
                    <a:pt x="19925" y="1"/>
                  </a:moveTo>
                  <a:cubicBezTo>
                    <a:pt x="19888" y="1"/>
                    <a:pt x="19851" y="1"/>
                    <a:pt x="19814" y="1"/>
                  </a:cubicBezTo>
                  <a:cubicBezTo>
                    <a:pt x="10274" y="68"/>
                    <a:pt x="3136" y="8741"/>
                    <a:pt x="4904" y="18114"/>
                  </a:cubicBezTo>
                  <a:lnTo>
                    <a:pt x="0" y="24952"/>
                  </a:lnTo>
                  <a:lnTo>
                    <a:pt x="0" y="24952"/>
                  </a:lnTo>
                  <a:lnTo>
                    <a:pt x="7239" y="23818"/>
                  </a:lnTo>
                  <a:cubicBezTo>
                    <a:pt x="10104" y="28116"/>
                    <a:pt x="14902" y="30593"/>
                    <a:pt x="19925" y="30593"/>
                  </a:cubicBezTo>
                  <a:cubicBezTo>
                    <a:pt x="20984" y="30593"/>
                    <a:pt x="22054" y="30483"/>
                    <a:pt x="23117" y="30256"/>
                  </a:cubicBezTo>
                  <a:cubicBezTo>
                    <a:pt x="29221" y="28955"/>
                    <a:pt x="33925" y="24085"/>
                    <a:pt x="34992" y="17914"/>
                  </a:cubicBezTo>
                  <a:cubicBezTo>
                    <a:pt x="36620" y="8544"/>
                    <a:pt x="29411" y="1"/>
                    <a:pt x="199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949;p76">
              <a:extLst>
                <a:ext uri="{FF2B5EF4-FFF2-40B4-BE49-F238E27FC236}">
                  <a16:creationId xmlns:a16="http://schemas.microsoft.com/office/drawing/2014/main" id="{BB4B4343-118B-EFC8-EBA4-AF8CE142008A}"/>
                </a:ext>
              </a:extLst>
            </p:cNvPr>
            <p:cNvSpPr/>
            <p:nvPr/>
          </p:nvSpPr>
          <p:spPr>
            <a:xfrm>
              <a:off x="4753575" y="1568075"/>
              <a:ext cx="401975" cy="386300"/>
            </a:xfrm>
            <a:custGeom>
              <a:avLst/>
              <a:gdLst/>
              <a:ahLst/>
              <a:cxnLst/>
              <a:rect l="l" t="t" r="r" b="b"/>
              <a:pathLst>
                <a:path w="16079" h="15452" extrusionOk="0">
                  <a:moveTo>
                    <a:pt x="7592" y="4072"/>
                  </a:moveTo>
                  <a:cubicBezTo>
                    <a:pt x="7652" y="4072"/>
                    <a:pt x="7712" y="4073"/>
                    <a:pt x="7772" y="4076"/>
                  </a:cubicBezTo>
                  <a:cubicBezTo>
                    <a:pt x="11008" y="4176"/>
                    <a:pt x="12542" y="8113"/>
                    <a:pt x="10207" y="10381"/>
                  </a:cubicBezTo>
                  <a:cubicBezTo>
                    <a:pt x="9474" y="11083"/>
                    <a:pt x="8587" y="11396"/>
                    <a:pt x="7715" y="11396"/>
                  </a:cubicBezTo>
                  <a:cubicBezTo>
                    <a:pt x="5810" y="11396"/>
                    <a:pt x="3980" y="9899"/>
                    <a:pt x="4003" y="7679"/>
                  </a:cubicBezTo>
                  <a:cubicBezTo>
                    <a:pt x="4003" y="5671"/>
                    <a:pt x="5606" y="4072"/>
                    <a:pt x="7592" y="4072"/>
                  </a:cubicBezTo>
                  <a:close/>
                  <a:moveTo>
                    <a:pt x="8037" y="1"/>
                  </a:moveTo>
                  <a:cubicBezTo>
                    <a:pt x="3600" y="1"/>
                    <a:pt x="264" y="3220"/>
                    <a:pt x="134" y="7646"/>
                  </a:cubicBezTo>
                  <a:cubicBezTo>
                    <a:pt x="0" y="12015"/>
                    <a:pt x="3202" y="15318"/>
                    <a:pt x="7672" y="15451"/>
                  </a:cubicBezTo>
                  <a:cubicBezTo>
                    <a:pt x="8873" y="15451"/>
                    <a:pt x="10041" y="15184"/>
                    <a:pt x="11141" y="14617"/>
                  </a:cubicBezTo>
                  <a:lnTo>
                    <a:pt x="10875" y="14050"/>
                  </a:lnTo>
                  <a:cubicBezTo>
                    <a:pt x="9907" y="14550"/>
                    <a:pt x="8806" y="14817"/>
                    <a:pt x="7706" y="14817"/>
                  </a:cubicBezTo>
                  <a:cubicBezTo>
                    <a:pt x="3569" y="14684"/>
                    <a:pt x="634" y="11648"/>
                    <a:pt x="767" y="7646"/>
                  </a:cubicBezTo>
                  <a:cubicBezTo>
                    <a:pt x="865" y="3565"/>
                    <a:pt x="3998" y="603"/>
                    <a:pt x="8071" y="603"/>
                  </a:cubicBezTo>
                  <a:cubicBezTo>
                    <a:pt x="8160" y="603"/>
                    <a:pt x="8249" y="604"/>
                    <a:pt x="8339" y="607"/>
                  </a:cubicBezTo>
                  <a:cubicBezTo>
                    <a:pt x="12576" y="741"/>
                    <a:pt x="15478" y="3910"/>
                    <a:pt x="15344" y="8113"/>
                  </a:cubicBezTo>
                  <a:cubicBezTo>
                    <a:pt x="15279" y="10531"/>
                    <a:pt x="14381" y="12117"/>
                    <a:pt x="13184" y="12117"/>
                  </a:cubicBezTo>
                  <a:cubicBezTo>
                    <a:pt x="13159" y="12117"/>
                    <a:pt x="13134" y="12117"/>
                    <a:pt x="13109" y="12115"/>
                  </a:cubicBezTo>
                  <a:cubicBezTo>
                    <a:pt x="12442" y="12115"/>
                    <a:pt x="11909" y="11582"/>
                    <a:pt x="11942" y="10681"/>
                  </a:cubicBezTo>
                  <a:lnTo>
                    <a:pt x="12175" y="3576"/>
                  </a:lnTo>
                  <a:lnTo>
                    <a:pt x="11475" y="3543"/>
                  </a:lnTo>
                  <a:lnTo>
                    <a:pt x="11408" y="5811"/>
                  </a:lnTo>
                  <a:cubicBezTo>
                    <a:pt x="10774" y="4310"/>
                    <a:pt x="9307" y="3376"/>
                    <a:pt x="7706" y="3376"/>
                  </a:cubicBezTo>
                  <a:cubicBezTo>
                    <a:pt x="7641" y="3373"/>
                    <a:pt x="7578" y="3372"/>
                    <a:pt x="7515" y="3372"/>
                  </a:cubicBezTo>
                  <a:cubicBezTo>
                    <a:pt x="5111" y="3372"/>
                    <a:pt x="3367" y="5209"/>
                    <a:pt x="3269" y="7679"/>
                  </a:cubicBezTo>
                  <a:cubicBezTo>
                    <a:pt x="3102" y="10114"/>
                    <a:pt x="5037" y="12182"/>
                    <a:pt x="7472" y="12215"/>
                  </a:cubicBezTo>
                  <a:cubicBezTo>
                    <a:pt x="7555" y="12221"/>
                    <a:pt x="7637" y="12223"/>
                    <a:pt x="7719" y="12223"/>
                  </a:cubicBezTo>
                  <a:cubicBezTo>
                    <a:pt x="9260" y="12223"/>
                    <a:pt x="10678" y="11341"/>
                    <a:pt x="11375" y="9947"/>
                  </a:cubicBezTo>
                  <a:lnTo>
                    <a:pt x="11375" y="9947"/>
                  </a:lnTo>
                  <a:lnTo>
                    <a:pt x="11342" y="10881"/>
                  </a:lnTo>
                  <a:cubicBezTo>
                    <a:pt x="11342" y="12015"/>
                    <a:pt x="12075" y="12716"/>
                    <a:pt x="13009" y="12716"/>
                  </a:cubicBezTo>
                  <a:cubicBezTo>
                    <a:pt x="13039" y="12717"/>
                    <a:pt x="13069" y="12718"/>
                    <a:pt x="13099" y="12718"/>
                  </a:cubicBezTo>
                  <a:cubicBezTo>
                    <a:pt x="14719" y="12718"/>
                    <a:pt x="15847" y="10930"/>
                    <a:pt x="15945" y="8146"/>
                  </a:cubicBezTo>
                  <a:cubicBezTo>
                    <a:pt x="16078" y="3543"/>
                    <a:pt x="12876" y="140"/>
                    <a:pt x="8373" y="7"/>
                  </a:cubicBezTo>
                  <a:cubicBezTo>
                    <a:pt x="8260" y="3"/>
                    <a:pt x="8148" y="1"/>
                    <a:pt x="8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950;p76">
              <a:extLst>
                <a:ext uri="{FF2B5EF4-FFF2-40B4-BE49-F238E27FC236}">
                  <a16:creationId xmlns:a16="http://schemas.microsoft.com/office/drawing/2014/main" id="{1067EA62-A6B7-BBC6-47BB-715F9214E75C}"/>
                </a:ext>
              </a:extLst>
            </p:cNvPr>
            <p:cNvSpPr/>
            <p:nvPr/>
          </p:nvSpPr>
          <p:spPr>
            <a:xfrm>
              <a:off x="3056050" y="1932200"/>
              <a:ext cx="1420675" cy="1687600"/>
            </a:xfrm>
            <a:custGeom>
              <a:avLst/>
              <a:gdLst/>
              <a:ahLst/>
              <a:cxnLst/>
              <a:rect l="l" t="t" r="r" b="b"/>
              <a:pathLst>
                <a:path w="56827" h="67504" extrusionOk="0">
                  <a:moveTo>
                    <a:pt x="53571" y="1"/>
                  </a:moveTo>
                  <a:cubicBezTo>
                    <a:pt x="53100" y="1"/>
                    <a:pt x="52957" y="886"/>
                    <a:pt x="52957" y="886"/>
                  </a:cubicBezTo>
                  <a:cubicBezTo>
                    <a:pt x="52957" y="886"/>
                    <a:pt x="51434" y="5292"/>
                    <a:pt x="50943" y="5292"/>
                  </a:cubicBezTo>
                  <a:cubicBezTo>
                    <a:pt x="50936" y="5292"/>
                    <a:pt x="50929" y="5291"/>
                    <a:pt x="50922" y="5289"/>
                  </a:cubicBezTo>
                  <a:cubicBezTo>
                    <a:pt x="50455" y="5156"/>
                    <a:pt x="51289" y="2454"/>
                    <a:pt x="51623" y="1553"/>
                  </a:cubicBezTo>
                  <a:cubicBezTo>
                    <a:pt x="51914" y="768"/>
                    <a:pt x="51748" y="287"/>
                    <a:pt x="51347" y="287"/>
                  </a:cubicBezTo>
                  <a:cubicBezTo>
                    <a:pt x="51288" y="287"/>
                    <a:pt x="51224" y="298"/>
                    <a:pt x="51156" y="319"/>
                  </a:cubicBezTo>
                  <a:cubicBezTo>
                    <a:pt x="50822" y="453"/>
                    <a:pt x="49688" y="3154"/>
                    <a:pt x="49388" y="4022"/>
                  </a:cubicBezTo>
                  <a:cubicBezTo>
                    <a:pt x="49131" y="4715"/>
                    <a:pt x="48577" y="6319"/>
                    <a:pt x="48077" y="6319"/>
                  </a:cubicBezTo>
                  <a:cubicBezTo>
                    <a:pt x="47928" y="6319"/>
                    <a:pt x="47784" y="6176"/>
                    <a:pt x="47653" y="5823"/>
                  </a:cubicBezTo>
                  <a:cubicBezTo>
                    <a:pt x="47086" y="4289"/>
                    <a:pt x="46052" y="3321"/>
                    <a:pt x="45585" y="3255"/>
                  </a:cubicBezTo>
                  <a:cubicBezTo>
                    <a:pt x="45573" y="3254"/>
                    <a:pt x="45560" y="3253"/>
                    <a:pt x="45548" y="3253"/>
                  </a:cubicBezTo>
                  <a:cubicBezTo>
                    <a:pt x="45104" y="3253"/>
                    <a:pt x="44861" y="3831"/>
                    <a:pt x="45218" y="4155"/>
                  </a:cubicBezTo>
                  <a:cubicBezTo>
                    <a:pt x="45585" y="4589"/>
                    <a:pt x="45885" y="5056"/>
                    <a:pt x="46086" y="5556"/>
                  </a:cubicBezTo>
                  <a:cubicBezTo>
                    <a:pt x="46286" y="5956"/>
                    <a:pt x="46419" y="6390"/>
                    <a:pt x="46452" y="6857"/>
                  </a:cubicBezTo>
                  <a:cubicBezTo>
                    <a:pt x="46553" y="7724"/>
                    <a:pt x="46586" y="8625"/>
                    <a:pt x="46519" y="9526"/>
                  </a:cubicBezTo>
                  <a:lnTo>
                    <a:pt x="46519" y="9793"/>
                  </a:lnTo>
                  <a:lnTo>
                    <a:pt x="41582" y="22068"/>
                  </a:lnTo>
                  <a:lnTo>
                    <a:pt x="36078" y="9959"/>
                  </a:lnTo>
                  <a:cubicBezTo>
                    <a:pt x="34310" y="4122"/>
                    <a:pt x="27005" y="3855"/>
                    <a:pt x="27005" y="3855"/>
                  </a:cubicBezTo>
                  <a:lnTo>
                    <a:pt x="19800" y="3121"/>
                  </a:lnTo>
                  <a:cubicBezTo>
                    <a:pt x="18588" y="2655"/>
                    <a:pt x="17304" y="2442"/>
                    <a:pt x="16116" y="2442"/>
                  </a:cubicBezTo>
                  <a:cubicBezTo>
                    <a:pt x="14753" y="2442"/>
                    <a:pt x="13517" y="2722"/>
                    <a:pt x="12662" y="3221"/>
                  </a:cubicBezTo>
                  <a:cubicBezTo>
                    <a:pt x="10594" y="4422"/>
                    <a:pt x="9159" y="6490"/>
                    <a:pt x="8692" y="8825"/>
                  </a:cubicBezTo>
                  <a:cubicBezTo>
                    <a:pt x="7024" y="16998"/>
                    <a:pt x="1254" y="46319"/>
                    <a:pt x="787" y="59128"/>
                  </a:cubicBezTo>
                  <a:cubicBezTo>
                    <a:pt x="486" y="60529"/>
                    <a:pt x="253" y="61930"/>
                    <a:pt x="119" y="63364"/>
                  </a:cubicBezTo>
                  <a:cubicBezTo>
                    <a:pt x="0" y="65356"/>
                    <a:pt x="146" y="65573"/>
                    <a:pt x="345" y="65573"/>
                  </a:cubicBezTo>
                  <a:cubicBezTo>
                    <a:pt x="369" y="65573"/>
                    <a:pt x="394" y="65569"/>
                    <a:pt x="420" y="65566"/>
                  </a:cubicBezTo>
                  <a:cubicBezTo>
                    <a:pt x="1084" y="65505"/>
                    <a:pt x="901" y="62354"/>
                    <a:pt x="1257" y="62354"/>
                  </a:cubicBezTo>
                  <a:cubicBezTo>
                    <a:pt x="1294" y="62354"/>
                    <a:pt x="1337" y="62388"/>
                    <a:pt x="1387" y="62464"/>
                  </a:cubicBezTo>
                  <a:cubicBezTo>
                    <a:pt x="1881" y="63221"/>
                    <a:pt x="1237" y="67069"/>
                    <a:pt x="1895" y="67069"/>
                  </a:cubicBezTo>
                  <a:cubicBezTo>
                    <a:pt x="1903" y="67069"/>
                    <a:pt x="1912" y="67068"/>
                    <a:pt x="1921" y="67067"/>
                  </a:cubicBezTo>
                  <a:cubicBezTo>
                    <a:pt x="2921" y="66933"/>
                    <a:pt x="2521" y="62897"/>
                    <a:pt x="2521" y="62564"/>
                  </a:cubicBezTo>
                  <a:cubicBezTo>
                    <a:pt x="2521" y="62389"/>
                    <a:pt x="2650" y="62296"/>
                    <a:pt x="2772" y="62296"/>
                  </a:cubicBezTo>
                  <a:cubicBezTo>
                    <a:pt x="2883" y="62296"/>
                    <a:pt x="2988" y="62372"/>
                    <a:pt x="2988" y="62530"/>
                  </a:cubicBezTo>
                  <a:cubicBezTo>
                    <a:pt x="2988" y="62958"/>
                    <a:pt x="2956" y="67503"/>
                    <a:pt x="3850" y="67503"/>
                  </a:cubicBezTo>
                  <a:cubicBezTo>
                    <a:pt x="3863" y="67503"/>
                    <a:pt x="3876" y="67502"/>
                    <a:pt x="3889" y="67500"/>
                  </a:cubicBezTo>
                  <a:cubicBezTo>
                    <a:pt x="4389" y="67434"/>
                    <a:pt x="4189" y="66500"/>
                    <a:pt x="4189" y="66500"/>
                  </a:cubicBezTo>
                  <a:cubicBezTo>
                    <a:pt x="4189" y="66500"/>
                    <a:pt x="3889" y="62130"/>
                    <a:pt x="4322" y="62097"/>
                  </a:cubicBezTo>
                  <a:cubicBezTo>
                    <a:pt x="4328" y="62096"/>
                    <a:pt x="4334" y="62095"/>
                    <a:pt x="4340" y="62095"/>
                  </a:cubicBezTo>
                  <a:cubicBezTo>
                    <a:pt x="4796" y="62095"/>
                    <a:pt x="5056" y="64610"/>
                    <a:pt x="5056" y="65466"/>
                  </a:cubicBezTo>
                  <a:cubicBezTo>
                    <a:pt x="5081" y="66110"/>
                    <a:pt x="5327" y="66460"/>
                    <a:pt x="5602" y="66460"/>
                  </a:cubicBezTo>
                  <a:cubicBezTo>
                    <a:pt x="5697" y="66460"/>
                    <a:pt x="5796" y="66419"/>
                    <a:pt x="5890" y="66333"/>
                  </a:cubicBezTo>
                  <a:cubicBezTo>
                    <a:pt x="6157" y="66099"/>
                    <a:pt x="6124" y="63464"/>
                    <a:pt x="6090" y="62597"/>
                  </a:cubicBezTo>
                  <a:cubicBezTo>
                    <a:pt x="6063" y="61888"/>
                    <a:pt x="5924" y="60176"/>
                    <a:pt x="6440" y="60176"/>
                  </a:cubicBezTo>
                  <a:cubicBezTo>
                    <a:pt x="6555" y="60176"/>
                    <a:pt x="6702" y="60261"/>
                    <a:pt x="6891" y="60462"/>
                  </a:cubicBezTo>
                  <a:cubicBezTo>
                    <a:pt x="7829" y="61461"/>
                    <a:pt x="8905" y="61910"/>
                    <a:pt x="9395" y="61910"/>
                  </a:cubicBezTo>
                  <a:cubicBezTo>
                    <a:pt x="9445" y="61910"/>
                    <a:pt x="9489" y="61906"/>
                    <a:pt x="9526" y="61896"/>
                  </a:cubicBezTo>
                  <a:cubicBezTo>
                    <a:pt x="9960" y="61730"/>
                    <a:pt x="9926" y="61163"/>
                    <a:pt x="9526" y="60996"/>
                  </a:cubicBezTo>
                  <a:cubicBezTo>
                    <a:pt x="9059" y="60762"/>
                    <a:pt x="8659" y="60462"/>
                    <a:pt x="8292" y="60129"/>
                  </a:cubicBezTo>
                  <a:cubicBezTo>
                    <a:pt x="7992" y="59862"/>
                    <a:pt x="7725" y="59561"/>
                    <a:pt x="7525" y="59195"/>
                  </a:cubicBezTo>
                  <a:cubicBezTo>
                    <a:pt x="7491" y="59094"/>
                    <a:pt x="7425" y="58994"/>
                    <a:pt x="7358" y="58894"/>
                  </a:cubicBezTo>
                  <a:cubicBezTo>
                    <a:pt x="7525" y="56459"/>
                    <a:pt x="8959" y="35478"/>
                    <a:pt x="12662" y="21134"/>
                  </a:cubicBezTo>
                  <a:lnTo>
                    <a:pt x="13362" y="19333"/>
                  </a:lnTo>
                  <a:lnTo>
                    <a:pt x="13362" y="19333"/>
                  </a:lnTo>
                  <a:cubicBezTo>
                    <a:pt x="14063" y="22268"/>
                    <a:pt x="13629" y="28239"/>
                    <a:pt x="12095" y="30808"/>
                  </a:cubicBezTo>
                  <a:cubicBezTo>
                    <a:pt x="9559" y="35077"/>
                    <a:pt x="9760" y="45585"/>
                    <a:pt x="9760" y="45585"/>
                  </a:cubicBezTo>
                  <a:lnTo>
                    <a:pt x="33043" y="46485"/>
                  </a:lnTo>
                  <a:cubicBezTo>
                    <a:pt x="33043" y="46485"/>
                    <a:pt x="32876" y="42616"/>
                    <a:pt x="32676" y="37679"/>
                  </a:cubicBezTo>
                  <a:lnTo>
                    <a:pt x="32142" y="23169"/>
                  </a:lnTo>
                  <a:lnTo>
                    <a:pt x="32209" y="20400"/>
                  </a:lnTo>
                  <a:lnTo>
                    <a:pt x="32309" y="20100"/>
                  </a:lnTo>
                  <a:cubicBezTo>
                    <a:pt x="33443" y="21901"/>
                    <a:pt x="34844" y="24203"/>
                    <a:pt x="36579" y="27138"/>
                  </a:cubicBezTo>
                  <a:cubicBezTo>
                    <a:pt x="38295" y="30028"/>
                    <a:pt x="39932" y="31046"/>
                    <a:pt x="41387" y="31046"/>
                  </a:cubicBezTo>
                  <a:cubicBezTo>
                    <a:pt x="44854" y="31046"/>
                    <a:pt x="47286" y="25270"/>
                    <a:pt x="47286" y="25270"/>
                  </a:cubicBezTo>
                  <a:lnTo>
                    <a:pt x="52223" y="11260"/>
                  </a:lnTo>
                  <a:cubicBezTo>
                    <a:pt x="53491" y="9526"/>
                    <a:pt x="54658" y="7691"/>
                    <a:pt x="55726" y="5823"/>
                  </a:cubicBezTo>
                  <a:cubicBezTo>
                    <a:pt x="56827" y="3621"/>
                    <a:pt x="56626" y="3555"/>
                    <a:pt x="56326" y="3455"/>
                  </a:cubicBezTo>
                  <a:cubicBezTo>
                    <a:pt x="56305" y="3448"/>
                    <a:pt x="56284" y="3445"/>
                    <a:pt x="56262" y="3445"/>
                  </a:cubicBezTo>
                  <a:cubicBezTo>
                    <a:pt x="55605" y="3445"/>
                    <a:pt x="54544" y="6361"/>
                    <a:pt x="54169" y="6361"/>
                  </a:cubicBezTo>
                  <a:cubicBezTo>
                    <a:pt x="54119" y="6361"/>
                    <a:pt x="54081" y="6309"/>
                    <a:pt x="54058" y="6190"/>
                  </a:cubicBezTo>
                  <a:cubicBezTo>
                    <a:pt x="53824" y="5189"/>
                    <a:pt x="56259" y="1487"/>
                    <a:pt x="55459" y="1286"/>
                  </a:cubicBezTo>
                  <a:cubicBezTo>
                    <a:pt x="55427" y="1278"/>
                    <a:pt x="55395" y="1274"/>
                    <a:pt x="55363" y="1274"/>
                  </a:cubicBezTo>
                  <a:cubicBezTo>
                    <a:pt x="54346" y="1274"/>
                    <a:pt x="53120" y="5234"/>
                    <a:pt x="52990" y="5590"/>
                  </a:cubicBezTo>
                  <a:cubicBezTo>
                    <a:pt x="52940" y="5717"/>
                    <a:pt x="52830" y="5771"/>
                    <a:pt x="52722" y="5771"/>
                  </a:cubicBezTo>
                  <a:cubicBezTo>
                    <a:pt x="52547" y="5771"/>
                    <a:pt x="52374" y="5629"/>
                    <a:pt x="52457" y="5423"/>
                  </a:cubicBezTo>
                  <a:cubicBezTo>
                    <a:pt x="52690" y="4989"/>
                    <a:pt x="54692" y="286"/>
                    <a:pt x="53691" y="19"/>
                  </a:cubicBezTo>
                  <a:cubicBezTo>
                    <a:pt x="53649" y="6"/>
                    <a:pt x="53609" y="1"/>
                    <a:pt x="53571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951;p76">
              <a:extLst>
                <a:ext uri="{FF2B5EF4-FFF2-40B4-BE49-F238E27FC236}">
                  <a16:creationId xmlns:a16="http://schemas.microsoft.com/office/drawing/2014/main" id="{36800B2E-BD7D-7BDA-05D7-34B4EE227057}"/>
                </a:ext>
              </a:extLst>
            </p:cNvPr>
            <p:cNvSpPr/>
            <p:nvPr/>
          </p:nvSpPr>
          <p:spPr>
            <a:xfrm>
              <a:off x="3390100" y="4717150"/>
              <a:ext cx="327750" cy="145500"/>
            </a:xfrm>
            <a:custGeom>
              <a:avLst/>
              <a:gdLst/>
              <a:ahLst/>
              <a:cxnLst/>
              <a:rect l="l" t="t" r="r" b="b"/>
              <a:pathLst>
                <a:path w="13110" h="5820" extrusionOk="0">
                  <a:moveTo>
                    <a:pt x="67" y="1"/>
                  </a:moveTo>
                  <a:lnTo>
                    <a:pt x="0" y="5538"/>
                  </a:lnTo>
                  <a:lnTo>
                    <a:pt x="434" y="5538"/>
                  </a:lnTo>
                  <a:cubicBezTo>
                    <a:pt x="1746" y="5627"/>
                    <a:pt x="5726" y="5820"/>
                    <a:pt x="8620" y="5820"/>
                  </a:cubicBezTo>
                  <a:cubicBezTo>
                    <a:pt x="10067" y="5820"/>
                    <a:pt x="11242" y="5771"/>
                    <a:pt x="11675" y="5638"/>
                  </a:cubicBezTo>
                  <a:cubicBezTo>
                    <a:pt x="13110" y="5204"/>
                    <a:pt x="7139" y="3803"/>
                    <a:pt x="7139" y="3803"/>
                  </a:cubicBezTo>
                  <a:lnTo>
                    <a:pt x="7139" y="6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952;p76">
              <a:extLst>
                <a:ext uri="{FF2B5EF4-FFF2-40B4-BE49-F238E27FC236}">
                  <a16:creationId xmlns:a16="http://schemas.microsoft.com/office/drawing/2014/main" id="{56272D24-C1AF-CDE3-6281-626F618D7AD8}"/>
                </a:ext>
              </a:extLst>
            </p:cNvPr>
            <p:cNvSpPr/>
            <p:nvPr/>
          </p:nvSpPr>
          <p:spPr>
            <a:xfrm>
              <a:off x="3390925" y="4846400"/>
              <a:ext cx="295225" cy="5875"/>
            </a:xfrm>
            <a:custGeom>
              <a:avLst/>
              <a:gdLst/>
              <a:ahLst/>
              <a:cxnLst/>
              <a:rect l="l" t="t" r="r" b="b"/>
              <a:pathLst>
                <a:path w="11809" h="235" extrusionOk="0">
                  <a:moveTo>
                    <a:pt x="5905" y="1"/>
                  </a:moveTo>
                  <a:cubicBezTo>
                    <a:pt x="2636" y="1"/>
                    <a:pt x="1" y="34"/>
                    <a:pt x="1" y="101"/>
                  </a:cubicBezTo>
                  <a:cubicBezTo>
                    <a:pt x="1" y="168"/>
                    <a:pt x="2636" y="234"/>
                    <a:pt x="5905" y="234"/>
                  </a:cubicBezTo>
                  <a:cubicBezTo>
                    <a:pt x="9140" y="234"/>
                    <a:pt x="11809" y="168"/>
                    <a:pt x="11809" y="101"/>
                  </a:cubicBezTo>
                  <a:cubicBezTo>
                    <a:pt x="11809" y="34"/>
                    <a:pt x="9140" y="1"/>
                    <a:pt x="59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953;p76">
              <a:extLst>
                <a:ext uri="{FF2B5EF4-FFF2-40B4-BE49-F238E27FC236}">
                  <a16:creationId xmlns:a16="http://schemas.microsoft.com/office/drawing/2014/main" id="{DF54D4D8-CF88-962C-858D-2EFF15FAB519}"/>
                </a:ext>
              </a:extLst>
            </p:cNvPr>
            <p:cNvSpPr/>
            <p:nvPr/>
          </p:nvSpPr>
          <p:spPr>
            <a:xfrm>
              <a:off x="3570225" y="4814575"/>
              <a:ext cx="15875" cy="16975"/>
            </a:xfrm>
            <a:custGeom>
              <a:avLst/>
              <a:gdLst/>
              <a:ahLst/>
              <a:cxnLst/>
              <a:rect l="l" t="t" r="r" b="b"/>
              <a:pathLst>
                <a:path w="635" h="679" extrusionOk="0">
                  <a:moveTo>
                    <a:pt x="547" y="0"/>
                  </a:moveTo>
                  <a:cubicBezTo>
                    <a:pt x="484" y="0"/>
                    <a:pt x="317" y="99"/>
                    <a:pt x="200" y="273"/>
                  </a:cubicBezTo>
                  <a:cubicBezTo>
                    <a:pt x="34" y="440"/>
                    <a:pt x="0" y="640"/>
                    <a:pt x="34" y="674"/>
                  </a:cubicBezTo>
                  <a:cubicBezTo>
                    <a:pt x="41" y="677"/>
                    <a:pt x="48" y="679"/>
                    <a:pt x="57" y="679"/>
                  </a:cubicBezTo>
                  <a:cubicBezTo>
                    <a:pt x="129" y="679"/>
                    <a:pt x="251" y="556"/>
                    <a:pt x="401" y="407"/>
                  </a:cubicBezTo>
                  <a:cubicBezTo>
                    <a:pt x="534" y="240"/>
                    <a:pt x="634" y="40"/>
                    <a:pt x="567" y="6"/>
                  </a:cubicBezTo>
                  <a:cubicBezTo>
                    <a:pt x="563" y="2"/>
                    <a:pt x="556" y="0"/>
                    <a:pt x="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954;p76">
              <a:extLst>
                <a:ext uri="{FF2B5EF4-FFF2-40B4-BE49-F238E27FC236}">
                  <a16:creationId xmlns:a16="http://schemas.microsoft.com/office/drawing/2014/main" id="{FBF975AE-2FBC-59BB-4F23-8DCAC14C5ED2}"/>
                </a:ext>
              </a:extLst>
            </p:cNvPr>
            <p:cNvSpPr/>
            <p:nvPr/>
          </p:nvSpPr>
          <p:spPr>
            <a:xfrm>
              <a:off x="3581050" y="4817100"/>
              <a:ext cx="15050" cy="21000"/>
            </a:xfrm>
            <a:custGeom>
              <a:avLst/>
              <a:gdLst/>
              <a:ahLst/>
              <a:cxnLst/>
              <a:rect l="l" t="t" r="r" b="b"/>
              <a:pathLst>
                <a:path w="602" h="840" extrusionOk="0">
                  <a:moveTo>
                    <a:pt x="520" y="0"/>
                  </a:moveTo>
                  <a:cubicBezTo>
                    <a:pt x="461" y="0"/>
                    <a:pt x="288" y="129"/>
                    <a:pt x="168" y="339"/>
                  </a:cubicBezTo>
                  <a:cubicBezTo>
                    <a:pt x="34" y="573"/>
                    <a:pt x="1" y="806"/>
                    <a:pt x="68" y="839"/>
                  </a:cubicBezTo>
                  <a:cubicBezTo>
                    <a:pt x="134" y="839"/>
                    <a:pt x="234" y="673"/>
                    <a:pt x="368" y="472"/>
                  </a:cubicBezTo>
                  <a:cubicBezTo>
                    <a:pt x="501" y="239"/>
                    <a:pt x="601" y="39"/>
                    <a:pt x="535" y="5"/>
                  </a:cubicBezTo>
                  <a:cubicBezTo>
                    <a:pt x="531" y="2"/>
                    <a:pt x="526" y="0"/>
                    <a:pt x="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55;p76">
              <a:extLst>
                <a:ext uri="{FF2B5EF4-FFF2-40B4-BE49-F238E27FC236}">
                  <a16:creationId xmlns:a16="http://schemas.microsoft.com/office/drawing/2014/main" id="{87469786-ABE3-1DC3-1A05-E3B557F18B30}"/>
                </a:ext>
              </a:extLst>
            </p:cNvPr>
            <p:cNvSpPr/>
            <p:nvPr/>
          </p:nvSpPr>
          <p:spPr>
            <a:xfrm>
              <a:off x="3392600" y="4815425"/>
              <a:ext cx="52550" cy="33525"/>
            </a:xfrm>
            <a:custGeom>
              <a:avLst/>
              <a:gdLst/>
              <a:ahLst/>
              <a:cxnLst/>
              <a:rect l="l" t="t" r="r" b="b"/>
              <a:pathLst>
                <a:path w="2102" h="1341" extrusionOk="0">
                  <a:moveTo>
                    <a:pt x="496" y="1"/>
                  </a:moveTo>
                  <a:cubicBezTo>
                    <a:pt x="464" y="1"/>
                    <a:pt x="432" y="2"/>
                    <a:pt x="401" y="6"/>
                  </a:cubicBezTo>
                  <a:cubicBezTo>
                    <a:pt x="134" y="6"/>
                    <a:pt x="0" y="106"/>
                    <a:pt x="34" y="139"/>
                  </a:cubicBezTo>
                  <a:cubicBezTo>
                    <a:pt x="34" y="156"/>
                    <a:pt x="67" y="156"/>
                    <a:pt x="130" y="156"/>
                  </a:cubicBezTo>
                  <a:cubicBezTo>
                    <a:pt x="192" y="156"/>
                    <a:pt x="284" y="156"/>
                    <a:pt x="401" y="173"/>
                  </a:cubicBezTo>
                  <a:cubicBezTo>
                    <a:pt x="667" y="206"/>
                    <a:pt x="934" y="306"/>
                    <a:pt x="1134" y="473"/>
                  </a:cubicBezTo>
                  <a:cubicBezTo>
                    <a:pt x="1368" y="673"/>
                    <a:pt x="1568" y="873"/>
                    <a:pt x="1768" y="1073"/>
                  </a:cubicBezTo>
                  <a:cubicBezTo>
                    <a:pt x="1935" y="1240"/>
                    <a:pt x="2035" y="1340"/>
                    <a:pt x="2068" y="1340"/>
                  </a:cubicBezTo>
                  <a:cubicBezTo>
                    <a:pt x="2102" y="1307"/>
                    <a:pt x="2035" y="1173"/>
                    <a:pt x="1902" y="973"/>
                  </a:cubicBezTo>
                  <a:cubicBezTo>
                    <a:pt x="1735" y="706"/>
                    <a:pt x="1535" y="473"/>
                    <a:pt x="1301" y="273"/>
                  </a:cubicBezTo>
                  <a:cubicBezTo>
                    <a:pt x="1062" y="123"/>
                    <a:pt x="770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56;p76">
              <a:extLst>
                <a:ext uri="{FF2B5EF4-FFF2-40B4-BE49-F238E27FC236}">
                  <a16:creationId xmlns:a16="http://schemas.microsoft.com/office/drawing/2014/main" id="{E51A6BEE-609E-0948-889D-91F65A5401DD}"/>
                </a:ext>
              </a:extLst>
            </p:cNvPr>
            <p:cNvSpPr/>
            <p:nvPr/>
          </p:nvSpPr>
          <p:spPr>
            <a:xfrm>
              <a:off x="3554375" y="4813450"/>
              <a:ext cx="18375" cy="8375"/>
            </a:xfrm>
            <a:custGeom>
              <a:avLst/>
              <a:gdLst/>
              <a:ahLst/>
              <a:cxnLst/>
              <a:rect l="l" t="t" r="r" b="b"/>
              <a:pathLst>
                <a:path w="735" h="335" extrusionOk="0">
                  <a:moveTo>
                    <a:pt x="617" y="0"/>
                  </a:moveTo>
                  <a:cubicBezTo>
                    <a:pt x="545" y="0"/>
                    <a:pt x="440" y="43"/>
                    <a:pt x="334" y="85"/>
                  </a:cubicBezTo>
                  <a:cubicBezTo>
                    <a:pt x="167" y="118"/>
                    <a:pt x="1" y="218"/>
                    <a:pt x="34" y="285"/>
                  </a:cubicBezTo>
                  <a:cubicBezTo>
                    <a:pt x="34" y="318"/>
                    <a:pt x="76" y="335"/>
                    <a:pt x="142" y="335"/>
                  </a:cubicBezTo>
                  <a:cubicBezTo>
                    <a:pt x="209" y="335"/>
                    <a:pt x="301" y="318"/>
                    <a:pt x="401" y="285"/>
                  </a:cubicBezTo>
                  <a:cubicBezTo>
                    <a:pt x="601" y="218"/>
                    <a:pt x="734" y="85"/>
                    <a:pt x="701" y="51"/>
                  </a:cubicBezTo>
                  <a:cubicBezTo>
                    <a:pt x="689" y="15"/>
                    <a:pt x="658" y="0"/>
                    <a:pt x="6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957;p76">
              <a:extLst>
                <a:ext uri="{FF2B5EF4-FFF2-40B4-BE49-F238E27FC236}">
                  <a16:creationId xmlns:a16="http://schemas.microsoft.com/office/drawing/2014/main" id="{F23129C7-8224-9A6F-CD73-34F312851816}"/>
                </a:ext>
              </a:extLst>
            </p:cNvPr>
            <p:cNvSpPr/>
            <p:nvPr/>
          </p:nvSpPr>
          <p:spPr>
            <a:xfrm>
              <a:off x="3548550" y="4802225"/>
              <a:ext cx="20850" cy="5850"/>
            </a:xfrm>
            <a:custGeom>
              <a:avLst/>
              <a:gdLst/>
              <a:ahLst/>
              <a:cxnLst/>
              <a:rect l="l" t="t" r="r" b="b"/>
              <a:pathLst>
                <a:path w="834" h="234" extrusionOk="0">
                  <a:moveTo>
                    <a:pt x="400" y="0"/>
                  </a:moveTo>
                  <a:cubicBezTo>
                    <a:pt x="200" y="0"/>
                    <a:pt x="0" y="33"/>
                    <a:pt x="0" y="100"/>
                  </a:cubicBezTo>
                  <a:cubicBezTo>
                    <a:pt x="0" y="167"/>
                    <a:pt x="167" y="234"/>
                    <a:pt x="400" y="234"/>
                  </a:cubicBezTo>
                  <a:cubicBezTo>
                    <a:pt x="634" y="234"/>
                    <a:pt x="834" y="167"/>
                    <a:pt x="834" y="100"/>
                  </a:cubicBezTo>
                  <a:cubicBezTo>
                    <a:pt x="834" y="33"/>
                    <a:pt x="634" y="0"/>
                    <a:pt x="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958;p76">
              <a:extLst>
                <a:ext uri="{FF2B5EF4-FFF2-40B4-BE49-F238E27FC236}">
                  <a16:creationId xmlns:a16="http://schemas.microsoft.com/office/drawing/2014/main" id="{B4843D60-8E77-5623-11E6-7703411125C7}"/>
                </a:ext>
              </a:extLst>
            </p:cNvPr>
            <p:cNvSpPr/>
            <p:nvPr/>
          </p:nvSpPr>
          <p:spPr>
            <a:xfrm>
              <a:off x="3571900" y="4635425"/>
              <a:ext cx="313825" cy="220200"/>
            </a:xfrm>
            <a:custGeom>
              <a:avLst/>
              <a:gdLst/>
              <a:ahLst/>
              <a:cxnLst/>
              <a:rect l="l" t="t" r="r" b="b"/>
              <a:pathLst>
                <a:path w="12553" h="8808" extrusionOk="0">
                  <a:moveTo>
                    <a:pt x="1701" y="1"/>
                  </a:moveTo>
                  <a:lnTo>
                    <a:pt x="0" y="5271"/>
                  </a:lnTo>
                  <a:lnTo>
                    <a:pt x="434" y="5404"/>
                  </a:lnTo>
                  <a:cubicBezTo>
                    <a:pt x="2235" y="6105"/>
                    <a:pt x="9740" y="8807"/>
                    <a:pt x="11108" y="8807"/>
                  </a:cubicBezTo>
                  <a:cubicBezTo>
                    <a:pt x="11116" y="8807"/>
                    <a:pt x="11124" y="8807"/>
                    <a:pt x="11131" y="8807"/>
                  </a:cubicBezTo>
                  <a:cubicBezTo>
                    <a:pt x="12552" y="8807"/>
                    <a:pt x="7305" y="5738"/>
                    <a:pt x="7305" y="5738"/>
                  </a:cubicBezTo>
                  <a:lnTo>
                    <a:pt x="8439" y="2135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959;p76">
              <a:extLst>
                <a:ext uri="{FF2B5EF4-FFF2-40B4-BE49-F238E27FC236}">
                  <a16:creationId xmlns:a16="http://schemas.microsoft.com/office/drawing/2014/main" id="{2C4B4AFF-2851-A59D-F4A4-9CA7A563F11D}"/>
                </a:ext>
              </a:extLst>
            </p:cNvPr>
            <p:cNvSpPr/>
            <p:nvPr/>
          </p:nvSpPr>
          <p:spPr>
            <a:xfrm>
              <a:off x="3573550" y="4761250"/>
              <a:ext cx="282725" cy="87800"/>
            </a:xfrm>
            <a:custGeom>
              <a:avLst/>
              <a:gdLst/>
              <a:ahLst/>
              <a:cxnLst/>
              <a:rect l="l" t="t" r="r" b="b"/>
              <a:pathLst>
                <a:path w="11309" h="3512" extrusionOk="0">
                  <a:moveTo>
                    <a:pt x="48" y="0"/>
                  </a:moveTo>
                  <a:cubicBezTo>
                    <a:pt x="39" y="0"/>
                    <a:pt x="34" y="2"/>
                    <a:pt x="34" y="5"/>
                  </a:cubicBezTo>
                  <a:cubicBezTo>
                    <a:pt x="1" y="71"/>
                    <a:pt x="2503" y="905"/>
                    <a:pt x="5638" y="1873"/>
                  </a:cubicBezTo>
                  <a:cubicBezTo>
                    <a:pt x="8609" y="2799"/>
                    <a:pt x="11060" y="3511"/>
                    <a:pt x="11262" y="3511"/>
                  </a:cubicBezTo>
                  <a:cubicBezTo>
                    <a:pt x="11271" y="3511"/>
                    <a:pt x="11275" y="3510"/>
                    <a:pt x="11275" y="3507"/>
                  </a:cubicBezTo>
                  <a:cubicBezTo>
                    <a:pt x="11309" y="3440"/>
                    <a:pt x="8807" y="2606"/>
                    <a:pt x="5705" y="1639"/>
                  </a:cubicBezTo>
                  <a:cubicBezTo>
                    <a:pt x="2702" y="713"/>
                    <a:pt x="250" y="0"/>
                    <a:pt x="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60;p76">
              <a:extLst>
                <a:ext uri="{FF2B5EF4-FFF2-40B4-BE49-F238E27FC236}">
                  <a16:creationId xmlns:a16="http://schemas.microsoft.com/office/drawing/2014/main" id="{29B986E5-E76E-F37A-DF09-949E358341FB}"/>
                </a:ext>
              </a:extLst>
            </p:cNvPr>
            <p:cNvSpPr/>
            <p:nvPr/>
          </p:nvSpPr>
          <p:spPr>
            <a:xfrm>
              <a:off x="3750350" y="4785225"/>
              <a:ext cx="18375" cy="13375"/>
            </a:xfrm>
            <a:custGeom>
              <a:avLst/>
              <a:gdLst/>
              <a:ahLst/>
              <a:cxnLst/>
              <a:rect l="l" t="t" r="r" b="b"/>
              <a:pathLst>
                <a:path w="735" h="535" extrusionOk="0">
                  <a:moveTo>
                    <a:pt x="704" y="1"/>
                  </a:moveTo>
                  <a:cubicBezTo>
                    <a:pt x="640" y="1"/>
                    <a:pt x="487" y="44"/>
                    <a:pt x="334" y="146"/>
                  </a:cubicBezTo>
                  <a:cubicBezTo>
                    <a:pt x="134" y="280"/>
                    <a:pt x="0" y="480"/>
                    <a:pt x="67" y="513"/>
                  </a:cubicBezTo>
                  <a:cubicBezTo>
                    <a:pt x="74" y="528"/>
                    <a:pt x="88" y="534"/>
                    <a:pt x="107" y="534"/>
                  </a:cubicBezTo>
                  <a:cubicBezTo>
                    <a:pt x="174" y="534"/>
                    <a:pt x="304" y="451"/>
                    <a:pt x="434" y="346"/>
                  </a:cubicBezTo>
                  <a:cubicBezTo>
                    <a:pt x="634" y="213"/>
                    <a:pt x="734" y="80"/>
                    <a:pt x="734" y="13"/>
                  </a:cubicBezTo>
                  <a:cubicBezTo>
                    <a:pt x="734" y="5"/>
                    <a:pt x="723" y="1"/>
                    <a:pt x="7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61;p76">
              <a:extLst>
                <a:ext uri="{FF2B5EF4-FFF2-40B4-BE49-F238E27FC236}">
                  <a16:creationId xmlns:a16="http://schemas.microsoft.com/office/drawing/2014/main" id="{D4465BD8-FCFD-8BA0-AF0F-64617D9E0161}"/>
                </a:ext>
              </a:extLst>
            </p:cNvPr>
            <p:cNvSpPr/>
            <p:nvPr/>
          </p:nvSpPr>
          <p:spPr>
            <a:xfrm>
              <a:off x="3759525" y="4791675"/>
              <a:ext cx="20025" cy="16000"/>
            </a:xfrm>
            <a:custGeom>
              <a:avLst/>
              <a:gdLst/>
              <a:ahLst/>
              <a:cxnLst/>
              <a:rect l="l" t="t" r="r" b="b"/>
              <a:pathLst>
                <a:path w="801" h="640" extrusionOk="0">
                  <a:moveTo>
                    <a:pt x="692" y="1"/>
                  </a:moveTo>
                  <a:cubicBezTo>
                    <a:pt x="615" y="1"/>
                    <a:pt x="458" y="91"/>
                    <a:pt x="301" y="222"/>
                  </a:cubicBezTo>
                  <a:cubicBezTo>
                    <a:pt x="100" y="389"/>
                    <a:pt x="0" y="589"/>
                    <a:pt x="34" y="622"/>
                  </a:cubicBezTo>
                  <a:cubicBezTo>
                    <a:pt x="46" y="634"/>
                    <a:pt x="61" y="640"/>
                    <a:pt x="79" y="640"/>
                  </a:cubicBezTo>
                  <a:cubicBezTo>
                    <a:pt x="162" y="640"/>
                    <a:pt x="303" y="525"/>
                    <a:pt x="467" y="389"/>
                  </a:cubicBezTo>
                  <a:cubicBezTo>
                    <a:pt x="634" y="222"/>
                    <a:pt x="801" y="55"/>
                    <a:pt x="734" y="22"/>
                  </a:cubicBezTo>
                  <a:cubicBezTo>
                    <a:pt x="727" y="7"/>
                    <a:pt x="712" y="1"/>
                    <a:pt x="6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62;p76">
              <a:extLst>
                <a:ext uri="{FF2B5EF4-FFF2-40B4-BE49-F238E27FC236}">
                  <a16:creationId xmlns:a16="http://schemas.microsoft.com/office/drawing/2014/main" id="{4F80999C-37BB-22B2-4220-0F05A4DF3F54}"/>
                </a:ext>
              </a:extLst>
            </p:cNvPr>
            <p:cNvSpPr/>
            <p:nvPr/>
          </p:nvSpPr>
          <p:spPr>
            <a:xfrm>
              <a:off x="3585225" y="4732025"/>
              <a:ext cx="40900" cy="44350"/>
            </a:xfrm>
            <a:custGeom>
              <a:avLst/>
              <a:gdLst/>
              <a:ahLst/>
              <a:cxnLst/>
              <a:rect l="l" t="t" r="r" b="b"/>
              <a:pathLst>
                <a:path w="1636" h="1774" extrusionOk="0">
                  <a:moveTo>
                    <a:pt x="148" y="1"/>
                  </a:moveTo>
                  <a:cubicBezTo>
                    <a:pt x="56" y="1"/>
                    <a:pt x="1" y="20"/>
                    <a:pt x="1" y="39"/>
                  </a:cubicBezTo>
                  <a:cubicBezTo>
                    <a:pt x="1" y="73"/>
                    <a:pt x="134" y="106"/>
                    <a:pt x="334" y="206"/>
                  </a:cubicBezTo>
                  <a:cubicBezTo>
                    <a:pt x="601" y="306"/>
                    <a:pt x="801" y="473"/>
                    <a:pt x="968" y="707"/>
                  </a:cubicBezTo>
                  <a:cubicBezTo>
                    <a:pt x="1135" y="940"/>
                    <a:pt x="1268" y="1207"/>
                    <a:pt x="1402" y="1474"/>
                  </a:cubicBezTo>
                  <a:cubicBezTo>
                    <a:pt x="1502" y="1674"/>
                    <a:pt x="1569" y="1774"/>
                    <a:pt x="1602" y="1774"/>
                  </a:cubicBezTo>
                  <a:cubicBezTo>
                    <a:pt x="1635" y="1774"/>
                    <a:pt x="1602" y="1641"/>
                    <a:pt x="1569" y="1407"/>
                  </a:cubicBezTo>
                  <a:cubicBezTo>
                    <a:pt x="1468" y="1107"/>
                    <a:pt x="1335" y="807"/>
                    <a:pt x="1168" y="573"/>
                  </a:cubicBezTo>
                  <a:cubicBezTo>
                    <a:pt x="968" y="306"/>
                    <a:pt x="701" y="106"/>
                    <a:pt x="401" y="39"/>
                  </a:cubicBezTo>
                  <a:cubicBezTo>
                    <a:pt x="302" y="11"/>
                    <a:pt x="216" y="1"/>
                    <a:pt x="1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63;p76">
              <a:extLst>
                <a:ext uri="{FF2B5EF4-FFF2-40B4-BE49-F238E27FC236}">
                  <a16:creationId xmlns:a16="http://schemas.microsoft.com/office/drawing/2014/main" id="{37CCD2A0-92C9-577F-C901-D975310D3319}"/>
                </a:ext>
              </a:extLst>
            </p:cNvPr>
            <p:cNvSpPr/>
            <p:nvPr/>
          </p:nvSpPr>
          <p:spPr>
            <a:xfrm>
              <a:off x="3739500" y="4779375"/>
              <a:ext cx="18375" cy="6175"/>
            </a:xfrm>
            <a:custGeom>
              <a:avLst/>
              <a:gdLst/>
              <a:ahLst/>
              <a:cxnLst/>
              <a:rect l="l" t="t" r="r" b="b"/>
              <a:pathLst>
                <a:path w="735" h="247" extrusionOk="0">
                  <a:moveTo>
                    <a:pt x="499" y="0"/>
                  </a:moveTo>
                  <a:cubicBezTo>
                    <a:pt x="457" y="0"/>
                    <a:pt x="412" y="4"/>
                    <a:pt x="368" y="13"/>
                  </a:cubicBezTo>
                  <a:cubicBezTo>
                    <a:pt x="168" y="13"/>
                    <a:pt x="1" y="47"/>
                    <a:pt x="1" y="113"/>
                  </a:cubicBezTo>
                  <a:cubicBezTo>
                    <a:pt x="1" y="180"/>
                    <a:pt x="168" y="247"/>
                    <a:pt x="368" y="247"/>
                  </a:cubicBezTo>
                  <a:cubicBezTo>
                    <a:pt x="568" y="247"/>
                    <a:pt x="735" y="147"/>
                    <a:pt x="735" y="80"/>
                  </a:cubicBezTo>
                  <a:cubicBezTo>
                    <a:pt x="710" y="31"/>
                    <a:pt x="614" y="0"/>
                    <a:pt x="4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64;p76">
              <a:extLst>
                <a:ext uri="{FF2B5EF4-FFF2-40B4-BE49-F238E27FC236}">
                  <a16:creationId xmlns:a16="http://schemas.microsoft.com/office/drawing/2014/main" id="{D73E7FC8-AEE3-BD9E-2869-6A86AE6013AB}"/>
                </a:ext>
              </a:extLst>
            </p:cNvPr>
            <p:cNvSpPr/>
            <p:nvPr/>
          </p:nvSpPr>
          <p:spPr>
            <a:xfrm>
              <a:off x="3737000" y="4765100"/>
              <a:ext cx="20875" cy="8375"/>
            </a:xfrm>
            <a:custGeom>
              <a:avLst/>
              <a:gdLst/>
              <a:ahLst/>
              <a:cxnLst/>
              <a:rect l="l" t="t" r="r" b="b"/>
              <a:pathLst>
                <a:path w="835" h="335" extrusionOk="0">
                  <a:moveTo>
                    <a:pt x="188" y="1"/>
                  </a:moveTo>
                  <a:cubicBezTo>
                    <a:pt x="109" y="1"/>
                    <a:pt x="51" y="17"/>
                    <a:pt x="34" y="51"/>
                  </a:cubicBezTo>
                  <a:cubicBezTo>
                    <a:pt x="1" y="84"/>
                    <a:pt x="201" y="217"/>
                    <a:pt x="401" y="284"/>
                  </a:cubicBezTo>
                  <a:cubicBezTo>
                    <a:pt x="501" y="318"/>
                    <a:pt x="610" y="334"/>
                    <a:pt x="693" y="334"/>
                  </a:cubicBezTo>
                  <a:cubicBezTo>
                    <a:pt x="776" y="334"/>
                    <a:pt x="835" y="318"/>
                    <a:pt x="835" y="284"/>
                  </a:cubicBezTo>
                  <a:cubicBezTo>
                    <a:pt x="835" y="217"/>
                    <a:pt x="701" y="84"/>
                    <a:pt x="468" y="51"/>
                  </a:cubicBezTo>
                  <a:cubicBezTo>
                    <a:pt x="368" y="17"/>
                    <a:pt x="268" y="1"/>
                    <a:pt x="1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65;p76">
              <a:extLst>
                <a:ext uri="{FF2B5EF4-FFF2-40B4-BE49-F238E27FC236}">
                  <a16:creationId xmlns:a16="http://schemas.microsoft.com/office/drawing/2014/main" id="{6323B8B9-560E-D330-2B13-8838519AB84A}"/>
                </a:ext>
              </a:extLst>
            </p:cNvPr>
            <p:cNvSpPr/>
            <p:nvPr/>
          </p:nvSpPr>
          <p:spPr>
            <a:xfrm>
              <a:off x="3498500" y="1544875"/>
              <a:ext cx="326925" cy="495375"/>
            </a:xfrm>
            <a:custGeom>
              <a:avLst/>
              <a:gdLst/>
              <a:ahLst/>
              <a:cxnLst/>
              <a:rect l="l" t="t" r="r" b="b"/>
              <a:pathLst>
                <a:path w="13077" h="19815" extrusionOk="0">
                  <a:moveTo>
                    <a:pt x="7739" y="1"/>
                  </a:moveTo>
                  <a:lnTo>
                    <a:pt x="1602" y="4337"/>
                  </a:lnTo>
                  <a:lnTo>
                    <a:pt x="1" y="7773"/>
                  </a:lnTo>
                  <a:lnTo>
                    <a:pt x="2035" y="15278"/>
                  </a:lnTo>
                  <a:lnTo>
                    <a:pt x="2035" y="19181"/>
                  </a:lnTo>
                  <a:lnTo>
                    <a:pt x="9174" y="19815"/>
                  </a:lnTo>
                  <a:cubicBezTo>
                    <a:pt x="9074" y="19048"/>
                    <a:pt x="9507" y="15779"/>
                    <a:pt x="9507" y="15779"/>
                  </a:cubicBezTo>
                  <a:cubicBezTo>
                    <a:pt x="9507" y="15779"/>
                    <a:pt x="12510" y="15579"/>
                    <a:pt x="12776" y="12610"/>
                  </a:cubicBezTo>
                  <a:cubicBezTo>
                    <a:pt x="13043" y="9641"/>
                    <a:pt x="13077" y="2836"/>
                    <a:pt x="13077" y="2836"/>
                  </a:cubicBezTo>
                  <a:lnTo>
                    <a:pt x="7739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966;p76">
              <a:extLst>
                <a:ext uri="{FF2B5EF4-FFF2-40B4-BE49-F238E27FC236}">
                  <a16:creationId xmlns:a16="http://schemas.microsoft.com/office/drawing/2014/main" id="{B03D0427-7492-CE5F-89DE-BE77D4629C67}"/>
                </a:ext>
              </a:extLst>
            </p:cNvPr>
            <p:cNvSpPr/>
            <p:nvPr/>
          </p:nvSpPr>
          <p:spPr>
            <a:xfrm>
              <a:off x="3778700" y="1717000"/>
              <a:ext cx="38400" cy="20750"/>
            </a:xfrm>
            <a:custGeom>
              <a:avLst/>
              <a:gdLst/>
              <a:ahLst/>
              <a:cxnLst/>
              <a:rect l="l" t="t" r="r" b="b"/>
              <a:pathLst>
                <a:path w="1536" h="830" extrusionOk="0">
                  <a:moveTo>
                    <a:pt x="714" y="1"/>
                  </a:moveTo>
                  <a:cubicBezTo>
                    <a:pt x="530" y="1"/>
                    <a:pt x="343" y="52"/>
                    <a:pt x="167" y="154"/>
                  </a:cubicBezTo>
                  <a:cubicBezTo>
                    <a:pt x="34" y="254"/>
                    <a:pt x="1" y="321"/>
                    <a:pt x="1" y="354"/>
                  </a:cubicBezTo>
                  <a:cubicBezTo>
                    <a:pt x="4" y="357"/>
                    <a:pt x="9" y="359"/>
                    <a:pt x="17" y="359"/>
                  </a:cubicBezTo>
                  <a:cubicBezTo>
                    <a:pt x="88" y="359"/>
                    <a:pt x="344" y="250"/>
                    <a:pt x="660" y="250"/>
                  </a:cubicBezTo>
                  <a:cubicBezTo>
                    <a:pt x="695" y="250"/>
                    <a:pt x="731" y="251"/>
                    <a:pt x="768" y="254"/>
                  </a:cubicBezTo>
                  <a:cubicBezTo>
                    <a:pt x="835" y="254"/>
                    <a:pt x="868" y="254"/>
                    <a:pt x="935" y="288"/>
                  </a:cubicBezTo>
                  <a:cubicBezTo>
                    <a:pt x="599" y="455"/>
                    <a:pt x="1021" y="829"/>
                    <a:pt x="1285" y="829"/>
                  </a:cubicBezTo>
                  <a:cubicBezTo>
                    <a:pt x="1389" y="829"/>
                    <a:pt x="1468" y="772"/>
                    <a:pt x="1468" y="621"/>
                  </a:cubicBezTo>
                  <a:cubicBezTo>
                    <a:pt x="1468" y="588"/>
                    <a:pt x="1468" y="521"/>
                    <a:pt x="1468" y="488"/>
                  </a:cubicBezTo>
                  <a:cubicBezTo>
                    <a:pt x="1468" y="488"/>
                    <a:pt x="1483" y="503"/>
                    <a:pt x="1493" y="503"/>
                  </a:cubicBezTo>
                  <a:cubicBezTo>
                    <a:pt x="1498" y="503"/>
                    <a:pt x="1502" y="499"/>
                    <a:pt x="1502" y="488"/>
                  </a:cubicBezTo>
                  <a:cubicBezTo>
                    <a:pt x="1535" y="488"/>
                    <a:pt x="1502" y="388"/>
                    <a:pt x="1368" y="254"/>
                  </a:cubicBezTo>
                  <a:cubicBezTo>
                    <a:pt x="1181" y="85"/>
                    <a:pt x="951" y="1"/>
                    <a:pt x="7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967;p76">
              <a:extLst>
                <a:ext uri="{FF2B5EF4-FFF2-40B4-BE49-F238E27FC236}">
                  <a16:creationId xmlns:a16="http://schemas.microsoft.com/office/drawing/2014/main" id="{52B5029C-310E-B605-DE64-A4222E9143FC}"/>
                </a:ext>
              </a:extLst>
            </p:cNvPr>
            <p:cNvSpPr/>
            <p:nvPr/>
          </p:nvSpPr>
          <p:spPr>
            <a:xfrm>
              <a:off x="3665300" y="1713325"/>
              <a:ext cx="38375" cy="24250"/>
            </a:xfrm>
            <a:custGeom>
              <a:avLst/>
              <a:gdLst/>
              <a:ahLst/>
              <a:cxnLst/>
              <a:rect l="l" t="t" r="r" b="b"/>
              <a:pathLst>
                <a:path w="1535" h="970" extrusionOk="0">
                  <a:moveTo>
                    <a:pt x="801" y="1"/>
                  </a:moveTo>
                  <a:cubicBezTo>
                    <a:pt x="600" y="1"/>
                    <a:pt x="367" y="34"/>
                    <a:pt x="200" y="168"/>
                  </a:cubicBezTo>
                  <a:cubicBezTo>
                    <a:pt x="67" y="234"/>
                    <a:pt x="0" y="334"/>
                    <a:pt x="33" y="368"/>
                  </a:cubicBezTo>
                  <a:cubicBezTo>
                    <a:pt x="33" y="368"/>
                    <a:pt x="297" y="262"/>
                    <a:pt x="660" y="262"/>
                  </a:cubicBezTo>
                  <a:cubicBezTo>
                    <a:pt x="705" y="262"/>
                    <a:pt x="752" y="264"/>
                    <a:pt x="801" y="268"/>
                  </a:cubicBezTo>
                  <a:cubicBezTo>
                    <a:pt x="834" y="268"/>
                    <a:pt x="901" y="268"/>
                    <a:pt x="967" y="301"/>
                  </a:cubicBezTo>
                  <a:cubicBezTo>
                    <a:pt x="645" y="462"/>
                    <a:pt x="972" y="969"/>
                    <a:pt x="1250" y="969"/>
                  </a:cubicBezTo>
                  <a:cubicBezTo>
                    <a:pt x="1318" y="969"/>
                    <a:pt x="1382" y="940"/>
                    <a:pt x="1434" y="868"/>
                  </a:cubicBezTo>
                  <a:cubicBezTo>
                    <a:pt x="1501" y="768"/>
                    <a:pt x="1534" y="601"/>
                    <a:pt x="1468" y="501"/>
                  </a:cubicBezTo>
                  <a:lnTo>
                    <a:pt x="1501" y="501"/>
                  </a:lnTo>
                  <a:cubicBezTo>
                    <a:pt x="1534" y="468"/>
                    <a:pt x="1501" y="368"/>
                    <a:pt x="1401" y="268"/>
                  </a:cubicBezTo>
                  <a:cubicBezTo>
                    <a:pt x="1234" y="134"/>
                    <a:pt x="1034" y="34"/>
                    <a:pt x="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968;p76">
              <a:extLst>
                <a:ext uri="{FF2B5EF4-FFF2-40B4-BE49-F238E27FC236}">
                  <a16:creationId xmlns:a16="http://schemas.microsoft.com/office/drawing/2014/main" id="{1F2CB8CE-1090-3BDC-A3F2-BAE4FFE5234A}"/>
                </a:ext>
              </a:extLst>
            </p:cNvPr>
            <p:cNvSpPr/>
            <p:nvPr/>
          </p:nvSpPr>
          <p:spPr>
            <a:xfrm>
              <a:off x="3737000" y="1724175"/>
              <a:ext cx="26725" cy="89875"/>
            </a:xfrm>
            <a:custGeom>
              <a:avLst/>
              <a:gdLst/>
              <a:ahLst/>
              <a:cxnLst/>
              <a:rect l="l" t="t" r="r" b="b"/>
              <a:pathLst>
                <a:path w="1069" h="3595" extrusionOk="0">
                  <a:moveTo>
                    <a:pt x="67" y="1"/>
                  </a:moveTo>
                  <a:lnTo>
                    <a:pt x="67" y="1"/>
                  </a:lnTo>
                  <a:cubicBezTo>
                    <a:pt x="201" y="768"/>
                    <a:pt x="368" y="1502"/>
                    <a:pt x="601" y="2235"/>
                  </a:cubicBezTo>
                  <a:cubicBezTo>
                    <a:pt x="701" y="2502"/>
                    <a:pt x="768" y="2803"/>
                    <a:pt x="868" y="3069"/>
                  </a:cubicBezTo>
                  <a:cubicBezTo>
                    <a:pt x="901" y="3169"/>
                    <a:pt x="935" y="3303"/>
                    <a:pt x="901" y="3403"/>
                  </a:cubicBezTo>
                  <a:cubicBezTo>
                    <a:pt x="901" y="3503"/>
                    <a:pt x="768" y="3503"/>
                    <a:pt x="668" y="3503"/>
                  </a:cubicBezTo>
                  <a:cubicBezTo>
                    <a:pt x="605" y="3494"/>
                    <a:pt x="545" y="3490"/>
                    <a:pt x="486" y="3490"/>
                  </a:cubicBezTo>
                  <a:cubicBezTo>
                    <a:pt x="325" y="3490"/>
                    <a:pt x="172" y="3521"/>
                    <a:pt x="1" y="3570"/>
                  </a:cubicBezTo>
                  <a:cubicBezTo>
                    <a:pt x="118" y="3586"/>
                    <a:pt x="234" y="3595"/>
                    <a:pt x="347" y="3595"/>
                  </a:cubicBezTo>
                  <a:cubicBezTo>
                    <a:pt x="459" y="3595"/>
                    <a:pt x="568" y="3586"/>
                    <a:pt x="668" y="3570"/>
                  </a:cubicBezTo>
                  <a:cubicBezTo>
                    <a:pt x="701" y="3586"/>
                    <a:pt x="735" y="3595"/>
                    <a:pt x="768" y="3595"/>
                  </a:cubicBezTo>
                  <a:cubicBezTo>
                    <a:pt x="801" y="3595"/>
                    <a:pt x="835" y="3586"/>
                    <a:pt x="868" y="3570"/>
                  </a:cubicBezTo>
                  <a:cubicBezTo>
                    <a:pt x="935" y="3570"/>
                    <a:pt x="1001" y="3503"/>
                    <a:pt x="1035" y="3436"/>
                  </a:cubicBezTo>
                  <a:cubicBezTo>
                    <a:pt x="1068" y="3303"/>
                    <a:pt x="1068" y="3169"/>
                    <a:pt x="1001" y="3036"/>
                  </a:cubicBezTo>
                  <a:lnTo>
                    <a:pt x="768" y="2202"/>
                  </a:lnTo>
                  <a:cubicBezTo>
                    <a:pt x="601" y="1568"/>
                    <a:pt x="434" y="1035"/>
                    <a:pt x="301" y="634"/>
                  </a:cubicBezTo>
                  <a:cubicBezTo>
                    <a:pt x="234" y="434"/>
                    <a:pt x="168" y="20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969;p76">
              <a:extLst>
                <a:ext uri="{FF2B5EF4-FFF2-40B4-BE49-F238E27FC236}">
                  <a16:creationId xmlns:a16="http://schemas.microsoft.com/office/drawing/2014/main" id="{312F06B6-56D8-8D0E-8EC6-A1BF8884BD28}"/>
                </a:ext>
              </a:extLst>
            </p:cNvPr>
            <p:cNvSpPr/>
            <p:nvPr/>
          </p:nvSpPr>
          <p:spPr>
            <a:xfrm>
              <a:off x="3696150" y="1821750"/>
              <a:ext cx="55900" cy="29550"/>
            </a:xfrm>
            <a:custGeom>
              <a:avLst/>
              <a:gdLst/>
              <a:ahLst/>
              <a:cxnLst/>
              <a:rect l="l" t="t" r="r" b="b"/>
              <a:pathLst>
                <a:path w="2236" h="1182" extrusionOk="0">
                  <a:moveTo>
                    <a:pt x="267" y="0"/>
                  </a:moveTo>
                  <a:lnTo>
                    <a:pt x="267" y="0"/>
                  </a:lnTo>
                  <a:cubicBezTo>
                    <a:pt x="267" y="0"/>
                    <a:pt x="0" y="668"/>
                    <a:pt x="868" y="1068"/>
                  </a:cubicBezTo>
                  <a:cubicBezTo>
                    <a:pt x="1021" y="1144"/>
                    <a:pt x="1185" y="1181"/>
                    <a:pt x="1348" y="1181"/>
                  </a:cubicBezTo>
                  <a:cubicBezTo>
                    <a:pt x="1681" y="1181"/>
                    <a:pt x="2011" y="1026"/>
                    <a:pt x="2235" y="734"/>
                  </a:cubicBezTo>
                  <a:cubicBezTo>
                    <a:pt x="1401" y="701"/>
                    <a:pt x="601" y="100"/>
                    <a:pt x="267" y="0"/>
                  </a:cubicBezTo>
                  <a:close/>
                </a:path>
              </a:pathLst>
            </a:custGeom>
            <a:solidFill>
              <a:srgbClr val="EFE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970;p76">
              <a:extLst>
                <a:ext uri="{FF2B5EF4-FFF2-40B4-BE49-F238E27FC236}">
                  <a16:creationId xmlns:a16="http://schemas.microsoft.com/office/drawing/2014/main" id="{17BF0CBC-5F59-4A25-18AE-BEB291672EB2}"/>
                </a:ext>
              </a:extLst>
            </p:cNvPr>
            <p:cNvSpPr/>
            <p:nvPr/>
          </p:nvSpPr>
          <p:spPr>
            <a:xfrm>
              <a:off x="3638600" y="1903475"/>
              <a:ext cx="97600" cy="54225"/>
            </a:xfrm>
            <a:custGeom>
              <a:avLst/>
              <a:gdLst/>
              <a:ahLst/>
              <a:cxnLst/>
              <a:rect l="l" t="t" r="r" b="b"/>
              <a:pathLst>
                <a:path w="3904" h="2169" extrusionOk="0">
                  <a:moveTo>
                    <a:pt x="1" y="0"/>
                  </a:moveTo>
                  <a:cubicBezTo>
                    <a:pt x="1" y="1"/>
                    <a:pt x="822" y="2169"/>
                    <a:pt x="3737" y="2169"/>
                  </a:cubicBezTo>
                  <a:cubicBezTo>
                    <a:pt x="3759" y="2169"/>
                    <a:pt x="3781" y="2169"/>
                    <a:pt x="3803" y="2169"/>
                  </a:cubicBezTo>
                  <a:lnTo>
                    <a:pt x="3903" y="1435"/>
                  </a:lnTo>
                  <a:cubicBezTo>
                    <a:pt x="2502" y="1335"/>
                    <a:pt x="1135" y="834"/>
                    <a:pt x="1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971;p76">
              <a:extLst>
                <a:ext uri="{FF2B5EF4-FFF2-40B4-BE49-F238E27FC236}">
                  <a16:creationId xmlns:a16="http://schemas.microsoft.com/office/drawing/2014/main" id="{CE738707-568A-482E-449F-8C8413876EDB}"/>
                </a:ext>
              </a:extLst>
            </p:cNvPr>
            <p:cNvSpPr/>
            <p:nvPr/>
          </p:nvSpPr>
          <p:spPr>
            <a:xfrm>
              <a:off x="3395100" y="1459350"/>
              <a:ext cx="487875" cy="489625"/>
            </a:xfrm>
            <a:custGeom>
              <a:avLst/>
              <a:gdLst/>
              <a:ahLst/>
              <a:cxnLst/>
              <a:rect l="l" t="t" r="r" b="b"/>
              <a:pathLst>
                <a:path w="19515" h="19585" extrusionOk="0">
                  <a:moveTo>
                    <a:pt x="10769" y="0"/>
                  </a:moveTo>
                  <a:cubicBezTo>
                    <a:pt x="9860" y="0"/>
                    <a:pt x="8971" y="516"/>
                    <a:pt x="8540" y="1420"/>
                  </a:cubicBezTo>
                  <a:cubicBezTo>
                    <a:pt x="8206" y="2121"/>
                    <a:pt x="8139" y="3088"/>
                    <a:pt x="7439" y="3388"/>
                  </a:cubicBezTo>
                  <a:cubicBezTo>
                    <a:pt x="7268" y="3469"/>
                    <a:pt x="7092" y="3501"/>
                    <a:pt x="6912" y="3501"/>
                  </a:cubicBezTo>
                  <a:cubicBezTo>
                    <a:pt x="6493" y="3501"/>
                    <a:pt x="6057" y="3328"/>
                    <a:pt x="5638" y="3188"/>
                  </a:cubicBezTo>
                  <a:cubicBezTo>
                    <a:pt x="5344" y="3097"/>
                    <a:pt x="5031" y="3045"/>
                    <a:pt x="4714" y="3045"/>
                  </a:cubicBezTo>
                  <a:cubicBezTo>
                    <a:pt x="4454" y="3045"/>
                    <a:pt x="4192" y="3080"/>
                    <a:pt x="3936" y="3155"/>
                  </a:cubicBezTo>
                  <a:cubicBezTo>
                    <a:pt x="3369" y="3322"/>
                    <a:pt x="2936" y="3789"/>
                    <a:pt x="2869" y="4389"/>
                  </a:cubicBezTo>
                  <a:cubicBezTo>
                    <a:pt x="2836" y="4923"/>
                    <a:pt x="3136" y="5423"/>
                    <a:pt x="3136" y="5957"/>
                  </a:cubicBezTo>
                  <a:cubicBezTo>
                    <a:pt x="3103" y="6757"/>
                    <a:pt x="2335" y="7325"/>
                    <a:pt x="1668" y="7725"/>
                  </a:cubicBezTo>
                  <a:cubicBezTo>
                    <a:pt x="968" y="8125"/>
                    <a:pt x="200" y="8625"/>
                    <a:pt x="34" y="9426"/>
                  </a:cubicBezTo>
                  <a:cubicBezTo>
                    <a:pt x="0" y="10093"/>
                    <a:pt x="301" y="10794"/>
                    <a:pt x="834" y="11227"/>
                  </a:cubicBezTo>
                  <a:cubicBezTo>
                    <a:pt x="1368" y="11628"/>
                    <a:pt x="1868" y="12095"/>
                    <a:pt x="2369" y="12562"/>
                  </a:cubicBezTo>
                  <a:cubicBezTo>
                    <a:pt x="2802" y="13095"/>
                    <a:pt x="3069" y="13863"/>
                    <a:pt x="2736" y="14463"/>
                  </a:cubicBezTo>
                  <a:cubicBezTo>
                    <a:pt x="2569" y="14763"/>
                    <a:pt x="2302" y="14997"/>
                    <a:pt x="2235" y="15330"/>
                  </a:cubicBezTo>
                  <a:cubicBezTo>
                    <a:pt x="2102" y="15897"/>
                    <a:pt x="2636" y="16331"/>
                    <a:pt x="3136" y="16631"/>
                  </a:cubicBezTo>
                  <a:cubicBezTo>
                    <a:pt x="3670" y="16965"/>
                    <a:pt x="4237" y="17165"/>
                    <a:pt x="4804" y="17265"/>
                  </a:cubicBezTo>
                  <a:cubicBezTo>
                    <a:pt x="4914" y="17279"/>
                    <a:pt x="5019" y="17287"/>
                    <a:pt x="5121" y="17287"/>
                  </a:cubicBezTo>
                  <a:cubicBezTo>
                    <a:pt x="5264" y="17287"/>
                    <a:pt x="5401" y="17271"/>
                    <a:pt x="5538" y="17232"/>
                  </a:cubicBezTo>
                  <a:cubicBezTo>
                    <a:pt x="5938" y="18432"/>
                    <a:pt x="6171" y="19433"/>
                    <a:pt x="6171" y="19433"/>
                  </a:cubicBezTo>
                  <a:cubicBezTo>
                    <a:pt x="6237" y="19539"/>
                    <a:pt x="6295" y="19585"/>
                    <a:pt x="6344" y="19585"/>
                  </a:cubicBezTo>
                  <a:cubicBezTo>
                    <a:pt x="6672" y="19585"/>
                    <a:pt x="6672" y="17599"/>
                    <a:pt x="6672" y="17599"/>
                  </a:cubicBezTo>
                  <a:cubicBezTo>
                    <a:pt x="6672" y="17599"/>
                    <a:pt x="6905" y="15063"/>
                    <a:pt x="6505" y="14096"/>
                  </a:cubicBezTo>
                  <a:cubicBezTo>
                    <a:pt x="6505" y="14096"/>
                    <a:pt x="6365" y="14152"/>
                    <a:pt x="6157" y="14152"/>
                  </a:cubicBezTo>
                  <a:cubicBezTo>
                    <a:pt x="5682" y="14152"/>
                    <a:pt x="4851" y="13862"/>
                    <a:pt x="4504" y="11961"/>
                  </a:cubicBezTo>
                  <a:cubicBezTo>
                    <a:pt x="4364" y="11141"/>
                    <a:pt x="5027" y="10537"/>
                    <a:pt x="5725" y="10537"/>
                  </a:cubicBezTo>
                  <a:cubicBezTo>
                    <a:pt x="6190" y="10537"/>
                    <a:pt x="6671" y="10806"/>
                    <a:pt x="6939" y="11461"/>
                  </a:cubicBezTo>
                  <a:lnTo>
                    <a:pt x="8206" y="11494"/>
                  </a:lnTo>
                  <a:cubicBezTo>
                    <a:pt x="8206" y="11494"/>
                    <a:pt x="8093" y="7021"/>
                    <a:pt x="10397" y="7021"/>
                  </a:cubicBezTo>
                  <a:cubicBezTo>
                    <a:pt x="10593" y="7021"/>
                    <a:pt x="10808" y="7054"/>
                    <a:pt x="11042" y="7124"/>
                  </a:cubicBezTo>
                  <a:cubicBezTo>
                    <a:pt x="12358" y="7527"/>
                    <a:pt x="13520" y="7723"/>
                    <a:pt x="14529" y="7723"/>
                  </a:cubicBezTo>
                  <a:cubicBezTo>
                    <a:pt x="17533" y="7723"/>
                    <a:pt x="19173" y="5985"/>
                    <a:pt x="19448" y="2788"/>
                  </a:cubicBezTo>
                  <a:cubicBezTo>
                    <a:pt x="19514" y="2454"/>
                    <a:pt x="19448" y="2087"/>
                    <a:pt x="19214" y="1821"/>
                  </a:cubicBezTo>
                  <a:cubicBezTo>
                    <a:pt x="18879" y="1512"/>
                    <a:pt x="18425" y="1342"/>
                    <a:pt x="17959" y="1342"/>
                  </a:cubicBezTo>
                  <a:cubicBezTo>
                    <a:pt x="17822" y="1342"/>
                    <a:pt x="17683" y="1357"/>
                    <a:pt x="17546" y="1387"/>
                  </a:cubicBezTo>
                  <a:cubicBezTo>
                    <a:pt x="16946" y="1554"/>
                    <a:pt x="16379" y="1721"/>
                    <a:pt x="15845" y="1987"/>
                  </a:cubicBezTo>
                  <a:cubicBezTo>
                    <a:pt x="15514" y="2124"/>
                    <a:pt x="15172" y="2192"/>
                    <a:pt x="14825" y="2192"/>
                  </a:cubicBezTo>
                  <a:cubicBezTo>
                    <a:pt x="14577" y="2192"/>
                    <a:pt x="14327" y="2157"/>
                    <a:pt x="14077" y="2087"/>
                  </a:cubicBezTo>
                  <a:cubicBezTo>
                    <a:pt x="13310" y="1787"/>
                    <a:pt x="12876" y="953"/>
                    <a:pt x="12209" y="486"/>
                  </a:cubicBezTo>
                  <a:cubicBezTo>
                    <a:pt x="11772" y="155"/>
                    <a:pt x="11268" y="0"/>
                    <a:pt x="10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972;p76">
              <a:extLst>
                <a:ext uri="{FF2B5EF4-FFF2-40B4-BE49-F238E27FC236}">
                  <a16:creationId xmlns:a16="http://schemas.microsoft.com/office/drawing/2014/main" id="{261BD561-5C90-ECCA-B0DC-EFBF0C820D8B}"/>
                </a:ext>
              </a:extLst>
            </p:cNvPr>
            <p:cNvSpPr/>
            <p:nvPr/>
          </p:nvSpPr>
          <p:spPr>
            <a:xfrm>
              <a:off x="3526025" y="1742175"/>
              <a:ext cx="30050" cy="54900"/>
            </a:xfrm>
            <a:custGeom>
              <a:avLst/>
              <a:gdLst/>
              <a:ahLst/>
              <a:cxnLst/>
              <a:rect l="l" t="t" r="r" b="b"/>
              <a:pathLst>
                <a:path w="1202" h="2196" extrusionOk="0">
                  <a:moveTo>
                    <a:pt x="614" y="1"/>
                  </a:moveTo>
                  <a:cubicBezTo>
                    <a:pt x="590" y="1"/>
                    <a:pt x="563" y="5"/>
                    <a:pt x="534" y="14"/>
                  </a:cubicBezTo>
                  <a:cubicBezTo>
                    <a:pt x="334" y="81"/>
                    <a:pt x="167" y="215"/>
                    <a:pt x="134" y="415"/>
                  </a:cubicBezTo>
                  <a:cubicBezTo>
                    <a:pt x="34" y="648"/>
                    <a:pt x="0" y="882"/>
                    <a:pt x="0" y="1149"/>
                  </a:cubicBezTo>
                  <a:cubicBezTo>
                    <a:pt x="0" y="1582"/>
                    <a:pt x="301" y="2016"/>
                    <a:pt x="701" y="2183"/>
                  </a:cubicBezTo>
                  <a:cubicBezTo>
                    <a:pt x="743" y="2191"/>
                    <a:pt x="784" y="2195"/>
                    <a:pt x="825" y="2195"/>
                  </a:cubicBezTo>
                  <a:cubicBezTo>
                    <a:pt x="947" y="2195"/>
                    <a:pt x="1059" y="2158"/>
                    <a:pt x="1135" y="2083"/>
                  </a:cubicBezTo>
                  <a:cubicBezTo>
                    <a:pt x="1168" y="2016"/>
                    <a:pt x="1201" y="1982"/>
                    <a:pt x="1168" y="1982"/>
                  </a:cubicBezTo>
                  <a:cubicBezTo>
                    <a:pt x="1168" y="1982"/>
                    <a:pt x="1135" y="2016"/>
                    <a:pt x="1068" y="2049"/>
                  </a:cubicBezTo>
                  <a:cubicBezTo>
                    <a:pt x="997" y="2073"/>
                    <a:pt x="910" y="2096"/>
                    <a:pt x="829" y="2096"/>
                  </a:cubicBezTo>
                  <a:cubicBezTo>
                    <a:pt x="796" y="2096"/>
                    <a:pt x="764" y="2092"/>
                    <a:pt x="734" y="2083"/>
                  </a:cubicBezTo>
                  <a:cubicBezTo>
                    <a:pt x="401" y="1882"/>
                    <a:pt x="167" y="1515"/>
                    <a:pt x="167" y="1115"/>
                  </a:cubicBezTo>
                  <a:cubicBezTo>
                    <a:pt x="167" y="915"/>
                    <a:pt x="167" y="682"/>
                    <a:pt x="267" y="481"/>
                  </a:cubicBezTo>
                  <a:cubicBezTo>
                    <a:pt x="301" y="315"/>
                    <a:pt x="401" y="181"/>
                    <a:pt x="567" y="114"/>
                  </a:cubicBezTo>
                  <a:cubicBezTo>
                    <a:pt x="585" y="109"/>
                    <a:pt x="603" y="106"/>
                    <a:pt x="620" y="106"/>
                  </a:cubicBezTo>
                  <a:cubicBezTo>
                    <a:pt x="702" y="106"/>
                    <a:pt x="779" y="166"/>
                    <a:pt x="834" y="248"/>
                  </a:cubicBezTo>
                  <a:cubicBezTo>
                    <a:pt x="868" y="315"/>
                    <a:pt x="868" y="348"/>
                    <a:pt x="868" y="348"/>
                  </a:cubicBezTo>
                  <a:cubicBezTo>
                    <a:pt x="868" y="348"/>
                    <a:pt x="934" y="315"/>
                    <a:pt x="901" y="215"/>
                  </a:cubicBezTo>
                  <a:cubicBezTo>
                    <a:pt x="868" y="148"/>
                    <a:pt x="834" y="81"/>
                    <a:pt x="768" y="48"/>
                  </a:cubicBezTo>
                  <a:cubicBezTo>
                    <a:pt x="720" y="24"/>
                    <a:pt x="673" y="1"/>
                    <a:pt x="61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973;p76">
              <a:extLst>
                <a:ext uri="{FF2B5EF4-FFF2-40B4-BE49-F238E27FC236}">
                  <a16:creationId xmlns:a16="http://schemas.microsoft.com/office/drawing/2014/main" id="{48209AD7-C29A-33F2-4664-FEE764BB0205}"/>
                </a:ext>
              </a:extLst>
            </p:cNvPr>
            <p:cNvSpPr/>
            <p:nvPr/>
          </p:nvSpPr>
          <p:spPr>
            <a:xfrm>
              <a:off x="3295025" y="2904200"/>
              <a:ext cx="804775" cy="1885525"/>
            </a:xfrm>
            <a:custGeom>
              <a:avLst/>
              <a:gdLst/>
              <a:ahLst/>
              <a:cxnLst/>
              <a:rect l="l" t="t" r="r" b="b"/>
              <a:pathLst>
                <a:path w="32191" h="75421" extrusionOk="0">
                  <a:moveTo>
                    <a:pt x="13410" y="12376"/>
                  </a:moveTo>
                  <a:cubicBezTo>
                    <a:pt x="13410" y="12377"/>
                    <a:pt x="20248" y="36660"/>
                    <a:pt x="20315" y="38728"/>
                  </a:cubicBezTo>
                  <a:cubicBezTo>
                    <a:pt x="20348" y="39962"/>
                    <a:pt x="16546" y="52004"/>
                    <a:pt x="13610" y="61210"/>
                  </a:cubicBezTo>
                  <a:cubicBezTo>
                    <a:pt x="13410" y="43831"/>
                    <a:pt x="13143" y="15978"/>
                    <a:pt x="13410" y="12376"/>
                  </a:cubicBezTo>
                  <a:close/>
                  <a:moveTo>
                    <a:pt x="0" y="0"/>
                  </a:moveTo>
                  <a:lnTo>
                    <a:pt x="1568" y="75421"/>
                  </a:lnTo>
                  <a:lnTo>
                    <a:pt x="13744" y="75254"/>
                  </a:lnTo>
                  <a:cubicBezTo>
                    <a:pt x="13744" y="75254"/>
                    <a:pt x="13744" y="74420"/>
                    <a:pt x="13710" y="72952"/>
                  </a:cubicBezTo>
                  <a:lnTo>
                    <a:pt x="13710" y="72952"/>
                  </a:lnTo>
                  <a:lnTo>
                    <a:pt x="20882" y="74887"/>
                  </a:lnTo>
                  <a:cubicBezTo>
                    <a:pt x="20882" y="74887"/>
                    <a:pt x="27854" y="51370"/>
                    <a:pt x="30222" y="41730"/>
                  </a:cubicBezTo>
                  <a:cubicBezTo>
                    <a:pt x="32190" y="33657"/>
                    <a:pt x="23284" y="1868"/>
                    <a:pt x="23284" y="1868"/>
                  </a:cubicBezTo>
                  <a:lnTo>
                    <a:pt x="14044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974;p76">
              <a:extLst>
                <a:ext uri="{FF2B5EF4-FFF2-40B4-BE49-F238E27FC236}">
                  <a16:creationId xmlns:a16="http://schemas.microsoft.com/office/drawing/2014/main" id="{9C653E24-4EC3-48B6-805C-0DA7732C9B01}"/>
                </a:ext>
              </a:extLst>
            </p:cNvPr>
            <p:cNvSpPr/>
            <p:nvPr/>
          </p:nvSpPr>
          <p:spPr>
            <a:xfrm>
              <a:off x="3635275" y="4307700"/>
              <a:ext cx="51725" cy="433650"/>
            </a:xfrm>
            <a:custGeom>
              <a:avLst/>
              <a:gdLst/>
              <a:ahLst/>
              <a:cxnLst/>
              <a:rect l="l" t="t" r="r" b="b"/>
              <a:pathLst>
                <a:path w="2069" h="17346" extrusionOk="0">
                  <a:moveTo>
                    <a:pt x="1601" y="0"/>
                  </a:moveTo>
                  <a:lnTo>
                    <a:pt x="0" y="5070"/>
                  </a:lnTo>
                  <a:lnTo>
                    <a:pt x="100" y="16812"/>
                  </a:lnTo>
                  <a:lnTo>
                    <a:pt x="2068" y="1734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975;p76">
              <a:extLst>
                <a:ext uri="{FF2B5EF4-FFF2-40B4-BE49-F238E27FC236}">
                  <a16:creationId xmlns:a16="http://schemas.microsoft.com/office/drawing/2014/main" id="{27B1E6C8-35F0-6B96-64BA-EB4CC06778F4}"/>
                </a:ext>
              </a:extLst>
            </p:cNvPr>
            <p:cNvSpPr/>
            <p:nvPr/>
          </p:nvSpPr>
          <p:spPr>
            <a:xfrm>
              <a:off x="3625250" y="2957550"/>
              <a:ext cx="32550" cy="253550"/>
            </a:xfrm>
            <a:custGeom>
              <a:avLst/>
              <a:gdLst/>
              <a:ahLst/>
              <a:cxnLst/>
              <a:rect l="l" t="t" r="r" b="b"/>
              <a:pathLst>
                <a:path w="1302" h="10142" extrusionOk="0">
                  <a:moveTo>
                    <a:pt x="1135" y="1"/>
                  </a:moveTo>
                  <a:cubicBezTo>
                    <a:pt x="1068" y="134"/>
                    <a:pt x="1035" y="268"/>
                    <a:pt x="1035" y="401"/>
                  </a:cubicBezTo>
                  <a:cubicBezTo>
                    <a:pt x="1002" y="768"/>
                    <a:pt x="968" y="1135"/>
                    <a:pt x="968" y="1502"/>
                  </a:cubicBezTo>
                  <a:cubicBezTo>
                    <a:pt x="935" y="2469"/>
                    <a:pt x="1035" y="3737"/>
                    <a:pt x="1035" y="5171"/>
                  </a:cubicBezTo>
                  <a:cubicBezTo>
                    <a:pt x="1068" y="6372"/>
                    <a:pt x="935" y="7573"/>
                    <a:pt x="601" y="8740"/>
                  </a:cubicBezTo>
                  <a:cubicBezTo>
                    <a:pt x="334" y="9641"/>
                    <a:pt x="1" y="10141"/>
                    <a:pt x="34" y="10141"/>
                  </a:cubicBezTo>
                  <a:cubicBezTo>
                    <a:pt x="134" y="10041"/>
                    <a:pt x="201" y="9941"/>
                    <a:pt x="268" y="9808"/>
                  </a:cubicBezTo>
                  <a:cubicBezTo>
                    <a:pt x="468" y="9474"/>
                    <a:pt x="635" y="9141"/>
                    <a:pt x="735" y="8774"/>
                  </a:cubicBezTo>
                  <a:cubicBezTo>
                    <a:pt x="1135" y="7606"/>
                    <a:pt x="1302" y="6372"/>
                    <a:pt x="1268" y="5138"/>
                  </a:cubicBezTo>
                  <a:cubicBezTo>
                    <a:pt x="1235" y="3704"/>
                    <a:pt x="1135" y="2436"/>
                    <a:pt x="1135" y="1502"/>
                  </a:cubicBezTo>
                  <a:cubicBezTo>
                    <a:pt x="1135" y="568"/>
                    <a:pt x="1168" y="1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976;p76">
              <a:extLst>
                <a:ext uri="{FF2B5EF4-FFF2-40B4-BE49-F238E27FC236}">
                  <a16:creationId xmlns:a16="http://schemas.microsoft.com/office/drawing/2014/main" id="{5203E59B-08B8-02C1-5D1D-51FCA84F189F}"/>
                </a:ext>
              </a:extLst>
            </p:cNvPr>
            <p:cNvSpPr/>
            <p:nvPr/>
          </p:nvSpPr>
          <p:spPr>
            <a:xfrm>
              <a:off x="3581050" y="2968200"/>
              <a:ext cx="49850" cy="46175"/>
            </a:xfrm>
            <a:custGeom>
              <a:avLst/>
              <a:gdLst/>
              <a:ahLst/>
              <a:cxnLst/>
              <a:rect l="l" t="t" r="r" b="b"/>
              <a:pathLst>
                <a:path w="1994" h="1847" extrusionOk="0">
                  <a:moveTo>
                    <a:pt x="864" y="129"/>
                  </a:moveTo>
                  <a:cubicBezTo>
                    <a:pt x="1001" y="129"/>
                    <a:pt x="1140" y="154"/>
                    <a:pt x="1269" y="209"/>
                  </a:cubicBezTo>
                  <a:cubicBezTo>
                    <a:pt x="1502" y="309"/>
                    <a:pt x="1669" y="542"/>
                    <a:pt x="1702" y="776"/>
                  </a:cubicBezTo>
                  <a:cubicBezTo>
                    <a:pt x="1793" y="1276"/>
                    <a:pt x="1389" y="1636"/>
                    <a:pt x="974" y="1636"/>
                  </a:cubicBezTo>
                  <a:cubicBezTo>
                    <a:pt x="780" y="1636"/>
                    <a:pt x="584" y="1557"/>
                    <a:pt x="435" y="1376"/>
                  </a:cubicBezTo>
                  <a:cubicBezTo>
                    <a:pt x="268" y="1176"/>
                    <a:pt x="201" y="909"/>
                    <a:pt x="268" y="676"/>
                  </a:cubicBezTo>
                  <a:cubicBezTo>
                    <a:pt x="360" y="462"/>
                    <a:pt x="479" y="276"/>
                    <a:pt x="678" y="144"/>
                  </a:cubicBezTo>
                  <a:lnTo>
                    <a:pt x="678" y="144"/>
                  </a:lnTo>
                  <a:cubicBezTo>
                    <a:pt x="739" y="134"/>
                    <a:pt x="801" y="129"/>
                    <a:pt x="864" y="129"/>
                  </a:cubicBezTo>
                  <a:close/>
                  <a:moveTo>
                    <a:pt x="1002" y="0"/>
                  </a:moveTo>
                  <a:cubicBezTo>
                    <a:pt x="902" y="0"/>
                    <a:pt x="802" y="25"/>
                    <a:pt x="701" y="75"/>
                  </a:cubicBezTo>
                  <a:cubicBezTo>
                    <a:pt x="685" y="79"/>
                    <a:pt x="669" y="84"/>
                    <a:pt x="655" y="89"/>
                  </a:cubicBezTo>
                  <a:lnTo>
                    <a:pt x="655" y="89"/>
                  </a:lnTo>
                  <a:cubicBezTo>
                    <a:pt x="615" y="95"/>
                    <a:pt x="562" y="112"/>
                    <a:pt x="501" y="142"/>
                  </a:cubicBezTo>
                  <a:cubicBezTo>
                    <a:pt x="335" y="242"/>
                    <a:pt x="201" y="409"/>
                    <a:pt x="101" y="609"/>
                  </a:cubicBezTo>
                  <a:cubicBezTo>
                    <a:pt x="1" y="909"/>
                    <a:pt x="68" y="1276"/>
                    <a:pt x="268" y="1510"/>
                  </a:cubicBezTo>
                  <a:cubicBezTo>
                    <a:pt x="471" y="1745"/>
                    <a:pt x="725" y="1846"/>
                    <a:pt x="972" y="1846"/>
                  </a:cubicBezTo>
                  <a:cubicBezTo>
                    <a:pt x="1498" y="1846"/>
                    <a:pt x="1993" y="1388"/>
                    <a:pt x="1902" y="776"/>
                  </a:cubicBezTo>
                  <a:cubicBezTo>
                    <a:pt x="1869" y="442"/>
                    <a:pt x="1635" y="142"/>
                    <a:pt x="1302" y="75"/>
                  </a:cubicBezTo>
                  <a:cubicBezTo>
                    <a:pt x="1202" y="25"/>
                    <a:pt x="1102" y="0"/>
                    <a:pt x="10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977;p76">
              <a:extLst>
                <a:ext uri="{FF2B5EF4-FFF2-40B4-BE49-F238E27FC236}">
                  <a16:creationId xmlns:a16="http://schemas.microsoft.com/office/drawing/2014/main" id="{C1B173E2-D1CB-1B8F-D511-D0CF5BDCD5B9}"/>
                </a:ext>
              </a:extLst>
            </p:cNvPr>
            <p:cNvSpPr/>
            <p:nvPr/>
          </p:nvSpPr>
          <p:spPr>
            <a:xfrm>
              <a:off x="3782875" y="2977575"/>
              <a:ext cx="116775" cy="76275"/>
            </a:xfrm>
            <a:custGeom>
              <a:avLst/>
              <a:gdLst/>
              <a:ahLst/>
              <a:cxnLst/>
              <a:rect l="l" t="t" r="r" b="b"/>
              <a:pathLst>
                <a:path w="4671" h="3051" extrusionOk="0">
                  <a:moveTo>
                    <a:pt x="34" y="0"/>
                  </a:moveTo>
                  <a:cubicBezTo>
                    <a:pt x="0" y="301"/>
                    <a:pt x="34" y="634"/>
                    <a:pt x="167" y="901"/>
                  </a:cubicBezTo>
                  <a:cubicBezTo>
                    <a:pt x="636" y="2221"/>
                    <a:pt x="1879" y="3051"/>
                    <a:pt x="3238" y="3051"/>
                  </a:cubicBezTo>
                  <a:cubicBezTo>
                    <a:pt x="3425" y="3051"/>
                    <a:pt x="3614" y="3035"/>
                    <a:pt x="3803" y="3003"/>
                  </a:cubicBezTo>
                  <a:cubicBezTo>
                    <a:pt x="4103" y="2969"/>
                    <a:pt x="4404" y="2836"/>
                    <a:pt x="4670" y="2669"/>
                  </a:cubicBezTo>
                  <a:cubicBezTo>
                    <a:pt x="4670" y="2658"/>
                    <a:pt x="4661" y="2653"/>
                    <a:pt x="4644" y="2653"/>
                  </a:cubicBezTo>
                  <a:cubicBezTo>
                    <a:pt x="4555" y="2653"/>
                    <a:pt x="4244" y="2775"/>
                    <a:pt x="3770" y="2802"/>
                  </a:cubicBezTo>
                  <a:cubicBezTo>
                    <a:pt x="3633" y="2822"/>
                    <a:pt x="3496" y="2831"/>
                    <a:pt x="3358" y="2831"/>
                  </a:cubicBezTo>
                  <a:cubicBezTo>
                    <a:pt x="2789" y="2831"/>
                    <a:pt x="2219" y="2671"/>
                    <a:pt x="1735" y="2402"/>
                  </a:cubicBezTo>
                  <a:cubicBezTo>
                    <a:pt x="1101" y="2035"/>
                    <a:pt x="634" y="1468"/>
                    <a:pt x="334" y="834"/>
                  </a:cubicBezTo>
                  <a:cubicBezTo>
                    <a:pt x="100" y="334"/>
                    <a:pt x="67" y="0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978;p76">
              <a:extLst>
                <a:ext uri="{FF2B5EF4-FFF2-40B4-BE49-F238E27FC236}">
                  <a16:creationId xmlns:a16="http://schemas.microsoft.com/office/drawing/2014/main" id="{4E17176C-D186-3EE1-AFBF-1216C8818F2B}"/>
                </a:ext>
              </a:extLst>
            </p:cNvPr>
            <p:cNvSpPr/>
            <p:nvPr/>
          </p:nvSpPr>
          <p:spPr>
            <a:xfrm>
              <a:off x="3301700" y="2930875"/>
              <a:ext cx="130125" cy="130125"/>
            </a:xfrm>
            <a:custGeom>
              <a:avLst/>
              <a:gdLst/>
              <a:ahLst/>
              <a:cxnLst/>
              <a:rect l="l" t="t" r="r" b="b"/>
              <a:pathLst>
                <a:path w="5205" h="5205" extrusionOk="0">
                  <a:moveTo>
                    <a:pt x="4971" y="0"/>
                  </a:moveTo>
                  <a:lnTo>
                    <a:pt x="4971" y="0"/>
                  </a:lnTo>
                  <a:cubicBezTo>
                    <a:pt x="5004" y="401"/>
                    <a:pt x="5037" y="801"/>
                    <a:pt x="5037" y="1235"/>
                  </a:cubicBezTo>
                  <a:cubicBezTo>
                    <a:pt x="4904" y="3269"/>
                    <a:pt x="3303" y="4904"/>
                    <a:pt x="1235" y="5037"/>
                  </a:cubicBezTo>
                  <a:cubicBezTo>
                    <a:pt x="834" y="5037"/>
                    <a:pt x="401" y="5037"/>
                    <a:pt x="0" y="5004"/>
                  </a:cubicBezTo>
                  <a:lnTo>
                    <a:pt x="0" y="5004"/>
                  </a:lnTo>
                  <a:cubicBezTo>
                    <a:pt x="100" y="5037"/>
                    <a:pt x="200" y="5104"/>
                    <a:pt x="301" y="5104"/>
                  </a:cubicBezTo>
                  <a:cubicBezTo>
                    <a:pt x="601" y="5171"/>
                    <a:pt x="934" y="5204"/>
                    <a:pt x="1235" y="5204"/>
                  </a:cubicBezTo>
                  <a:cubicBezTo>
                    <a:pt x="3403" y="5171"/>
                    <a:pt x="5171" y="3403"/>
                    <a:pt x="5171" y="1235"/>
                  </a:cubicBezTo>
                  <a:cubicBezTo>
                    <a:pt x="5204" y="934"/>
                    <a:pt x="5171" y="601"/>
                    <a:pt x="5104" y="301"/>
                  </a:cubicBezTo>
                  <a:cubicBezTo>
                    <a:pt x="5037" y="101"/>
                    <a:pt x="4971" y="0"/>
                    <a:pt x="49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979;p76">
              <a:extLst>
                <a:ext uri="{FF2B5EF4-FFF2-40B4-BE49-F238E27FC236}">
                  <a16:creationId xmlns:a16="http://schemas.microsoft.com/office/drawing/2014/main" id="{06C4A47D-986A-DE38-72E4-8A606FD636EA}"/>
                </a:ext>
              </a:extLst>
            </p:cNvPr>
            <p:cNvSpPr/>
            <p:nvPr/>
          </p:nvSpPr>
          <p:spPr>
            <a:xfrm>
              <a:off x="3335875" y="4711325"/>
              <a:ext cx="304425" cy="5850"/>
            </a:xfrm>
            <a:custGeom>
              <a:avLst/>
              <a:gdLst/>
              <a:ahLst/>
              <a:cxnLst/>
              <a:rect l="l" t="t" r="r" b="b"/>
              <a:pathLst>
                <a:path w="12177" h="234" extrusionOk="0">
                  <a:moveTo>
                    <a:pt x="6105" y="0"/>
                  </a:moveTo>
                  <a:cubicBezTo>
                    <a:pt x="2736" y="0"/>
                    <a:pt x="1" y="33"/>
                    <a:pt x="1" y="100"/>
                  </a:cubicBezTo>
                  <a:cubicBezTo>
                    <a:pt x="1" y="167"/>
                    <a:pt x="2736" y="234"/>
                    <a:pt x="6105" y="234"/>
                  </a:cubicBezTo>
                  <a:cubicBezTo>
                    <a:pt x="9474" y="234"/>
                    <a:pt x="12176" y="167"/>
                    <a:pt x="12176" y="100"/>
                  </a:cubicBezTo>
                  <a:cubicBezTo>
                    <a:pt x="12176" y="33"/>
                    <a:pt x="9474" y="0"/>
                    <a:pt x="61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980;p76">
              <a:extLst>
                <a:ext uri="{FF2B5EF4-FFF2-40B4-BE49-F238E27FC236}">
                  <a16:creationId xmlns:a16="http://schemas.microsoft.com/office/drawing/2014/main" id="{8DCF4D43-D85D-7542-9626-776F55404F2A}"/>
                </a:ext>
              </a:extLst>
            </p:cNvPr>
            <p:cNvSpPr/>
            <p:nvPr/>
          </p:nvSpPr>
          <p:spPr>
            <a:xfrm>
              <a:off x="3359225" y="3057625"/>
              <a:ext cx="18375" cy="1660375"/>
            </a:xfrm>
            <a:custGeom>
              <a:avLst/>
              <a:gdLst/>
              <a:ahLst/>
              <a:cxnLst/>
              <a:rect l="l" t="t" r="r" b="b"/>
              <a:pathLst>
                <a:path w="735" h="66415" extrusionOk="0">
                  <a:moveTo>
                    <a:pt x="68" y="1"/>
                  </a:moveTo>
                  <a:lnTo>
                    <a:pt x="68" y="1"/>
                  </a:lnTo>
                  <a:cubicBezTo>
                    <a:pt x="1" y="1"/>
                    <a:pt x="101" y="14878"/>
                    <a:pt x="268" y="33225"/>
                  </a:cubicBezTo>
                  <a:cubicBezTo>
                    <a:pt x="401" y="51571"/>
                    <a:pt x="601" y="66415"/>
                    <a:pt x="668" y="66415"/>
                  </a:cubicBezTo>
                  <a:cubicBezTo>
                    <a:pt x="735" y="66415"/>
                    <a:pt x="668" y="51571"/>
                    <a:pt x="501" y="33225"/>
                  </a:cubicBezTo>
                  <a:cubicBezTo>
                    <a:pt x="335" y="14878"/>
                    <a:pt x="134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981;p76">
              <a:extLst>
                <a:ext uri="{FF2B5EF4-FFF2-40B4-BE49-F238E27FC236}">
                  <a16:creationId xmlns:a16="http://schemas.microsoft.com/office/drawing/2014/main" id="{5397F217-35E4-696F-A103-ACEB90C9B5AD}"/>
                </a:ext>
              </a:extLst>
            </p:cNvPr>
            <p:cNvSpPr/>
            <p:nvPr/>
          </p:nvSpPr>
          <p:spPr>
            <a:xfrm>
              <a:off x="3641100" y="3181050"/>
              <a:ext cx="204350" cy="1327650"/>
            </a:xfrm>
            <a:custGeom>
              <a:avLst/>
              <a:gdLst/>
              <a:ahLst/>
              <a:cxnLst/>
              <a:rect l="l" t="t" r="r" b="b"/>
              <a:pathLst>
                <a:path w="8174" h="53106" extrusionOk="0">
                  <a:moveTo>
                    <a:pt x="1" y="1"/>
                  </a:moveTo>
                  <a:cubicBezTo>
                    <a:pt x="1" y="67"/>
                    <a:pt x="1" y="101"/>
                    <a:pt x="34" y="167"/>
                  </a:cubicBezTo>
                  <a:lnTo>
                    <a:pt x="134" y="568"/>
                  </a:lnTo>
                  <a:cubicBezTo>
                    <a:pt x="268" y="935"/>
                    <a:pt x="401" y="1468"/>
                    <a:pt x="601" y="2102"/>
                  </a:cubicBezTo>
                  <a:cubicBezTo>
                    <a:pt x="1035" y="3470"/>
                    <a:pt x="1635" y="5404"/>
                    <a:pt x="2369" y="7806"/>
                  </a:cubicBezTo>
                  <a:cubicBezTo>
                    <a:pt x="3103" y="10175"/>
                    <a:pt x="3970" y="13043"/>
                    <a:pt x="4904" y="16212"/>
                  </a:cubicBezTo>
                  <a:cubicBezTo>
                    <a:pt x="5405" y="17813"/>
                    <a:pt x="5872" y="19481"/>
                    <a:pt x="6372" y="21216"/>
                  </a:cubicBezTo>
                  <a:cubicBezTo>
                    <a:pt x="6839" y="22950"/>
                    <a:pt x="7339" y="24752"/>
                    <a:pt x="7740" y="26620"/>
                  </a:cubicBezTo>
                  <a:cubicBezTo>
                    <a:pt x="7840" y="27087"/>
                    <a:pt x="7906" y="27520"/>
                    <a:pt x="7940" y="27987"/>
                  </a:cubicBezTo>
                  <a:cubicBezTo>
                    <a:pt x="7806" y="28421"/>
                    <a:pt x="7639" y="28888"/>
                    <a:pt x="7506" y="29322"/>
                  </a:cubicBezTo>
                  <a:lnTo>
                    <a:pt x="6672" y="31957"/>
                  </a:lnTo>
                  <a:cubicBezTo>
                    <a:pt x="6138" y="33658"/>
                    <a:pt x="5605" y="35326"/>
                    <a:pt x="5138" y="36894"/>
                  </a:cubicBezTo>
                  <a:cubicBezTo>
                    <a:pt x="4137" y="40063"/>
                    <a:pt x="3236" y="42931"/>
                    <a:pt x="2502" y="45300"/>
                  </a:cubicBezTo>
                  <a:cubicBezTo>
                    <a:pt x="1769" y="47701"/>
                    <a:pt x="1168" y="49636"/>
                    <a:pt x="735" y="51004"/>
                  </a:cubicBezTo>
                  <a:cubicBezTo>
                    <a:pt x="568" y="51638"/>
                    <a:pt x="401" y="52171"/>
                    <a:pt x="301" y="52538"/>
                  </a:cubicBezTo>
                  <a:lnTo>
                    <a:pt x="167" y="52938"/>
                  </a:lnTo>
                  <a:cubicBezTo>
                    <a:pt x="167" y="53005"/>
                    <a:pt x="134" y="53039"/>
                    <a:pt x="134" y="53105"/>
                  </a:cubicBezTo>
                  <a:cubicBezTo>
                    <a:pt x="167" y="53039"/>
                    <a:pt x="167" y="53005"/>
                    <a:pt x="201" y="52938"/>
                  </a:cubicBezTo>
                  <a:cubicBezTo>
                    <a:pt x="234" y="52838"/>
                    <a:pt x="268" y="52705"/>
                    <a:pt x="334" y="52538"/>
                  </a:cubicBezTo>
                  <a:lnTo>
                    <a:pt x="835" y="51004"/>
                  </a:lnTo>
                  <a:cubicBezTo>
                    <a:pt x="1268" y="49669"/>
                    <a:pt x="1902" y="47735"/>
                    <a:pt x="2669" y="45366"/>
                  </a:cubicBezTo>
                  <a:lnTo>
                    <a:pt x="5338" y="36960"/>
                  </a:lnTo>
                  <a:cubicBezTo>
                    <a:pt x="5838" y="35393"/>
                    <a:pt x="6372" y="33725"/>
                    <a:pt x="6906" y="31990"/>
                  </a:cubicBezTo>
                  <a:lnTo>
                    <a:pt x="7740" y="29388"/>
                  </a:lnTo>
                  <a:cubicBezTo>
                    <a:pt x="7873" y="28921"/>
                    <a:pt x="8040" y="28521"/>
                    <a:pt x="8173" y="28021"/>
                  </a:cubicBezTo>
                  <a:cubicBezTo>
                    <a:pt x="8173" y="27887"/>
                    <a:pt x="8173" y="27754"/>
                    <a:pt x="8173" y="27654"/>
                  </a:cubicBezTo>
                  <a:cubicBezTo>
                    <a:pt x="8140" y="27520"/>
                    <a:pt x="8140" y="27387"/>
                    <a:pt x="8106" y="27287"/>
                  </a:cubicBezTo>
                  <a:cubicBezTo>
                    <a:pt x="8073" y="27053"/>
                    <a:pt x="8040" y="26820"/>
                    <a:pt x="7973" y="26553"/>
                  </a:cubicBezTo>
                  <a:cubicBezTo>
                    <a:pt x="7573" y="24685"/>
                    <a:pt x="7072" y="22884"/>
                    <a:pt x="6605" y="21149"/>
                  </a:cubicBezTo>
                  <a:cubicBezTo>
                    <a:pt x="6105" y="19415"/>
                    <a:pt x="5605" y="17747"/>
                    <a:pt x="5138" y="16145"/>
                  </a:cubicBezTo>
                  <a:cubicBezTo>
                    <a:pt x="4204" y="12977"/>
                    <a:pt x="3303" y="10108"/>
                    <a:pt x="2536" y="7739"/>
                  </a:cubicBezTo>
                  <a:cubicBezTo>
                    <a:pt x="1769" y="5338"/>
                    <a:pt x="1135" y="3436"/>
                    <a:pt x="701" y="2069"/>
                  </a:cubicBezTo>
                  <a:cubicBezTo>
                    <a:pt x="468" y="1435"/>
                    <a:pt x="301" y="901"/>
                    <a:pt x="201" y="534"/>
                  </a:cubicBezTo>
                  <a:cubicBezTo>
                    <a:pt x="134" y="368"/>
                    <a:pt x="101" y="234"/>
                    <a:pt x="34" y="134"/>
                  </a:cubicBezTo>
                  <a:cubicBezTo>
                    <a:pt x="34" y="101"/>
                    <a:pt x="34" y="67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982;p76">
              <a:extLst>
                <a:ext uri="{FF2B5EF4-FFF2-40B4-BE49-F238E27FC236}">
                  <a16:creationId xmlns:a16="http://schemas.microsoft.com/office/drawing/2014/main" id="{B48371B7-F0FA-4256-3179-95E92A04E35C}"/>
                </a:ext>
              </a:extLst>
            </p:cNvPr>
            <p:cNvSpPr/>
            <p:nvPr/>
          </p:nvSpPr>
          <p:spPr>
            <a:xfrm>
              <a:off x="3637775" y="4646275"/>
              <a:ext cx="196000" cy="68400"/>
            </a:xfrm>
            <a:custGeom>
              <a:avLst/>
              <a:gdLst/>
              <a:ahLst/>
              <a:cxnLst/>
              <a:rect l="l" t="t" r="r" b="b"/>
              <a:pathLst>
                <a:path w="7840" h="2736" extrusionOk="0">
                  <a:moveTo>
                    <a:pt x="0" y="0"/>
                  </a:moveTo>
                  <a:lnTo>
                    <a:pt x="0" y="0"/>
                  </a:lnTo>
                  <a:cubicBezTo>
                    <a:pt x="334" y="200"/>
                    <a:pt x="701" y="401"/>
                    <a:pt x="1068" y="501"/>
                  </a:cubicBezTo>
                  <a:cubicBezTo>
                    <a:pt x="1735" y="801"/>
                    <a:pt x="2736" y="1168"/>
                    <a:pt x="3836" y="1568"/>
                  </a:cubicBezTo>
                  <a:cubicBezTo>
                    <a:pt x="4937" y="1935"/>
                    <a:pt x="5904" y="2269"/>
                    <a:pt x="6638" y="2469"/>
                  </a:cubicBezTo>
                  <a:cubicBezTo>
                    <a:pt x="7039" y="2602"/>
                    <a:pt x="7439" y="2702"/>
                    <a:pt x="7839" y="2736"/>
                  </a:cubicBezTo>
                  <a:cubicBezTo>
                    <a:pt x="7472" y="2569"/>
                    <a:pt x="7105" y="2402"/>
                    <a:pt x="6705" y="2302"/>
                  </a:cubicBezTo>
                  <a:lnTo>
                    <a:pt x="3903" y="1335"/>
                  </a:lnTo>
                  <a:lnTo>
                    <a:pt x="1134" y="367"/>
                  </a:lnTo>
                  <a:cubicBezTo>
                    <a:pt x="767" y="200"/>
                    <a:pt x="401" y="67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983;p76">
              <a:extLst>
                <a:ext uri="{FF2B5EF4-FFF2-40B4-BE49-F238E27FC236}">
                  <a16:creationId xmlns:a16="http://schemas.microsoft.com/office/drawing/2014/main" id="{316B4D36-4CE9-BB46-6E9F-DF35A7E30250}"/>
                </a:ext>
              </a:extLst>
            </p:cNvPr>
            <p:cNvSpPr/>
            <p:nvPr/>
          </p:nvSpPr>
          <p:spPr>
            <a:xfrm>
              <a:off x="3443475" y="3767800"/>
              <a:ext cx="124275" cy="213825"/>
            </a:xfrm>
            <a:custGeom>
              <a:avLst/>
              <a:gdLst/>
              <a:ahLst/>
              <a:cxnLst/>
              <a:rect l="l" t="t" r="r" b="b"/>
              <a:pathLst>
                <a:path w="4971" h="8553" extrusionOk="0">
                  <a:moveTo>
                    <a:pt x="2732" y="134"/>
                  </a:moveTo>
                  <a:cubicBezTo>
                    <a:pt x="2925" y="134"/>
                    <a:pt x="3119" y="159"/>
                    <a:pt x="3302" y="214"/>
                  </a:cubicBezTo>
                  <a:cubicBezTo>
                    <a:pt x="3703" y="381"/>
                    <a:pt x="4103" y="648"/>
                    <a:pt x="4336" y="1015"/>
                  </a:cubicBezTo>
                  <a:cubicBezTo>
                    <a:pt x="4637" y="1482"/>
                    <a:pt x="4770" y="2016"/>
                    <a:pt x="4737" y="2583"/>
                  </a:cubicBezTo>
                  <a:cubicBezTo>
                    <a:pt x="4737" y="3183"/>
                    <a:pt x="4703" y="3817"/>
                    <a:pt x="4670" y="4517"/>
                  </a:cubicBezTo>
                  <a:cubicBezTo>
                    <a:pt x="4637" y="5218"/>
                    <a:pt x="4603" y="5918"/>
                    <a:pt x="4470" y="6619"/>
                  </a:cubicBezTo>
                  <a:cubicBezTo>
                    <a:pt x="4403" y="6986"/>
                    <a:pt x="4270" y="7319"/>
                    <a:pt x="4070" y="7620"/>
                  </a:cubicBezTo>
                  <a:cubicBezTo>
                    <a:pt x="3869" y="7920"/>
                    <a:pt x="3569" y="8153"/>
                    <a:pt x="3236" y="8253"/>
                  </a:cubicBezTo>
                  <a:cubicBezTo>
                    <a:pt x="3079" y="8289"/>
                    <a:pt x="2920" y="8306"/>
                    <a:pt x="2763" y="8306"/>
                  </a:cubicBezTo>
                  <a:cubicBezTo>
                    <a:pt x="2186" y="8306"/>
                    <a:pt x="1628" y="8072"/>
                    <a:pt x="1234" y="7653"/>
                  </a:cubicBezTo>
                  <a:cubicBezTo>
                    <a:pt x="767" y="7153"/>
                    <a:pt x="467" y="6519"/>
                    <a:pt x="367" y="5818"/>
                  </a:cubicBezTo>
                  <a:cubicBezTo>
                    <a:pt x="200" y="4617"/>
                    <a:pt x="267" y="3417"/>
                    <a:pt x="600" y="2282"/>
                  </a:cubicBezTo>
                  <a:cubicBezTo>
                    <a:pt x="667" y="1815"/>
                    <a:pt x="834" y="1382"/>
                    <a:pt x="1067" y="981"/>
                  </a:cubicBezTo>
                  <a:cubicBezTo>
                    <a:pt x="1234" y="681"/>
                    <a:pt x="1468" y="448"/>
                    <a:pt x="1801" y="314"/>
                  </a:cubicBezTo>
                  <a:cubicBezTo>
                    <a:pt x="1963" y="233"/>
                    <a:pt x="2137" y="189"/>
                    <a:pt x="2308" y="189"/>
                  </a:cubicBezTo>
                  <a:cubicBezTo>
                    <a:pt x="2420" y="189"/>
                    <a:pt x="2530" y="208"/>
                    <a:pt x="2635" y="248"/>
                  </a:cubicBezTo>
                  <a:cubicBezTo>
                    <a:pt x="2579" y="191"/>
                    <a:pt x="2522" y="158"/>
                    <a:pt x="2466" y="150"/>
                  </a:cubicBezTo>
                  <a:lnTo>
                    <a:pt x="2466" y="150"/>
                  </a:lnTo>
                  <a:cubicBezTo>
                    <a:pt x="2554" y="140"/>
                    <a:pt x="2643" y="134"/>
                    <a:pt x="2732" y="134"/>
                  </a:cubicBezTo>
                  <a:close/>
                  <a:moveTo>
                    <a:pt x="2727" y="1"/>
                  </a:moveTo>
                  <a:cubicBezTo>
                    <a:pt x="2565" y="1"/>
                    <a:pt x="2400" y="17"/>
                    <a:pt x="2235" y="47"/>
                  </a:cubicBezTo>
                  <a:cubicBezTo>
                    <a:pt x="2107" y="69"/>
                    <a:pt x="1966" y="117"/>
                    <a:pt x="1838" y="184"/>
                  </a:cubicBezTo>
                  <a:lnTo>
                    <a:pt x="1838" y="184"/>
                  </a:lnTo>
                  <a:cubicBezTo>
                    <a:pt x="1814" y="193"/>
                    <a:pt x="1791" y="203"/>
                    <a:pt x="1768" y="214"/>
                  </a:cubicBezTo>
                  <a:cubicBezTo>
                    <a:pt x="1401" y="348"/>
                    <a:pt x="1134" y="615"/>
                    <a:pt x="934" y="915"/>
                  </a:cubicBezTo>
                  <a:cubicBezTo>
                    <a:pt x="701" y="1315"/>
                    <a:pt x="534" y="1749"/>
                    <a:pt x="434" y="2216"/>
                  </a:cubicBezTo>
                  <a:cubicBezTo>
                    <a:pt x="67" y="3417"/>
                    <a:pt x="0" y="4651"/>
                    <a:pt x="133" y="5852"/>
                  </a:cubicBezTo>
                  <a:cubicBezTo>
                    <a:pt x="234" y="6585"/>
                    <a:pt x="567" y="7286"/>
                    <a:pt x="1067" y="7820"/>
                  </a:cubicBezTo>
                  <a:cubicBezTo>
                    <a:pt x="1509" y="8287"/>
                    <a:pt x="2133" y="8553"/>
                    <a:pt x="2765" y="8553"/>
                  </a:cubicBezTo>
                  <a:cubicBezTo>
                    <a:pt x="2945" y="8553"/>
                    <a:pt x="3125" y="8531"/>
                    <a:pt x="3302" y="8487"/>
                  </a:cubicBezTo>
                  <a:cubicBezTo>
                    <a:pt x="3703" y="8353"/>
                    <a:pt x="4036" y="8120"/>
                    <a:pt x="4270" y="7753"/>
                  </a:cubicBezTo>
                  <a:cubicBezTo>
                    <a:pt x="4470" y="7419"/>
                    <a:pt x="4637" y="7052"/>
                    <a:pt x="4703" y="6686"/>
                  </a:cubicBezTo>
                  <a:cubicBezTo>
                    <a:pt x="4803" y="5952"/>
                    <a:pt x="4870" y="5251"/>
                    <a:pt x="4870" y="4517"/>
                  </a:cubicBezTo>
                  <a:cubicBezTo>
                    <a:pt x="4904" y="3817"/>
                    <a:pt x="4937" y="3183"/>
                    <a:pt x="4937" y="2583"/>
                  </a:cubicBezTo>
                  <a:cubicBezTo>
                    <a:pt x="4970" y="1982"/>
                    <a:pt x="4803" y="1415"/>
                    <a:pt x="4470" y="915"/>
                  </a:cubicBezTo>
                  <a:cubicBezTo>
                    <a:pt x="4203" y="514"/>
                    <a:pt x="3769" y="214"/>
                    <a:pt x="3302" y="81"/>
                  </a:cubicBezTo>
                  <a:cubicBezTo>
                    <a:pt x="3119" y="26"/>
                    <a:pt x="2925" y="1"/>
                    <a:pt x="27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984;p76">
              <a:extLst>
                <a:ext uri="{FF2B5EF4-FFF2-40B4-BE49-F238E27FC236}">
                  <a16:creationId xmlns:a16="http://schemas.microsoft.com/office/drawing/2014/main" id="{2F107658-8060-4429-06F0-EBC61236AA08}"/>
                </a:ext>
              </a:extLst>
            </p:cNvPr>
            <p:cNvSpPr/>
            <p:nvPr/>
          </p:nvSpPr>
          <p:spPr>
            <a:xfrm>
              <a:off x="3802050" y="3865375"/>
              <a:ext cx="115100" cy="10450"/>
            </a:xfrm>
            <a:custGeom>
              <a:avLst/>
              <a:gdLst/>
              <a:ahLst/>
              <a:cxnLst/>
              <a:rect l="l" t="t" r="r" b="b"/>
              <a:pathLst>
                <a:path w="4604" h="418" extrusionOk="0">
                  <a:moveTo>
                    <a:pt x="3555" y="1"/>
                  </a:moveTo>
                  <a:cubicBezTo>
                    <a:pt x="3124" y="1"/>
                    <a:pt x="2691" y="25"/>
                    <a:pt x="2269" y="81"/>
                  </a:cubicBezTo>
                  <a:cubicBezTo>
                    <a:pt x="1502" y="114"/>
                    <a:pt x="734" y="214"/>
                    <a:pt x="1" y="381"/>
                  </a:cubicBezTo>
                  <a:cubicBezTo>
                    <a:pt x="294" y="406"/>
                    <a:pt x="587" y="417"/>
                    <a:pt x="880" y="417"/>
                  </a:cubicBezTo>
                  <a:cubicBezTo>
                    <a:pt x="1354" y="417"/>
                    <a:pt x="1828" y="389"/>
                    <a:pt x="2302" y="347"/>
                  </a:cubicBezTo>
                  <a:cubicBezTo>
                    <a:pt x="3069" y="314"/>
                    <a:pt x="3837" y="214"/>
                    <a:pt x="4604" y="47"/>
                  </a:cubicBezTo>
                  <a:cubicBezTo>
                    <a:pt x="4259" y="17"/>
                    <a:pt x="3907" y="1"/>
                    <a:pt x="35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985;p76">
              <a:extLst>
                <a:ext uri="{FF2B5EF4-FFF2-40B4-BE49-F238E27FC236}">
                  <a16:creationId xmlns:a16="http://schemas.microsoft.com/office/drawing/2014/main" id="{3385DE11-6BD0-9D5B-C926-BCB644904846}"/>
                </a:ext>
              </a:extLst>
            </p:cNvPr>
            <p:cNvSpPr/>
            <p:nvPr/>
          </p:nvSpPr>
          <p:spPr>
            <a:xfrm>
              <a:off x="3811225" y="3875725"/>
              <a:ext cx="85925" cy="25025"/>
            </a:xfrm>
            <a:custGeom>
              <a:avLst/>
              <a:gdLst/>
              <a:ahLst/>
              <a:cxnLst/>
              <a:rect l="l" t="t" r="r" b="b"/>
              <a:pathLst>
                <a:path w="3437" h="1001" extrusionOk="0">
                  <a:moveTo>
                    <a:pt x="1" y="0"/>
                  </a:moveTo>
                  <a:lnTo>
                    <a:pt x="1" y="0"/>
                  </a:lnTo>
                  <a:cubicBezTo>
                    <a:pt x="1068" y="467"/>
                    <a:pt x="2235" y="801"/>
                    <a:pt x="3436" y="1001"/>
                  </a:cubicBezTo>
                  <a:cubicBezTo>
                    <a:pt x="2903" y="701"/>
                    <a:pt x="2336" y="501"/>
                    <a:pt x="1735" y="367"/>
                  </a:cubicBezTo>
                  <a:cubicBezTo>
                    <a:pt x="1168" y="167"/>
                    <a:pt x="601" y="34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986;p76">
              <a:extLst>
                <a:ext uri="{FF2B5EF4-FFF2-40B4-BE49-F238E27FC236}">
                  <a16:creationId xmlns:a16="http://schemas.microsoft.com/office/drawing/2014/main" id="{76CDBC0E-78D3-09AA-43F1-EE0152B0498B}"/>
                </a:ext>
              </a:extLst>
            </p:cNvPr>
            <p:cNvSpPr/>
            <p:nvPr/>
          </p:nvSpPr>
          <p:spPr>
            <a:xfrm>
              <a:off x="3950500" y="3797700"/>
              <a:ext cx="108425" cy="213775"/>
            </a:xfrm>
            <a:custGeom>
              <a:avLst/>
              <a:gdLst/>
              <a:ahLst/>
              <a:cxnLst/>
              <a:rect l="l" t="t" r="r" b="b"/>
              <a:pathLst>
                <a:path w="4337" h="8551" extrusionOk="0">
                  <a:moveTo>
                    <a:pt x="2730" y="128"/>
                  </a:moveTo>
                  <a:cubicBezTo>
                    <a:pt x="2848" y="128"/>
                    <a:pt x="2964" y="146"/>
                    <a:pt x="3069" y="186"/>
                  </a:cubicBezTo>
                  <a:cubicBezTo>
                    <a:pt x="3269" y="252"/>
                    <a:pt x="3436" y="353"/>
                    <a:pt x="3536" y="519"/>
                  </a:cubicBezTo>
                  <a:cubicBezTo>
                    <a:pt x="3603" y="619"/>
                    <a:pt x="3636" y="719"/>
                    <a:pt x="3636" y="719"/>
                  </a:cubicBezTo>
                  <a:cubicBezTo>
                    <a:pt x="3636" y="619"/>
                    <a:pt x="3603" y="553"/>
                    <a:pt x="3569" y="486"/>
                  </a:cubicBezTo>
                  <a:cubicBezTo>
                    <a:pt x="3551" y="450"/>
                    <a:pt x="3531" y="416"/>
                    <a:pt x="3509" y="384"/>
                  </a:cubicBezTo>
                  <a:lnTo>
                    <a:pt x="3509" y="384"/>
                  </a:lnTo>
                  <a:cubicBezTo>
                    <a:pt x="3670" y="538"/>
                    <a:pt x="3786" y="720"/>
                    <a:pt x="3903" y="953"/>
                  </a:cubicBezTo>
                  <a:cubicBezTo>
                    <a:pt x="4136" y="1620"/>
                    <a:pt x="4203" y="2354"/>
                    <a:pt x="4136" y="3088"/>
                  </a:cubicBezTo>
                  <a:cubicBezTo>
                    <a:pt x="4136" y="4189"/>
                    <a:pt x="3936" y="5256"/>
                    <a:pt x="3503" y="6257"/>
                  </a:cubicBezTo>
                  <a:cubicBezTo>
                    <a:pt x="3269" y="6857"/>
                    <a:pt x="2902" y="7358"/>
                    <a:pt x="2435" y="7791"/>
                  </a:cubicBezTo>
                  <a:cubicBezTo>
                    <a:pt x="2168" y="8025"/>
                    <a:pt x="1902" y="8191"/>
                    <a:pt x="1601" y="8292"/>
                  </a:cubicBezTo>
                  <a:cubicBezTo>
                    <a:pt x="1523" y="8318"/>
                    <a:pt x="1442" y="8330"/>
                    <a:pt x="1362" y="8330"/>
                  </a:cubicBezTo>
                  <a:cubicBezTo>
                    <a:pt x="1136" y="8330"/>
                    <a:pt x="915" y="8230"/>
                    <a:pt x="767" y="8058"/>
                  </a:cubicBezTo>
                  <a:cubicBezTo>
                    <a:pt x="567" y="7791"/>
                    <a:pt x="434" y="7458"/>
                    <a:pt x="400" y="7124"/>
                  </a:cubicBezTo>
                  <a:cubicBezTo>
                    <a:pt x="334" y="6790"/>
                    <a:pt x="300" y="6457"/>
                    <a:pt x="267" y="6123"/>
                  </a:cubicBezTo>
                  <a:cubicBezTo>
                    <a:pt x="234" y="5490"/>
                    <a:pt x="234" y="4856"/>
                    <a:pt x="334" y="4222"/>
                  </a:cubicBezTo>
                  <a:cubicBezTo>
                    <a:pt x="501" y="3155"/>
                    <a:pt x="834" y="2087"/>
                    <a:pt x="1368" y="1153"/>
                  </a:cubicBezTo>
                  <a:cubicBezTo>
                    <a:pt x="1568" y="786"/>
                    <a:pt x="1835" y="486"/>
                    <a:pt x="2202" y="252"/>
                  </a:cubicBezTo>
                  <a:cubicBezTo>
                    <a:pt x="2363" y="172"/>
                    <a:pt x="2549" y="128"/>
                    <a:pt x="2730" y="128"/>
                  </a:cubicBezTo>
                  <a:close/>
                  <a:moveTo>
                    <a:pt x="2680" y="1"/>
                  </a:moveTo>
                  <a:cubicBezTo>
                    <a:pt x="2493" y="1"/>
                    <a:pt x="2304" y="44"/>
                    <a:pt x="2135" y="119"/>
                  </a:cubicBezTo>
                  <a:cubicBezTo>
                    <a:pt x="1768" y="353"/>
                    <a:pt x="1435" y="653"/>
                    <a:pt x="1234" y="1053"/>
                  </a:cubicBezTo>
                  <a:cubicBezTo>
                    <a:pt x="667" y="2020"/>
                    <a:pt x="300" y="3054"/>
                    <a:pt x="134" y="4155"/>
                  </a:cubicBezTo>
                  <a:cubicBezTo>
                    <a:pt x="34" y="4822"/>
                    <a:pt x="0" y="5490"/>
                    <a:pt x="34" y="6123"/>
                  </a:cubicBezTo>
                  <a:cubicBezTo>
                    <a:pt x="67" y="6490"/>
                    <a:pt x="134" y="6824"/>
                    <a:pt x="200" y="7157"/>
                  </a:cubicBezTo>
                  <a:cubicBezTo>
                    <a:pt x="234" y="7524"/>
                    <a:pt x="367" y="7891"/>
                    <a:pt x="567" y="8191"/>
                  </a:cubicBezTo>
                  <a:cubicBezTo>
                    <a:pt x="701" y="8358"/>
                    <a:pt x="867" y="8458"/>
                    <a:pt x="1068" y="8525"/>
                  </a:cubicBezTo>
                  <a:cubicBezTo>
                    <a:pt x="1168" y="8542"/>
                    <a:pt x="1268" y="8550"/>
                    <a:pt x="1368" y="8550"/>
                  </a:cubicBezTo>
                  <a:cubicBezTo>
                    <a:pt x="1468" y="8550"/>
                    <a:pt x="1568" y="8542"/>
                    <a:pt x="1668" y="8525"/>
                  </a:cubicBezTo>
                  <a:cubicBezTo>
                    <a:pt x="2002" y="8425"/>
                    <a:pt x="2335" y="8225"/>
                    <a:pt x="2602" y="7991"/>
                  </a:cubicBezTo>
                  <a:cubicBezTo>
                    <a:pt x="3069" y="7524"/>
                    <a:pt x="3469" y="6957"/>
                    <a:pt x="3736" y="6357"/>
                  </a:cubicBezTo>
                  <a:cubicBezTo>
                    <a:pt x="4170" y="5323"/>
                    <a:pt x="4337" y="4222"/>
                    <a:pt x="4337" y="3088"/>
                  </a:cubicBezTo>
                  <a:cubicBezTo>
                    <a:pt x="4337" y="2154"/>
                    <a:pt x="4270" y="1387"/>
                    <a:pt x="4003" y="886"/>
                  </a:cubicBezTo>
                  <a:cubicBezTo>
                    <a:pt x="3903" y="719"/>
                    <a:pt x="3770" y="553"/>
                    <a:pt x="3603" y="419"/>
                  </a:cubicBezTo>
                  <a:cubicBezTo>
                    <a:pt x="3551" y="394"/>
                    <a:pt x="3520" y="368"/>
                    <a:pt x="3477" y="342"/>
                  </a:cubicBezTo>
                  <a:lnTo>
                    <a:pt x="3477" y="342"/>
                  </a:lnTo>
                  <a:cubicBezTo>
                    <a:pt x="3379" y="220"/>
                    <a:pt x="3250" y="135"/>
                    <a:pt x="3102" y="86"/>
                  </a:cubicBezTo>
                  <a:cubicBezTo>
                    <a:pt x="2971" y="27"/>
                    <a:pt x="2826" y="1"/>
                    <a:pt x="26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987;p76">
              <a:extLst>
                <a:ext uri="{FF2B5EF4-FFF2-40B4-BE49-F238E27FC236}">
                  <a16:creationId xmlns:a16="http://schemas.microsoft.com/office/drawing/2014/main" id="{DF503701-F448-3737-40DC-B3E3BC2B8000}"/>
                </a:ext>
              </a:extLst>
            </p:cNvPr>
            <p:cNvSpPr/>
            <p:nvPr/>
          </p:nvSpPr>
          <p:spPr>
            <a:xfrm>
              <a:off x="4209850" y="1863450"/>
              <a:ext cx="232675" cy="345275"/>
            </a:xfrm>
            <a:custGeom>
              <a:avLst/>
              <a:gdLst/>
              <a:ahLst/>
              <a:cxnLst/>
              <a:rect l="l" t="t" r="r" b="b"/>
              <a:pathLst>
                <a:path w="9307" h="13811" extrusionOk="0">
                  <a:moveTo>
                    <a:pt x="7039" y="0"/>
                  </a:moveTo>
                  <a:lnTo>
                    <a:pt x="0" y="1735"/>
                  </a:lnTo>
                  <a:lnTo>
                    <a:pt x="2802" y="13810"/>
                  </a:lnTo>
                  <a:lnTo>
                    <a:pt x="9307" y="12376"/>
                  </a:lnTo>
                  <a:lnTo>
                    <a:pt x="70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988;p76">
              <a:extLst>
                <a:ext uri="{FF2B5EF4-FFF2-40B4-BE49-F238E27FC236}">
                  <a16:creationId xmlns:a16="http://schemas.microsoft.com/office/drawing/2014/main" id="{23E33BA7-D8C0-467E-ADB2-EA22DB107B82}"/>
                </a:ext>
              </a:extLst>
            </p:cNvPr>
            <p:cNvSpPr/>
            <p:nvPr/>
          </p:nvSpPr>
          <p:spPr>
            <a:xfrm>
              <a:off x="4229025" y="1885950"/>
              <a:ext cx="195175" cy="277725"/>
            </a:xfrm>
            <a:custGeom>
              <a:avLst/>
              <a:gdLst/>
              <a:ahLst/>
              <a:cxnLst/>
              <a:rect l="l" t="t" r="r" b="b"/>
              <a:pathLst>
                <a:path w="7807" h="11109" extrusionOk="0">
                  <a:moveTo>
                    <a:pt x="5771" y="1"/>
                  </a:moveTo>
                  <a:lnTo>
                    <a:pt x="0" y="1469"/>
                  </a:lnTo>
                  <a:lnTo>
                    <a:pt x="2135" y="11109"/>
                  </a:lnTo>
                  <a:lnTo>
                    <a:pt x="7806" y="9708"/>
                  </a:lnTo>
                  <a:lnTo>
                    <a:pt x="57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989;p76">
              <a:extLst>
                <a:ext uri="{FF2B5EF4-FFF2-40B4-BE49-F238E27FC236}">
                  <a16:creationId xmlns:a16="http://schemas.microsoft.com/office/drawing/2014/main" id="{6338AB4B-C3CB-A8A8-75E6-18404203EEF3}"/>
                </a:ext>
              </a:extLst>
            </p:cNvPr>
            <p:cNvSpPr/>
            <p:nvPr/>
          </p:nvSpPr>
          <p:spPr>
            <a:xfrm>
              <a:off x="4339100" y="2151975"/>
              <a:ext cx="35050" cy="29875"/>
            </a:xfrm>
            <a:custGeom>
              <a:avLst/>
              <a:gdLst/>
              <a:ahLst/>
              <a:cxnLst/>
              <a:rect l="l" t="t" r="r" b="b"/>
              <a:pathLst>
                <a:path w="1402" h="1195" extrusionOk="0">
                  <a:moveTo>
                    <a:pt x="801" y="1"/>
                  </a:moveTo>
                  <a:cubicBezTo>
                    <a:pt x="267" y="1"/>
                    <a:pt x="1" y="635"/>
                    <a:pt x="368" y="1002"/>
                  </a:cubicBezTo>
                  <a:cubicBezTo>
                    <a:pt x="490" y="1135"/>
                    <a:pt x="646" y="1194"/>
                    <a:pt x="799" y="1194"/>
                  </a:cubicBezTo>
                  <a:cubicBezTo>
                    <a:pt x="1105" y="1194"/>
                    <a:pt x="1402" y="957"/>
                    <a:pt x="1402" y="601"/>
                  </a:cubicBezTo>
                  <a:cubicBezTo>
                    <a:pt x="1402" y="268"/>
                    <a:pt x="1135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990;p76">
              <a:extLst>
                <a:ext uri="{FF2B5EF4-FFF2-40B4-BE49-F238E27FC236}">
                  <a16:creationId xmlns:a16="http://schemas.microsoft.com/office/drawing/2014/main" id="{B0458092-2F23-7094-167B-BD7482D75D64}"/>
                </a:ext>
              </a:extLst>
            </p:cNvPr>
            <p:cNvSpPr/>
            <p:nvPr/>
          </p:nvSpPr>
          <p:spPr>
            <a:xfrm>
              <a:off x="4265725" y="1889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2602" y="0"/>
                  </a:moveTo>
                  <a:lnTo>
                    <a:pt x="0" y="601"/>
                  </a:lnTo>
                  <a:lnTo>
                    <a:pt x="34" y="634"/>
                  </a:lnTo>
                  <a:lnTo>
                    <a:pt x="2602" y="34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991;p76">
              <a:extLst>
                <a:ext uri="{FF2B5EF4-FFF2-40B4-BE49-F238E27FC236}">
                  <a16:creationId xmlns:a16="http://schemas.microsoft.com/office/drawing/2014/main" id="{8501F59C-03B6-57ED-2713-C936F673419B}"/>
                </a:ext>
              </a:extLst>
            </p:cNvPr>
            <p:cNvSpPr/>
            <p:nvPr/>
          </p:nvSpPr>
          <p:spPr>
            <a:xfrm>
              <a:off x="4241525" y="1907650"/>
              <a:ext cx="146800" cy="126775"/>
            </a:xfrm>
            <a:custGeom>
              <a:avLst/>
              <a:gdLst/>
              <a:ahLst/>
              <a:cxnLst/>
              <a:rect l="l" t="t" r="r" b="b"/>
              <a:pathLst>
                <a:path w="5872" h="5071" extrusionOk="0">
                  <a:moveTo>
                    <a:pt x="4971" y="0"/>
                  </a:moveTo>
                  <a:lnTo>
                    <a:pt x="1" y="1101"/>
                  </a:lnTo>
                  <a:lnTo>
                    <a:pt x="901" y="5070"/>
                  </a:lnTo>
                  <a:lnTo>
                    <a:pt x="5872" y="3970"/>
                  </a:lnTo>
                  <a:lnTo>
                    <a:pt x="497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992;p76">
              <a:extLst>
                <a:ext uri="{FF2B5EF4-FFF2-40B4-BE49-F238E27FC236}">
                  <a16:creationId xmlns:a16="http://schemas.microsoft.com/office/drawing/2014/main" id="{4B3B968F-78AE-EA80-7F7C-A9EDBE0025B0}"/>
                </a:ext>
              </a:extLst>
            </p:cNvPr>
            <p:cNvSpPr/>
            <p:nvPr/>
          </p:nvSpPr>
          <p:spPr>
            <a:xfrm>
              <a:off x="4267375" y="2015225"/>
              <a:ext cx="130950" cy="65900"/>
            </a:xfrm>
            <a:custGeom>
              <a:avLst/>
              <a:gdLst/>
              <a:ahLst/>
              <a:cxnLst/>
              <a:rect l="l" t="t" r="r" b="b"/>
              <a:pathLst>
                <a:path w="5238" h="2636" extrusionOk="0">
                  <a:moveTo>
                    <a:pt x="4904" y="0"/>
                  </a:moveTo>
                  <a:lnTo>
                    <a:pt x="1" y="1234"/>
                  </a:lnTo>
                  <a:lnTo>
                    <a:pt x="368" y="2635"/>
                  </a:lnTo>
                  <a:lnTo>
                    <a:pt x="5238" y="1535"/>
                  </a:lnTo>
                  <a:lnTo>
                    <a:pt x="490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993;p76">
              <a:extLst>
                <a:ext uri="{FF2B5EF4-FFF2-40B4-BE49-F238E27FC236}">
                  <a16:creationId xmlns:a16="http://schemas.microsoft.com/office/drawing/2014/main" id="{D2A7C04E-BA00-A75F-9B91-4ACB30782016}"/>
                </a:ext>
              </a:extLst>
            </p:cNvPr>
            <p:cNvSpPr/>
            <p:nvPr/>
          </p:nvSpPr>
          <p:spPr>
            <a:xfrm>
              <a:off x="4280725" y="2066925"/>
              <a:ext cx="131800" cy="81750"/>
            </a:xfrm>
            <a:custGeom>
              <a:avLst/>
              <a:gdLst/>
              <a:ahLst/>
              <a:cxnLst/>
              <a:rect l="l" t="t" r="r" b="b"/>
              <a:pathLst>
                <a:path w="5272" h="3270" extrusionOk="0">
                  <a:moveTo>
                    <a:pt x="4804" y="0"/>
                  </a:moveTo>
                  <a:lnTo>
                    <a:pt x="1" y="1135"/>
                  </a:lnTo>
                  <a:lnTo>
                    <a:pt x="434" y="3269"/>
                  </a:lnTo>
                  <a:lnTo>
                    <a:pt x="5271" y="2069"/>
                  </a:lnTo>
                  <a:lnTo>
                    <a:pt x="48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994;p76">
              <a:extLst>
                <a:ext uri="{FF2B5EF4-FFF2-40B4-BE49-F238E27FC236}">
                  <a16:creationId xmlns:a16="http://schemas.microsoft.com/office/drawing/2014/main" id="{6BF0B625-556F-5AEB-71D5-930F4F4C629E}"/>
                </a:ext>
              </a:extLst>
            </p:cNvPr>
            <p:cNvSpPr/>
            <p:nvPr/>
          </p:nvSpPr>
          <p:spPr>
            <a:xfrm>
              <a:off x="3370900" y="2438850"/>
              <a:ext cx="509575" cy="101775"/>
            </a:xfrm>
            <a:custGeom>
              <a:avLst/>
              <a:gdLst/>
              <a:ahLst/>
              <a:cxnLst/>
              <a:rect l="l" t="t" r="r" b="b"/>
              <a:pathLst>
                <a:path w="20383" h="4071" extrusionOk="0">
                  <a:moveTo>
                    <a:pt x="568" y="1"/>
                  </a:moveTo>
                  <a:cubicBezTo>
                    <a:pt x="435" y="735"/>
                    <a:pt x="234" y="1835"/>
                    <a:pt x="1" y="3136"/>
                  </a:cubicBezTo>
                  <a:cubicBezTo>
                    <a:pt x="2870" y="3236"/>
                    <a:pt x="6272" y="3403"/>
                    <a:pt x="9975" y="3570"/>
                  </a:cubicBezTo>
                  <a:cubicBezTo>
                    <a:pt x="13844" y="3770"/>
                    <a:pt x="17480" y="3937"/>
                    <a:pt x="20382" y="4070"/>
                  </a:cubicBezTo>
                  <a:lnTo>
                    <a:pt x="20349" y="935"/>
                  </a:lnTo>
                  <a:cubicBezTo>
                    <a:pt x="17447" y="801"/>
                    <a:pt x="13911" y="634"/>
                    <a:pt x="10108" y="468"/>
                  </a:cubicBezTo>
                  <a:cubicBezTo>
                    <a:pt x="6606" y="301"/>
                    <a:pt x="3337" y="134"/>
                    <a:pt x="5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995;p76">
              <a:extLst>
                <a:ext uri="{FF2B5EF4-FFF2-40B4-BE49-F238E27FC236}">
                  <a16:creationId xmlns:a16="http://schemas.microsoft.com/office/drawing/2014/main" id="{8097D8C7-A507-E978-915C-419DFA033C84}"/>
                </a:ext>
              </a:extLst>
            </p:cNvPr>
            <p:cNvSpPr/>
            <p:nvPr/>
          </p:nvSpPr>
          <p:spPr>
            <a:xfrm>
              <a:off x="3248325" y="2098600"/>
              <a:ext cx="746400" cy="113450"/>
            </a:xfrm>
            <a:custGeom>
              <a:avLst/>
              <a:gdLst/>
              <a:ahLst/>
              <a:cxnLst/>
              <a:rect l="l" t="t" r="r" b="b"/>
              <a:pathLst>
                <a:path w="29856" h="4538" extrusionOk="0">
                  <a:moveTo>
                    <a:pt x="1468" y="1"/>
                  </a:moveTo>
                  <a:cubicBezTo>
                    <a:pt x="901" y="1002"/>
                    <a:pt x="401" y="2069"/>
                    <a:pt x="0" y="3137"/>
                  </a:cubicBezTo>
                  <a:cubicBezTo>
                    <a:pt x="3136" y="3270"/>
                    <a:pt x="8873" y="3503"/>
                    <a:pt x="15478" y="3804"/>
                  </a:cubicBezTo>
                  <a:cubicBezTo>
                    <a:pt x="21349" y="4071"/>
                    <a:pt x="26586" y="4337"/>
                    <a:pt x="29855" y="4538"/>
                  </a:cubicBezTo>
                  <a:cubicBezTo>
                    <a:pt x="29388" y="3403"/>
                    <a:pt x="28888" y="2303"/>
                    <a:pt x="28321" y="1269"/>
                  </a:cubicBezTo>
                  <a:cubicBezTo>
                    <a:pt x="25085" y="1135"/>
                    <a:pt x="20582" y="935"/>
                    <a:pt x="15645" y="701"/>
                  </a:cubicBezTo>
                  <a:cubicBezTo>
                    <a:pt x="9874" y="435"/>
                    <a:pt x="4737" y="168"/>
                    <a:pt x="14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996;p76">
              <a:extLst>
                <a:ext uri="{FF2B5EF4-FFF2-40B4-BE49-F238E27FC236}">
                  <a16:creationId xmlns:a16="http://schemas.microsoft.com/office/drawing/2014/main" id="{E1960823-8822-7B8C-7775-F52D59C0CAB4}"/>
                </a:ext>
              </a:extLst>
            </p:cNvPr>
            <p:cNvSpPr/>
            <p:nvPr/>
          </p:nvSpPr>
          <p:spPr>
            <a:xfrm>
              <a:off x="3711150" y="2029400"/>
              <a:ext cx="154300" cy="25875"/>
            </a:xfrm>
            <a:custGeom>
              <a:avLst/>
              <a:gdLst/>
              <a:ahLst/>
              <a:cxnLst/>
              <a:rect l="l" t="t" r="r" b="b"/>
              <a:pathLst>
                <a:path w="6172" h="1035" extrusionOk="0">
                  <a:moveTo>
                    <a:pt x="701" y="0"/>
                  </a:moveTo>
                  <a:cubicBezTo>
                    <a:pt x="501" y="267"/>
                    <a:pt x="268" y="534"/>
                    <a:pt x="1" y="734"/>
                  </a:cubicBezTo>
                  <a:cubicBezTo>
                    <a:pt x="2202" y="834"/>
                    <a:pt x="4304" y="934"/>
                    <a:pt x="6172" y="1034"/>
                  </a:cubicBezTo>
                  <a:cubicBezTo>
                    <a:pt x="4404" y="467"/>
                    <a:pt x="2569" y="134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997;p76">
              <a:extLst>
                <a:ext uri="{FF2B5EF4-FFF2-40B4-BE49-F238E27FC236}">
                  <a16:creationId xmlns:a16="http://schemas.microsoft.com/office/drawing/2014/main" id="{D13226FC-5BD5-A107-EFA7-A71D2A65C35B}"/>
                </a:ext>
              </a:extLst>
            </p:cNvPr>
            <p:cNvSpPr/>
            <p:nvPr/>
          </p:nvSpPr>
          <p:spPr>
            <a:xfrm>
              <a:off x="3486000" y="2936700"/>
              <a:ext cx="399475" cy="62575"/>
            </a:xfrm>
            <a:custGeom>
              <a:avLst/>
              <a:gdLst/>
              <a:ahLst/>
              <a:cxnLst/>
              <a:rect l="l" t="t" r="r" b="b"/>
              <a:pathLst>
                <a:path w="15979" h="2503" extrusionOk="0">
                  <a:moveTo>
                    <a:pt x="0" y="1"/>
                  </a:moveTo>
                  <a:lnTo>
                    <a:pt x="15978" y="2503"/>
                  </a:lnTo>
                  <a:lnTo>
                    <a:pt x="15978" y="701"/>
                  </a:lnTo>
                  <a:cubicBezTo>
                    <a:pt x="12876" y="568"/>
                    <a:pt x="8873" y="401"/>
                    <a:pt x="4537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998;p76">
              <a:extLst>
                <a:ext uri="{FF2B5EF4-FFF2-40B4-BE49-F238E27FC236}">
                  <a16:creationId xmlns:a16="http://schemas.microsoft.com/office/drawing/2014/main" id="{E6A4FB60-EF2C-ACF2-8400-07FFD2CDA117}"/>
                </a:ext>
              </a:extLst>
            </p:cNvPr>
            <p:cNvSpPr/>
            <p:nvPr/>
          </p:nvSpPr>
          <p:spPr>
            <a:xfrm>
              <a:off x="3880450" y="2462200"/>
              <a:ext cx="45875" cy="40900"/>
            </a:xfrm>
            <a:custGeom>
              <a:avLst/>
              <a:gdLst/>
              <a:ahLst/>
              <a:cxnLst/>
              <a:rect l="l" t="t" r="r" b="b"/>
              <a:pathLst>
                <a:path w="1835" h="1636" extrusionOk="0">
                  <a:moveTo>
                    <a:pt x="0" y="1"/>
                  </a:moveTo>
                  <a:lnTo>
                    <a:pt x="634" y="1635"/>
                  </a:lnTo>
                  <a:lnTo>
                    <a:pt x="1835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999;p76">
              <a:extLst>
                <a:ext uri="{FF2B5EF4-FFF2-40B4-BE49-F238E27FC236}">
                  <a16:creationId xmlns:a16="http://schemas.microsoft.com/office/drawing/2014/main" id="{74D089E1-D6D9-51EC-8B45-8286AA2ABF65}"/>
                </a:ext>
              </a:extLst>
            </p:cNvPr>
            <p:cNvSpPr/>
            <p:nvPr/>
          </p:nvSpPr>
          <p:spPr>
            <a:xfrm>
              <a:off x="3305025" y="2771600"/>
              <a:ext cx="578775" cy="105100"/>
            </a:xfrm>
            <a:custGeom>
              <a:avLst/>
              <a:gdLst/>
              <a:ahLst/>
              <a:cxnLst/>
              <a:rect l="l" t="t" r="r" b="b"/>
              <a:pathLst>
                <a:path w="23151" h="4204" extrusionOk="0">
                  <a:moveTo>
                    <a:pt x="701" y="0"/>
                  </a:moveTo>
                  <a:cubicBezTo>
                    <a:pt x="468" y="1134"/>
                    <a:pt x="201" y="2235"/>
                    <a:pt x="1" y="3136"/>
                  </a:cubicBezTo>
                  <a:cubicBezTo>
                    <a:pt x="3170" y="3236"/>
                    <a:pt x="7373" y="3436"/>
                    <a:pt x="11976" y="3636"/>
                  </a:cubicBezTo>
                  <a:cubicBezTo>
                    <a:pt x="16212" y="3836"/>
                    <a:pt x="20082" y="4036"/>
                    <a:pt x="23151" y="4203"/>
                  </a:cubicBezTo>
                  <a:lnTo>
                    <a:pt x="23117" y="1034"/>
                  </a:lnTo>
                  <a:cubicBezTo>
                    <a:pt x="20082" y="901"/>
                    <a:pt x="16279" y="734"/>
                    <a:pt x="12143" y="534"/>
                  </a:cubicBezTo>
                  <a:cubicBezTo>
                    <a:pt x="7773" y="334"/>
                    <a:pt x="3803" y="134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3000;p76">
              <a:extLst>
                <a:ext uri="{FF2B5EF4-FFF2-40B4-BE49-F238E27FC236}">
                  <a16:creationId xmlns:a16="http://schemas.microsoft.com/office/drawing/2014/main" id="{545F2BE1-604A-E3EB-00D9-93D69757850A}"/>
                </a:ext>
              </a:extLst>
            </p:cNvPr>
            <p:cNvSpPr/>
            <p:nvPr/>
          </p:nvSpPr>
          <p:spPr>
            <a:xfrm>
              <a:off x="3292525" y="2854150"/>
              <a:ext cx="592100" cy="95925"/>
            </a:xfrm>
            <a:custGeom>
              <a:avLst/>
              <a:gdLst/>
              <a:ahLst/>
              <a:cxnLst/>
              <a:rect l="l" t="t" r="r" b="b"/>
              <a:pathLst>
                <a:path w="23684" h="3837" extrusionOk="0">
                  <a:moveTo>
                    <a:pt x="467" y="1"/>
                  </a:moveTo>
                  <a:cubicBezTo>
                    <a:pt x="167" y="1135"/>
                    <a:pt x="0" y="1902"/>
                    <a:pt x="0" y="1902"/>
                  </a:cubicBezTo>
                  <a:lnTo>
                    <a:pt x="5838" y="3003"/>
                  </a:lnTo>
                  <a:cubicBezTo>
                    <a:pt x="7839" y="3069"/>
                    <a:pt x="10008" y="3170"/>
                    <a:pt x="12276" y="3303"/>
                  </a:cubicBezTo>
                  <a:cubicBezTo>
                    <a:pt x="16612" y="3503"/>
                    <a:pt x="20582" y="3670"/>
                    <a:pt x="23684" y="3837"/>
                  </a:cubicBezTo>
                  <a:lnTo>
                    <a:pt x="23651" y="1068"/>
                  </a:lnTo>
                  <a:cubicBezTo>
                    <a:pt x="20582" y="935"/>
                    <a:pt x="16679" y="768"/>
                    <a:pt x="12443" y="568"/>
                  </a:cubicBezTo>
                  <a:cubicBezTo>
                    <a:pt x="7839" y="368"/>
                    <a:pt x="3636" y="167"/>
                    <a:pt x="46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3001;p76">
              <a:extLst>
                <a:ext uri="{FF2B5EF4-FFF2-40B4-BE49-F238E27FC236}">
                  <a16:creationId xmlns:a16="http://schemas.microsoft.com/office/drawing/2014/main" id="{0D0CD7AB-9756-818A-4C86-D21617FC84A3}"/>
                </a:ext>
              </a:extLst>
            </p:cNvPr>
            <p:cNvSpPr/>
            <p:nvPr/>
          </p:nvSpPr>
          <p:spPr>
            <a:xfrm>
              <a:off x="3323375" y="2688200"/>
              <a:ext cx="559600" cy="103425"/>
            </a:xfrm>
            <a:custGeom>
              <a:avLst/>
              <a:gdLst/>
              <a:ahLst/>
              <a:cxnLst/>
              <a:rect l="l" t="t" r="r" b="b"/>
              <a:pathLst>
                <a:path w="22384" h="4137" extrusionOk="0">
                  <a:moveTo>
                    <a:pt x="668" y="0"/>
                  </a:moveTo>
                  <a:cubicBezTo>
                    <a:pt x="468" y="968"/>
                    <a:pt x="267" y="2069"/>
                    <a:pt x="1" y="3103"/>
                  </a:cubicBezTo>
                  <a:cubicBezTo>
                    <a:pt x="3103" y="3236"/>
                    <a:pt x="7072" y="3403"/>
                    <a:pt x="11409" y="3603"/>
                  </a:cubicBezTo>
                  <a:cubicBezTo>
                    <a:pt x="15545" y="3803"/>
                    <a:pt x="19348" y="4003"/>
                    <a:pt x="22383" y="4137"/>
                  </a:cubicBezTo>
                  <a:lnTo>
                    <a:pt x="22350" y="1001"/>
                  </a:lnTo>
                  <a:cubicBezTo>
                    <a:pt x="19348" y="868"/>
                    <a:pt x="15612" y="701"/>
                    <a:pt x="11542" y="501"/>
                  </a:cubicBezTo>
                  <a:cubicBezTo>
                    <a:pt x="7473" y="334"/>
                    <a:pt x="3703" y="167"/>
                    <a:pt x="6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3002;p76">
              <a:extLst>
                <a:ext uri="{FF2B5EF4-FFF2-40B4-BE49-F238E27FC236}">
                  <a16:creationId xmlns:a16="http://schemas.microsoft.com/office/drawing/2014/main" id="{319AB10C-E3CE-0E50-7331-605BCE63C2DE}"/>
                </a:ext>
              </a:extLst>
            </p:cNvPr>
            <p:cNvSpPr/>
            <p:nvPr/>
          </p:nvSpPr>
          <p:spPr>
            <a:xfrm>
              <a:off x="3202450" y="2262900"/>
              <a:ext cx="830625" cy="116775"/>
            </a:xfrm>
            <a:custGeom>
              <a:avLst/>
              <a:gdLst/>
              <a:ahLst/>
              <a:cxnLst/>
              <a:rect l="l" t="t" r="r" b="b"/>
              <a:pathLst>
                <a:path w="33225" h="4671" extrusionOk="0">
                  <a:moveTo>
                    <a:pt x="768" y="0"/>
                  </a:moveTo>
                  <a:cubicBezTo>
                    <a:pt x="401" y="1268"/>
                    <a:pt x="168" y="2402"/>
                    <a:pt x="1" y="3236"/>
                  </a:cubicBezTo>
                  <a:cubicBezTo>
                    <a:pt x="2336" y="3303"/>
                    <a:pt x="9074" y="3570"/>
                    <a:pt x="17013" y="3936"/>
                  </a:cubicBezTo>
                  <a:cubicBezTo>
                    <a:pt x="22984" y="4237"/>
                    <a:pt x="28288" y="4504"/>
                    <a:pt x="31557" y="4670"/>
                  </a:cubicBezTo>
                  <a:lnTo>
                    <a:pt x="33225" y="2469"/>
                  </a:lnTo>
                  <a:cubicBezTo>
                    <a:pt x="33225" y="2469"/>
                    <a:pt x="33124" y="2102"/>
                    <a:pt x="32924" y="1501"/>
                  </a:cubicBezTo>
                  <a:cubicBezTo>
                    <a:pt x="29889" y="1401"/>
                    <a:pt x="23951" y="1168"/>
                    <a:pt x="17113" y="834"/>
                  </a:cubicBezTo>
                  <a:cubicBezTo>
                    <a:pt x="9808" y="467"/>
                    <a:pt x="3537" y="167"/>
                    <a:pt x="7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3003;p76">
              <a:extLst>
                <a:ext uri="{FF2B5EF4-FFF2-40B4-BE49-F238E27FC236}">
                  <a16:creationId xmlns:a16="http://schemas.microsoft.com/office/drawing/2014/main" id="{56203EDD-5724-9153-BB6B-1E8EE383224B}"/>
                </a:ext>
              </a:extLst>
            </p:cNvPr>
            <p:cNvSpPr/>
            <p:nvPr/>
          </p:nvSpPr>
          <p:spPr>
            <a:xfrm>
              <a:off x="3197450" y="2345450"/>
              <a:ext cx="792250" cy="114275"/>
            </a:xfrm>
            <a:custGeom>
              <a:avLst/>
              <a:gdLst/>
              <a:ahLst/>
              <a:cxnLst/>
              <a:rect l="l" t="t" r="r" b="b"/>
              <a:pathLst>
                <a:path w="31690" h="4571" extrusionOk="0">
                  <a:moveTo>
                    <a:pt x="201" y="1"/>
                  </a:moveTo>
                  <a:cubicBezTo>
                    <a:pt x="67" y="668"/>
                    <a:pt x="1" y="1068"/>
                    <a:pt x="1" y="1068"/>
                  </a:cubicBezTo>
                  <a:lnTo>
                    <a:pt x="7706" y="2836"/>
                  </a:lnTo>
                  <a:cubicBezTo>
                    <a:pt x="7706" y="2836"/>
                    <a:pt x="7639" y="3070"/>
                    <a:pt x="7573" y="3537"/>
                  </a:cubicBezTo>
                  <a:cubicBezTo>
                    <a:pt x="10308" y="3670"/>
                    <a:pt x="13577" y="3803"/>
                    <a:pt x="17080" y="3970"/>
                  </a:cubicBezTo>
                  <a:cubicBezTo>
                    <a:pt x="21816" y="4170"/>
                    <a:pt x="26119" y="4370"/>
                    <a:pt x="29322" y="4571"/>
                  </a:cubicBezTo>
                  <a:lnTo>
                    <a:pt x="31690" y="1468"/>
                  </a:lnTo>
                  <a:cubicBezTo>
                    <a:pt x="28421" y="1368"/>
                    <a:pt x="23151" y="1135"/>
                    <a:pt x="17213" y="868"/>
                  </a:cubicBezTo>
                  <a:cubicBezTo>
                    <a:pt x="9274" y="501"/>
                    <a:pt x="2536" y="134"/>
                    <a:pt x="2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3004;p76">
              <a:extLst>
                <a:ext uri="{FF2B5EF4-FFF2-40B4-BE49-F238E27FC236}">
                  <a16:creationId xmlns:a16="http://schemas.microsoft.com/office/drawing/2014/main" id="{EC97519C-DFCD-35F9-0E8A-DB54803DA3EB}"/>
                </a:ext>
              </a:extLst>
            </p:cNvPr>
            <p:cNvSpPr/>
            <p:nvPr/>
          </p:nvSpPr>
          <p:spPr>
            <a:xfrm>
              <a:off x="3355900" y="2522250"/>
              <a:ext cx="525400" cy="102600"/>
            </a:xfrm>
            <a:custGeom>
              <a:avLst/>
              <a:gdLst/>
              <a:ahLst/>
              <a:cxnLst/>
              <a:rect l="l" t="t" r="r" b="b"/>
              <a:pathLst>
                <a:path w="21016" h="4104" extrusionOk="0">
                  <a:moveTo>
                    <a:pt x="568" y="0"/>
                  </a:moveTo>
                  <a:cubicBezTo>
                    <a:pt x="401" y="968"/>
                    <a:pt x="201" y="2035"/>
                    <a:pt x="1" y="3136"/>
                  </a:cubicBezTo>
                  <a:cubicBezTo>
                    <a:pt x="2936" y="3236"/>
                    <a:pt x="6539" y="3403"/>
                    <a:pt x="10408" y="3570"/>
                  </a:cubicBezTo>
                  <a:cubicBezTo>
                    <a:pt x="14377" y="3770"/>
                    <a:pt x="18047" y="3937"/>
                    <a:pt x="21016" y="4103"/>
                  </a:cubicBezTo>
                  <a:lnTo>
                    <a:pt x="20982" y="934"/>
                  </a:lnTo>
                  <a:cubicBezTo>
                    <a:pt x="18047" y="834"/>
                    <a:pt x="14444" y="668"/>
                    <a:pt x="10575" y="467"/>
                  </a:cubicBezTo>
                  <a:cubicBezTo>
                    <a:pt x="6872" y="301"/>
                    <a:pt x="3436" y="134"/>
                    <a:pt x="5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3005;p76">
              <a:extLst>
                <a:ext uri="{FF2B5EF4-FFF2-40B4-BE49-F238E27FC236}">
                  <a16:creationId xmlns:a16="http://schemas.microsoft.com/office/drawing/2014/main" id="{2C45EDAE-82C1-12C3-9A1B-8531318051E8}"/>
                </a:ext>
              </a:extLst>
            </p:cNvPr>
            <p:cNvSpPr/>
            <p:nvPr/>
          </p:nvSpPr>
          <p:spPr>
            <a:xfrm>
              <a:off x="3221650" y="2180325"/>
              <a:ext cx="803925" cy="116775"/>
            </a:xfrm>
            <a:custGeom>
              <a:avLst/>
              <a:gdLst/>
              <a:ahLst/>
              <a:cxnLst/>
              <a:rect l="l" t="t" r="r" b="b"/>
              <a:pathLst>
                <a:path w="32157" h="4671" extrusionOk="0">
                  <a:moveTo>
                    <a:pt x="1034" y="1"/>
                  </a:moveTo>
                  <a:cubicBezTo>
                    <a:pt x="634" y="1102"/>
                    <a:pt x="300" y="2203"/>
                    <a:pt x="0" y="3203"/>
                  </a:cubicBezTo>
                  <a:cubicBezTo>
                    <a:pt x="2802" y="3270"/>
                    <a:pt x="9073" y="3537"/>
                    <a:pt x="16412" y="3870"/>
                  </a:cubicBezTo>
                  <a:cubicBezTo>
                    <a:pt x="23217" y="4204"/>
                    <a:pt x="29121" y="4504"/>
                    <a:pt x="32156" y="4671"/>
                  </a:cubicBezTo>
                  <a:cubicBezTo>
                    <a:pt x="31889" y="3837"/>
                    <a:pt x="31456" y="2670"/>
                    <a:pt x="30955" y="1402"/>
                  </a:cubicBezTo>
                  <a:cubicBezTo>
                    <a:pt x="27720" y="1269"/>
                    <a:pt x="22449" y="1035"/>
                    <a:pt x="16545" y="768"/>
                  </a:cubicBezTo>
                  <a:cubicBezTo>
                    <a:pt x="9907" y="468"/>
                    <a:pt x="4136" y="168"/>
                    <a:pt x="103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3006;p76">
              <a:extLst>
                <a:ext uri="{FF2B5EF4-FFF2-40B4-BE49-F238E27FC236}">
                  <a16:creationId xmlns:a16="http://schemas.microsoft.com/office/drawing/2014/main" id="{F5CD946C-AE70-DBEA-7551-1C3582DDE645}"/>
                </a:ext>
              </a:extLst>
            </p:cNvPr>
            <p:cNvSpPr/>
            <p:nvPr/>
          </p:nvSpPr>
          <p:spPr>
            <a:xfrm>
              <a:off x="3340900" y="2604800"/>
              <a:ext cx="541225" cy="103450"/>
            </a:xfrm>
            <a:custGeom>
              <a:avLst/>
              <a:gdLst/>
              <a:ahLst/>
              <a:cxnLst/>
              <a:rect l="l" t="t" r="r" b="b"/>
              <a:pathLst>
                <a:path w="21649" h="4138" extrusionOk="0">
                  <a:moveTo>
                    <a:pt x="567" y="1"/>
                  </a:moveTo>
                  <a:cubicBezTo>
                    <a:pt x="467" y="668"/>
                    <a:pt x="334" y="1302"/>
                    <a:pt x="234" y="1969"/>
                  </a:cubicBezTo>
                  <a:cubicBezTo>
                    <a:pt x="167" y="2336"/>
                    <a:pt x="100" y="2736"/>
                    <a:pt x="0" y="3136"/>
                  </a:cubicBezTo>
                  <a:cubicBezTo>
                    <a:pt x="3036" y="3270"/>
                    <a:pt x="6772" y="3437"/>
                    <a:pt x="10841" y="3637"/>
                  </a:cubicBezTo>
                  <a:cubicBezTo>
                    <a:pt x="14944" y="3803"/>
                    <a:pt x="18647" y="4004"/>
                    <a:pt x="21649" y="4137"/>
                  </a:cubicBezTo>
                  <a:lnTo>
                    <a:pt x="21616" y="1001"/>
                  </a:lnTo>
                  <a:cubicBezTo>
                    <a:pt x="18647" y="868"/>
                    <a:pt x="14977" y="701"/>
                    <a:pt x="11008" y="534"/>
                  </a:cubicBezTo>
                  <a:cubicBezTo>
                    <a:pt x="7105" y="334"/>
                    <a:pt x="3503" y="168"/>
                    <a:pt x="56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3007;p76">
              <a:extLst>
                <a:ext uri="{FF2B5EF4-FFF2-40B4-BE49-F238E27FC236}">
                  <a16:creationId xmlns:a16="http://schemas.microsoft.com/office/drawing/2014/main" id="{88FBF7D6-A193-B527-64AA-C75043838F2A}"/>
                </a:ext>
              </a:extLst>
            </p:cNvPr>
            <p:cNvSpPr/>
            <p:nvPr/>
          </p:nvSpPr>
          <p:spPr>
            <a:xfrm>
              <a:off x="3334225" y="1987200"/>
              <a:ext cx="255200" cy="55575"/>
            </a:xfrm>
            <a:custGeom>
              <a:avLst/>
              <a:gdLst/>
              <a:ahLst/>
              <a:cxnLst/>
              <a:rect l="l" t="t" r="r" b="b"/>
              <a:pathLst>
                <a:path w="10208" h="2223" extrusionOk="0">
                  <a:moveTo>
                    <a:pt x="4539" y="0"/>
                  </a:moveTo>
                  <a:cubicBezTo>
                    <a:pt x="3489" y="0"/>
                    <a:pt x="2364" y="191"/>
                    <a:pt x="1335" y="754"/>
                  </a:cubicBezTo>
                  <a:cubicBezTo>
                    <a:pt x="834" y="1021"/>
                    <a:pt x="401" y="1355"/>
                    <a:pt x="0" y="1755"/>
                  </a:cubicBezTo>
                  <a:cubicBezTo>
                    <a:pt x="2736" y="1888"/>
                    <a:pt x="6271" y="2022"/>
                    <a:pt x="10208" y="2222"/>
                  </a:cubicBezTo>
                  <a:cubicBezTo>
                    <a:pt x="9607" y="1788"/>
                    <a:pt x="9073" y="1321"/>
                    <a:pt x="8573" y="821"/>
                  </a:cubicBezTo>
                  <a:cubicBezTo>
                    <a:pt x="8573" y="821"/>
                    <a:pt x="6719" y="0"/>
                    <a:pt x="453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3008;p76">
              <a:extLst>
                <a:ext uri="{FF2B5EF4-FFF2-40B4-BE49-F238E27FC236}">
                  <a16:creationId xmlns:a16="http://schemas.microsoft.com/office/drawing/2014/main" id="{370A72E6-2F35-6F70-F629-4189832ED475}"/>
                </a:ext>
              </a:extLst>
            </p:cNvPr>
            <p:cNvSpPr/>
            <p:nvPr/>
          </p:nvSpPr>
          <p:spPr>
            <a:xfrm>
              <a:off x="3286675" y="2035225"/>
              <a:ext cx="667175" cy="90100"/>
            </a:xfrm>
            <a:custGeom>
              <a:avLst/>
              <a:gdLst/>
              <a:ahLst/>
              <a:cxnLst/>
              <a:rect l="l" t="t" r="r" b="b"/>
              <a:pathLst>
                <a:path w="26687" h="3604" extrusionOk="0">
                  <a:moveTo>
                    <a:pt x="1735" y="1"/>
                  </a:moveTo>
                  <a:cubicBezTo>
                    <a:pt x="1068" y="735"/>
                    <a:pt x="468" y="1535"/>
                    <a:pt x="1" y="2403"/>
                  </a:cubicBezTo>
                  <a:cubicBezTo>
                    <a:pt x="3270" y="2503"/>
                    <a:pt x="8374" y="2736"/>
                    <a:pt x="14111" y="3003"/>
                  </a:cubicBezTo>
                  <a:cubicBezTo>
                    <a:pt x="19014" y="3236"/>
                    <a:pt x="23451" y="3437"/>
                    <a:pt x="26687" y="3603"/>
                  </a:cubicBezTo>
                  <a:cubicBezTo>
                    <a:pt x="26320" y="2970"/>
                    <a:pt x="25886" y="2403"/>
                    <a:pt x="25319" y="1902"/>
                  </a:cubicBezTo>
                  <a:cubicBezTo>
                    <a:pt x="24852" y="1569"/>
                    <a:pt x="24318" y="1268"/>
                    <a:pt x="23785" y="1035"/>
                  </a:cubicBezTo>
                  <a:cubicBezTo>
                    <a:pt x="21650" y="968"/>
                    <a:pt x="19248" y="868"/>
                    <a:pt x="16679" y="735"/>
                  </a:cubicBezTo>
                  <a:cubicBezTo>
                    <a:pt x="16107" y="1116"/>
                    <a:pt x="15512" y="1270"/>
                    <a:pt x="14927" y="1270"/>
                  </a:cubicBezTo>
                  <a:cubicBezTo>
                    <a:pt x="14080" y="1270"/>
                    <a:pt x="13253" y="949"/>
                    <a:pt x="12543" y="535"/>
                  </a:cubicBezTo>
                  <a:cubicBezTo>
                    <a:pt x="8340" y="334"/>
                    <a:pt x="4571" y="168"/>
                    <a:pt x="17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3009;p76">
              <a:extLst>
                <a:ext uri="{FF2B5EF4-FFF2-40B4-BE49-F238E27FC236}">
                  <a16:creationId xmlns:a16="http://schemas.microsoft.com/office/drawing/2014/main" id="{562BC74A-1F4E-3FD2-F687-E1F64E2E91E3}"/>
                </a:ext>
              </a:extLst>
            </p:cNvPr>
            <p:cNvSpPr/>
            <p:nvPr/>
          </p:nvSpPr>
          <p:spPr>
            <a:xfrm>
              <a:off x="3285025" y="2095275"/>
              <a:ext cx="671325" cy="35050"/>
            </a:xfrm>
            <a:custGeom>
              <a:avLst/>
              <a:gdLst/>
              <a:ahLst/>
              <a:cxnLst/>
              <a:rect l="l" t="t" r="r" b="b"/>
              <a:pathLst>
                <a:path w="26853" h="1402" extrusionOk="0">
                  <a:moveTo>
                    <a:pt x="67" y="1"/>
                  </a:moveTo>
                  <a:cubicBezTo>
                    <a:pt x="34" y="34"/>
                    <a:pt x="0" y="101"/>
                    <a:pt x="0" y="134"/>
                  </a:cubicBezTo>
                  <a:cubicBezTo>
                    <a:pt x="3269" y="301"/>
                    <a:pt x="8406" y="568"/>
                    <a:pt x="14177" y="834"/>
                  </a:cubicBezTo>
                  <a:cubicBezTo>
                    <a:pt x="19114" y="1068"/>
                    <a:pt x="23617" y="1268"/>
                    <a:pt x="26853" y="1402"/>
                  </a:cubicBezTo>
                  <a:lnTo>
                    <a:pt x="26753" y="1201"/>
                  </a:lnTo>
                  <a:cubicBezTo>
                    <a:pt x="23517" y="1035"/>
                    <a:pt x="19080" y="834"/>
                    <a:pt x="14177" y="601"/>
                  </a:cubicBezTo>
                  <a:cubicBezTo>
                    <a:pt x="8440" y="367"/>
                    <a:pt x="3369" y="10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3010;p76">
              <a:extLst>
                <a:ext uri="{FF2B5EF4-FFF2-40B4-BE49-F238E27FC236}">
                  <a16:creationId xmlns:a16="http://schemas.microsoft.com/office/drawing/2014/main" id="{D56EEE81-F12E-4173-7B66-2387C664C37D}"/>
                </a:ext>
              </a:extLst>
            </p:cNvPr>
            <p:cNvSpPr/>
            <p:nvPr/>
          </p:nvSpPr>
          <p:spPr>
            <a:xfrm>
              <a:off x="3703650" y="2047750"/>
              <a:ext cx="176825" cy="13350"/>
            </a:xfrm>
            <a:custGeom>
              <a:avLst/>
              <a:gdLst/>
              <a:ahLst/>
              <a:cxnLst/>
              <a:rect l="l" t="t" r="r" b="b"/>
              <a:pathLst>
                <a:path w="7073" h="534" extrusionOk="0">
                  <a:moveTo>
                    <a:pt x="301" y="0"/>
                  </a:moveTo>
                  <a:cubicBezTo>
                    <a:pt x="201" y="100"/>
                    <a:pt x="101" y="167"/>
                    <a:pt x="0" y="234"/>
                  </a:cubicBezTo>
                  <a:cubicBezTo>
                    <a:pt x="2569" y="367"/>
                    <a:pt x="5004" y="467"/>
                    <a:pt x="7072" y="534"/>
                  </a:cubicBezTo>
                  <a:cubicBezTo>
                    <a:pt x="6905" y="467"/>
                    <a:pt x="6672" y="400"/>
                    <a:pt x="6472" y="300"/>
                  </a:cubicBezTo>
                  <a:cubicBezTo>
                    <a:pt x="4604" y="200"/>
                    <a:pt x="2502" y="100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3011;p76">
              <a:extLst>
                <a:ext uri="{FF2B5EF4-FFF2-40B4-BE49-F238E27FC236}">
                  <a16:creationId xmlns:a16="http://schemas.microsoft.com/office/drawing/2014/main" id="{1665ADE6-725D-B23C-AEBF-2B80B6A63F64}"/>
                </a:ext>
              </a:extLst>
            </p:cNvPr>
            <p:cNvSpPr/>
            <p:nvPr/>
          </p:nvSpPr>
          <p:spPr>
            <a:xfrm>
              <a:off x="3330050" y="2031075"/>
              <a:ext cx="270225" cy="17525"/>
            </a:xfrm>
            <a:custGeom>
              <a:avLst/>
              <a:gdLst/>
              <a:ahLst/>
              <a:cxnLst/>
              <a:rect l="l" t="t" r="r" b="b"/>
              <a:pathLst>
                <a:path w="10809" h="701" extrusionOk="0">
                  <a:moveTo>
                    <a:pt x="167" y="0"/>
                  </a:moveTo>
                  <a:cubicBezTo>
                    <a:pt x="101" y="67"/>
                    <a:pt x="67" y="100"/>
                    <a:pt x="0" y="167"/>
                  </a:cubicBezTo>
                  <a:cubicBezTo>
                    <a:pt x="2836" y="334"/>
                    <a:pt x="6605" y="500"/>
                    <a:pt x="10808" y="701"/>
                  </a:cubicBezTo>
                  <a:cubicBezTo>
                    <a:pt x="10675" y="634"/>
                    <a:pt x="10508" y="534"/>
                    <a:pt x="10375" y="434"/>
                  </a:cubicBezTo>
                  <a:cubicBezTo>
                    <a:pt x="6438" y="267"/>
                    <a:pt x="2903" y="133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3012;p76">
              <a:extLst>
                <a:ext uri="{FF2B5EF4-FFF2-40B4-BE49-F238E27FC236}">
                  <a16:creationId xmlns:a16="http://schemas.microsoft.com/office/drawing/2014/main" id="{C8E7A775-DA7E-FFD1-013D-CCBC06E0997D}"/>
                </a:ext>
              </a:extLst>
            </p:cNvPr>
            <p:cNvSpPr/>
            <p:nvPr/>
          </p:nvSpPr>
          <p:spPr>
            <a:xfrm>
              <a:off x="3247500" y="2177000"/>
              <a:ext cx="748050" cy="38375"/>
            </a:xfrm>
            <a:custGeom>
              <a:avLst/>
              <a:gdLst/>
              <a:ahLst/>
              <a:cxnLst/>
              <a:rect l="l" t="t" r="r" b="b"/>
              <a:pathLst>
                <a:path w="29922" h="1535" extrusionOk="0">
                  <a:moveTo>
                    <a:pt x="33" y="1"/>
                  </a:moveTo>
                  <a:cubicBezTo>
                    <a:pt x="33" y="34"/>
                    <a:pt x="33" y="67"/>
                    <a:pt x="0" y="134"/>
                  </a:cubicBezTo>
                  <a:cubicBezTo>
                    <a:pt x="3102" y="301"/>
                    <a:pt x="8873" y="601"/>
                    <a:pt x="15511" y="901"/>
                  </a:cubicBezTo>
                  <a:cubicBezTo>
                    <a:pt x="21415" y="1168"/>
                    <a:pt x="26686" y="1402"/>
                    <a:pt x="29921" y="1535"/>
                  </a:cubicBezTo>
                  <a:cubicBezTo>
                    <a:pt x="29921" y="1468"/>
                    <a:pt x="29888" y="1435"/>
                    <a:pt x="29888" y="1368"/>
                  </a:cubicBezTo>
                  <a:cubicBezTo>
                    <a:pt x="26619" y="1201"/>
                    <a:pt x="21382" y="935"/>
                    <a:pt x="15511" y="668"/>
                  </a:cubicBezTo>
                  <a:cubicBezTo>
                    <a:pt x="8906" y="367"/>
                    <a:pt x="3169" y="134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3013;p76">
              <a:extLst>
                <a:ext uri="{FF2B5EF4-FFF2-40B4-BE49-F238E27FC236}">
                  <a16:creationId xmlns:a16="http://schemas.microsoft.com/office/drawing/2014/main" id="{A6D4BC0D-E0F8-6643-7B28-8103733198AD}"/>
                </a:ext>
              </a:extLst>
            </p:cNvPr>
            <p:cNvSpPr/>
            <p:nvPr/>
          </p:nvSpPr>
          <p:spPr>
            <a:xfrm>
              <a:off x="3221650" y="2260400"/>
              <a:ext cx="804750" cy="40050"/>
            </a:xfrm>
            <a:custGeom>
              <a:avLst/>
              <a:gdLst/>
              <a:ahLst/>
              <a:cxnLst/>
              <a:rect l="l" t="t" r="r" b="b"/>
              <a:pathLst>
                <a:path w="32190" h="1602" extrusionOk="0">
                  <a:moveTo>
                    <a:pt x="0" y="0"/>
                  </a:moveTo>
                  <a:lnTo>
                    <a:pt x="0" y="100"/>
                  </a:lnTo>
                  <a:cubicBezTo>
                    <a:pt x="2769" y="267"/>
                    <a:pt x="9040" y="601"/>
                    <a:pt x="16378" y="934"/>
                  </a:cubicBezTo>
                  <a:cubicBezTo>
                    <a:pt x="23217" y="1234"/>
                    <a:pt x="29154" y="1501"/>
                    <a:pt x="32190" y="1601"/>
                  </a:cubicBezTo>
                  <a:cubicBezTo>
                    <a:pt x="32190" y="1568"/>
                    <a:pt x="32156" y="1535"/>
                    <a:pt x="32123" y="1468"/>
                  </a:cubicBezTo>
                  <a:cubicBezTo>
                    <a:pt x="29121" y="1301"/>
                    <a:pt x="23217" y="1001"/>
                    <a:pt x="16412" y="701"/>
                  </a:cubicBezTo>
                  <a:cubicBezTo>
                    <a:pt x="9073" y="334"/>
                    <a:pt x="2802" y="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3014;p76">
              <a:extLst>
                <a:ext uri="{FF2B5EF4-FFF2-40B4-BE49-F238E27FC236}">
                  <a16:creationId xmlns:a16="http://schemas.microsoft.com/office/drawing/2014/main" id="{8F5F17C7-5B1E-E993-99F1-B80393A57928}"/>
                </a:ext>
              </a:extLst>
            </p:cNvPr>
            <p:cNvSpPr/>
            <p:nvPr/>
          </p:nvSpPr>
          <p:spPr>
            <a:xfrm>
              <a:off x="3202450" y="2343775"/>
              <a:ext cx="788925" cy="39225"/>
            </a:xfrm>
            <a:custGeom>
              <a:avLst/>
              <a:gdLst/>
              <a:ahLst/>
              <a:cxnLst/>
              <a:rect l="l" t="t" r="r" b="b"/>
              <a:pathLst>
                <a:path w="31557" h="1569" extrusionOk="0">
                  <a:moveTo>
                    <a:pt x="1" y="1"/>
                  </a:moveTo>
                  <a:cubicBezTo>
                    <a:pt x="1" y="34"/>
                    <a:pt x="1" y="68"/>
                    <a:pt x="1" y="68"/>
                  </a:cubicBezTo>
                  <a:cubicBezTo>
                    <a:pt x="2336" y="234"/>
                    <a:pt x="9074" y="568"/>
                    <a:pt x="17013" y="935"/>
                  </a:cubicBezTo>
                  <a:cubicBezTo>
                    <a:pt x="22951" y="1235"/>
                    <a:pt x="28188" y="1435"/>
                    <a:pt x="31457" y="1569"/>
                  </a:cubicBezTo>
                  <a:lnTo>
                    <a:pt x="31557" y="1435"/>
                  </a:lnTo>
                  <a:cubicBezTo>
                    <a:pt x="28321" y="1269"/>
                    <a:pt x="23017" y="1002"/>
                    <a:pt x="17013" y="701"/>
                  </a:cubicBezTo>
                  <a:cubicBezTo>
                    <a:pt x="9074" y="335"/>
                    <a:pt x="2369" y="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3015;p76">
              <a:extLst>
                <a:ext uri="{FF2B5EF4-FFF2-40B4-BE49-F238E27FC236}">
                  <a16:creationId xmlns:a16="http://schemas.microsoft.com/office/drawing/2014/main" id="{A9317B67-15D9-4E3E-068D-DA618C418451}"/>
                </a:ext>
              </a:extLst>
            </p:cNvPr>
            <p:cNvSpPr/>
            <p:nvPr/>
          </p:nvSpPr>
          <p:spPr>
            <a:xfrm>
              <a:off x="3385100" y="2433850"/>
              <a:ext cx="544575" cy="30050"/>
            </a:xfrm>
            <a:custGeom>
              <a:avLst/>
              <a:gdLst/>
              <a:ahLst/>
              <a:cxnLst/>
              <a:rect l="l" t="t" r="r" b="b"/>
              <a:pathLst>
                <a:path w="21783" h="1202" extrusionOk="0">
                  <a:moveTo>
                    <a:pt x="33" y="1"/>
                  </a:moveTo>
                  <a:cubicBezTo>
                    <a:pt x="33" y="67"/>
                    <a:pt x="33" y="134"/>
                    <a:pt x="0" y="201"/>
                  </a:cubicBezTo>
                  <a:cubicBezTo>
                    <a:pt x="2769" y="334"/>
                    <a:pt x="6038" y="501"/>
                    <a:pt x="9540" y="668"/>
                  </a:cubicBezTo>
                  <a:cubicBezTo>
                    <a:pt x="13343" y="834"/>
                    <a:pt x="16879" y="1001"/>
                    <a:pt x="19781" y="1135"/>
                  </a:cubicBezTo>
                  <a:lnTo>
                    <a:pt x="21649" y="1201"/>
                  </a:lnTo>
                  <a:lnTo>
                    <a:pt x="21782" y="1035"/>
                  </a:lnTo>
                  <a:cubicBezTo>
                    <a:pt x="18580" y="868"/>
                    <a:pt x="14277" y="634"/>
                    <a:pt x="9540" y="434"/>
                  </a:cubicBezTo>
                  <a:cubicBezTo>
                    <a:pt x="6071" y="267"/>
                    <a:pt x="2802" y="134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3016;p76">
              <a:extLst>
                <a:ext uri="{FF2B5EF4-FFF2-40B4-BE49-F238E27FC236}">
                  <a16:creationId xmlns:a16="http://schemas.microsoft.com/office/drawing/2014/main" id="{9CAC86DA-F5B8-14B1-BF86-6F57B8F6B3BA}"/>
                </a:ext>
              </a:extLst>
            </p:cNvPr>
            <p:cNvSpPr/>
            <p:nvPr/>
          </p:nvSpPr>
          <p:spPr>
            <a:xfrm>
              <a:off x="3370075" y="2517250"/>
              <a:ext cx="510400" cy="28375"/>
            </a:xfrm>
            <a:custGeom>
              <a:avLst/>
              <a:gdLst/>
              <a:ahLst/>
              <a:cxnLst/>
              <a:rect l="l" t="t" r="r" b="b"/>
              <a:pathLst>
                <a:path w="20416" h="1135" extrusionOk="0">
                  <a:moveTo>
                    <a:pt x="34" y="0"/>
                  </a:moveTo>
                  <a:cubicBezTo>
                    <a:pt x="34" y="67"/>
                    <a:pt x="34" y="134"/>
                    <a:pt x="1" y="200"/>
                  </a:cubicBezTo>
                  <a:cubicBezTo>
                    <a:pt x="2869" y="334"/>
                    <a:pt x="6305" y="501"/>
                    <a:pt x="9974" y="667"/>
                  </a:cubicBezTo>
                  <a:cubicBezTo>
                    <a:pt x="13877" y="868"/>
                    <a:pt x="17480" y="1034"/>
                    <a:pt x="20415" y="1134"/>
                  </a:cubicBezTo>
                  <a:lnTo>
                    <a:pt x="20415" y="934"/>
                  </a:lnTo>
                  <a:cubicBezTo>
                    <a:pt x="17480" y="801"/>
                    <a:pt x="13877" y="634"/>
                    <a:pt x="9974" y="434"/>
                  </a:cubicBezTo>
                  <a:cubicBezTo>
                    <a:pt x="6305" y="267"/>
                    <a:pt x="2869" y="10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3017;p76">
              <a:extLst>
                <a:ext uri="{FF2B5EF4-FFF2-40B4-BE49-F238E27FC236}">
                  <a16:creationId xmlns:a16="http://schemas.microsoft.com/office/drawing/2014/main" id="{622323AF-B84A-6D39-DBEB-0123D7D466A4}"/>
                </a:ext>
              </a:extLst>
            </p:cNvPr>
            <p:cNvSpPr/>
            <p:nvPr/>
          </p:nvSpPr>
          <p:spPr>
            <a:xfrm>
              <a:off x="3355075" y="2600625"/>
              <a:ext cx="527050" cy="29225"/>
            </a:xfrm>
            <a:custGeom>
              <a:avLst/>
              <a:gdLst/>
              <a:ahLst/>
              <a:cxnLst/>
              <a:rect l="l" t="t" r="r" b="b"/>
              <a:pathLst>
                <a:path w="21082" h="1169" extrusionOk="0">
                  <a:moveTo>
                    <a:pt x="34" y="1"/>
                  </a:moveTo>
                  <a:cubicBezTo>
                    <a:pt x="34" y="34"/>
                    <a:pt x="34" y="101"/>
                    <a:pt x="0" y="168"/>
                  </a:cubicBezTo>
                  <a:cubicBezTo>
                    <a:pt x="2936" y="335"/>
                    <a:pt x="6538" y="501"/>
                    <a:pt x="10441" y="701"/>
                  </a:cubicBezTo>
                  <a:cubicBezTo>
                    <a:pt x="14410" y="868"/>
                    <a:pt x="18080" y="1035"/>
                    <a:pt x="21082" y="1168"/>
                  </a:cubicBezTo>
                  <a:lnTo>
                    <a:pt x="21082" y="968"/>
                  </a:lnTo>
                  <a:cubicBezTo>
                    <a:pt x="18113" y="802"/>
                    <a:pt x="14444" y="635"/>
                    <a:pt x="10441" y="435"/>
                  </a:cubicBezTo>
                  <a:cubicBezTo>
                    <a:pt x="6572" y="268"/>
                    <a:pt x="2969" y="10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3018;p76">
              <a:extLst>
                <a:ext uri="{FF2B5EF4-FFF2-40B4-BE49-F238E27FC236}">
                  <a16:creationId xmlns:a16="http://schemas.microsoft.com/office/drawing/2014/main" id="{E4B45D8B-B8B3-88F1-2D1A-33F7F5067FE8}"/>
                </a:ext>
              </a:extLst>
            </p:cNvPr>
            <p:cNvSpPr/>
            <p:nvPr/>
          </p:nvSpPr>
          <p:spPr>
            <a:xfrm>
              <a:off x="3340050" y="2683200"/>
              <a:ext cx="542075" cy="30050"/>
            </a:xfrm>
            <a:custGeom>
              <a:avLst/>
              <a:gdLst/>
              <a:ahLst/>
              <a:cxnLst/>
              <a:rect l="l" t="t" r="r" b="b"/>
              <a:pathLst>
                <a:path w="21683" h="1202" extrusionOk="0">
                  <a:moveTo>
                    <a:pt x="34" y="0"/>
                  </a:moveTo>
                  <a:lnTo>
                    <a:pt x="1" y="200"/>
                  </a:lnTo>
                  <a:cubicBezTo>
                    <a:pt x="3036" y="367"/>
                    <a:pt x="6806" y="534"/>
                    <a:pt x="10875" y="734"/>
                  </a:cubicBezTo>
                  <a:cubicBezTo>
                    <a:pt x="14978" y="934"/>
                    <a:pt x="18681" y="1068"/>
                    <a:pt x="21683" y="1201"/>
                  </a:cubicBezTo>
                  <a:lnTo>
                    <a:pt x="21683" y="1034"/>
                  </a:lnTo>
                  <a:cubicBezTo>
                    <a:pt x="18681" y="868"/>
                    <a:pt x="14945" y="667"/>
                    <a:pt x="10875" y="501"/>
                  </a:cubicBezTo>
                  <a:cubicBezTo>
                    <a:pt x="6839" y="301"/>
                    <a:pt x="3070" y="134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3019;p76">
              <a:extLst>
                <a:ext uri="{FF2B5EF4-FFF2-40B4-BE49-F238E27FC236}">
                  <a16:creationId xmlns:a16="http://schemas.microsoft.com/office/drawing/2014/main" id="{ED13C401-251A-024C-67AC-CAF1F61CFE4C}"/>
                </a:ext>
              </a:extLst>
            </p:cNvPr>
            <p:cNvSpPr/>
            <p:nvPr/>
          </p:nvSpPr>
          <p:spPr>
            <a:xfrm>
              <a:off x="3322550" y="2766600"/>
              <a:ext cx="560425" cy="30875"/>
            </a:xfrm>
            <a:custGeom>
              <a:avLst/>
              <a:gdLst/>
              <a:ahLst/>
              <a:cxnLst/>
              <a:rect l="l" t="t" r="r" b="b"/>
              <a:pathLst>
                <a:path w="22417" h="1235" extrusionOk="0">
                  <a:moveTo>
                    <a:pt x="67" y="0"/>
                  </a:moveTo>
                  <a:cubicBezTo>
                    <a:pt x="67" y="33"/>
                    <a:pt x="34" y="100"/>
                    <a:pt x="0" y="167"/>
                  </a:cubicBezTo>
                  <a:cubicBezTo>
                    <a:pt x="3102" y="334"/>
                    <a:pt x="7105" y="534"/>
                    <a:pt x="11442" y="734"/>
                  </a:cubicBezTo>
                  <a:cubicBezTo>
                    <a:pt x="15578" y="934"/>
                    <a:pt x="19381" y="1101"/>
                    <a:pt x="22416" y="1234"/>
                  </a:cubicBezTo>
                  <a:lnTo>
                    <a:pt x="22416" y="1034"/>
                  </a:lnTo>
                  <a:cubicBezTo>
                    <a:pt x="19381" y="867"/>
                    <a:pt x="15578" y="667"/>
                    <a:pt x="11442" y="500"/>
                  </a:cubicBezTo>
                  <a:cubicBezTo>
                    <a:pt x="7105" y="300"/>
                    <a:pt x="3136" y="133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3020;p76">
              <a:extLst>
                <a:ext uri="{FF2B5EF4-FFF2-40B4-BE49-F238E27FC236}">
                  <a16:creationId xmlns:a16="http://schemas.microsoft.com/office/drawing/2014/main" id="{AA39102F-271B-8311-A40F-A730CA92E385}"/>
                </a:ext>
              </a:extLst>
            </p:cNvPr>
            <p:cNvSpPr/>
            <p:nvPr/>
          </p:nvSpPr>
          <p:spPr>
            <a:xfrm>
              <a:off x="3304200" y="2849150"/>
              <a:ext cx="579600" cy="31700"/>
            </a:xfrm>
            <a:custGeom>
              <a:avLst/>
              <a:gdLst/>
              <a:ahLst/>
              <a:cxnLst/>
              <a:rect l="l" t="t" r="r" b="b"/>
              <a:pathLst>
                <a:path w="23184" h="1268" extrusionOk="0">
                  <a:moveTo>
                    <a:pt x="34" y="0"/>
                  </a:moveTo>
                  <a:cubicBezTo>
                    <a:pt x="34" y="67"/>
                    <a:pt x="0" y="134"/>
                    <a:pt x="0" y="201"/>
                  </a:cubicBezTo>
                  <a:cubicBezTo>
                    <a:pt x="3169" y="367"/>
                    <a:pt x="7372" y="568"/>
                    <a:pt x="12009" y="768"/>
                  </a:cubicBezTo>
                  <a:cubicBezTo>
                    <a:pt x="16245" y="968"/>
                    <a:pt x="20115" y="1135"/>
                    <a:pt x="23184" y="1268"/>
                  </a:cubicBezTo>
                  <a:lnTo>
                    <a:pt x="23184" y="1068"/>
                  </a:lnTo>
                  <a:cubicBezTo>
                    <a:pt x="20115" y="934"/>
                    <a:pt x="16245" y="734"/>
                    <a:pt x="12009" y="534"/>
                  </a:cubicBezTo>
                  <a:cubicBezTo>
                    <a:pt x="7406" y="334"/>
                    <a:pt x="3203" y="134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3021;p76">
              <a:extLst>
                <a:ext uri="{FF2B5EF4-FFF2-40B4-BE49-F238E27FC236}">
                  <a16:creationId xmlns:a16="http://schemas.microsoft.com/office/drawing/2014/main" id="{238D8445-1767-9EAC-AA39-38EF75003252}"/>
                </a:ext>
              </a:extLst>
            </p:cNvPr>
            <p:cNvSpPr/>
            <p:nvPr/>
          </p:nvSpPr>
          <p:spPr>
            <a:xfrm>
              <a:off x="3438450" y="2929200"/>
              <a:ext cx="447025" cy="25050"/>
            </a:xfrm>
            <a:custGeom>
              <a:avLst/>
              <a:gdLst/>
              <a:ahLst/>
              <a:cxnLst/>
              <a:rect l="l" t="t" r="r" b="b"/>
              <a:pathLst>
                <a:path w="17881" h="1002" extrusionOk="0">
                  <a:moveTo>
                    <a:pt x="1" y="1"/>
                  </a:moveTo>
                  <a:lnTo>
                    <a:pt x="1635" y="301"/>
                  </a:lnTo>
                  <a:lnTo>
                    <a:pt x="1902" y="301"/>
                  </a:lnTo>
                  <a:lnTo>
                    <a:pt x="6439" y="501"/>
                  </a:lnTo>
                  <a:cubicBezTo>
                    <a:pt x="10775" y="735"/>
                    <a:pt x="14745" y="901"/>
                    <a:pt x="17847" y="1001"/>
                  </a:cubicBezTo>
                  <a:lnTo>
                    <a:pt x="17880" y="1001"/>
                  </a:lnTo>
                  <a:lnTo>
                    <a:pt x="17880" y="835"/>
                  </a:lnTo>
                  <a:cubicBezTo>
                    <a:pt x="14778" y="668"/>
                    <a:pt x="10775" y="468"/>
                    <a:pt x="6472" y="268"/>
                  </a:cubicBezTo>
                  <a:cubicBezTo>
                    <a:pt x="4171" y="168"/>
                    <a:pt x="2002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3022;p76">
              <a:extLst>
                <a:ext uri="{FF2B5EF4-FFF2-40B4-BE49-F238E27FC236}">
                  <a16:creationId xmlns:a16="http://schemas.microsoft.com/office/drawing/2014/main" id="{C96BA9A8-5AFF-B0C9-D3F7-4549EC3EB81A}"/>
                </a:ext>
              </a:extLst>
            </p:cNvPr>
            <p:cNvSpPr/>
            <p:nvPr/>
          </p:nvSpPr>
          <p:spPr>
            <a:xfrm>
              <a:off x="3855425" y="2267075"/>
              <a:ext cx="29200" cy="271050"/>
            </a:xfrm>
            <a:custGeom>
              <a:avLst/>
              <a:gdLst/>
              <a:ahLst/>
              <a:cxnLst/>
              <a:rect l="l" t="t" r="r" b="b"/>
              <a:pathLst>
                <a:path w="1168" h="10842" extrusionOk="0">
                  <a:moveTo>
                    <a:pt x="34" y="0"/>
                  </a:moveTo>
                  <a:lnTo>
                    <a:pt x="34" y="0"/>
                  </a:lnTo>
                  <a:cubicBezTo>
                    <a:pt x="0" y="0"/>
                    <a:pt x="167" y="2435"/>
                    <a:pt x="467" y="5437"/>
                  </a:cubicBezTo>
                  <a:cubicBezTo>
                    <a:pt x="734" y="8439"/>
                    <a:pt x="1035" y="10841"/>
                    <a:pt x="1101" y="10841"/>
                  </a:cubicBezTo>
                  <a:cubicBezTo>
                    <a:pt x="1168" y="10841"/>
                    <a:pt x="968" y="8439"/>
                    <a:pt x="701" y="5437"/>
                  </a:cubicBezTo>
                  <a:cubicBezTo>
                    <a:pt x="401" y="2435"/>
                    <a:pt x="101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3023;p76">
              <a:extLst>
                <a:ext uri="{FF2B5EF4-FFF2-40B4-BE49-F238E27FC236}">
                  <a16:creationId xmlns:a16="http://schemas.microsoft.com/office/drawing/2014/main" id="{EEBAA87A-F1D4-8287-5F4E-5A0E06DCAF3B}"/>
                </a:ext>
              </a:extLst>
            </p:cNvPr>
            <p:cNvSpPr/>
            <p:nvPr/>
          </p:nvSpPr>
          <p:spPr>
            <a:xfrm>
              <a:off x="3849575" y="2237825"/>
              <a:ext cx="28400" cy="36825"/>
            </a:xfrm>
            <a:custGeom>
              <a:avLst/>
              <a:gdLst/>
              <a:ahLst/>
              <a:cxnLst/>
              <a:rect l="l" t="t" r="r" b="b"/>
              <a:pathLst>
                <a:path w="1136" h="1473" extrusionOk="0">
                  <a:moveTo>
                    <a:pt x="1057" y="0"/>
                  </a:moveTo>
                  <a:cubicBezTo>
                    <a:pt x="978" y="0"/>
                    <a:pt x="753" y="290"/>
                    <a:pt x="468" y="670"/>
                  </a:cubicBezTo>
                  <a:cubicBezTo>
                    <a:pt x="168" y="1070"/>
                    <a:pt x="1" y="1437"/>
                    <a:pt x="34" y="1470"/>
                  </a:cubicBezTo>
                  <a:cubicBezTo>
                    <a:pt x="38" y="1472"/>
                    <a:pt x="42" y="1473"/>
                    <a:pt x="46" y="1473"/>
                  </a:cubicBezTo>
                  <a:cubicBezTo>
                    <a:pt x="128" y="1473"/>
                    <a:pt x="381" y="1183"/>
                    <a:pt x="635" y="803"/>
                  </a:cubicBezTo>
                  <a:cubicBezTo>
                    <a:pt x="935" y="403"/>
                    <a:pt x="1135" y="36"/>
                    <a:pt x="1068" y="3"/>
                  </a:cubicBezTo>
                  <a:cubicBezTo>
                    <a:pt x="1065" y="1"/>
                    <a:pt x="1061" y="0"/>
                    <a:pt x="10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3024;p76">
              <a:extLst>
                <a:ext uri="{FF2B5EF4-FFF2-40B4-BE49-F238E27FC236}">
                  <a16:creationId xmlns:a16="http://schemas.microsoft.com/office/drawing/2014/main" id="{4F53051E-7A22-573F-4801-67A26C2E350E}"/>
                </a:ext>
              </a:extLst>
            </p:cNvPr>
            <p:cNvSpPr/>
            <p:nvPr/>
          </p:nvSpPr>
          <p:spPr>
            <a:xfrm>
              <a:off x="3451800" y="2563050"/>
              <a:ext cx="330275" cy="173600"/>
            </a:xfrm>
            <a:custGeom>
              <a:avLst/>
              <a:gdLst/>
              <a:ahLst/>
              <a:cxnLst/>
              <a:rect l="l" t="t" r="r" b="b"/>
              <a:pathLst>
                <a:path w="13211" h="6944" extrusionOk="0">
                  <a:moveTo>
                    <a:pt x="13171" y="1"/>
                  </a:moveTo>
                  <a:cubicBezTo>
                    <a:pt x="13016" y="1"/>
                    <a:pt x="10097" y="1479"/>
                    <a:pt x="6539" y="3372"/>
                  </a:cubicBezTo>
                  <a:cubicBezTo>
                    <a:pt x="2903" y="5273"/>
                    <a:pt x="1" y="6874"/>
                    <a:pt x="34" y="6941"/>
                  </a:cubicBezTo>
                  <a:cubicBezTo>
                    <a:pt x="35" y="6943"/>
                    <a:pt x="37" y="6943"/>
                    <a:pt x="40" y="6943"/>
                  </a:cubicBezTo>
                  <a:cubicBezTo>
                    <a:pt x="192" y="6943"/>
                    <a:pt x="3112" y="5434"/>
                    <a:pt x="6672" y="3572"/>
                  </a:cubicBezTo>
                  <a:cubicBezTo>
                    <a:pt x="10308" y="1671"/>
                    <a:pt x="13210" y="36"/>
                    <a:pt x="13177" y="3"/>
                  </a:cubicBezTo>
                  <a:cubicBezTo>
                    <a:pt x="13176" y="1"/>
                    <a:pt x="13174" y="1"/>
                    <a:pt x="131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3025;p76">
              <a:extLst>
                <a:ext uri="{FF2B5EF4-FFF2-40B4-BE49-F238E27FC236}">
                  <a16:creationId xmlns:a16="http://schemas.microsoft.com/office/drawing/2014/main" id="{1261CD56-4168-FC64-118F-EBF59EB3CE72}"/>
                </a:ext>
              </a:extLst>
            </p:cNvPr>
            <p:cNvSpPr/>
            <p:nvPr/>
          </p:nvSpPr>
          <p:spPr>
            <a:xfrm>
              <a:off x="3562725" y="2634825"/>
              <a:ext cx="236025" cy="45900"/>
            </a:xfrm>
            <a:custGeom>
              <a:avLst/>
              <a:gdLst/>
              <a:ahLst/>
              <a:cxnLst/>
              <a:rect l="l" t="t" r="r" b="b"/>
              <a:pathLst>
                <a:path w="9441" h="1836" extrusionOk="0">
                  <a:moveTo>
                    <a:pt x="9440" y="1"/>
                  </a:moveTo>
                  <a:cubicBezTo>
                    <a:pt x="8973" y="1"/>
                    <a:pt x="8506" y="34"/>
                    <a:pt x="8073" y="101"/>
                  </a:cubicBezTo>
                  <a:cubicBezTo>
                    <a:pt x="7172" y="234"/>
                    <a:pt x="6004" y="401"/>
                    <a:pt x="4670" y="668"/>
                  </a:cubicBezTo>
                  <a:cubicBezTo>
                    <a:pt x="3369" y="935"/>
                    <a:pt x="2168" y="1201"/>
                    <a:pt x="1334" y="1435"/>
                  </a:cubicBezTo>
                  <a:cubicBezTo>
                    <a:pt x="867" y="1535"/>
                    <a:pt x="434" y="1668"/>
                    <a:pt x="0" y="1835"/>
                  </a:cubicBezTo>
                  <a:cubicBezTo>
                    <a:pt x="467" y="1802"/>
                    <a:pt x="934" y="1702"/>
                    <a:pt x="1401" y="1602"/>
                  </a:cubicBezTo>
                  <a:lnTo>
                    <a:pt x="4737" y="901"/>
                  </a:lnTo>
                  <a:lnTo>
                    <a:pt x="8073" y="301"/>
                  </a:lnTo>
                  <a:cubicBezTo>
                    <a:pt x="8540" y="234"/>
                    <a:pt x="8973" y="134"/>
                    <a:pt x="9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3026;p76">
              <a:extLst>
                <a:ext uri="{FF2B5EF4-FFF2-40B4-BE49-F238E27FC236}">
                  <a16:creationId xmlns:a16="http://schemas.microsoft.com/office/drawing/2014/main" id="{9F2C2907-6191-C6CE-D732-F83F7C649622}"/>
                </a:ext>
              </a:extLst>
            </p:cNvPr>
            <p:cNvSpPr/>
            <p:nvPr/>
          </p:nvSpPr>
          <p:spPr>
            <a:xfrm>
              <a:off x="3375075" y="2315425"/>
              <a:ext cx="25050" cy="181000"/>
            </a:xfrm>
            <a:custGeom>
              <a:avLst/>
              <a:gdLst/>
              <a:ahLst/>
              <a:cxnLst/>
              <a:rect l="l" t="t" r="r" b="b"/>
              <a:pathLst>
                <a:path w="1002" h="7240" extrusionOk="0">
                  <a:moveTo>
                    <a:pt x="968" y="1"/>
                  </a:moveTo>
                  <a:cubicBezTo>
                    <a:pt x="868" y="368"/>
                    <a:pt x="801" y="701"/>
                    <a:pt x="801" y="1068"/>
                  </a:cubicBezTo>
                  <a:cubicBezTo>
                    <a:pt x="735" y="1735"/>
                    <a:pt x="635" y="2636"/>
                    <a:pt x="501" y="3637"/>
                  </a:cubicBezTo>
                  <a:cubicBezTo>
                    <a:pt x="368" y="4637"/>
                    <a:pt x="234" y="5538"/>
                    <a:pt x="134" y="6172"/>
                  </a:cubicBezTo>
                  <a:cubicBezTo>
                    <a:pt x="34" y="6539"/>
                    <a:pt x="1" y="6906"/>
                    <a:pt x="1" y="7239"/>
                  </a:cubicBezTo>
                  <a:cubicBezTo>
                    <a:pt x="134" y="6939"/>
                    <a:pt x="234" y="6572"/>
                    <a:pt x="301" y="6239"/>
                  </a:cubicBezTo>
                  <a:cubicBezTo>
                    <a:pt x="434" y="5571"/>
                    <a:pt x="601" y="4671"/>
                    <a:pt x="735" y="3670"/>
                  </a:cubicBezTo>
                  <a:cubicBezTo>
                    <a:pt x="868" y="2669"/>
                    <a:pt x="935" y="1735"/>
                    <a:pt x="968" y="1068"/>
                  </a:cubicBezTo>
                  <a:cubicBezTo>
                    <a:pt x="1001" y="735"/>
                    <a:pt x="1001" y="368"/>
                    <a:pt x="9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3027;p76">
              <a:extLst>
                <a:ext uri="{FF2B5EF4-FFF2-40B4-BE49-F238E27FC236}">
                  <a16:creationId xmlns:a16="http://schemas.microsoft.com/office/drawing/2014/main" id="{0C1FCD42-DD18-F212-D785-5B1DB95AF7B6}"/>
                </a:ext>
              </a:extLst>
            </p:cNvPr>
            <p:cNvSpPr/>
            <p:nvPr/>
          </p:nvSpPr>
          <p:spPr>
            <a:xfrm>
              <a:off x="3548550" y="2008550"/>
              <a:ext cx="181800" cy="62350"/>
            </a:xfrm>
            <a:custGeom>
              <a:avLst/>
              <a:gdLst/>
              <a:ahLst/>
              <a:cxnLst/>
              <a:rect l="l" t="t" r="r" b="b"/>
              <a:pathLst>
                <a:path w="7272" h="2494" extrusionOk="0">
                  <a:moveTo>
                    <a:pt x="0" y="0"/>
                  </a:moveTo>
                  <a:cubicBezTo>
                    <a:pt x="0" y="0"/>
                    <a:pt x="67" y="100"/>
                    <a:pt x="200" y="267"/>
                  </a:cubicBezTo>
                  <a:cubicBezTo>
                    <a:pt x="400" y="501"/>
                    <a:pt x="634" y="734"/>
                    <a:pt x="867" y="934"/>
                  </a:cubicBezTo>
                  <a:cubicBezTo>
                    <a:pt x="1668" y="1602"/>
                    <a:pt x="2569" y="2102"/>
                    <a:pt x="3569" y="2369"/>
                  </a:cubicBezTo>
                  <a:cubicBezTo>
                    <a:pt x="3853" y="2452"/>
                    <a:pt x="4136" y="2494"/>
                    <a:pt x="4420" y="2494"/>
                  </a:cubicBezTo>
                  <a:cubicBezTo>
                    <a:pt x="4703" y="2494"/>
                    <a:pt x="4987" y="2452"/>
                    <a:pt x="5270" y="2369"/>
                  </a:cubicBezTo>
                  <a:cubicBezTo>
                    <a:pt x="5737" y="2235"/>
                    <a:pt x="6138" y="1968"/>
                    <a:pt x="6471" y="1635"/>
                  </a:cubicBezTo>
                  <a:cubicBezTo>
                    <a:pt x="6671" y="1435"/>
                    <a:pt x="6905" y="1201"/>
                    <a:pt x="7072" y="968"/>
                  </a:cubicBezTo>
                  <a:cubicBezTo>
                    <a:pt x="7172" y="868"/>
                    <a:pt x="7205" y="768"/>
                    <a:pt x="7272" y="668"/>
                  </a:cubicBezTo>
                  <a:cubicBezTo>
                    <a:pt x="7271" y="666"/>
                    <a:pt x="7269" y="666"/>
                    <a:pt x="7267" y="666"/>
                  </a:cubicBezTo>
                  <a:cubicBezTo>
                    <a:pt x="7215" y="666"/>
                    <a:pt x="6916" y="1055"/>
                    <a:pt x="6371" y="1568"/>
                  </a:cubicBezTo>
                  <a:cubicBezTo>
                    <a:pt x="6038" y="1835"/>
                    <a:pt x="5637" y="2069"/>
                    <a:pt x="5204" y="2202"/>
                  </a:cubicBezTo>
                  <a:cubicBezTo>
                    <a:pt x="4984" y="2260"/>
                    <a:pt x="4752" y="2287"/>
                    <a:pt x="4516" y="2287"/>
                  </a:cubicBezTo>
                  <a:cubicBezTo>
                    <a:pt x="4213" y="2287"/>
                    <a:pt x="3902" y="2244"/>
                    <a:pt x="3603" y="2169"/>
                  </a:cubicBezTo>
                  <a:cubicBezTo>
                    <a:pt x="2669" y="1902"/>
                    <a:pt x="1768" y="1435"/>
                    <a:pt x="967" y="801"/>
                  </a:cubicBezTo>
                  <a:cubicBezTo>
                    <a:pt x="367" y="334"/>
                    <a:pt x="33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8" name="Google Shape;9787;p91">
            <a:extLst>
              <a:ext uri="{FF2B5EF4-FFF2-40B4-BE49-F238E27FC236}">
                <a16:creationId xmlns:a16="http://schemas.microsoft.com/office/drawing/2014/main" id="{8D5BA8ED-0136-209C-622E-3CB3EAA5EF46}"/>
              </a:ext>
            </a:extLst>
          </p:cNvPr>
          <p:cNvGrpSpPr/>
          <p:nvPr/>
        </p:nvGrpSpPr>
        <p:grpSpPr>
          <a:xfrm>
            <a:off x="4833269" y="1072167"/>
            <a:ext cx="595662" cy="555423"/>
            <a:chOff x="-55595775" y="3982375"/>
            <a:chExt cx="319025" cy="319250"/>
          </a:xfrm>
        </p:grpSpPr>
        <p:sp>
          <p:nvSpPr>
            <p:cNvPr id="2529" name="Google Shape;9788;p91">
              <a:extLst>
                <a:ext uri="{FF2B5EF4-FFF2-40B4-BE49-F238E27FC236}">
                  <a16:creationId xmlns:a16="http://schemas.microsoft.com/office/drawing/2014/main" id="{CD97C0EB-34D1-BAA4-DA65-CA45AABFCD07}"/>
                </a:ext>
              </a:extLst>
            </p:cNvPr>
            <p:cNvSpPr/>
            <p:nvPr/>
          </p:nvSpPr>
          <p:spPr>
            <a:xfrm>
              <a:off x="-55441400" y="3982375"/>
              <a:ext cx="125250" cy="145175"/>
            </a:xfrm>
            <a:custGeom>
              <a:avLst/>
              <a:gdLst/>
              <a:ahLst/>
              <a:cxnLst/>
              <a:rect l="l" t="t" r="r" b="b"/>
              <a:pathLst>
                <a:path w="5010" h="5807" extrusionOk="0">
                  <a:moveTo>
                    <a:pt x="2038" y="1"/>
                  </a:moveTo>
                  <a:cubicBezTo>
                    <a:pt x="1277" y="1"/>
                    <a:pt x="574" y="302"/>
                    <a:pt x="1" y="797"/>
                  </a:cubicBezTo>
                  <a:cubicBezTo>
                    <a:pt x="2332" y="1081"/>
                    <a:pt x="4160" y="3003"/>
                    <a:pt x="4254" y="5365"/>
                  </a:cubicBezTo>
                  <a:cubicBezTo>
                    <a:pt x="4538" y="5491"/>
                    <a:pt x="4821" y="5586"/>
                    <a:pt x="5010" y="5807"/>
                  </a:cubicBezTo>
                  <a:lnTo>
                    <a:pt x="5010" y="3066"/>
                  </a:lnTo>
                  <a:cubicBezTo>
                    <a:pt x="5010" y="1585"/>
                    <a:pt x="3939" y="293"/>
                    <a:pt x="2521" y="41"/>
                  </a:cubicBezTo>
                  <a:cubicBezTo>
                    <a:pt x="2358" y="14"/>
                    <a:pt x="2197" y="1"/>
                    <a:pt x="203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530" name="Google Shape;9789;p91">
              <a:extLst>
                <a:ext uri="{FF2B5EF4-FFF2-40B4-BE49-F238E27FC236}">
                  <a16:creationId xmlns:a16="http://schemas.microsoft.com/office/drawing/2014/main" id="{1E0E8E4B-C085-0937-0B10-54A88DC5A132}"/>
                </a:ext>
              </a:extLst>
            </p:cNvPr>
            <p:cNvSpPr/>
            <p:nvPr/>
          </p:nvSpPr>
          <p:spPr>
            <a:xfrm>
              <a:off x="-55343725" y="4203125"/>
              <a:ext cx="66975" cy="41000"/>
            </a:xfrm>
            <a:custGeom>
              <a:avLst/>
              <a:gdLst/>
              <a:ahLst/>
              <a:cxnLst/>
              <a:rect l="l" t="t" r="r" b="b"/>
              <a:pathLst>
                <a:path w="2679" h="1640" extrusionOk="0">
                  <a:moveTo>
                    <a:pt x="1418" y="1"/>
                  </a:moveTo>
                  <a:cubicBezTo>
                    <a:pt x="1135" y="379"/>
                    <a:pt x="757" y="663"/>
                    <a:pt x="284" y="789"/>
                  </a:cubicBezTo>
                  <a:cubicBezTo>
                    <a:pt x="190" y="1072"/>
                    <a:pt x="127" y="1387"/>
                    <a:pt x="1" y="1639"/>
                  </a:cubicBezTo>
                  <a:lnTo>
                    <a:pt x="2300" y="1639"/>
                  </a:lnTo>
                  <a:cubicBezTo>
                    <a:pt x="2458" y="1639"/>
                    <a:pt x="2615" y="1545"/>
                    <a:pt x="2647" y="1387"/>
                  </a:cubicBezTo>
                  <a:cubicBezTo>
                    <a:pt x="2678" y="1167"/>
                    <a:pt x="2615" y="1009"/>
                    <a:pt x="2458" y="946"/>
                  </a:cubicBezTo>
                  <a:cubicBezTo>
                    <a:pt x="2017" y="757"/>
                    <a:pt x="1670" y="379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531" name="Google Shape;9790;p91">
              <a:extLst>
                <a:ext uri="{FF2B5EF4-FFF2-40B4-BE49-F238E27FC236}">
                  <a16:creationId xmlns:a16="http://schemas.microsoft.com/office/drawing/2014/main" id="{0B3530C6-614A-D974-C4C1-FB5F3453239F}"/>
                </a:ext>
              </a:extLst>
            </p:cNvPr>
            <p:cNvSpPr/>
            <p:nvPr/>
          </p:nvSpPr>
          <p:spPr>
            <a:xfrm>
              <a:off x="-55557950" y="4019625"/>
              <a:ext cx="147300" cy="94525"/>
            </a:xfrm>
            <a:custGeom>
              <a:avLst/>
              <a:gdLst/>
              <a:ahLst/>
              <a:cxnLst/>
              <a:rect l="l" t="t" r="r" b="b"/>
              <a:pathLst>
                <a:path w="5892" h="3781" extrusionOk="0">
                  <a:moveTo>
                    <a:pt x="4064" y="0"/>
                  </a:moveTo>
                  <a:cubicBezTo>
                    <a:pt x="1922" y="63"/>
                    <a:pt x="189" y="1702"/>
                    <a:pt x="0" y="3781"/>
                  </a:cubicBezTo>
                  <a:lnTo>
                    <a:pt x="2584" y="3749"/>
                  </a:lnTo>
                  <a:cubicBezTo>
                    <a:pt x="3938" y="3749"/>
                    <a:pt x="5135" y="2930"/>
                    <a:pt x="5671" y="1670"/>
                  </a:cubicBezTo>
                  <a:cubicBezTo>
                    <a:pt x="5829" y="1261"/>
                    <a:pt x="5892" y="882"/>
                    <a:pt x="5892" y="441"/>
                  </a:cubicBezTo>
                  <a:cubicBezTo>
                    <a:pt x="5356" y="158"/>
                    <a:pt x="4726" y="0"/>
                    <a:pt x="40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532" name="Google Shape;9791;p91">
              <a:extLst>
                <a:ext uri="{FF2B5EF4-FFF2-40B4-BE49-F238E27FC236}">
                  <a16:creationId xmlns:a16="http://schemas.microsoft.com/office/drawing/2014/main" id="{B4B3A8C8-5592-1B5D-FB87-9D3618E99B51}"/>
                </a:ext>
              </a:extLst>
            </p:cNvPr>
            <p:cNvSpPr/>
            <p:nvPr/>
          </p:nvSpPr>
          <p:spPr>
            <a:xfrm>
              <a:off x="-55557950" y="4042450"/>
              <a:ext cx="206375" cy="259175"/>
            </a:xfrm>
            <a:custGeom>
              <a:avLst/>
              <a:gdLst/>
              <a:ahLst/>
              <a:cxnLst/>
              <a:rect l="l" t="t" r="r" b="b"/>
              <a:pathLst>
                <a:path w="8255" h="10367" extrusionOk="0">
                  <a:moveTo>
                    <a:pt x="2584" y="4349"/>
                  </a:moveTo>
                  <a:cubicBezTo>
                    <a:pt x="2773" y="4349"/>
                    <a:pt x="2993" y="4475"/>
                    <a:pt x="2993" y="4695"/>
                  </a:cubicBezTo>
                  <a:cubicBezTo>
                    <a:pt x="2993" y="4884"/>
                    <a:pt x="2836" y="5073"/>
                    <a:pt x="2615" y="5073"/>
                  </a:cubicBezTo>
                  <a:cubicBezTo>
                    <a:pt x="2395" y="5073"/>
                    <a:pt x="2237" y="4916"/>
                    <a:pt x="2237" y="4727"/>
                  </a:cubicBezTo>
                  <a:cubicBezTo>
                    <a:pt x="2237" y="4538"/>
                    <a:pt x="2395" y="4349"/>
                    <a:pt x="2584" y="4349"/>
                  </a:cubicBezTo>
                  <a:close/>
                  <a:moveTo>
                    <a:pt x="5545" y="4349"/>
                  </a:moveTo>
                  <a:cubicBezTo>
                    <a:pt x="5734" y="4349"/>
                    <a:pt x="5923" y="4506"/>
                    <a:pt x="5923" y="4695"/>
                  </a:cubicBezTo>
                  <a:cubicBezTo>
                    <a:pt x="5986" y="4884"/>
                    <a:pt x="5829" y="5042"/>
                    <a:pt x="5577" y="5073"/>
                  </a:cubicBezTo>
                  <a:cubicBezTo>
                    <a:pt x="5388" y="5073"/>
                    <a:pt x="5198" y="4916"/>
                    <a:pt x="5198" y="4727"/>
                  </a:cubicBezTo>
                  <a:cubicBezTo>
                    <a:pt x="5198" y="4538"/>
                    <a:pt x="5356" y="4349"/>
                    <a:pt x="5545" y="4349"/>
                  </a:cubicBezTo>
                  <a:close/>
                  <a:moveTo>
                    <a:pt x="5191" y="6908"/>
                  </a:moveTo>
                  <a:cubicBezTo>
                    <a:pt x="5285" y="6908"/>
                    <a:pt x="5372" y="6948"/>
                    <a:pt x="5419" y="7027"/>
                  </a:cubicBezTo>
                  <a:cubicBezTo>
                    <a:pt x="5577" y="7121"/>
                    <a:pt x="5577" y="7373"/>
                    <a:pt x="5451" y="7531"/>
                  </a:cubicBezTo>
                  <a:cubicBezTo>
                    <a:pt x="5104" y="7877"/>
                    <a:pt x="4631" y="8066"/>
                    <a:pt x="4159" y="8066"/>
                  </a:cubicBezTo>
                  <a:cubicBezTo>
                    <a:pt x="3655" y="8066"/>
                    <a:pt x="3182" y="7877"/>
                    <a:pt x="2836" y="7531"/>
                  </a:cubicBezTo>
                  <a:cubicBezTo>
                    <a:pt x="2678" y="7373"/>
                    <a:pt x="2678" y="7121"/>
                    <a:pt x="2836" y="7027"/>
                  </a:cubicBezTo>
                  <a:cubicBezTo>
                    <a:pt x="2914" y="6948"/>
                    <a:pt x="3009" y="6908"/>
                    <a:pt x="3099" y="6908"/>
                  </a:cubicBezTo>
                  <a:cubicBezTo>
                    <a:pt x="3190" y="6908"/>
                    <a:pt x="3277" y="6948"/>
                    <a:pt x="3340" y="7027"/>
                  </a:cubicBezTo>
                  <a:cubicBezTo>
                    <a:pt x="3556" y="7227"/>
                    <a:pt x="3848" y="7322"/>
                    <a:pt x="4133" y="7322"/>
                  </a:cubicBezTo>
                  <a:cubicBezTo>
                    <a:pt x="4431" y="7322"/>
                    <a:pt x="4722" y="7219"/>
                    <a:pt x="4915" y="7027"/>
                  </a:cubicBezTo>
                  <a:cubicBezTo>
                    <a:pt x="4994" y="6948"/>
                    <a:pt x="5096" y="6908"/>
                    <a:pt x="5191" y="6908"/>
                  </a:cubicBezTo>
                  <a:close/>
                  <a:moveTo>
                    <a:pt x="6616" y="1"/>
                  </a:moveTo>
                  <a:cubicBezTo>
                    <a:pt x="6553" y="348"/>
                    <a:pt x="6490" y="726"/>
                    <a:pt x="6333" y="1072"/>
                  </a:cubicBezTo>
                  <a:cubicBezTo>
                    <a:pt x="5703" y="2584"/>
                    <a:pt x="4253" y="3624"/>
                    <a:pt x="2584" y="3624"/>
                  </a:cubicBezTo>
                  <a:lnTo>
                    <a:pt x="0" y="3656"/>
                  </a:lnTo>
                  <a:lnTo>
                    <a:pt x="32" y="6302"/>
                  </a:lnTo>
                  <a:cubicBezTo>
                    <a:pt x="63" y="8520"/>
                    <a:pt x="1891" y="10366"/>
                    <a:pt x="4103" y="10366"/>
                  </a:cubicBezTo>
                  <a:cubicBezTo>
                    <a:pt x="4121" y="10366"/>
                    <a:pt x="4140" y="10366"/>
                    <a:pt x="4159" y="10366"/>
                  </a:cubicBezTo>
                  <a:cubicBezTo>
                    <a:pt x="6396" y="10335"/>
                    <a:pt x="8254" y="8476"/>
                    <a:pt x="8223" y="6239"/>
                  </a:cubicBezTo>
                  <a:lnTo>
                    <a:pt x="8191" y="3246"/>
                  </a:lnTo>
                  <a:cubicBezTo>
                    <a:pt x="8191" y="1891"/>
                    <a:pt x="7561" y="757"/>
                    <a:pt x="66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533" name="Google Shape;9792;p91">
              <a:extLst>
                <a:ext uri="{FF2B5EF4-FFF2-40B4-BE49-F238E27FC236}">
                  <a16:creationId xmlns:a16="http://schemas.microsoft.com/office/drawing/2014/main" id="{6067316A-F3F8-ED8C-41D7-515323C7F9D5}"/>
                </a:ext>
              </a:extLst>
            </p:cNvPr>
            <p:cNvSpPr/>
            <p:nvPr/>
          </p:nvSpPr>
          <p:spPr>
            <a:xfrm>
              <a:off x="-55335050" y="4136200"/>
              <a:ext cx="18900" cy="64600"/>
            </a:xfrm>
            <a:custGeom>
              <a:avLst/>
              <a:gdLst/>
              <a:ahLst/>
              <a:cxnLst/>
              <a:rect l="l" t="t" r="r" b="b"/>
              <a:pathLst>
                <a:path w="756" h="2584" extrusionOk="0">
                  <a:moveTo>
                    <a:pt x="0" y="0"/>
                  </a:moveTo>
                  <a:lnTo>
                    <a:pt x="0" y="2426"/>
                  </a:lnTo>
                  <a:lnTo>
                    <a:pt x="0" y="2583"/>
                  </a:lnTo>
                  <a:cubicBezTo>
                    <a:pt x="441" y="2331"/>
                    <a:pt x="756" y="1859"/>
                    <a:pt x="756" y="1292"/>
                  </a:cubicBezTo>
                  <a:cubicBezTo>
                    <a:pt x="756" y="756"/>
                    <a:pt x="441" y="284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534" name="Google Shape;9793;p91">
              <a:extLst>
                <a:ext uri="{FF2B5EF4-FFF2-40B4-BE49-F238E27FC236}">
                  <a16:creationId xmlns:a16="http://schemas.microsoft.com/office/drawing/2014/main" id="{116F1D8B-3595-9491-D38E-808CB11431E0}"/>
                </a:ext>
              </a:extLst>
            </p:cNvPr>
            <p:cNvSpPr/>
            <p:nvPr/>
          </p:nvSpPr>
          <p:spPr>
            <a:xfrm>
              <a:off x="-55595775" y="4136975"/>
              <a:ext cx="18925" cy="65400"/>
            </a:xfrm>
            <a:custGeom>
              <a:avLst/>
              <a:gdLst/>
              <a:ahLst/>
              <a:cxnLst/>
              <a:rect l="l" t="t" r="r" b="b"/>
              <a:pathLst>
                <a:path w="757" h="2616" extrusionOk="0">
                  <a:moveTo>
                    <a:pt x="757" y="1"/>
                  </a:moveTo>
                  <a:cubicBezTo>
                    <a:pt x="284" y="284"/>
                    <a:pt x="1" y="757"/>
                    <a:pt x="1" y="1292"/>
                  </a:cubicBezTo>
                  <a:cubicBezTo>
                    <a:pt x="1" y="1859"/>
                    <a:pt x="316" y="2332"/>
                    <a:pt x="757" y="2615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2535" name="Google Shape;9715;p91">
            <a:extLst>
              <a:ext uri="{FF2B5EF4-FFF2-40B4-BE49-F238E27FC236}">
                <a16:creationId xmlns:a16="http://schemas.microsoft.com/office/drawing/2014/main" id="{D30F121C-E479-EF64-A9BD-1161F1BC3921}"/>
              </a:ext>
            </a:extLst>
          </p:cNvPr>
          <p:cNvGrpSpPr/>
          <p:nvPr/>
        </p:nvGrpSpPr>
        <p:grpSpPr>
          <a:xfrm>
            <a:off x="4059323" y="1086378"/>
            <a:ext cx="610348" cy="550677"/>
            <a:chOff x="-55987225" y="3591025"/>
            <a:chExt cx="317450" cy="317575"/>
          </a:xfrm>
        </p:grpSpPr>
        <p:sp>
          <p:nvSpPr>
            <p:cNvPr id="2536" name="Google Shape;9716;p91">
              <a:extLst>
                <a:ext uri="{FF2B5EF4-FFF2-40B4-BE49-F238E27FC236}">
                  <a16:creationId xmlns:a16="http://schemas.microsoft.com/office/drawing/2014/main" id="{FC567586-077F-79E8-7014-6A67957B7243}"/>
                </a:ext>
              </a:extLst>
            </p:cNvPr>
            <p:cNvSpPr/>
            <p:nvPr/>
          </p:nvSpPr>
          <p:spPr>
            <a:xfrm>
              <a:off x="-55950200" y="3740025"/>
              <a:ext cx="204800" cy="168575"/>
            </a:xfrm>
            <a:custGeom>
              <a:avLst/>
              <a:gdLst/>
              <a:ahLst/>
              <a:cxnLst/>
              <a:rect l="l" t="t" r="r" b="b"/>
              <a:pathLst>
                <a:path w="8192" h="6743" extrusionOk="0">
                  <a:moveTo>
                    <a:pt x="2647" y="756"/>
                  </a:moveTo>
                  <a:cubicBezTo>
                    <a:pt x="2836" y="756"/>
                    <a:pt x="2994" y="914"/>
                    <a:pt x="2994" y="1103"/>
                  </a:cubicBezTo>
                  <a:cubicBezTo>
                    <a:pt x="2994" y="1323"/>
                    <a:pt x="2836" y="1449"/>
                    <a:pt x="2647" y="1449"/>
                  </a:cubicBezTo>
                  <a:cubicBezTo>
                    <a:pt x="2458" y="1449"/>
                    <a:pt x="2301" y="1323"/>
                    <a:pt x="2301" y="1103"/>
                  </a:cubicBezTo>
                  <a:cubicBezTo>
                    <a:pt x="2238" y="914"/>
                    <a:pt x="2395" y="756"/>
                    <a:pt x="2647" y="756"/>
                  </a:cubicBezTo>
                  <a:close/>
                  <a:moveTo>
                    <a:pt x="5609" y="756"/>
                  </a:moveTo>
                  <a:cubicBezTo>
                    <a:pt x="5798" y="756"/>
                    <a:pt x="5955" y="914"/>
                    <a:pt x="5955" y="1103"/>
                  </a:cubicBezTo>
                  <a:cubicBezTo>
                    <a:pt x="5955" y="1323"/>
                    <a:pt x="5798" y="1449"/>
                    <a:pt x="5609" y="1449"/>
                  </a:cubicBezTo>
                  <a:cubicBezTo>
                    <a:pt x="5388" y="1449"/>
                    <a:pt x="5262" y="1323"/>
                    <a:pt x="5262" y="1103"/>
                  </a:cubicBezTo>
                  <a:cubicBezTo>
                    <a:pt x="5231" y="914"/>
                    <a:pt x="5388" y="756"/>
                    <a:pt x="5609" y="756"/>
                  </a:cubicBezTo>
                  <a:close/>
                  <a:moveTo>
                    <a:pt x="5160" y="3316"/>
                  </a:moveTo>
                  <a:cubicBezTo>
                    <a:pt x="5254" y="3316"/>
                    <a:pt x="5341" y="3355"/>
                    <a:pt x="5388" y="3434"/>
                  </a:cubicBezTo>
                  <a:cubicBezTo>
                    <a:pt x="5546" y="3592"/>
                    <a:pt x="5546" y="3812"/>
                    <a:pt x="5388" y="3938"/>
                  </a:cubicBezTo>
                  <a:cubicBezTo>
                    <a:pt x="5041" y="4285"/>
                    <a:pt x="4569" y="4505"/>
                    <a:pt x="4065" y="4505"/>
                  </a:cubicBezTo>
                  <a:cubicBezTo>
                    <a:pt x="3561" y="4505"/>
                    <a:pt x="3088" y="4285"/>
                    <a:pt x="2773" y="3938"/>
                  </a:cubicBezTo>
                  <a:cubicBezTo>
                    <a:pt x="2616" y="3781"/>
                    <a:pt x="2616" y="3560"/>
                    <a:pt x="2773" y="3434"/>
                  </a:cubicBezTo>
                  <a:cubicBezTo>
                    <a:pt x="2868" y="3355"/>
                    <a:pt x="2970" y="3316"/>
                    <a:pt x="3065" y="3316"/>
                  </a:cubicBezTo>
                  <a:cubicBezTo>
                    <a:pt x="3159" y="3316"/>
                    <a:pt x="3246" y="3355"/>
                    <a:pt x="3309" y="3434"/>
                  </a:cubicBezTo>
                  <a:cubicBezTo>
                    <a:pt x="3529" y="3655"/>
                    <a:pt x="3813" y="3765"/>
                    <a:pt x="4096" y="3765"/>
                  </a:cubicBezTo>
                  <a:cubicBezTo>
                    <a:pt x="4380" y="3765"/>
                    <a:pt x="4663" y="3655"/>
                    <a:pt x="4884" y="3434"/>
                  </a:cubicBezTo>
                  <a:cubicBezTo>
                    <a:pt x="4963" y="3355"/>
                    <a:pt x="5065" y="3316"/>
                    <a:pt x="5160" y="3316"/>
                  </a:cubicBezTo>
                  <a:close/>
                  <a:moveTo>
                    <a:pt x="1" y="0"/>
                  </a:moveTo>
                  <a:lnTo>
                    <a:pt x="1" y="2615"/>
                  </a:lnTo>
                  <a:cubicBezTo>
                    <a:pt x="1" y="4852"/>
                    <a:pt x="1859" y="6742"/>
                    <a:pt x="4096" y="6742"/>
                  </a:cubicBezTo>
                  <a:cubicBezTo>
                    <a:pt x="6333" y="6742"/>
                    <a:pt x="8192" y="4883"/>
                    <a:pt x="8192" y="2615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9717;p91">
              <a:extLst>
                <a:ext uri="{FF2B5EF4-FFF2-40B4-BE49-F238E27FC236}">
                  <a16:creationId xmlns:a16="http://schemas.microsoft.com/office/drawing/2014/main" id="{1979EB24-DE19-4740-1548-831435C8EC51}"/>
                </a:ext>
              </a:extLst>
            </p:cNvPr>
            <p:cNvSpPr/>
            <p:nvPr/>
          </p:nvSpPr>
          <p:spPr>
            <a:xfrm>
              <a:off x="-55967525" y="3591025"/>
              <a:ext cx="297750" cy="131700"/>
            </a:xfrm>
            <a:custGeom>
              <a:avLst/>
              <a:gdLst/>
              <a:ahLst/>
              <a:cxnLst/>
              <a:rect l="l" t="t" r="r" b="b"/>
              <a:pathLst>
                <a:path w="11910" h="5268" extrusionOk="0">
                  <a:moveTo>
                    <a:pt x="4810" y="0"/>
                  </a:moveTo>
                  <a:cubicBezTo>
                    <a:pt x="4730" y="0"/>
                    <a:pt x="4650" y="2"/>
                    <a:pt x="4569" y="6"/>
                  </a:cubicBezTo>
                  <a:cubicBezTo>
                    <a:pt x="1954" y="163"/>
                    <a:pt x="1" y="2463"/>
                    <a:pt x="1" y="5047"/>
                  </a:cubicBezTo>
                  <a:cubicBezTo>
                    <a:pt x="1" y="5173"/>
                    <a:pt x="64" y="5267"/>
                    <a:pt x="190" y="5267"/>
                  </a:cubicBezTo>
                  <a:lnTo>
                    <a:pt x="2994" y="5267"/>
                  </a:lnTo>
                  <a:lnTo>
                    <a:pt x="2994" y="4920"/>
                  </a:lnTo>
                  <a:cubicBezTo>
                    <a:pt x="2994" y="4259"/>
                    <a:pt x="3498" y="3818"/>
                    <a:pt x="4096" y="3818"/>
                  </a:cubicBezTo>
                  <a:lnTo>
                    <a:pt x="5577" y="3818"/>
                  </a:lnTo>
                  <a:cubicBezTo>
                    <a:pt x="6207" y="3818"/>
                    <a:pt x="6680" y="4322"/>
                    <a:pt x="6680" y="4920"/>
                  </a:cubicBezTo>
                  <a:lnTo>
                    <a:pt x="6680" y="5267"/>
                  </a:lnTo>
                  <a:lnTo>
                    <a:pt x="11563" y="5267"/>
                  </a:lnTo>
                  <a:cubicBezTo>
                    <a:pt x="11752" y="5267"/>
                    <a:pt x="11909" y="5110"/>
                    <a:pt x="11909" y="4920"/>
                  </a:cubicBezTo>
                  <a:cubicBezTo>
                    <a:pt x="11909" y="4637"/>
                    <a:pt x="11752" y="4479"/>
                    <a:pt x="11563" y="4479"/>
                  </a:cubicBezTo>
                  <a:lnTo>
                    <a:pt x="9673" y="4479"/>
                  </a:lnTo>
                  <a:cubicBezTo>
                    <a:pt x="9489" y="1943"/>
                    <a:pt x="7380" y="0"/>
                    <a:pt x="48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9718;p91">
              <a:extLst>
                <a:ext uri="{FF2B5EF4-FFF2-40B4-BE49-F238E27FC236}">
                  <a16:creationId xmlns:a16="http://schemas.microsoft.com/office/drawing/2014/main" id="{C669B2FC-3F72-6B77-075E-7B40F7D01B88}"/>
                </a:ext>
              </a:extLst>
            </p:cNvPr>
            <p:cNvSpPr/>
            <p:nvPr/>
          </p:nvSpPr>
          <p:spPr>
            <a:xfrm>
              <a:off x="-55875375" y="3703000"/>
              <a:ext cx="55950" cy="17350"/>
            </a:xfrm>
            <a:custGeom>
              <a:avLst/>
              <a:gdLst/>
              <a:ahLst/>
              <a:cxnLst/>
              <a:rect l="l" t="t" r="r" b="b"/>
              <a:pathLst>
                <a:path w="223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4"/>
                  </a:lnTo>
                  <a:lnTo>
                    <a:pt x="2238" y="694"/>
                  </a:lnTo>
                  <a:lnTo>
                    <a:pt x="2238" y="347"/>
                  </a:lnTo>
                  <a:cubicBezTo>
                    <a:pt x="2238" y="158"/>
                    <a:pt x="2080" y="0"/>
                    <a:pt x="18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9719;p91">
              <a:extLst>
                <a:ext uri="{FF2B5EF4-FFF2-40B4-BE49-F238E27FC236}">
                  <a16:creationId xmlns:a16="http://schemas.microsoft.com/office/drawing/2014/main" id="{1CC8561D-DF20-92E6-3313-AD06B236317C}"/>
                </a:ext>
              </a:extLst>
            </p:cNvPr>
            <p:cNvSpPr/>
            <p:nvPr/>
          </p:nvSpPr>
          <p:spPr>
            <a:xfrm>
              <a:off x="-55987225" y="3746325"/>
              <a:ext cx="18150" cy="63825"/>
            </a:xfrm>
            <a:custGeom>
              <a:avLst/>
              <a:gdLst/>
              <a:ahLst/>
              <a:cxnLst/>
              <a:rect l="l" t="t" r="r" b="b"/>
              <a:pathLst>
                <a:path w="726" h="2553" extrusionOk="0">
                  <a:moveTo>
                    <a:pt x="726" y="0"/>
                  </a:moveTo>
                  <a:cubicBezTo>
                    <a:pt x="253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26" y="2552"/>
                  </a:cubicBezTo>
                  <a:lnTo>
                    <a:pt x="7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9720;p91">
              <a:extLst>
                <a:ext uri="{FF2B5EF4-FFF2-40B4-BE49-F238E27FC236}">
                  <a16:creationId xmlns:a16="http://schemas.microsoft.com/office/drawing/2014/main" id="{2A9F61FC-01EC-7672-B01B-C14FF299BBA0}"/>
                </a:ext>
              </a:extLst>
            </p:cNvPr>
            <p:cNvSpPr/>
            <p:nvPr/>
          </p:nvSpPr>
          <p:spPr>
            <a:xfrm>
              <a:off x="-55725725" y="37455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269"/>
                    <a:pt x="757" y="1796"/>
                    <a:pt x="757" y="1229"/>
                  </a:cubicBezTo>
                  <a:cubicBezTo>
                    <a:pt x="757" y="725"/>
                    <a:pt x="442" y="253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p70"/>
          <p:cNvSpPr/>
          <p:nvPr/>
        </p:nvSpPr>
        <p:spPr>
          <a:xfrm>
            <a:off x="652538" y="1000050"/>
            <a:ext cx="3143100" cy="314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2" name="Google Shape;2462;p70"/>
          <p:cNvSpPr txBox="1">
            <a:spLocks noGrp="1"/>
          </p:cNvSpPr>
          <p:nvPr>
            <p:ph type="subTitle" idx="3"/>
          </p:nvPr>
        </p:nvSpPr>
        <p:spPr>
          <a:xfrm>
            <a:off x="5744372" y="817293"/>
            <a:ext cx="23646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Cleansing can be very useful to apply to your work, as it can produce data that is ready </a:t>
            </a:r>
            <a:r>
              <a:rPr lang="en-US"/>
              <a:t>to analyze.</a:t>
            </a:r>
            <a:endParaRPr dirty="0"/>
          </a:p>
        </p:txBody>
      </p:sp>
      <p:sp>
        <p:nvSpPr>
          <p:cNvPr id="2463" name="Google Shape;2463;p70"/>
          <p:cNvSpPr txBox="1">
            <a:spLocks noGrp="1"/>
          </p:cNvSpPr>
          <p:nvPr>
            <p:ph type="subTitle" idx="4"/>
          </p:nvPr>
        </p:nvSpPr>
        <p:spPr>
          <a:xfrm>
            <a:off x="5744372" y="2618630"/>
            <a:ext cx="2364600" cy="1211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cleanse noisy data, missing values, or anything else that might interfere with your </a:t>
            </a:r>
            <a:r>
              <a:rPr lang="en-US"/>
              <a:t>data processing.</a:t>
            </a:r>
            <a:endParaRPr dirty="0"/>
          </a:p>
        </p:txBody>
      </p:sp>
      <p:sp>
        <p:nvSpPr>
          <p:cNvPr id="2490" name="Google Shape;2490;p70"/>
          <p:cNvSpPr/>
          <p:nvPr/>
        </p:nvSpPr>
        <p:spPr>
          <a:xfrm>
            <a:off x="3182999" y="800850"/>
            <a:ext cx="379500" cy="37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70"/>
          <p:cNvSpPr/>
          <p:nvPr/>
        </p:nvSpPr>
        <p:spPr>
          <a:xfrm>
            <a:off x="804949" y="3878494"/>
            <a:ext cx="223800" cy="22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0" name="Google Shape;3271;p76">
            <a:extLst>
              <a:ext uri="{FF2B5EF4-FFF2-40B4-BE49-F238E27FC236}">
                <a16:creationId xmlns:a16="http://schemas.microsoft.com/office/drawing/2014/main" id="{5ED20934-51AE-1A4D-5682-285ED033C219}"/>
              </a:ext>
            </a:extLst>
          </p:cNvPr>
          <p:cNvGrpSpPr/>
          <p:nvPr/>
        </p:nvGrpSpPr>
        <p:grpSpPr>
          <a:xfrm>
            <a:off x="532076" y="1000050"/>
            <a:ext cx="3008432" cy="1734482"/>
            <a:chOff x="498000" y="966875"/>
            <a:chExt cx="6591150" cy="3962850"/>
          </a:xfrm>
        </p:grpSpPr>
        <p:sp>
          <p:nvSpPr>
            <p:cNvPr id="2461" name="Google Shape;3272;p76">
              <a:extLst>
                <a:ext uri="{FF2B5EF4-FFF2-40B4-BE49-F238E27FC236}">
                  <a16:creationId xmlns:a16="http://schemas.microsoft.com/office/drawing/2014/main" id="{B12E5483-7E51-B5EC-F3D5-2F8B5752DC06}"/>
                </a:ext>
              </a:extLst>
            </p:cNvPr>
            <p:cNvSpPr/>
            <p:nvPr/>
          </p:nvSpPr>
          <p:spPr>
            <a:xfrm>
              <a:off x="879450" y="1557300"/>
              <a:ext cx="711300" cy="740925"/>
            </a:xfrm>
            <a:custGeom>
              <a:avLst/>
              <a:gdLst/>
              <a:ahLst/>
              <a:cxnLst/>
              <a:rect l="l" t="t" r="r" b="b"/>
              <a:pathLst>
                <a:path w="28452" h="29637" extrusionOk="0">
                  <a:moveTo>
                    <a:pt x="1" y="1"/>
                  </a:moveTo>
                  <a:lnTo>
                    <a:pt x="1" y="29636"/>
                  </a:lnTo>
                  <a:lnTo>
                    <a:pt x="28451" y="29636"/>
                  </a:lnTo>
                  <a:lnTo>
                    <a:pt x="2845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3273;p76">
              <a:extLst>
                <a:ext uri="{FF2B5EF4-FFF2-40B4-BE49-F238E27FC236}">
                  <a16:creationId xmlns:a16="http://schemas.microsoft.com/office/drawing/2014/main" id="{61A1B532-B482-4C22-8276-12324EB5FCD4}"/>
                </a:ext>
              </a:extLst>
            </p:cNvPr>
            <p:cNvSpPr/>
            <p:nvPr/>
          </p:nvSpPr>
          <p:spPr>
            <a:xfrm>
              <a:off x="830825" y="1557300"/>
              <a:ext cx="712050" cy="740925"/>
            </a:xfrm>
            <a:custGeom>
              <a:avLst/>
              <a:gdLst/>
              <a:ahLst/>
              <a:cxnLst/>
              <a:rect l="l" t="t" r="r" b="b"/>
              <a:pathLst>
                <a:path w="28482" h="29637" extrusionOk="0">
                  <a:moveTo>
                    <a:pt x="1" y="1"/>
                  </a:moveTo>
                  <a:lnTo>
                    <a:pt x="1" y="29636"/>
                  </a:lnTo>
                  <a:lnTo>
                    <a:pt x="28481" y="29636"/>
                  </a:lnTo>
                  <a:lnTo>
                    <a:pt x="2848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3274;p76">
              <a:extLst>
                <a:ext uri="{FF2B5EF4-FFF2-40B4-BE49-F238E27FC236}">
                  <a16:creationId xmlns:a16="http://schemas.microsoft.com/office/drawing/2014/main" id="{7AE15C19-B052-D136-8A36-87DB0D79618F}"/>
                </a:ext>
              </a:extLst>
            </p:cNvPr>
            <p:cNvSpPr/>
            <p:nvPr/>
          </p:nvSpPr>
          <p:spPr>
            <a:xfrm>
              <a:off x="830825" y="1557300"/>
              <a:ext cx="712050" cy="741675"/>
            </a:xfrm>
            <a:custGeom>
              <a:avLst/>
              <a:gdLst/>
              <a:ahLst/>
              <a:cxnLst/>
              <a:rect l="l" t="t" r="r" b="b"/>
              <a:pathLst>
                <a:path w="28482" h="29667" extrusionOk="0">
                  <a:moveTo>
                    <a:pt x="1" y="1"/>
                  </a:moveTo>
                  <a:lnTo>
                    <a:pt x="1" y="29667"/>
                  </a:lnTo>
                  <a:lnTo>
                    <a:pt x="31" y="29667"/>
                  </a:lnTo>
                  <a:lnTo>
                    <a:pt x="31" y="31"/>
                  </a:lnTo>
                  <a:lnTo>
                    <a:pt x="28451" y="31"/>
                  </a:lnTo>
                  <a:lnTo>
                    <a:pt x="28451" y="29667"/>
                  </a:lnTo>
                  <a:lnTo>
                    <a:pt x="28481" y="29667"/>
                  </a:lnTo>
                  <a:lnTo>
                    <a:pt x="2848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3275;p76">
              <a:extLst>
                <a:ext uri="{FF2B5EF4-FFF2-40B4-BE49-F238E27FC236}">
                  <a16:creationId xmlns:a16="http://schemas.microsoft.com/office/drawing/2014/main" id="{BEEE2562-5D85-046B-C1B6-45ADDE744F52}"/>
                </a:ext>
              </a:extLst>
            </p:cNvPr>
            <p:cNvSpPr/>
            <p:nvPr/>
          </p:nvSpPr>
          <p:spPr>
            <a:xfrm>
              <a:off x="926575" y="1656850"/>
              <a:ext cx="520550" cy="541825"/>
            </a:xfrm>
            <a:custGeom>
              <a:avLst/>
              <a:gdLst/>
              <a:ahLst/>
              <a:cxnLst/>
              <a:rect l="l" t="t" r="r" b="b"/>
              <a:pathLst>
                <a:path w="20822" h="21673" extrusionOk="0">
                  <a:moveTo>
                    <a:pt x="1" y="0"/>
                  </a:moveTo>
                  <a:lnTo>
                    <a:pt x="1" y="21673"/>
                  </a:lnTo>
                  <a:lnTo>
                    <a:pt x="20822" y="21673"/>
                  </a:lnTo>
                  <a:lnTo>
                    <a:pt x="2082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3276;p76">
              <a:extLst>
                <a:ext uri="{FF2B5EF4-FFF2-40B4-BE49-F238E27FC236}">
                  <a16:creationId xmlns:a16="http://schemas.microsoft.com/office/drawing/2014/main" id="{FE2598E7-2716-3C97-24AC-14B64CD775F0}"/>
                </a:ext>
              </a:extLst>
            </p:cNvPr>
            <p:cNvSpPr/>
            <p:nvPr/>
          </p:nvSpPr>
          <p:spPr>
            <a:xfrm>
              <a:off x="831600" y="2202450"/>
              <a:ext cx="95000" cy="93500"/>
            </a:xfrm>
            <a:custGeom>
              <a:avLst/>
              <a:gdLst/>
              <a:ahLst/>
              <a:cxnLst/>
              <a:rect l="l" t="t" r="r" b="b"/>
              <a:pathLst>
                <a:path w="3800" h="3740" extrusionOk="0">
                  <a:moveTo>
                    <a:pt x="3800" y="1"/>
                  </a:moveTo>
                  <a:lnTo>
                    <a:pt x="3800" y="1"/>
                  </a:lnTo>
                  <a:cubicBezTo>
                    <a:pt x="3587" y="152"/>
                    <a:pt x="3374" y="304"/>
                    <a:pt x="3222" y="517"/>
                  </a:cubicBezTo>
                  <a:cubicBezTo>
                    <a:pt x="2857" y="821"/>
                    <a:pt x="2371" y="1277"/>
                    <a:pt x="1854" y="1794"/>
                  </a:cubicBezTo>
                  <a:cubicBezTo>
                    <a:pt x="1307" y="2311"/>
                    <a:pt x="851" y="2797"/>
                    <a:pt x="517" y="3162"/>
                  </a:cubicBezTo>
                  <a:cubicBezTo>
                    <a:pt x="334" y="3314"/>
                    <a:pt x="152" y="3526"/>
                    <a:pt x="0" y="3739"/>
                  </a:cubicBezTo>
                  <a:cubicBezTo>
                    <a:pt x="243" y="3587"/>
                    <a:pt x="426" y="3435"/>
                    <a:pt x="608" y="3253"/>
                  </a:cubicBezTo>
                  <a:cubicBezTo>
                    <a:pt x="973" y="2918"/>
                    <a:pt x="1459" y="2463"/>
                    <a:pt x="1976" y="1946"/>
                  </a:cubicBezTo>
                  <a:cubicBezTo>
                    <a:pt x="2492" y="1429"/>
                    <a:pt x="2979" y="943"/>
                    <a:pt x="3283" y="608"/>
                  </a:cubicBezTo>
                  <a:cubicBezTo>
                    <a:pt x="3496" y="426"/>
                    <a:pt x="3648" y="213"/>
                    <a:pt x="3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3277;p76">
              <a:extLst>
                <a:ext uri="{FF2B5EF4-FFF2-40B4-BE49-F238E27FC236}">
                  <a16:creationId xmlns:a16="http://schemas.microsoft.com/office/drawing/2014/main" id="{7751B5F6-27A0-43DA-CD07-33A0BE2A2CBB}"/>
                </a:ext>
              </a:extLst>
            </p:cNvPr>
            <p:cNvSpPr/>
            <p:nvPr/>
          </p:nvSpPr>
          <p:spPr>
            <a:xfrm>
              <a:off x="1447100" y="2200925"/>
              <a:ext cx="93500" cy="95025"/>
            </a:xfrm>
            <a:custGeom>
              <a:avLst/>
              <a:gdLst/>
              <a:ahLst/>
              <a:cxnLst/>
              <a:rect l="l" t="t" r="r" b="b"/>
              <a:pathLst>
                <a:path w="3740" h="380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244"/>
                    <a:pt x="305" y="426"/>
                    <a:pt x="487" y="609"/>
                  </a:cubicBezTo>
                  <a:cubicBezTo>
                    <a:pt x="821" y="973"/>
                    <a:pt x="1277" y="1460"/>
                    <a:pt x="1794" y="1976"/>
                  </a:cubicBezTo>
                  <a:cubicBezTo>
                    <a:pt x="2311" y="2493"/>
                    <a:pt x="2797" y="2979"/>
                    <a:pt x="3131" y="3283"/>
                  </a:cubicBezTo>
                  <a:cubicBezTo>
                    <a:pt x="3314" y="3496"/>
                    <a:pt x="3526" y="3648"/>
                    <a:pt x="3739" y="3800"/>
                  </a:cubicBezTo>
                  <a:cubicBezTo>
                    <a:pt x="3587" y="3587"/>
                    <a:pt x="3435" y="3375"/>
                    <a:pt x="3223" y="3223"/>
                  </a:cubicBezTo>
                  <a:cubicBezTo>
                    <a:pt x="2919" y="2858"/>
                    <a:pt x="2463" y="2372"/>
                    <a:pt x="1946" y="1855"/>
                  </a:cubicBezTo>
                  <a:cubicBezTo>
                    <a:pt x="1429" y="1338"/>
                    <a:pt x="943" y="852"/>
                    <a:pt x="578" y="517"/>
                  </a:cubicBezTo>
                  <a:cubicBezTo>
                    <a:pt x="426" y="335"/>
                    <a:pt x="213" y="153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3278;p76">
              <a:extLst>
                <a:ext uri="{FF2B5EF4-FFF2-40B4-BE49-F238E27FC236}">
                  <a16:creationId xmlns:a16="http://schemas.microsoft.com/office/drawing/2014/main" id="{826BFBE8-3FBC-EA15-3892-487C4172C1DE}"/>
                </a:ext>
              </a:extLst>
            </p:cNvPr>
            <p:cNvSpPr/>
            <p:nvPr/>
          </p:nvSpPr>
          <p:spPr>
            <a:xfrm>
              <a:off x="1445575" y="1564900"/>
              <a:ext cx="95025" cy="93500"/>
            </a:xfrm>
            <a:custGeom>
              <a:avLst/>
              <a:gdLst/>
              <a:ahLst/>
              <a:cxnLst/>
              <a:rect l="l" t="t" r="r" b="b"/>
              <a:pathLst>
                <a:path w="3801" h="3740" extrusionOk="0">
                  <a:moveTo>
                    <a:pt x="3800" y="1"/>
                  </a:moveTo>
                  <a:cubicBezTo>
                    <a:pt x="3587" y="122"/>
                    <a:pt x="3375" y="305"/>
                    <a:pt x="3192" y="487"/>
                  </a:cubicBezTo>
                  <a:cubicBezTo>
                    <a:pt x="2828" y="821"/>
                    <a:pt x="2372" y="1277"/>
                    <a:pt x="1825" y="1794"/>
                  </a:cubicBezTo>
                  <a:cubicBezTo>
                    <a:pt x="1308" y="2311"/>
                    <a:pt x="852" y="2767"/>
                    <a:pt x="518" y="3131"/>
                  </a:cubicBezTo>
                  <a:cubicBezTo>
                    <a:pt x="305" y="3314"/>
                    <a:pt x="153" y="3496"/>
                    <a:pt x="1" y="3739"/>
                  </a:cubicBezTo>
                  <a:cubicBezTo>
                    <a:pt x="214" y="3587"/>
                    <a:pt x="426" y="3405"/>
                    <a:pt x="609" y="3223"/>
                  </a:cubicBezTo>
                  <a:cubicBezTo>
                    <a:pt x="943" y="2919"/>
                    <a:pt x="1429" y="2432"/>
                    <a:pt x="1946" y="1916"/>
                  </a:cubicBezTo>
                  <a:cubicBezTo>
                    <a:pt x="2493" y="1399"/>
                    <a:pt x="2949" y="943"/>
                    <a:pt x="3284" y="578"/>
                  </a:cubicBezTo>
                  <a:cubicBezTo>
                    <a:pt x="3466" y="396"/>
                    <a:pt x="3648" y="213"/>
                    <a:pt x="3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3279;p76">
              <a:extLst>
                <a:ext uri="{FF2B5EF4-FFF2-40B4-BE49-F238E27FC236}">
                  <a16:creationId xmlns:a16="http://schemas.microsoft.com/office/drawing/2014/main" id="{A9414FB1-A7F8-ADB9-0FB7-E8082F4B46BA}"/>
                </a:ext>
              </a:extLst>
            </p:cNvPr>
            <p:cNvSpPr/>
            <p:nvPr/>
          </p:nvSpPr>
          <p:spPr>
            <a:xfrm>
              <a:off x="831600" y="1564900"/>
              <a:ext cx="94250" cy="95025"/>
            </a:xfrm>
            <a:custGeom>
              <a:avLst/>
              <a:gdLst/>
              <a:ahLst/>
              <a:cxnLst/>
              <a:rect l="l" t="t" r="r" b="b"/>
              <a:pathLst>
                <a:path w="3770" h="3801" extrusionOk="0">
                  <a:moveTo>
                    <a:pt x="0" y="1"/>
                  </a:moveTo>
                  <a:lnTo>
                    <a:pt x="0" y="1"/>
                  </a:lnTo>
                  <a:cubicBezTo>
                    <a:pt x="152" y="213"/>
                    <a:pt x="334" y="426"/>
                    <a:pt x="517" y="609"/>
                  </a:cubicBezTo>
                  <a:cubicBezTo>
                    <a:pt x="851" y="943"/>
                    <a:pt x="1307" y="1429"/>
                    <a:pt x="1824" y="1946"/>
                  </a:cubicBezTo>
                  <a:cubicBezTo>
                    <a:pt x="2341" y="2463"/>
                    <a:pt x="2796" y="2949"/>
                    <a:pt x="3161" y="3283"/>
                  </a:cubicBezTo>
                  <a:cubicBezTo>
                    <a:pt x="3344" y="3466"/>
                    <a:pt x="3526" y="3648"/>
                    <a:pt x="3769" y="3800"/>
                  </a:cubicBezTo>
                  <a:cubicBezTo>
                    <a:pt x="3617" y="3557"/>
                    <a:pt x="3435" y="3375"/>
                    <a:pt x="3252" y="3192"/>
                  </a:cubicBezTo>
                  <a:cubicBezTo>
                    <a:pt x="2918" y="2827"/>
                    <a:pt x="2462" y="2371"/>
                    <a:pt x="1945" y="1824"/>
                  </a:cubicBezTo>
                  <a:cubicBezTo>
                    <a:pt x="1429" y="1308"/>
                    <a:pt x="973" y="821"/>
                    <a:pt x="608" y="517"/>
                  </a:cubicBezTo>
                  <a:cubicBezTo>
                    <a:pt x="426" y="305"/>
                    <a:pt x="243" y="122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3280;p76">
              <a:extLst>
                <a:ext uri="{FF2B5EF4-FFF2-40B4-BE49-F238E27FC236}">
                  <a16:creationId xmlns:a16="http://schemas.microsoft.com/office/drawing/2014/main" id="{7C6AFCB6-8C07-A388-2DA9-2120DF66017C}"/>
                </a:ext>
              </a:extLst>
            </p:cNvPr>
            <p:cNvSpPr/>
            <p:nvPr/>
          </p:nvSpPr>
          <p:spPr>
            <a:xfrm>
              <a:off x="925050" y="1655325"/>
              <a:ext cx="522825" cy="544875"/>
            </a:xfrm>
            <a:custGeom>
              <a:avLst/>
              <a:gdLst/>
              <a:ahLst/>
              <a:cxnLst/>
              <a:rect l="l" t="t" r="r" b="b"/>
              <a:pathLst>
                <a:path w="20913" h="21795" extrusionOk="0">
                  <a:moveTo>
                    <a:pt x="1" y="1"/>
                  </a:moveTo>
                  <a:lnTo>
                    <a:pt x="1" y="92"/>
                  </a:lnTo>
                  <a:lnTo>
                    <a:pt x="1" y="21764"/>
                  </a:lnTo>
                  <a:lnTo>
                    <a:pt x="1" y="21794"/>
                  </a:lnTo>
                  <a:lnTo>
                    <a:pt x="122" y="21794"/>
                  </a:lnTo>
                  <a:lnTo>
                    <a:pt x="15199" y="21764"/>
                  </a:lnTo>
                  <a:lnTo>
                    <a:pt x="19393" y="21734"/>
                  </a:lnTo>
                  <a:lnTo>
                    <a:pt x="19363" y="21734"/>
                  </a:lnTo>
                  <a:lnTo>
                    <a:pt x="15138" y="21703"/>
                  </a:lnTo>
                  <a:lnTo>
                    <a:pt x="213" y="21673"/>
                  </a:lnTo>
                  <a:lnTo>
                    <a:pt x="213" y="21673"/>
                  </a:lnTo>
                  <a:lnTo>
                    <a:pt x="213" y="153"/>
                  </a:lnTo>
                  <a:lnTo>
                    <a:pt x="20791" y="153"/>
                  </a:lnTo>
                  <a:cubicBezTo>
                    <a:pt x="20792" y="6617"/>
                    <a:pt x="20822" y="11994"/>
                    <a:pt x="20822" y="15776"/>
                  </a:cubicBezTo>
                  <a:lnTo>
                    <a:pt x="20822" y="20183"/>
                  </a:lnTo>
                  <a:lnTo>
                    <a:pt x="20822" y="21369"/>
                  </a:lnTo>
                  <a:lnTo>
                    <a:pt x="20822" y="21673"/>
                  </a:lnTo>
                  <a:cubicBezTo>
                    <a:pt x="20822" y="21703"/>
                    <a:pt x="20822" y="21734"/>
                    <a:pt x="20822" y="21764"/>
                  </a:cubicBezTo>
                  <a:cubicBezTo>
                    <a:pt x="20852" y="21734"/>
                    <a:pt x="20852" y="21673"/>
                    <a:pt x="20883" y="21642"/>
                  </a:cubicBezTo>
                  <a:lnTo>
                    <a:pt x="20883" y="21338"/>
                  </a:lnTo>
                  <a:lnTo>
                    <a:pt x="20883" y="20214"/>
                  </a:lnTo>
                  <a:lnTo>
                    <a:pt x="20883" y="15806"/>
                  </a:lnTo>
                  <a:cubicBezTo>
                    <a:pt x="20883" y="12007"/>
                    <a:pt x="20913" y="6566"/>
                    <a:pt x="20913" y="61"/>
                  </a:cubicBezTo>
                  <a:lnTo>
                    <a:pt x="2091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3281;p76">
              <a:extLst>
                <a:ext uri="{FF2B5EF4-FFF2-40B4-BE49-F238E27FC236}">
                  <a16:creationId xmlns:a16="http://schemas.microsoft.com/office/drawing/2014/main" id="{0751CD18-BB16-8186-565F-1776480CCACB}"/>
                </a:ext>
              </a:extLst>
            </p:cNvPr>
            <p:cNvSpPr/>
            <p:nvPr/>
          </p:nvSpPr>
          <p:spPr>
            <a:xfrm>
              <a:off x="1099825" y="1840750"/>
              <a:ext cx="174050" cy="174025"/>
            </a:xfrm>
            <a:custGeom>
              <a:avLst/>
              <a:gdLst/>
              <a:ahLst/>
              <a:cxnLst/>
              <a:rect l="l" t="t" r="r" b="b"/>
              <a:pathLst>
                <a:path w="6962" h="6961" extrusionOk="0">
                  <a:moveTo>
                    <a:pt x="1" y="0"/>
                  </a:moveTo>
                  <a:lnTo>
                    <a:pt x="1" y="6961"/>
                  </a:lnTo>
                  <a:lnTo>
                    <a:pt x="6961" y="6961"/>
                  </a:lnTo>
                  <a:lnTo>
                    <a:pt x="696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3282;p76">
              <a:extLst>
                <a:ext uri="{FF2B5EF4-FFF2-40B4-BE49-F238E27FC236}">
                  <a16:creationId xmlns:a16="http://schemas.microsoft.com/office/drawing/2014/main" id="{6C1E70BC-138B-C251-DD2F-E2B1A492D62A}"/>
                </a:ext>
              </a:extLst>
            </p:cNvPr>
            <p:cNvSpPr/>
            <p:nvPr/>
          </p:nvSpPr>
          <p:spPr>
            <a:xfrm>
              <a:off x="2562625" y="4199450"/>
              <a:ext cx="738650" cy="240150"/>
            </a:xfrm>
            <a:custGeom>
              <a:avLst/>
              <a:gdLst/>
              <a:ahLst/>
              <a:cxnLst/>
              <a:rect l="l" t="t" r="r" b="b"/>
              <a:pathLst>
                <a:path w="29546" h="9606" extrusionOk="0">
                  <a:moveTo>
                    <a:pt x="0" y="0"/>
                  </a:moveTo>
                  <a:lnTo>
                    <a:pt x="0" y="9605"/>
                  </a:lnTo>
                  <a:lnTo>
                    <a:pt x="29545" y="9605"/>
                  </a:lnTo>
                  <a:lnTo>
                    <a:pt x="2954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3283;p76">
              <a:extLst>
                <a:ext uri="{FF2B5EF4-FFF2-40B4-BE49-F238E27FC236}">
                  <a16:creationId xmlns:a16="http://schemas.microsoft.com/office/drawing/2014/main" id="{CEA741F7-94BA-B589-73DB-A02A65798054}"/>
                </a:ext>
              </a:extLst>
            </p:cNvPr>
            <p:cNvSpPr/>
            <p:nvPr/>
          </p:nvSpPr>
          <p:spPr>
            <a:xfrm>
              <a:off x="2532225" y="4132575"/>
              <a:ext cx="794875" cy="66900"/>
            </a:xfrm>
            <a:custGeom>
              <a:avLst/>
              <a:gdLst/>
              <a:ahLst/>
              <a:cxnLst/>
              <a:rect l="l" t="t" r="r" b="b"/>
              <a:pathLst>
                <a:path w="31795" h="2676" extrusionOk="0">
                  <a:moveTo>
                    <a:pt x="1" y="0"/>
                  </a:moveTo>
                  <a:lnTo>
                    <a:pt x="1" y="2675"/>
                  </a:lnTo>
                  <a:lnTo>
                    <a:pt x="31795" y="2675"/>
                  </a:lnTo>
                  <a:lnTo>
                    <a:pt x="3179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3284;p76">
              <a:extLst>
                <a:ext uri="{FF2B5EF4-FFF2-40B4-BE49-F238E27FC236}">
                  <a16:creationId xmlns:a16="http://schemas.microsoft.com/office/drawing/2014/main" id="{03505322-43D7-6F0B-F6F1-5BE269A1862A}"/>
                </a:ext>
              </a:extLst>
            </p:cNvPr>
            <p:cNvSpPr/>
            <p:nvPr/>
          </p:nvSpPr>
          <p:spPr>
            <a:xfrm>
              <a:off x="2914450" y="4132575"/>
              <a:ext cx="412650" cy="307025"/>
            </a:xfrm>
            <a:custGeom>
              <a:avLst/>
              <a:gdLst/>
              <a:ahLst/>
              <a:cxnLst/>
              <a:rect l="l" t="t" r="r" b="b"/>
              <a:pathLst>
                <a:path w="16506" h="12281" extrusionOk="0">
                  <a:moveTo>
                    <a:pt x="1" y="0"/>
                  </a:moveTo>
                  <a:lnTo>
                    <a:pt x="1" y="2432"/>
                  </a:lnTo>
                  <a:lnTo>
                    <a:pt x="609" y="12280"/>
                  </a:lnTo>
                  <a:lnTo>
                    <a:pt x="15472" y="12280"/>
                  </a:lnTo>
                  <a:lnTo>
                    <a:pt x="15472" y="2675"/>
                  </a:lnTo>
                  <a:lnTo>
                    <a:pt x="16506" y="2675"/>
                  </a:lnTo>
                  <a:lnTo>
                    <a:pt x="1650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3285;p76">
              <a:extLst>
                <a:ext uri="{FF2B5EF4-FFF2-40B4-BE49-F238E27FC236}">
                  <a16:creationId xmlns:a16="http://schemas.microsoft.com/office/drawing/2014/main" id="{3E4EAE49-473C-3327-A832-C2087579BA01}"/>
                </a:ext>
              </a:extLst>
            </p:cNvPr>
            <p:cNvSpPr/>
            <p:nvPr/>
          </p:nvSpPr>
          <p:spPr>
            <a:xfrm>
              <a:off x="2665975" y="4238200"/>
              <a:ext cx="149725" cy="36500"/>
            </a:xfrm>
            <a:custGeom>
              <a:avLst/>
              <a:gdLst/>
              <a:ahLst/>
              <a:cxnLst/>
              <a:rect l="l" t="t" r="r" b="b"/>
              <a:pathLst>
                <a:path w="5989" h="1460" extrusionOk="0">
                  <a:moveTo>
                    <a:pt x="0" y="0"/>
                  </a:moveTo>
                  <a:lnTo>
                    <a:pt x="0" y="1459"/>
                  </a:lnTo>
                  <a:lnTo>
                    <a:pt x="5988" y="1459"/>
                  </a:lnTo>
                  <a:lnTo>
                    <a:pt x="598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3286;p76">
              <a:extLst>
                <a:ext uri="{FF2B5EF4-FFF2-40B4-BE49-F238E27FC236}">
                  <a16:creationId xmlns:a16="http://schemas.microsoft.com/office/drawing/2014/main" id="{553BA25D-8B8D-B1C4-4BD9-9749C5BDF658}"/>
                </a:ext>
              </a:extLst>
            </p:cNvPr>
            <p:cNvSpPr/>
            <p:nvPr/>
          </p:nvSpPr>
          <p:spPr>
            <a:xfrm>
              <a:off x="2646975" y="4319500"/>
              <a:ext cx="192275" cy="76775"/>
            </a:xfrm>
            <a:custGeom>
              <a:avLst/>
              <a:gdLst/>
              <a:ahLst/>
              <a:cxnLst/>
              <a:rect l="l" t="t" r="r" b="b"/>
              <a:pathLst>
                <a:path w="7691" h="3071" extrusionOk="0">
                  <a:moveTo>
                    <a:pt x="0" y="1"/>
                  </a:moveTo>
                  <a:lnTo>
                    <a:pt x="0" y="3071"/>
                  </a:lnTo>
                  <a:lnTo>
                    <a:pt x="7690" y="3071"/>
                  </a:lnTo>
                  <a:lnTo>
                    <a:pt x="7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3287;p76">
              <a:extLst>
                <a:ext uri="{FF2B5EF4-FFF2-40B4-BE49-F238E27FC236}">
                  <a16:creationId xmlns:a16="http://schemas.microsoft.com/office/drawing/2014/main" id="{408C9C3E-8DB8-E0A1-3956-3AAE6C6F2C3F}"/>
                </a:ext>
              </a:extLst>
            </p:cNvPr>
            <p:cNvSpPr/>
            <p:nvPr/>
          </p:nvSpPr>
          <p:spPr>
            <a:xfrm>
              <a:off x="2236625" y="4542150"/>
              <a:ext cx="1126950" cy="366300"/>
            </a:xfrm>
            <a:custGeom>
              <a:avLst/>
              <a:gdLst/>
              <a:ahLst/>
              <a:cxnLst/>
              <a:rect l="l" t="t" r="r" b="b"/>
              <a:pathLst>
                <a:path w="45078" h="14652" extrusionOk="0">
                  <a:moveTo>
                    <a:pt x="1" y="0"/>
                  </a:moveTo>
                  <a:lnTo>
                    <a:pt x="1" y="14651"/>
                  </a:lnTo>
                  <a:lnTo>
                    <a:pt x="45078" y="14651"/>
                  </a:lnTo>
                  <a:lnTo>
                    <a:pt x="4507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3288;p76">
              <a:extLst>
                <a:ext uri="{FF2B5EF4-FFF2-40B4-BE49-F238E27FC236}">
                  <a16:creationId xmlns:a16="http://schemas.microsoft.com/office/drawing/2014/main" id="{EC304D08-DAF3-3123-3C0B-D00E139E8091}"/>
                </a:ext>
              </a:extLst>
            </p:cNvPr>
            <p:cNvSpPr/>
            <p:nvPr/>
          </p:nvSpPr>
          <p:spPr>
            <a:xfrm>
              <a:off x="2188750" y="4439575"/>
              <a:ext cx="1213575" cy="102600"/>
            </a:xfrm>
            <a:custGeom>
              <a:avLst/>
              <a:gdLst/>
              <a:ahLst/>
              <a:cxnLst/>
              <a:rect l="l" t="t" r="r" b="b"/>
              <a:pathLst>
                <a:path w="48543" h="4104" extrusionOk="0">
                  <a:moveTo>
                    <a:pt x="1" y="0"/>
                  </a:moveTo>
                  <a:lnTo>
                    <a:pt x="1" y="4103"/>
                  </a:lnTo>
                  <a:lnTo>
                    <a:pt x="48543" y="4103"/>
                  </a:lnTo>
                  <a:lnTo>
                    <a:pt x="485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3289;p76">
              <a:extLst>
                <a:ext uri="{FF2B5EF4-FFF2-40B4-BE49-F238E27FC236}">
                  <a16:creationId xmlns:a16="http://schemas.microsoft.com/office/drawing/2014/main" id="{2641098E-9FE0-C502-7C08-1D6436BCEF5D}"/>
                </a:ext>
              </a:extLst>
            </p:cNvPr>
            <p:cNvSpPr/>
            <p:nvPr/>
          </p:nvSpPr>
          <p:spPr>
            <a:xfrm>
              <a:off x="2772350" y="4439575"/>
              <a:ext cx="629975" cy="468875"/>
            </a:xfrm>
            <a:custGeom>
              <a:avLst/>
              <a:gdLst/>
              <a:ahLst/>
              <a:cxnLst/>
              <a:rect l="l" t="t" r="r" b="b"/>
              <a:pathLst>
                <a:path w="25199" h="18755" extrusionOk="0">
                  <a:moveTo>
                    <a:pt x="1" y="0"/>
                  </a:moveTo>
                  <a:lnTo>
                    <a:pt x="1" y="3739"/>
                  </a:lnTo>
                  <a:lnTo>
                    <a:pt x="943" y="18754"/>
                  </a:lnTo>
                  <a:lnTo>
                    <a:pt x="23649" y="18754"/>
                  </a:lnTo>
                  <a:lnTo>
                    <a:pt x="23649" y="4103"/>
                  </a:lnTo>
                  <a:lnTo>
                    <a:pt x="25199" y="4103"/>
                  </a:lnTo>
                  <a:lnTo>
                    <a:pt x="2519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3290;p76">
              <a:extLst>
                <a:ext uri="{FF2B5EF4-FFF2-40B4-BE49-F238E27FC236}">
                  <a16:creationId xmlns:a16="http://schemas.microsoft.com/office/drawing/2014/main" id="{DBE65C5C-B1B3-00FC-D419-D2B73E36333B}"/>
                </a:ext>
              </a:extLst>
            </p:cNvPr>
            <p:cNvSpPr/>
            <p:nvPr/>
          </p:nvSpPr>
          <p:spPr>
            <a:xfrm>
              <a:off x="2393925" y="4601425"/>
              <a:ext cx="228750" cy="54725"/>
            </a:xfrm>
            <a:custGeom>
              <a:avLst/>
              <a:gdLst/>
              <a:ahLst/>
              <a:cxnLst/>
              <a:rect l="l" t="t" r="r" b="b"/>
              <a:pathLst>
                <a:path w="9150" h="2189" extrusionOk="0">
                  <a:moveTo>
                    <a:pt x="1" y="0"/>
                  </a:moveTo>
                  <a:lnTo>
                    <a:pt x="1" y="2189"/>
                  </a:lnTo>
                  <a:lnTo>
                    <a:pt x="9150" y="2189"/>
                  </a:lnTo>
                  <a:lnTo>
                    <a:pt x="915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3291;p76">
              <a:extLst>
                <a:ext uri="{FF2B5EF4-FFF2-40B4-BE49-F238E27FC236}">
                  <a16:creationId xmlns:a16="http://schemas.microsoft.com/office/drawing/2014/main" id="{2B8D5FD1-8921-6529-EBD7-39B976AD8373}"/>
                </a:ext>
              </a:extLst>
            </p:cNvPr>
            <p:cNvSpPr/>
            <p:nvPr/>
          </p:nvSpPr>
          <p:spPr>
            <a:xfrm>
              <a:off x="2364300" y="4725275"/>
              <a:ext cx="293325" cy="116300"/>
            </a:xfrm>
            <a:custGeom>
              <a:avLst/>
              <a:gdLst/>
              <a:ahLst/>
              <a:cxnLst/>
              <a:rect l="l" t="t" r="r" b="b"/>
              <a:pathLst>
                <a:path w="11733" h="4652" extrusionOk="0">
                  <a:moveTo>
                    <a:pt x="0" y="1"/>
                  </a:moveTo>
                  <a:lnTo>
                    <a:pt x="0" y="4651"/>
                  </a:lnTo>
                  <a:lnTo>
                    <a:pt x="11733" y="4651"/>
                  </a:lnTo>
                  <a:lnTo>
                    <a:pt x="11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3292;p76">
              <a:extLst>
                <a:ext uri="{FF2B5EF4-FFF2-40B4-BE49-F238E27FC236}">
                  <a16:creationId xmlns:a16="http://schemas.microsoft.com/office/drawing/2014/main" id="{25A5FC5A-6204-DB31-67F2-34326B38F0C1}"/>
                </a:ext>
              </a:extLst>
            </p:cNvPr>
            <p:cNvSpPr/>
            <p:nvPr/>
          </p:nvSpPr>
          <p:spPr>
            <a:xfrm>
              <a:off x="4858250" y="3675125"/>
              <a:ext cx="1642925" cy="757625"/>
            </a:xfrm>
            <a:custGeom>
              <a:avLst/>
              <a:gdLst/>
              <a:ahLst/>
              <a:cxnLst/>
              <a:rect l="l" t="t" r="r" b="b"/>
              <a:pathLst>
                <a:path w="65717" h="30305" extrusionOk="0">
                  <a:moveTo>
                    <a:pt x="1" y="0"/>
                  </a:moveTo>
                  <a:lnTo>
                    <a:pt x="1" y="30305"/>
                  </a:lnTo>
                  <a:lnTo>
                    <a:pt x="65716" y="30305"/>
                  </a:lnTo>
                  <a:lnTo>
                    <a:pt x="6571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3293;p76">
              <a:extLst>
                <a:ext uri="{FF2B5EF4-FFF2-40B4-BE49-F238E27FC236}">
                  <a16:creationId xmlns:a16="http://schemas.microsoft.com/office/drawing/2014/main" id="{40B8BEE2-E32D-6862-F28E-DD9E93D4078A}"/>
                </a:ext>
              </a:extLst>
            </p:cNvPr>
            <p:cNvSpPr/>
            <p:nvPr/>
          </p:nvSpPr>
          <p:spPr>
            <a:xfrm>
              <a:off x="4895500" y="3714625"/>
              <a:ext cx="1566925" cy="682400"/>
            </a:xfrm>
            <a:custGeom>
              <a:avLst/>
              <a:gdLst/>
              <a:ahLst/>
              <a:cxnLst/>
              <a:rect l="l" t="t" r="r" b="b"/>
              <a:pathLst>
                <a:path w="62677" h="27296" extrusionOk="0">
                  <a:moveTo>
                    <a:pt x="62251" y="426"/>
                  </a:moveTo>
                  <a:lnTo>
                    <a:pt x="62251" y="26870"/>
                  </a:lnTo>
                  <a:lnTo>
                    <a:pt x="426" y="26870"/>
                  </a:lnTo>
                  <a:lnTo>
                    <a:pt x="426" y="426"/>
                  </a:lnTo>
                  <a:close/>
                  <a:moveTo>
                    <a:pt x="0" y="1"/>
                  </a:moveTo>
                  <a:lnTo>
                    <a:pt x="0" y="27296"/>
                  </a:lnTo>
                  <a:lnTo>
                    <a:pt x="62676" y="27296"/>
                  </a:lnTo>
                  <a:lnTo>
                    <a:pt x="6267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3294;p76">
              <a:extLst>
                <a:ext uri="{FF2B5EF4-FFF2-40B4-BE49-F238E27FC236}">
                  <a16:creationId xmlns:a16="http://schemas.microsoft.com/office/drawing/2014/main" id="{A37EEC7C-E99F-595A-0049-E42E6DB04A6A}"/>
                </a:ext>
              </a:extLst>
            </p:cNvPr>
            <p:cNvSpPr/>
            <p:nvPr/>
          </p:nvSpPr>
          <p:spPr>
            <a:xfrm>
              <a:off x="6501150" y="3675125"/>
              <a:ext cx="402000" cy="757625"/>
            </a:xfrm>
            <a:custGeom>
              <a:avLst/>
              <a:gdLst/>
              <a:ahLst/>
              <a:cxnLst/>
              <a:rect l="l" t="t" r="r" b="b"/>
              <a:pathLst>
                <a:path w="16080" h="30305" extrusionOk="0">
                  <a:moveTo>
                    <a:pt x="0" y="0"/>
                  </a:moveTo>
                  <a:lnTo>
                    <a:pt x="0" y="30305"/>
                  </a:lnTo>
                  <a:lnTo>
                    <a:pt x="16080" y="30305"/>
                  </a:lnTo>
                  <a:lnTo>
                    <a:pt x="160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3295;p76">
              <a:extLst>
                <a:ext uri="{FF2B5EF4-FFF2-40B4-BE49-F238E27FC236}">
                  <a16:creationId xmlns:a16="http://schemas.microsoft.com/office/drawing/2014/main" id="{4B924432-E5F6-7AA5-E726-D72662B3E9B8}"/>
                </a:ext>
              </a:extLst>
            </p:cNvPr>
            <p:cNvSpPr/>
            <p:nvPr/>
          </p:nvSpPr>
          <p:spPr>
            <a:xfrm>
              <a:off x="4897775" y="3921325"/>
              <a:ext cx="1562375" cy="4575"/>
            </a:xfrm>
            <a:custGeom>
              <a:avLst/>
              <a:gdLst/>
              <a:ahLst/>
              <a:cxnLst/>
              <a:rect l="l" t="t" r="r" b="b"/>
              <a:pathLst>
                <a:path w="62495" h="183" extrusionOk="0">
                  <a:moveTo>
                    <a:pt x="122" y="0"/>
                  </a:moveTo>
                  <a:cubicBezTo>
                    <a:pt x="0" y="0"/>
                    <a:pt x="0" y="183"/>
                    <a:pt x="122" y="183"/>
                  </a:cubicBezTo>
                  <a:lnTo>
                    <a:pt x="62372" y="183"/>
                  </a:lnTo>
                  <a:cubicBezTo>
                    <a:pt x="62494" y="183"/>
                    <a:pt x="62494" y="0"/>
                    <a:pt x="623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3296;p76">
              <a:extLst>
                <a:ext uri="{FF2B5EF4-FFF2-40B4-BE49-F238E27FC236}">
                  <a16:creationId xmlns:a16="http://schemas.microsoft.com/office/drawing/2014/main" id="{FF21506E-2C88-2773-C1AC-E03EEA2AD12A}"/>
                </a:ext>
              </a:extLst>
            </p:cNvPr>
            <p:cNvSpPr/>
            <p:nvPr/>
          </p:nvSpPr>
          <p:spPr>
            <a:xfrm>
              <a:off x="5675900" y="3715950"/>
              <a:ext cx="12175" cy="208825"/>
            </a:xfrm>
            <a:custGeom>
              <a:avLst/>
              <a:gdLst/>
              <a:ahLst/>
              <a:cxnLst/>
              <a:rect l="l" t="t" r="r" b="b"/>
              <a:pathLst>
                <a:path w="487" h="8353" extrusionOk="0">
                  <a:moveTo>
                    <a:pt x="244" y="1"/>
                  </a:moveTo>
                  <a:cubicBezTo>
                    <a:pt x="198" y="1"/>
                    <a:pt x="153" y="24"/>
                    <a:pt x="153" y="69"/>
                  </a:cubicBezTo>
                  <a:cubicBezTo>
                    <a:pt x="1" y="2805"/>
                    <a:pt x="1" y="5571"/>
                    <a:pt x="183" y="8306"/>
                  </a:cubicBezTo>
                  <a:cubicBezTo>
                    <a:pt x="198" y="8337"/>
                    <a:pt x="229" y="8352"/>
                    <a:pt x="255" y="8352"/>
                  </a:cubicBezTo>
                  <a:cubicBezTo>
                    <a:pt x="282" y="8352"/>
                    <a:pt x="305" y="8337"/>
                    <a:pt x="305" y="8306"/>
                  </a:cubicBezTo>
                  <a:lnTo>
                    <a:pt x="335" y="8306"/>
                  </a:lnTo>
                  <a:cubicBezTo>
                    <a:pt x="487" y="5571"/>
                    <a:pt x="487" y="2805"/>
                    <a:pt x="335" y="69"/>
                  </a:cubicBezTo>
                  <a:cubicBezTo>
                    <a:pt x="335" y="24"/>
                    <a:pt x="289" y="1"/>
                    <a:pt x="2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3297;p76">
              <a:extLst>
                <a:ext uri="{FF2B5EF4-FFF2-40B4-BE49-F238E27FC236}">
                  <a16:creationId xmlns:a16="http://schemas.microsoft.com/office/drawing/2014/main" id="{1AB8AC17-298F-D5CB-3983-B2BA81310CC2}"/>
                </a:ext>
              </a:extLst>
            </p:cNvPr>
            <p:cNvSpPr/>
            <p:nvPr/>
          </p:nvSpPr>
          <p:spPr>
            <a:xfrm>
              <a:off x="6053575" y="3799750"/>
              <a:ext cx="49425" cy="42525"/>
            </a:xfrm>
            <a:custGeom>
              <a:avLst/>
              <a:gdLst/>
              <a:ahLst/>
              <a:cxnLst/>
              <a:rect l="l" t="t" r="r" b="b"/>
              <a:pathLst>
                <a:path w="1977" h="1701" extrusionOk="0">
                  <a:moveTo>
                    <a:pt x="1125" y="0"/>
                  </a:moveTo>
                  <a:cubicBezTo>
                    <a:pt x="365" y="0"/>
                    <a:pt x="0" y="912"/>
                    <a:pt x="517" y="1459"/>
                  </a:cubicBezTo>
                  <a:cubicBezTo>
                    <a:pt x="693" y="1625"/>
                    <a:pt x="907" y="1700"/>
                    <a:pt x="1116" y="1700"/>
                  </a:cubicBezTo>
                  <a:cubicBezTo>
                    <a:pt x="1556" y="1700"/>
                    <a:pt x="1976" y="1367"/>
                    <a:pt x="1976" y="851"/>
                  </a:cubicBezTo>
                  <a:cubicBezTo>
                    <a:pt x="1976" y="365"/>
                    <a:pt x="1611" y="0"/>
                    <a:pt x="1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3298;p76">
              <a:extLst>
                <a:ext uri="{FF2B5EF4-FFF2-40B4-BE49-F238E27FC236}">
                  <a16:creationId xmlns:a16="http://schemas.microsoft.com/office/drawing/2014/main" id="{61CCD3CF-DD8C-296B-C595-AF7E2F536C3E}"/>
                </a:ext>
              </a:extLst>
            </p:cNvPr>
            <p:cNvSpPr/>
            <p:nvPr/>
          </p:nvSpPr>
          <p:spPr>
            <a:xfrm>
              <a:off x="5236675" y="3799750"/>
              <a:ext cx="49425" cy="42275"/>
            </a:xfrm>
            <a:custGeom>
              <a:avLst/>
              <a:gdLst/>
              <a:ahLst/>
              <a:cxnLst/>
              <a:rect l="l" t="t" r="r" b="b"/>
              <a:pathLst>
                <a:path w="1977" h="1691" extrusionOk="0">
                  <a:moveTo>
                    <a:pt x="1126" y="0"/>
                  </a:moveTo>
                  <a:cubicBezTo>
                    <a:pt x="366" y="0"/>
                    <a:pt x="1" y="912"/>
                    <a:pt x="518" y="1429"/>
                  </a:cubicBezTo>
                  <a:cubicBezTo>
                    <a:pt x="699" y="1610"/>
                    <a:pt x="920" y="1691"/>
                    <a:pt x="1135" y="1691"/>
                  </a:cubicBezTo>
                  <a:cubicBezTo>
                    <a:pt x="1569" y="1691"/>
                    <a:pt x="1977" y="1359"/>
                    <a:pt x="1977" y="851"/>
                  </a:cubicBezTo>
                  <a:cubicBezTo>
                    <a:pt x="1977" y="365"/>
                    <a:pt x="1612" y="0"/>
                    <a:pt x="11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3299;p76">
              <a:extLst>
                <a:ext uri="{FF2B5EF4-FFF2-40B4-BE49-F238E27FC236}">
                  <a16:creationId xmlns:a16="http://schemas.microsoft.com/office/drawing/2014/main" id="{44583A44-A3E1-50D8-25CB-4741F3AB1839}"/>
                </a:ext>
              </a:extLst>
            </p:cNvPr>
            <p:cNvSpPr/>
            <p:nvPr/>
          </p:nvSpPr>
          <p:spPr>
            <a:xfrm>
              <a:off x="5650075" y="4034550"/>
              <a:ext cx="50175" cy="42525"/>
            </a:xfrm>
            <a:custGeom>
              <a:avLst/>
              <a:gdLst/>
              <a:ahLst/>
              <a:cxnLst/>
              <a:rect l="l" t="t" r="r" b="b"/>
              <a:pathLst>
                <a:path w="2007" h="1701" extrusionOk="0">
                  <a:moveTo>
                    <a:pt x="1155" y="0"/>
                  </a:moveTo>
                  <a:cubicBezTo>
                    <a:pt x="395" y="0"/>
                    <a:pt x="0" y="912"/>
                    <a:pt x="547" y="1459"/>
                  </a:cubicBezTo>
                  <a:cubicBezTo>
                    <a:pt x="714" y="1625"/>
                    <a:pt x="924" y="1700"/>
                    <a:pt x="1132" y="1700"/>
                  </a:cubicBezTo>
                  <a:cubicBezTo>
                    <a:pt x="1573" y="1700"/>
                    <a:pt x="2006" y="1367"/>
                    <a:pt x="2006" y="851"/>
                  </a:cubicBezTo>
                  <a:cubicBezTo>
                    <a:pt x="2006" y="365"/>
                    <a:pt x="1611" y="0"/>
                    <a:pt x="11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3300;p76">
              <a:extLst>
                <a:ext uri="{FF2B5EF4-FFF2-40B4-BE49-F238E27FC236}">
                  <a16:creationId xmlns:a16="http://schemas.microsoft.com/office/drawing/2014/main" id="{78FFF611-5AE4-466B-724C-D8A908198D57}"/>
                </a:ext>
              </a:extLst>
            </p:cNvPr>
            <p:cNvSpPr/>
            <p:nvPr/>
          </p:nvSpPr>
          <p:spPr>
            <a:xfrm>
              <a:off x="4969975" y="4432725"/>
              <a:ext cx="203675" cy="475725"/>
            </a:xfrm>
            <a:custGeom>
              <a:avLst/>
              <a:gdLst/>
              <a:ahLst/>
              <a:cxnLst/>
              <a:rect l="l" t="t" r="r" b="b"/>
              <a:pathLst>
                <a:path w="8147" h="19029" extrusionOk="0">
                  <a:moveTo>
                    <a:pt x="3374" y="1"/>
                  </a:moveTo>
                  <a:lnTo>
                    <a:pt x="0" y="19028"/>
                  </a:lnTo>
                  <a:lnTo>
                    <a:pt x="1915" y="19028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3301;p76">
              <a:extLst>
                <a:ext uri="{FF2B5EF4-FFF2-40B4-BE49-F238E27FC236}">
                  <a16:creationId xmlns:a16="http://schemas.microsoft.com/office/drawing/2014/main" id="{8F780314-6643-DAA9-6BA1-9D618472C3BC}"/>
                </a:ext>
              </a:extLst>
            </p:cNvPr>
            <p:cNvSpPr/>
            <p:nvPr/>
          </p:nvSpPr>
          <p:spPr>
            <a:xfrm>
              <a:off x="6266350" y="4432725"/>
              <a:ext cx="189225" cy="476475"/>
            </a:xfrm>
            <a:custGeom>
              <a:avLst/>
              <a:gdLst/>
              <a:ahLst/>
              <a:cxnLst/>
              <a:rect l="l" t="t" r="r" b="b"/>
              <a:pathLst>
                <a:path w="7569" h="19059" extrusionOk="0">
                  <a:moveTo>
                    <a:pt x="0" y="1"/>
                  </a:moveTo>
                  <a:lnTo>
                    <a:pt x="5684" y="19059"/>
                  </a:lnTo>
                  <a:lnTo>
                    <a:pt x="7569" y="19059"/>
                  </a:lnTo>
                  <a:lnTo>
                    <a:pt x="47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3302;p76">
              <a:extLst>
                <a:ext uri="{FF2B5EF4-FFF2-40B4-BE49-F238E27FC236}">
                  <a16:creationId xmlns:a16="http://schemas.microsoft.com/office/drawing/2014/main" id="{D4B6526B-41BE-ABFB-74A7-2456138A72FA}"/>
                </a:ext>
              </a:extLst>
            </p:cNvPr>
            <p:cNvSpPr/>
            <p:nvPr/>
          </p:nvSpPr>
          <p:spPr>
            <a:xfrm>
              <a:off x="6583975" y="4432725"/>
              <a:ext cx="199125" cy="476475"/>
            </a:xfrm>
            <a:custGeom>
              <a:avLst/>
              <a:gdLst/>
              <a:ahLst/>
              <a:cxnLst/>
              <a:rect l="l" t="t" r="r" b="b"/>
              <a:pathLst>
                <a:path w="7965" h="19059" extrusionOk="0">
                  <a:moveTo>
                    <a:pt x="1" y="1"/>
                  </a:moveTo>
                  <a:lnTo>
                    <a:pt x="6049" y="19059"/>
                  </a:lnTo>
                  <a:lnTo>
                    <a:pt x="7964" y="19059"/>
                  </a:lnTo>
                  <a:lnTo>
                    <a:pt x="47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3303;p76">
              <a:extLst>
                <a:ext uri="{FF2B5EF4-FFF2-40B4-BE49-F238E27FC236}">
                  <a16:creationId xmlns:a16="http://schemas.microsoft.com/office/drawing/2014/main" id="{BF56E04E-32AB-F34B-AD0E-0B56EDC48BEC}"/>
                </a:ext>
              </a:extLst>
            </p:cNvPr>
            <p:cNvSpPr/>
            <p:nvPr/>
          </p:nvSpPr>
          <p:spPr>
            <a:xfrm>
              <a:off x="5649300" y="4248825"/>
              <a:ext cx="49425" cy="42525"/>
            </a:xfrm>
            <a:custGeom>
              <a:avLst/>
              <a:gdLst/>
              <a:ahLst/>
              <a:cxnLst/>
              <a:rect l="l" t="t" r="r" b="b"/>
              <a:pathLst>
                <a:path w="1977" h="1701" extrusionOk="0">
                  <a:moveTo>
                    <a:pt x="1125" y="1"/>
                  </a:moveTo>
                  <a:cubicBezTo>
                    <a:pt x="366" y="1"/>
                    <a:pt x="1" y="913"/>
                    <a:pt x="518" y="1460"/>
                  </a:cubicBezTo>
                  <a:cubicBezTo>
                    <a:pt x="694" y="1626"/>
                    <a:pt x="907" y="1701"/>
                    <a:pt x="1116" y="1701"/>
                  </a:cubicBezTo>
                  <a:cubicBezTo>
                    <a:pt x="1557" y="1701"/>
                    <a:pt x="1977" y="1367"/>
                    <a:pt x="1977" y="852"/>
                  </a:cubicBezTo>
                  <a:cubicBezTo>
                    <a:pt x="1977" y="396"/>
                    <a:pt x="1612" y="1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3304;p76">
              <a:extLst>
                <a:ext uri="{FF2B5EF4-FFF2-40B4-BE49-F238E27FC236}">
                  <a16:creationId xmlns:a16="http://schemas.microsoft.com/office/drawing/2014/main" id="{18B88A2D-3324-794A-3B75-228C9F8B7E2C}"/>
                </a:ext>
              </a:extLst>
            </p:cNvPr>
            <p:cNvSpPr/>
            <p:nvPr/>
          </p:nvSpPr>
          <p:spPr>
            <a:xfrm>
              <a:off x="4898525" y="4156125"/>
              <a:ext cx="1560850" cy="4575"/>
            </a:xfrm>
            <a:custGeom>
              <a:avLst/>
              <a:gdLst/>
              <a:ahLst/>
              <a:cxnLst/>
              <a:rect l="l" t="t" r="r" b="b"/>
              <a:pathLst>
                <a:path w="62434" h="183" extrusionOk="0">
                  <a:moveTo>
                    <a:pt x="92" y="1"/>
                  </a:moveTo>
                  <a:cubicBezTo>
                    <a:pt x="1" y="31"/>
                    <a:pt x="1" y="153"/>
                    <a:pt x="92" y="183"/>
                  </a:cubicBezTo>
                  <a:lnTo>
                    <a:pt x="62342" y="183"/>
                  </a:lnTo>
                  <a:cubicBezTo>
                    <a:pt x="62434" y="153"/>
                    <a:pt x="62434" y="31"/>
                    <a:pt x="6234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3305;p76">
              <a:extLst>
                <a:ext uri="{FF2B5EF4-FFF2-40B4-BE49-F238E27FC236}">
                  <a16:creationId xmlns:a16="http://schemas.microsoft.com/office/drawing/2014/main" id="{282C3829-9119-572F-9391-B6106DB7733C}"/>
                </a:ext>
              </a:extLst>
            </p:cNvPr>
            <p:cNvSpPr/>
            <p:nvPr/>
          </p:nvSpPr>
          <p:spPr>
            <a:xfrm>
              <a:off x="6118150" y="3316450"/>
              <a:ext cx="497775" cy="103375"/>
            </a:xfrm>
            <a:custGeom>
              <a:avLst/>
              <a:gdLst/>
              <a:ahLst/>
              <a:cxnLst/>
              <a:rect l="l" t="t" r="r" b="b"/>
              <a:pathLst>
                <a:path w="19911" h="4135" extrusionOk="0">
                  <a:moveTo>
                    <a:pt x="19880" y="0"/>
                  </a:moveTo>
                  <a:lnTo>
                    <a:pt x="1" y="92"/>
                  </a:lnTo>
                  <a:lnTo>
                    <a:pt x="31" y="4134"/>
                  </a:lnTo>
                  <a:lnTo>
                    <a:pt x="19910" y="4043"/>
                  </a:lnTo>
                  <a:lnTo>
                    <a:pt x="198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3306;p76">
              <a:extLst>
                <a:ext uri="{FF2B5EF4-FFF2-40B4-BE49-F238E27FC236}">
                  <a16:creationId xmlns:a16="http://schemas.microsoft.com/office/drawing/2014/main" id="{9ABE019C-5BA2-CE8F-7FB2-1C4E8E5BDB13}"/>
                </a:ext>
              </a:extLst>
            </p:cNvPr>
            <p:cNvSpPr/>
            <p:nvPr/>
          </p:nvSpPr>
          <p:spPr>
            <a:xfrm>
              <a:off x="6121200" y="3515550"/>
              <a:ext cx="554750" cy="159600"/>
            </a:xfrm>
            <a:custGeom>
              <a:avLst/>
              <a:gdLst/>
              <a:ahLst/>
              <a:cxnLst/>
              <a:rect l="l" t="t" r="r" b="b"/>
              <a:pathLst>
                <a:path w="22190" h="6384" extrusionOk="0">
                  <a:moveTo>
                    <a:pt x="22129" y="0"/>
                  </a:moveTo>
                  <a:lnTo>
                    <a:pt x="1" y="122"/>
                  </a:lnTo>
                  <a:lnTo>
                    <a:pt x="31" y="6383"/>
                  </a:lnTo>
                  <a:lnTo>
                    <a:pt x="22189" y="6292"/>
                  </a:lnTo>
                  <a:lnTo>
                    <a:pt x="2212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3307;p76">
              <a:extLst>
                <a:ext uri="{FF2B5EF4-FFF2-40B4-BE49-F238E27FC236}">
                  <a16:creationId xmlns:a16="http://schemas.microsoft.com/office/drawing/2014/main" id="{33F72F99-A8D3-1021-0B73-F3B91F28E274}"/>
                </a:ext>
              </a:extLst>
            </p:cNvPr>
            <p:cNvSpPr/>
            <p:nvPr/>
          </p:nvSpPr>
          <p:spPr>
            <a:xfrm>
              <a:off x="6565750" y="3514775"/>
              <a:ext cx="6850" cy="157325"/>
            </a:xfrm>
            <a:custGeom>
              <a:avLst/>
              <a:gdLst/>
              <a:ahLst/>
              <a:cxnLst/>
              <a:rect l="l" t="t" r="r" b="b"/>
              <a:pathLst>
                <a:path w="274" h="6293" extrusionOk="0">
                  <a:moveTo>
                    <a:pt x="152" y="1"/>
                  </a:moveTo>
                  <a:cubicBezTo>
                    <a:pt x="30" y="1034"/>
                    <a:pt x="0" y="2098"/>
                    <a:pt x="30" y="3131"/>
                  </a:cubicBezTo>
                  <a:cubicBezTo>
                    <a:pt x="0" y="4195"/>
                    <a:pt x="30" y="5229"/>
                    <a:pt x="152" y="6293"/>
                  </a:cubicBezTo>
                  <a:cubicBezTo>
                    <a:pt x="243" y="5229"/>
                    <a:pt x="274" y="4195"/>
                    <a:pt x="243" y="3131"/>
                  </a:cubicBezTo>
                  <a:cubicBezTo>
                    <a:pt x="274" y="2068"/>
                    <a:pt x="243" y="1034"/>
                    <a:pt x="1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3308;p76">
              <a:extLst>
                <a:ext uri="{FF2B5EF4-FFF2-40B4-BE49-F238E27FC236}">
                  <a16:creationId xmlns:a16="http://schemas.microsoft.com/office/drawing/2014/main" id="{58E8275E-D6C7-B330-459E-05A1EF4F9873}"/>
                </a:ext>
              </a:extLst>
            </p:cNvPr>
            <p:cNvSpPr/>
            <p:nvPr/>
          </p:nvSpPr>
          <p:spPr>
            <a:xfrm>
              <a:off x="6589300" y="3514775"/>
              <a:ext cx="6850" cy="157325"/>
            </a:xfrm>
            <a:custGeom>
              <a:avLst/>
              <a:gdLst/>
              <a:ahLst/>
              <a:cxnLst/>
              <a:rect l="l" t="t" r="r" b="b"/>
              <a:pathLst>
                <a:path w="274" h="6293" extrusionOk="0">
                  <a:moveTo>
                    <a:pt x="152" y="1"/>
                  </a:moveTo>
                  <a:cubicBezTo>
                    <a:pt x="31" y="1034"/>
                    <a:pt x="0" y="2098"/>
                    <a:pt x="31" y="3131"/>
                  </a:cubicBezTo>
                  <a:cubicBezTo>
                    <a:pt x="0" y="4195"/>
                    <a:pt x="31" y="5229"/>
                    <a:pt x="152" y="6293"/>
                  </a:cubicBezTo>
                  <a:cubicBezTo>
                    <a:pt x="243" y="5229"/>
                    <a:pt x="274" y="4195"/>
                    <a:pt x="243" y="3131"/>
                  </a:cubicBezTo>
                  <a:cubicBezTo>
                    <a:pt x="274" y="2068"/>
                    <a:pt x="243" y="1034"/>
                    <a:pt x="1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3309;p76">
              <a:extLst>
                <a:ext uri="{FF2B5EF4-FFF2-40B4-BE49-F238E27FC236}">
                  <a16:creationId xmlns:a16="http://schemas.microsoft.com/office/drawing/2014/main" id="{8BF8B8CC-190B-54E5-A474-DCA257F8CD19}"/>
                </a:ext>
              </a:extLst>
            </p:cNvPr>
            <p:cNvSpPr/>
            <p:nvPr/>
          </p:nvSpPr>
          <p:spPr>
            <a:xfrm>
              <a:off x="6201750" y="3514775"/>
              <a:ext cx="7625" cy="157325"/>
            </a:xfrm>
            <a:custGeom>
              <a:avLst/>
              <a:gdLst/>
              <a:ahLst/>
              <a:cxnLst/>
              <a:rect l="l" t="t" r="r" b="b"/>
              <a:pathLst>
                <a:path w="305" h="6293" extrusionOk="0">
                  <a:moveTo>
                    <a:pt x="152" y="1"/>
                  </a:moveTo>
                  <a:cubicBezTo>
                    <a:pt x="31" y="1034"/>
                    <a:pt x="0" y="2098"/>
                    <a:pt x="31" y="3131"/>
                  </a:cubicBezTo>
                  <a:cubicBezTo>
                    <a:pt x="0" y="4195"/>
                    <a:pt x="31" y="5229"/>
                    <a:pt x="152" y="6293"/>
                  </a:cubicBezTo>
                  <a:cubicBezTo>
                    <a:pt x="244" y="5229"/>
                    <a:pt x="304" y="4195"/>
                    <a:pt x="244" y="3131"/>
                  </a:cubicBezTo>
                  <a:cubicBezTo>
                    <a:pt x="304" y="2098"/>
                    <a:pt x="244" y="1034"/>
                    <a:pt x="1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3310;p76">
              <a:extLst>
                <a:ext uri="{FF2B5EF4-FFF2-40B4-BE49-F238E27FC236}">
                  <a16:creationId xmlns:a16="http://schemas.microsoft.com/office/drawing/2014/main" id="{7BA3A10A-3FF4-6796-4C44-98F43D56217B}"/>
                </a:ext>
              </a:extLst>
            </p:cNvPr>
            <p:cNvSpPr/>
            <p:nvPr/>
          </p:nvSpPr>
          <p:spPr>
            <a:xfrm>
              <a:off x="6225300" y="3514775"/>
              <a:ext cx="6875" cy="157325"/>
            </a:xfrm>
            <a:custGeom>
              <a:avLst/>
              <a:gdLst/>
              <a:ahLst/>
              <a:cxnLst/>
              <a:rect l="l" t="t" r="r" b="b"/>
              <a:pathLst>
                <a:path w="275" h="6293" extrusionOk="0">
                  <a:moveTo>
                    <a:pt x="122" y="1"/>
                  </a:moveTo>
                  <a:cubicBezTo>
                    <a:pt x="31" y="1034"/>
                    <a:pt x="1" y="2098"/>
                    <a:pt x="31" y="3131"/>
                  </a:cubicBezTo>
                  <a:cubicBezTo>
                    <a:pt x="1" y="4195"/>
                    <a:pt x="31" y="5229"/>
                    <a:pt x="122" y="6293"/>
                  </a:cubicBezTo>
                  <a:cubicBezTo>
                    <a:pt x="244" y="5229"/>
                    <a:pt x="274" y="4195"/>
                    <a:pt x="244" y="3131"/>
                  </a:cubicBezTo>
                  <a:cubicBezTo>
                    <a:pt x="274" y="2098"/>
                    <a:pt x="244" y="1034"/>
                    <a:pt x="1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3311;p76">
              <a:extLst>
                <a:ext uri="{FF2B5EF4-FFF2-40B4-BE49-F238E27FC236}">
                  <a16:creationId xmlns:a16="http://schemas.microsoft.com/office/drawing/2014/main" id="{AB37F8A0-555B-278E-E721-528969898DC6}"/>
                </a:ext>
              </a:extLst>
            </p:cNvPr>
            <p:cNvSpPr/>
            <p:nvPr/>
          </p:nvSpPr>
          <p:spPr>
            <a:xfrm>
              <a:off x="6279250" y="3593050"/>
              <a:ext cx="249275" cy="5350"/>
            </a:xfrm>
            <a:custGeom>
              <a:avLst/>
              <a:gdLst/>
              <a:ahLst/>
              <a:cxnLst/>
              <a:rect l="l" t="t" r="r" b="b"/>
              <a:pathLst>
                <a:path w="9971" h="214" extrusionOk="0">
                  <a:moveTo>
                    <a:pt x="4986" y="0"/>
                  </a:moveTo>
                  <a:cubicBezTo>
                    <a:pt x="2250" y="0"/>
                    <a:pt x="1" y="61"/>
                    <a:pt x="1" y="122"/>
                  </a:cubicBezTo>
                  <a:cubicBezTo>
                    <a:pt x="1" y="152"/>
                    <a:pt x="2250" y="213"/>
                    <a:pt x="4986" y="213"/>
                  </a:cubicBezTo>
                  <a:cubicBezTo>
                    <a:pt x="7752" y="213"/>
                    <a:pt x="9971" y="183"/>
                    <a:pt x="9971" y="122"/>
                  </a:cubicBezTo>
                  <a:cubicBezTo>
                    <a:pt x="9971" y="61"/>
                    <a:pt x="7752" y="0"/>
                    <a:pt x="49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3312;p76">
              <a:extLst>
                <a:ext uri="{FF2B5EF4-FFF2-40B4-BE49-F238E27FC236}">
                  <a16:creationId xmlns:a16="http://schemas.microsoft.com/office/drawing/2014/main" id="{06EF96C5-F289-AD0D-FC16-310FEE82A506}"/>
                </a:ext>
              </a:extLst>
            </p:cNvPr>
            <p:cNvSpPr/>
            <p:nvPr/>
          </p:nvSpPr>
          <p:spPr>
            <a:xfrm>
              <a:off x="6199475" y="3413725"/>
              <a:ext cx="683925" cy="104125"/>
            </a:xfrm>
            <a:custGeom>
              <a:avLst/>
              <a:gdLst/>
              <a:ahLst/>
              <a:cxnLst/>
              <a:rect l="l" t="t" r="r" b="b"/>
              <a:pathLst>
                <a:path w="27357" h="4165" extrusionOk="0">
                  <a:moveTo>
                    <a:pt x="27356" y="0"/>
                  </a:moveTo>
                  <a:lnTo>
                    <a:pt x="0" y="122"/>
                  </a:lnTo>
                  <a:lnTo>
                    <a:pt x="31" y="4164"/>
                  </a:lnTo>
                  <a:lnTo>
                    <a:pt x="27356" y="4043"/>
                  </a:lnTo>
                  <a:lnTo>
                    <a:pt x="2735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3313;p76">
              <a:extLst>
                <a:ext uri="{FF2B5EF4-FFF2-40B4-BE49-F238E27FC236}">
                  <a16:creationId xmlns:a16="http://schemas.microsoft.com/office/drawing/2014/main" id="{AD09C90D-FC71-ABA7-2EE0-80A07AE44952}"/>
                </a:ext>
              </a:extLst>
            </p:cNvPr>
            <p:cNvSpPr/>
            <p:nvPr/>
          </p:nvSpPr>
          <p:spPr>
            <a:xfrm>
              <a:off x="6741500" y="3436425"/>
              <a:ext cx="77300" cy="65475"/>
            </a:xfrm>
            <a:custGeom>
              <a:avLst/>
              <a:gdLst/>
              <a:ahLst/>
              <a:cxnLst/>
              <a:rect l="l" t="t" r="r" b="b"/>
              <a:pathLst>
                <a:path w="3092" h="2619" extrusionOk="0">
                  <a:moveTo>
                    <a:pt x="1757" y="0"/>
                  </a:moveTo>
                  <a:cubicBezTo>
                    <a:pt x="1436" y="0"/>
                    <a:pt x="1109" y="123"/>
                    <a:pt x="843" y="399"/>
                  </a:cubicBezTo>
                  <a:cubicBezTo>
                    <a:pt x="0" y="1211"/>
                    <a:pt x="587" y="2618"/>
                    <a:pt x="1748" y="2618"/>
                  </a:cubicBezTo>
                  <a:cubicBezTo>
                    <a:pt x="1760" y="2618"/>
                    <a:pt x="1772" y="2618"/>
                    <a:pt x="1785" y="2618"/>
                  </a:cubicBezTo>
                  <a:cubicBezTo>
                    <a:pt x="2484" y="2618"/>
                    <a:pt x="3092" y="2040"/>
                    <a:pt x="3061" y="1311"/>
                  </a:cubicBezTo>
                  <a:cubicBezTo>
                    <a:pt x="3061" y="531"/>
                    <a:pt x="2424" y="0"/>
                    <a:pt x="17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3314;p76">
              <a:extLst>
                <a:ext uri="{FF2B5EF4-FFF2-40B4-BE49-F238E27FC236}">
                  <a16:creationId xmlns:a16="http://schemas.microsoft.com/office/drawing/2014/main" id="{7DC14CBD-C5F3-A2A4-0B49-9D31FA055C0D}"/>
                </a:ext>
              </a:extLst>
            </p:cNvPr>
            <p:cNvSpPr/>
            <p:nvPr/>
          </p:nvSpPr>
          <p:spPr>
            <a:xfrm>
              <a:off x="6239750" y="3459300"/>
              <a:ext cx="457475" cy="20550"/>
            </a:xfrm>
            <a:custGeom>
              <a:avLst/>
              <a:gdLst/>
              <a:ahLst/>
              <a:cxnLst/>
              <a:rect l="l" t="t" r="r" b="b"/>
              <a:pathLst>
                <a:path w="18299" h="822" extrusionOk="0">
                  <a:moveTo>
                    <a:pt x="0" y="1"/>
                  </a:moveTo>
                  <a:lnTo>
                    <a:pt x="0" y="821"/>
                  </a:lnTo>
                  <a:lnTo>
                    <a:pt x="18298" y="821"/>
                  </a:lnTo>
                  <a:lnTo>
                    <a:pt x="1829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3315;p76">
              <a:extLst>
                <a:ext uri="{FF2B5EF4-FFF2-40B4-BE49-F238E27FC236}">
                  <a16:creationId xmlns:a16="http://schemas.microsoft.com/office/drawing/2014/main" id="{A9C8C74B-246B-AB00-BDA0-74987350F8B0}"/>
                </a:ext>
              </a:extLst>
            </p:cNvPr>
            <p:cNvSpPr/>
            <p:nvPr/>
          </p:nvSpPr>
          <p:spPr>
            <a:xfrm>
              <a:off x="6705550" y="1456250"/>
              <a:ext cx="161125" cy="161100"/>
            </a:xfrm>
            <a:custGeom>
              <a:avLst/>
              <a:gdLst/>
              <a:ahLst/>
              <a:cxnLst/>
              <a:rect l="l" t="t" r="r" b="b"/>
              <a:pathLst>
                <a:path w="6445" h="6444" extrusionOk="0">
                  <a:moveTo>
                    <a:pt x="3223" y="0"/>
                  </a:moveTo>
                  <a:cubicBezTo>
                    <a:pt x="1429" y="0"/>
                    <a:pt x="1" y="1459"/>
                    <a:pt x="1" y="3222"/>
                  </a:cubicBezTo>
                  <a:cubicBezTo>
                    <a:pt x="1" y="5015"/>
                    <a:pt x="1429" y="6444"/>
                    <a:pt x="3223" y="6444"/>
                  </a:cubicBezTo>
                  <a:cubicBezTo>
                    <a:pt x="4986" y="6444"/>
                    <a:pt x="6445" y="5015"/>
                    <a:pt x="6445" y="3222"/>
                  </a:cubicBezTo>
                  <a:cubicBezTo>
                    <a:pt x="6445" y="1459"/>
                    <a:pt x="4986" y="0"/>
                    <a:pt x="322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3316;p76">
              <a:extLst>
                <a:ext uri="{FF2B5EF4-FFF2-40B4-BE49-F238E27FC236}">
                  <a16:creationId xmlns:a16="http://schemas.microsoft.com/office/drawing/2014/main" id="{9FC3F944-DCF4-D192-13A3-1714D43D5623}"/>
                </a:ext>
              </a:extLst>
            </p:cNvPr>
            <p:cNvSpPr/>
            <p:nvPr/>
          </p:nvSpPr>
          <p:spPr>
            <a:xfrm>
              <a:off x="6742800" y="1502025"/>
              <a:ext cx="85875" cy="70200"/>
            </a:xfrm>
            <a:custGeom>
              <a:avLst/>
              <a:gdLst/>
              <a:ahLst/>
              <a:cxnLst/>
              <a:rect l="l" t="t" r="r" b="b"/>
              <a:pathLst>
                <a:path w="3435" h="2808" extrusionOk="0">
                  <a:moveTo>
                    <a:pt x="2398" y="0"/>
                  </a:moveTo>
                  <a:cubicBezTo>
                    <a:pt x="1980" y="0"/>
                    <a:pt x="1596" y="385"/>
                    <a:pt x="1702" y="874"/>
                  </a:cubicBezTo>
                  <a:cubicBezTo>
                    <a:pt x="1125" y="844"/>
                    <a:pt x="608" y="570"/>
                    <a:pt x="243" y="114"/>
                  </a:cubicBezTo>
                  <a:lnTo>
                    <a:pt x="243" y="114"/>
                  </a:lnTo>
                  <a:cubicBezTo>
                    <a:pt x="61" y="449"/>
                    <a:pt x="152" y="874"/>
                    <a:pt x="456" y="1057"/>
                  </a:cubicBezTo>
                  <a:cubicBezTo>
                    <a:pt x="365" y="1057"/>
                    <a:pt x="243" y="1026"/>
                    <a:pt x="152" y="965"/>
                  </a:cubicBezTo>
                  <a:lnTo>
                    <a:pt x="152" y="965"/>
                  </a:lnTo>
                  <a:cubicBezTo>
                    <a:pt x="152" y="1330"/>
                    <a:pt x="395" y="1604"/>
                    <a:pt x="730" y="1665"/>
                  </a:cubicBezTo>
                  <a:cubicBezTo>
                    <a:pt x="669" y="1680"/>
                    <a:pt x="608" y="1687"/>
                    <a:pt x="551" y="1687"/>
                  </a:cubicBezTo>
                  <a:cubicBezTo>
                    <a:pt x="494" y="1687"/>
                    <a:pt x="441" y="1680"/>
                    <a:pt x="395" y="1665"/>
                  </a:cubicBezTo>
                  <a:lnTo>
                    <a:pt x="395" y="1665"/>
                  </a:lnTo>
                  <a:cubicBezTo>
                    <a:pt x="487" y="1969"/>
                    <a:pt x="760" y="2151"/>
                    <a:pt x="1064" y="2181"/>
                  </a:cubicBezTo>
                  <a:cubicBezTo>
                    <a:pt x="791" y="2372"/>
                    <a:pt x="469" y="2490"/>
                    <a:pt x="120" y="2490"/>
                  </a:cubicBezTo>
                  <a:cubicBezTo>
                    <a:pt x="81" y="2490"/>
                    <a:pt x="41" y="2488"/>
                    <a:pt x="0" y="2485"/>
                  </a:cubicBezTo>
                  <a:lnTo>
                    <a:pt x="0" y="2485"/>
                  </a:lnTo>
                  <a:cubicBezTo>
                    <a:pt x="345" y="2707"/>
                    <a:pt x="716" y="2808"/>
                    <a:pt x="1078" y="2808"/>
                  </a:cubicBezTo>
                  <a:cubicBezTo>
                    <a:pt x="2154" y="2808"/>
                    <a:pt x="3146" y="1920"/>
                    <a:pt x="3101" y="692"/>
                  </a:cubicBezTo>
                  <a:cubicBezTo>
                    <a:pt x="3222" y="601"/>
                    <a:pt x="3344" y="479"/>
                    <a:pt x="3435" y="327"/>
                  </a:cubicBezTo>
                  <a:lnTo>
                    <a:pt x="3435" y="327"/>
                  </a:lnTo>
                  <a:cubicBezTo>
                    <a:pt x="3313" y="388"/>
                    <a:pt x="3192" y="418"/>
                    <a:pt x="3040" y="418"/>
                  </a:cubicBezTo>
                  <a:cubicBezTo>
                    <a:pt x="3192" y="358"/>
                    <a:pt x="3283" y="206"/>
                    <a:pt x="3344" y="54"/>
                  </a:cubicBezTo>
                  <a:lnTo>
                    <a:pt x="3344" y="54"/>
                  </a:lnTo>
                  <a:cubicBezTo>
                    <a:pt x="3222" y="145"/>
                    <a:pt x="3070" y="175"/>
                    <a:pt x="2918" y="236"/>
                  </a:cubicBezTo>
                  <a:cubicBezTo>
                    <a:pt x="2763" y="72"/>
                    <a:pt x="2577" y="0"/>
                    <a:pt x="2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3317;p76">
              <a:extLst>
                <a:ext uri="{FF2B5EF4-FFF2-40B4-BE49-F238E27FC236}">
                  <a16:creationId xmlns:a16="http://schemas.microsoft.com/office/drawing/2014/main" id="{450FBFD2-252D-5A6C-2C26-59EB27F3FBE4}"/>
                </a:ext>
              </a:extLst>
            </p:cNvPr>
            <p:cNvSpPr/>
            <p:nvPr/>
          </p:nvSpPr>
          <p:spPr>
            <a:xfrm>
              <a:off x="6416050" y="1273100"/>
              <a:ext cx="229500" cy="229525"/>
            </a:xfrm>
            <a:custGeom>
              <a:avLst/>
              <a:gdLst/>
              <a:ahLst/>
              <a:cxnLst/>
              <a:rect l="l" t="t" r="r" b="b"/>
              <a:pathLst>
                <a:path w="9180" h="9181" extrusionOk="0">
                  <a:moveTo>
                    <a:pt x="4590" y="1"/>
                  </a:moveTo>
                  <a:cubicBezTo>
                    <a:pt x="2067" y="1"/>
                    <a:pt x="0" y="2068"/>
                    <a:pt x="0" y="4590"/>
                  </a:cubicBezTo>
                  <a:cubicBezTo>
                    <a:pt x="0" y="7144"/>
                    <a:pt x="2067" y="9180"/>
                    <a:pt x="4590" y="9180"/>
                  </a:cubicBezTo>
                  <a:cubicBezTo>
                    <a:pt x="7143" y="9180"/>
                    <a:pt x="9180" y="7144"/>
                    <a:pt x="9180" y="4590"/>
                  </a:cubicBezTo>
                  <a:cubicBezTo>
                    <a:pt x="9180" y="2068"/>
                    <a:pt x="7143" y="1"/>
                    <a:pt x="45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3318;p76">
              <a:extLst>
                <a:ext uri="{FF2B5EF4-FFF2-40B4-BE49-F238E27FC236}">
                  <a16:creationId xmlns:a16="http://schemas.microsoft.com/office/drawing/2014/main" id="{B59C1909-9D29-0CF1-23F1-7A55A726EB50}"/>
                </a:ext>
              </a:extLst>
            </p:cNvPr>
            <p:cNvSpPr/>
            <p:nvPr/>
          </p:nvSpPr>
          <p:spPr>
            <a:xfrm>
              <a:off x="6499625" y="1318700"/>
              <a:ext cx="63100" cy="139075"/>
            </a:xfrm>
            <a:custGeom>
              <a:avLst/>
              <a:gdLst/>
              <a:ahLst/>
              <a:cxnLst/>
              <a:rect l="l" t="t" r="r" b="b"/>
              <a:pathLst>
                <a:path w="2524" h="5563" extrusionOk="0">
                  <a:moveTo>
                    <a:pt x="1764" y="0"/>
                  </a:moveTo>
                  <a:cubicBezTo>
                    <a:pt x="943" y="0"/>
                    <a:pt x="578" y="396"/>
                    <a:pt x="578" y="1064"/>
                  </a:cubicBezTo>
                  <a:lnTo>
                    <a:pt x="578" y="1824"/>
                  </a:lnTo>
                  <a:lnTo>
                    <a:pt x="1" y="1824"/>
                  </a:lnTo>
                  <a:lnTo>
                    <a:pt x="1" y="2766"/>
                  </a:lnTo>
                  <a:lnTo>
                    <a:pt x="578" y="2766"/>
                  </a:lnTo>
                  <a:lnTo>
                    <a:pt x="548" y="5563"/>
                  </a:lnTo>
                  <a:lnTo>
                    <a:pt x="1672" y="5563"/>
                  </a:lnTo>
                  <a:lnTo>
                    <a:pt x="1672" y="2766"/>
                  </a:lnTo>
                  <a:lnTo>
                    <a:pt x="2432" y="2766"/>
                  </a:lnTo>
                  <a:lnTo>
                    <a:pt x="2523" y="1824"/>
                  </a:lnTo>
                  <a:lnTo>
                    <a:pt x="1672" y="1824"/>
                  </a:lnTo>
                  <a:lnTo>
                    <a:pt x="1672" y="1277"/>
                  </a:lnTo>
                  <a:cubicBezTo>
                    <a:pt x="1672" y="1064"/>
                    <a:pt x="1703" y="973"/>
                    <a:pt x="1916" y="973"/>
                  </a:cubicBezTo>
                  <a:lnTo>
                    <a:pt x="2523" y="973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3319;p76">
              <a:extLst>
                <a:ext uri="{FF2B5EF4-FFF2-40B4-BE49-F238E27FC236}">
                  <a16:creationId xmlns:a16="http://schemas.microsoft.com/office/drawing/2014/main" id="{C1ABA366-B694-D375-BB3E-81CAC5D4BC91}"/>
                </a:ext>
              </a:extLst>
            </p:cNvPr>
            <p:cNvSpPr/>
            <p:nvPr/>
          </p:nvSpPr>
          <p:spPr>
            <a:xfrm>
              <a:off x="6639450" y="966875"/>
              <a:ext cx="293350" cy="292575"/>
            </a:xfrm>
            <a:custGeom>
              <a:avLst/>
              <a:gdLst/>
              <a:ahLst/>
              <a:cxnLst/>
              <a:rect l="l" t="t" r="r" b="b"/>
              <a:pathLst>
                <a:path w="11734" h="11703" extrusionOk="0">
                  <a:moveTo>
                    <a:pt x="5867" y="0"/>
                  </a:moveTo>
                  <a:cubicBezTo>
                    <a:pt x="2614" y="0"/>
                    <a:pt x="0" y="2614"/>
                    <a:pt x="0" y="5867"/>
                  </a:cubicBezTo>
                  <a:cubicBezTo>
                    <a:pt x="0" y="9089"/>
                    <a:pt x="2614" y="11703"/>
                    <a:pt x="5867" y="11703"/>
                  </a:cubicBezTo>
                  <a:cubicBezTo>
                    <a:pt x="9089" y="11703"/>
                    <a:pt x="11733" y="9089"/>
                    <a:pt x="11733" y="5867"/>
                  </a:cubicBezTo>
                  <a:cubicBezTo>
                    <a:pt x="11733" y="2614"/>
                    <a:pt x="9089" y="0"/>
                    <a:pt x="586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3320;p76">
              <a:extLst>
                <a:ext uri="{FF2B5EF4-FFF2-40B4-BE49-F238E27FC236}">
                  <a16:creationId xmlns:a16="http://schemas.microsoft.com/office/drawing/2014/main" id="{F5DFFF2C-5023-DE07-799D-7D6FBD1E63B9}"/>
                </a:ext>
              </a:extLst>
            </p:cNvPr>
            <p:cNvSpPr/>
            <p:nvPr/>
          </p:nvSpPr>
          <p:spPr>
            <a:xfrm>
              <a:off x="6718475" y="1026900"/>
              <a:ext cx="135275" cy="173775"/>
            </a:xfrm>
            <a:custGeom>
              <a:avLst/>
              <a:gdLst/>
              <a:ahLst/>
              <a:cxnLst/>
              <a:rect l="l" t="t" r="r" b="b"/>
              <a:pathLst>
                <a:path w="5411" h="6951" extrusionOk="0">
                  <a:moveTo>
                    <a:pt x="2888" y="1"/>
                  </a:moveTo>
                  <a:cubicBezTo>
                    <a:pt x="1004" y="1"/>
                    <a:pt x="31" y="1368"/>
                    <a:pt x="31" y="2493"/>
                  </a:cubicBezTo>
                  <a:cubicBezTo>
                    <a:pt x="1" y="3162"/>
                    <a:pt x="305" y="3770"/>
                    <a:pt x="821" y="4013"/>
                  </a:cubicBezTo>
                  <a:cubicBezTo>
                    <a:pt x="837" y="4018"/>
                    <a:pt x="854" y="4021"/>
                    <a:pt x="869" y="4021"/>
                  </a:cubicBezTo>
                  <a:cubicBezTo>
                    <a:pt x="943" y="4021"/>
                    <a:pt x="1009" y="3966"/>
                    <a:pt x="1034" y="3891"/>
                  </a:cubicBezTo>
                  <a:lnTo>
                    <a:pt x="1125" y="3587"/>
                  </a:lnTo>
                  <a:cubicBezTo>
                    <a:pt x="1156" y="3496"/>
                    <a:pt x="1125" y="3405"/>
                    <a:pt x="1064" y="3374"/>
                  </a:cubicBezTo>
                  <a:cubicBezTo>
                    <a:pt x="882" y="3131"/>
                    <a:pt x="760" y="2858"/>
                    <a:pt x="791" y="2584"/>
                  </a:cubicBezTo>
                  <a:cubicBezTo>
                    <a:pt x="791" y="1509"/>
                    <a:pt x="1642" y="668"/>
                    <a:pt x="2710" y="668"/>
                  </a:cubicBezTo>
                  <a:cubicBezTo>
                    <a:pt x="2729" y="668"/>
                    <a:pt x="2748" y="669"/>
                    <a:pt x="2767" y="669"/>
                  </a:cubicBezTo>
                  <a:cubicBezTo>
                    <a:pt x="3830" y="669"/>
                    <a:pt x="4408" y="1338"/>
                    <a:pt x="4408" y="2189"/>
                  </a:cubicBezTo>
                  <a:cubicBezTo>
                    <a:pt x="4408" y="3344"/>
                    <a:pt x="3891" y="4317"/>
                    <a:pt x="3162" y="4317"/>
                  </a:cubicBezTo>
                  <a:cubicBezTo>
                    <a:pt x="3146" y="4318"/>
                    <a:pt x="3131" y="4318"/>
                    <a:pt x="3116" y="4318"/>
                  </a:cubicBezTo>
                  <a:cubicBezTo>
                    <a:pt x="2715" y="4318"/>
                    <a:pt x="2436" y="3938"/>
                    <a:pt x="2523" y="3557"/>
                  </a:cubicBezTo>
                  <a:cubicBezTo>
                    <a:pt x="2675" y="3101"/>
                    <a:pt x="2797" y="2615"/>
                    <a:pt x="2858" y="2128"/>
                  </a:cubicBezTo>
                  <a:cubicBezTo>
                    <a:pt x="2916" y="1838"/>
                    <a:pt x="2670" y="1549"/>
                    <a:pt x="2383" y="1549"/>
                  </a:cubicBezTo>
                  <a:cubicBezTo>
                    <a:pt x="2369" y="1549"/>
                    <a:pt x="2355" y="1549"/>
                    <a:pt x="2341" y="1551"/>
                  </a:cubicBezTo>
                  <a:cubicBezTo>
                    <a:pt x="1915" y="1551"/>
                    <a:pt x="1581" y="1976"/>
                    <a:pt x="1581" y="2584"/>
                  </a:cubicBezTo>
                  <a:cubicBezTo>
                    <a:pt x="1581" y="2797"/>
                    <a:pt x="1612" y="3010"/>
                    <a:pt x="1703" y="3222"/>
                  </a:cubicBezTo>
                  <a:cubicBezTo>
                    <a:pt x="1703" y="3222"/>
                    <a:pt x="1277" y="5046"/>
                    <a:pt x="1186" y="5381"/>
                  </a:cubicBezTo>
                  <a:cubicBezTo>
                    <a:pt x="1095" y="5897"/>
                    <a:pt x="1095" y="6414"/>
                    <a:pt x="1186" y="6900"/>
                  </a:cubicBezTo>
                  <a:cubicBezTo>
                    <a:pt x="1186" y="6936"/>
                    <a:pt x="1207" y="6951"/>
                    <a:pt x="1230" y="6951"/>
                  </a:cubicBezTo>
                  <a:cubicBezTo>
                    <a:pt x="1247" y="6951"/>
                    <a:pt x="1265" y="6943"/>
                    <a:pt x="1277" y="6931"/>
                  </a:cubicBezTo>
                  <a:cubicBezTo>
                    <a:pt x="1612" y="6536"/>
                    <a:pt x="1855" y="6110"/>
                    <a:pt x="2007" y="5624"/>
                  </a:cubicBezTo>
                  <a:cubicBezTo>
                    <a:pt x="2067" y="5441"/>
                    <a:pt x="2280" y="4530"/>
                    <a:pt x="2280" y="4530"/>
                  </a:cubicBezTo>
                  <a:cubicBezTo>
                    <a:pt x="2479" y="4814"/>
                    <a:pt x="2839" y="5019"/>
                    <a:pt x="3183" y="5019"/>
                  </a:cubicBezTo>
                  <a:cubicBezTo>
                    <a:pt x="3206" y="5019"/>
                    <a:pt x="3230" y="5018"/>
                    <a:pt x="3253" y="5016"/>
                  </a:cubicBezTo>
                  <a:cubicBezTo>
                    <a:pt x="4560" y="5016"/>
                    <a:pt x="5411" y="3861"/>
                    <a:pt x="5411" y="2280"/>
                  </a:cubicBezTo>
                  <a:cubicBezTo>
                    <a:pt x="5411" y="1095"/>
                    <a:pt x="4408" y="1"/>
                    <a:pt x="28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3321;p76">
              <a:extLst>
                <a:ext uri="{FF2B5EF4-FFF2-40B4-BE49-F238E27FC236}">
                  <a16:creationId xmlns:a16="http://schemas.microsoft.com/office/drawing/2014/main" id="{72A557E6-C808-DFE7-64E7-BE6251366FAD}"/>
                </a:ext>
              </a:extLst>
            </p:cNvPr>
            <p:cNvSpPr/>
            <p:nvPr/>
          </p:nvSpPr>
          <p:spPr>
            <a:xfrm>
              <a:off x="754075" y="4906900"/>
              <a:ext cx="6092100" cy="3825"/>
            </a:xfrm>
            <a:custGeom>
              <a:avLst/>
              <a:gdLst/>
              <a:ahLst/>
              <a:cxnLst/>
              <a:rect l="l" t="t" r="r" b="b"/>
              <a:pathLst>
                <a:path w="243684" h="153" extrusionOk="0">
                  <a:moveTo>
                    <a:pt x="121857" y="0"/>
                  </a:moveTo>
                  <a:cubicBezTo>
                    <a:pt x="54561" y="0"/>
                    <a:pt x="1" y="0"/>
                    <a:pt x="1" y="61"/>
                  </a:cubicBezTo>
                  <a:cubicBezTo>
                    <a:pt x="1" y="122"/>
                    <a:pt x="54561" y="152"/>
                    <a:pt x="121857" y="152"/>
                  </a:cubicBezTo>
                  <a:cubicBezTo>
                    <a:pt x="189123" y="152"/>
                    <a:pt x="243683" y="122"/>
                    <a:pt x="243683" y="61"/>
                  </a:cubicBezTo>
                  <a:cubicBezTo>
                    <a:pt x="243683" y="0"/>
                    <a:pt x="189153" y="0"/>
                    <a:pt x="12185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3322;p76">
              <a:extLst>
                <a:ext uri="{FF2B5EF4-FFF2-40B4-BE49-F238E27FC236}">
                  <a16:creationId xmlns:a16="http://schemas.microsoft.com/office/drawing/2014/main" id="{67E017B1-E8BB-B348-823C-54D30E3F3BE5}"/>
                </a:ext>
              </a:extLst>
            </p:cNvPr>
            <p:cNvSpPr/>
            <p:nvPr/>
          </p:nvSpPr>
          <p:spPr>
            <a:xfrm>
              <a:off x="1336925" y="1113525"/>
              <a:ext cx="4434750" cy="3128500"/>
            </a:xfrm>
            <a:custGeom>
              <a:avLst/>
              <a:gdLst/>
              <a:ahLst/>
              <a:cxnLst/>
              <a:rect l="l" t="t" r="r" b="b"/>
              <a:pathLst>
                <a:path w="177390" h="125140" extrusionOk="0">
                  <a:moveTo>
                    <a:pt x="3283" y="1"/>
                  </a:moveTo>
                  <a:cubicBezTo>
                    <a:pt x="1459" y="1"/>
                    <a:pt x="0" y="1460"/>
                    <a:pt x="0" y="3283"/>
                  </a:cubicBezTo>
                  <a:lnTo>
                    <a:pt x="0" y="121857"/>
                  </a:lnTo>
                  <a:cubicBezTo>
                    <a:pt x="0" y="123680"/>
                    <a:pt x="1459" y="125139"/>
                    <a:pt x="3283" y="125139"/>
                  </a:cubicBezTo>
                  <a:lnTo>
                    <a:pt x="174076" y="125139"/>
                  </a:lnTo>
                  <a:cubicBezTo>
                    <a:pt x="175931" y="125139"/>
                    <a:pt x="177390" y="123680"/>
                    <a:pt x="177390" y="121857"/>
                  </a:cubicBezTo>
                  <a:lnTo>
                    <a:pt x="177390" y="3283"/>
                  </a:lnTo>
                  <a:cubicBezTo>
                    <a:pt x="177390" y="1460"/>
                    <a:pt x="175931" y="1"/>
                    <a:pt x="17407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3323;p76">
              <a:extLst>
                <a:ext uri="{FF2B5EF4-FFF2-40B4-BE49-F238E27FC236}">
                  <a16:creationId xmlns:a16="http://schemas.microsoft.com/office/drawing/2014/main" id="{8FF13E0C-F816-2450-34E4-AA8D3373192E}"/>
                </a:ext>
              </a:extLst>
            </p:cNvPr>
            <p:cNvSpPr/>
            <p:nvPr/>
          </p:nvSpPr>
          <p:spPr>
            <a:xfrm>
              <a:off x="1334650" y="1116575"/>
              <a:ext cx="411875" cy="3127725"/>
            </a:xfrm>
            <a:custGeom>
              <a:avLst/>
              <a:gdLst/>
              <a:ahLst/>
              <a:cxnLst/>
              <a:rect l="l" t="t" r="r" b="b"/>
              <a:pathLst>
                <a:path w="16475" h="125109" extrusionOk="0">
                  <a:moveTo>
                    <a:pt x="3678" y="0"/>
                  </a:moveTo>
                  <a:cubicBezTo>
                    <a:pt x="1641" y="0"/>
                    <a:pt x="0" y="1642"/>
                    <a:pt x="0" y="3648"/>
                  </a:cubicBezTo>
                  <a:lnTo>
                    <a:pt x="0" y="121461"/>
                  </a:lnTo>
                  <a:cubicBezTo>
                    <a:pt x="0" y="123467"/>
                    <a:pt x="1641" y="125108"/>
                    <a:pt x="3678" y="125108"/>
                  </a:cubicBezTo>
                  <a:lnTo>
                    <a:pt x="12827" y="125108"/>
                  </a:lnTo>
                  <a:cubicBezTo>
                    <a:pt x="14864" y="125108"/>
                    <a:pt x="16474" y="123467"/>
                    <a:pt x="16474" y="121461"/>
                  </a:cubicBezTo>
                  <a:lnTo>
                    <a:pt x="16474" y="3648"/>
                  </a:lnTo>
                  <a:cubicBezTo>
                    <a:pt x="16474" y="1642"/>
                    <a:pt x="14864" y="0"/>
                    <a:pt x="128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3324;p76">
              <a:extLst>
                <a:ext uri="{FF2B5EF4-FFF2-40B4-BE49-F238E27FC236}">
                  <a16:creationId xmlns:a16="http://schemas.microsoft.com/office/drawing/2014/main" id="{3A44E46D-71F2-6724-F5B5-C71E01406536}"/>
                </a:ext>
              </a:extLst>
            </p:cNvPr>
            <p:cNvSpPr/>
            <p:nvPr/>
          </p:nvSpPr>
          <p:spPr>
            <a:xfrm>
              <a:off x="5216925" y="1341250"/>
              <a:ext cx="86650" cy="69425"/>
            </a:xfrm>
            <a:custGeom>
              <a:avLst/>
              <a:gdLst/>
              <a:ahLst/>
              <a:cxnLst/>
              <a:rect l="l" t="t" r="r" b="b"/>
              <a:pathLst>
                <a:path w="3466" h="2777" extrusionOk="0">
                  <a:moveTo>
                    <a:pt x="1670" y="0"/>
                  </a:moveTo>
                  <a:cubicBezTo>
                    <a:pt x="1539" y="0"/>
                    <a:pt x="1406" y="24"/>
                    <a:pt x="1277" y="71"/>
                  </a:cubicBezTo>
                  <a:cubicBezTo>
                    <a:pt x="1004" y="193"/>
                    <a:pt x="791" y="436"/>
                    <a:pt x="700" y="740"/>
                  </a:cubicBezTo>
                  <a:cubicBezTo>
                    <a:pt x="639" y="983"/>
                    <a:pt x="578" y="1226"/>
                    <a:pt x="578" y="1469"/>
                  </a:cubicBezTo>
                  <a:cubicBezTo>
                    <a:pt x="578" y="1804"/>
                    <a:pt x="487" y="2168"/>
                    <a:pt x="305" y="2442"/>
                  </a:cubicBezTo>
                  <a:cubicBezTo>
                    <a:pt x="244" y="2533"/>
                    <a:pt x="183" y="2594"/>
                    <a:pt x="92" y="2624"/>
                  </a:cubicBezTo>
                  <a:lnTo>
                    <a:pt x="1" y="2685"/>
                  </a:lnTo>
                  <a:lnTo>
                    <a:pt x="61" y="2655"/>
                  </a:lnTo>
                  <a:cubicBezTo>
                    <a:pt x="61" y="2670"/>
                    <a:pt x="69" y="2678"/>
                    <a:pt x="80" y="2678"/>
                  </a:cubicBezTo>
                  <a:cubicBezTo>
                    <a:pt x="92" y="2678"/>
                    <a:pt x="107" y="2670"/>
                    <a:pt x="122" y="2655"/>
                  </a:cubicBezTo>
                  <a:cubicBezTo>
                    <a:pt x="213" y="2624"/>
                    <a:pt x="305" y="2564"/>
                    <a:pt x="365" y="2503"/>
                  </a:cubicBezTo>
                  <a:cubicBezTo>
                    <a:pt x="457" y="2381"/>
                    <a:pt x="548" y="2229"/>
                    <a:pt x="609" y="2077"/>
                  </a:cubicBezTo>
                  <a:cubicBezTo>
                    <a:pt x="669" y="1895"/>
                    <a:pt x="700" y="1682"/>
                    <a:pt x="730" y="1469"/>
                  </a:cubicBezTo>
                  <a:cubicBezTo>
                    <a:pt x="730" y="1257"/>
                    <a:pt x="791" y="1013"/>
                    <a:pt x="882" y="770"/>
                  </a:cubicBezTo>
                  <a:cubicBezTo>
                    <a:pt x="964" y="402"/>
                    <a:pt x="1308" y="171"/>
                    <a:pt x="1663" y="171"/>
                  </a:cubicBezTo>
                  <a:cubicBezTo>
                    <a:pt x="1835" y="171"/>
                    <a:pt x="2010" y="226"/>
                    <a:pt x="2159" y="345"/>
                  </a:cubicBezTo>
                  <a:cubicBezTo>
                    <a:pt x="2372" y="557"/>
                    <a:pt x="2523" y="861"/>
                    <a:pt x="2554" y="1165"/>
                  </a:cubicBezTo>
                  <a:cubicBezTo>
                    <a:pt x="2584" y="1317"/>
                    <a:pt x="2584" y="1439"/>
                    <a:pt x="2584" y="1591"/>
                  </a:cubicBezTo>
                  <a:cubicBezTo>
                    <a:pt x="2584" y="1743"/>
                    <a:pt x="2615" y="1925"/>
                    <a:pt x="2645" y="2077"/>
                  </a:cubicBezTo>
                  <a:cubicBezTo>
                    <a:pt x="2735" y="2279"/>
                    <a:pt x="2857" y="2447"/>
                    <a:pt x="3013" y="2595"/>
                  </a:cubicBezTo>
                  <a:lnTo>
                    <a:pt x="3013" y="2595"/>
                  </a:lnTo>
                  <a:cubicBezTo>
                    <a:pt x="2181" y="2604"/>
                    <a:pt x="1501" y="2655"/>
                    <a:pt x="973" y="2655"/>
                  </a:cubicBezTo>
                  <a:lnTo>
                    <a:pt x="1" y="2685"/>
                  </a:lnTo>
                  <a:lnTo>
                    <a:pt x="852" y="2716"/>
                  </a:lnTo>
                  <a:cubicBezTo>
                    <a:pt x="1429" y="2746"/>
                    <a:pt x="2280" y="2776"/>
                    <a:pt x="3223" y="2776"/>
                  </a:cubicBezTo>
                  <a:lnTo>
                    <a:pt x="3466" y="2776"/>
                  </a:lnTo>
                  <a:lnTo>
                    <a:pt x="3283" y="2624"/>
                  </a:lnTo>
                  <a:cubicBezTo>
                    <a:pt x="3273" y="2615"/>
                    <a:pt x="3262" y="2606"/>
                    <a:pt x="3252" y="2597"/>
                  </a:cubicBezTo>
                  <a:lnTo>
                    <a:pt x="3252" y="2597"/>
                  </a:lnTo>
                  <a:lnTo>
                    <a:pt x="3253" y="2594"/>
                  </a:lnTo>
                  <a:cubicBezTo>
                    <a:pt x="3252" y="2594"/>
                    <a:pt x="3250" y="2594"/>
                    <a:pt x="3249" y="2594"/>
                  </a:cubicBezTo>
                  <a:lnTo>
                    <a:pt x="3249" y="2594"/>
                  </a:lnTo>
                  <a:cubicBezTo>
                    <a:pt x="3054" y="2418"/>
                    <a:pt x="2914" y="2216"/>
                    <a:pt x="2827" y="1986"/>
                  </a:cubicBezTo>
                  <a:cubicBezTo>
                    <a:pt x="2767" y="1864"/>
                    <a:pt x="2767" y="1743"/>
                    <a:pt x="2767" y="1591"/>
                  </a:cubicBezTo>
                  <a:cubicBezTo>
                    <a:pt x="2767" y="1439"/>
                    <a:pt x="2736" y="1287"/>
                    <a:pt x="2736" y="1135"/>
                  </a:cubicBezTo>
                  <a:cubicBezTo>
                    <a:pt x="2675" y="770"/>
                    <a:pt x="2523" y="436"/>
                    <a:pt x="2250" y="193"/>
                  </a:cubicBezTo>
                  <a:cubicBezTo>
                    <a:pt x="2082" y="62"/>
                    <a:pt x="1879" y="0"/>
                    <a:pt x="16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3325;p76">
              <a:extLst>
                <a:ext uri="{FF2B5EF4-FFF2-40B4-BE49-F238E27FC236}">
                  <a16:creationId xmlns:a16="http://schemas.microsoft.com/office/drawing/2014/main" id="{BD77725A-A9D7-C64C-32A2-5203857D4D16}"/>
                </a:ext>
              </a:extLst>
            </p:cNvPr>
            <p:cNvSpPr/>
            <p:nvPr/>
          </p:nvSpPr>
          <p:spPr>
            <a:xfrm>
              <a:off x="5263275" y="1336925"/>
              <a:ext cx="40300" cy="41075"/>
            </a:xfrm>
            <a:custGeom>
              <a:avLst/>
              <a:gdLst/>
              <a:ahLst/>
              <a:cxnLst/>
              <a:rect l="l" t="t" r="r" b="b"/>
              <a:pathLst>
                <a:path w="1612" h="1643" extrusionOk="0">
                  <a:moveTo>
                    <a:pt x="1" y="700"/>
                  </a:moveTo>
                  <a:cubicBezTo>
                    <a:pt x="1" y="1338"/>
                    <a:pt x="730" y="1642"/>
                    <a:pt x="1186" y="1186"/>
                  </a:cubicBezTo>
                  <a:cubicBezTo>
                    <a:pt x="1612" y="761"/>
                    <a:pt x="1308" y="1"/>
                    <a:pt x="669" y="1"/>
                  </a:cubicBezTo>
                  <a:cubicBezTo>
                    <a:pt x="305" y="1"/>
                    <a:pt x="1" y="335"/>
                    <a:pt x="1" y="70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3326;p76">
              <a:extLst>
                <a:ext uri="{FF2B5EF4-FFF2-40B4-BE49-F238E27FC236}">
                  <a16:creationId xmlns:a16="http://schemas.microsoft.com/office/drawing/2014/main" id="{8BDA9C1A-63AB-0D6A-C412-08161917649D}"/>
                </a:ext>
              </a:extLst>
            </p:cNvPr>
            <p:cNvSpPr/>
            <p:nvPr/>
          </p:nvSpPr>
          <p:spPr>
            <a:xfrm>
              <a:off x="5244275" y="1419775"/>
              <a:ext cx="26625" cy="12925"/>
            </a:xfrm>
            <a:custGeom>
              <a:avLst/>
              <a:gdLst/>
              <a:ahLst/>
              <a:cxnLst/>
              <a:rect l="l" t="t" r="r" b="b"/>
              <a:pathLst>
                <a:path w="1065" h="517" extrusionOk="0">
                  <a:moveTo>
                    <a:pt x="92" y="0"/>
                  </a:moveTo>
                  <a:lnTo>
                    <a:pt x="1034" y="0"/>
                  </a:lnTo>
                  <a:cubicBezTo>
                    <a:pt x="1065" y="274"/>
                    <a:pt x="822" y="486"/>
                    <a:pt x="518" y="486"/>
                  </a:cubicBezTo>
                  <a:cubicBezTo>
                    <a:pt x="244" y="517"/>
                    <a:pt x="1" y="27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3327;p76">
              <a:extLst>
                <a:ext uri="{FF2B5EF4-FFF2-40B4-BE49-F238E27FC236}">
                  <a16:creationId xmlns:a16="http://schemas.microsoft.com/office/drawing/2014/main" id="{1E5DD3A1-80BB-0067-B410-1035A90DE0AB}"/>
                </a:ext>
              </a:extLst>
            </p:cNvPr>
            <p:cNvSpPr/>
            <p:nvPr/>
          </p:nvSpPr>
          <p:spPr>
            <a:xfrm>
              <a:off x="5393225" y="1295900"/>
              <a:ext cx="183925" cy="183925"/>
            </a:xfrm>
            <a:custGeom>
              <a:avLst/>
              <a:gdLst/>
              <a:ahLst/>
              <a:cxnLst/>
              <a:rect l="l" t="t" r="r" b="b"/>
              <a:pathLst>
                <a:path w="7357" h="7357" extrusionOk="0">
                  <a:moveTo>
                    <a:pt x="1703" y="1"/>
                  </a:moveTo>
                  <a:cubicBezTo>
                    <a:pt x="760" y="1"/>
                    <a:pt x="0" y="791"/>
                    <a:pt x="0" y="1733"/>
                  </a:cubicBezTo>
                  <a:lnTo>
                    <a:pt x="0" y="5654"/>
                  </a:lnTo>
                  <a:cubicBezTo>
                    <a:pt x="0" y="6596"/>
                    <a:pt x="760" y="7356"/>
                    <a:pt x="1703" y="7356"/>
                  </a:cubicBezTo>
                  <a:lnTo>
                    <a:pt x="5624" y="7356"/>
                  </a:lnTo>
                  <a:cubicBezTo>
                    <a:pt x="6596" y="7356"/>
                    <a:pt x="7356" y="6596"/>
                    <a:pt x="7356" y="5654"/>
                  </a:cubicBezTo>
                  <a:lnTo>
                    <a:pt x="7356" y="1733"/>
                  </a:lnTo>
                  <a:cubicBezTo>
                    <a:pt x="7356" y="791"/>
                    <a:pt x="6596" y="1"/>
                    <a:pt x="56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3328;p76">
              <a:extLst>
                <a:ext uri="{FF2B5EF4-FFF2-40B4-BE49-F238E27FC236}">
                  <a16:creationId xmlns:a16="http://schemas.microsoft.com/office/drawing/2014/main" id="{D9E5B0AA-236F-5304-3B1D-FBF9C83C262B}"/>
                </a:ext>
              </a:extLst>
            </p:cNvPr>
            <p:cNvSpPr/>
            <p:nvPr/>
          </p:nvSpPr>
          <p:spPr>
            <a:xfrm>
              <a:off x="1474450" y="1723150"/>
              <a:ext cx="129975" cy="62150"/>
            </a:xfrm>
            <a:custGeom>
              <a:avLst/>
              <a:gdLst/>
              <a:ahLst/>
              <a:cxnLst/>
              <a:rect l="l" t="t" r="r" b="b"/>
              <a:pathLst>
                <a:path w="5199" h="2486" extrusionOk="0">
                  <a:moveTo>
                    <a:pt x="2596" y="1"/>
                  </a:moveTo>
                  <a:cubicBezTo>
                    <a:pt x="2562" y="1"/>
                    <a:pt x="2524" y="8"/>
                    <a:pt x="2493" y="23"/>
                  </a:cubicBezTo>
                  <a:lnTo>
                    <a:pt x="62" y="2242"/>
                  </a:lnTo>
                  <a:cubicBezTo>
                    <a:pt x="1" y="2303"/>
                    <a:pt x="1" y="2394"/>
                    <a:pt x="62" y="2455"/>
                  </a:cubicBezTo>
                  <a:cubicBezTo>
                    <a:pt x="77" y="2470"/>
                    <a:pt x="107" y="2478"/>
                    <a:pt x="141" y="2478"/>
                  </a:cubicBezTo>
                  <a:cubicBezTo>
                    <a:pt x="176" y="2478"/>
                    <a:pt x="214" y="2470"/>
                    <a:pt x="244" y="2455"/>
                  </a:cubicBezTo>
                  <a:lnTo>
                    <a:pt x="2615" y="297"/>
                  </a:lnTo>
                  <a:lnTo>
                    <a:pt x="4955" y="2455"/>
                  </a:lnTo>
                  <a:cubicBezTo>
                    <a:pt x="4955" y="2455"/>
                    <a:pt x="5016" y="2485"/>
                    <a:pt x="5046" y="2485"/>
                  </a:cubicBezTo>
                  <a:cubicBezTo>
                    <a:pt x="5077" y="2485"/>
                    <a:pt x="5107" y="2455"/>
                    <a:pt x="5138" y="2455"/>
                  </a:cubicBezTo>
                  <a:cubicBezTo>
                    <a:pt x="5198" y="2394"/>
                    <a:pt x="5198" y="2303"/>
                    <a:pt x="5138" y="2242"/>
                  </a:cubicBezTo>
                  <a:lnTo>
                    <a:pt x="2676" y="23"/>
                  </a:lnTo>
                  <a:cubicBezTo>
                    <a:pt x="2660" y="8"/>
                    <a:pt x="2630" y="1"/>
                    <a:pt x="259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3329;p76">
              <a:extLst>
                <a:ext uri="{FF2B5EF4-FFF2-40B4-BE49-F238E27FC236}">
                  <a16:creationId xmlns:a16="http://schemas.microsoft.com/office/drawing/2014/main" id="{72F854E8-1D4F-DF3E-17AE-D65C9E604119}"/>
                </a:ext>
              </a:extLst>
            </p:cNvPr>
            <p:cNvSpPr/>
            <p:nvPr/>
          </p:nvSpPr>
          <p:spPr>
            <a:xfrm>
              <a:off x="1491175" y="1763225"/>
              <a:ext cx="95775" cy="68425"/>
            </a:xfrm>
            <a:custGeom>
              <a:avLst/>
              <a:gdLst/>
              <a:ahLst/>
              <a:cxnLst/>
              <a:rect l="l" t="t" r="r" b="b"/>
              <a:pathLst>
                <a:path w="3831" h="2737" extrusionOk="0">
                  <a:moveTo>
                    <a:pt x="122" y="1"/>
                  </a:moveTo>
                  <a:cubicBezTo>
                    <a:pt x="61" y="1"/>
                    <a:pt x="1" y="62"/>
                    <a:pt x="1" y="153"/>
                  </a:cubicBezTo>
                  <a:lnTo>
                    <a:pt x="1" y="2615"/>
                  </a:lnTo>
                  <a:cubicBezTo>
                    <a:pt x="1" y="2676"/>
                    <a:pt x="61" y="2736"/>
                    <a:pt x="122" y="2736"/>
                  </a:cubicBezTo>
                  <a:lnTo>
                    <a:pt x="3678" y="2736"/>
                  </a:lnTo>
                  <a:cubicBezTo>
                    <a:pt x="3770" y="2736"/>
                    <a:pt x="3800" y="2706"/>
                    <a:pt x="3830" y="2645"/>
                  </a:cubicBezTo>
                  <a:lnTo>
                    <a:pt x="3830" y="153"/>
                  </a:lnTo>
                  <a:cubicBezTo>
                    <a:pt x="3830" y="62"/>
                    <a:pt x="3770" y="1"/>
                    <a:pt x="3678" y="1"/>
                  </a:cubicBezTo>
                  <a:cubicBezTo>
                    <a:pt x="3618" y="1"/>
                    <a:pt x="3557" y="62"/>
                    <a:pt x="3557" y="153"/>
                  </a:cubicBezTo>
                  <a:lnTo>
                    <a:pt x="3557" y="2493"/>
                  </a:lnTo>
                  <a:lnTo>
                    <a:pt x="274" y="2493"/>
                  </a:lnTo>
                  <a:lnTo>
                    <a:pt x="274" y="153"/>
                  </a:lnTo>
                  <a:cubicBezTo>
                    <a:pt x="274" y="62"/>
                    <a:pt x="213" y="1"/>
                    <a:pt x="12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3330;p76">
              <a:extLst>
                <a:ext uri="{FF2B5EF4-FFF2-40B4-BE49-F238E27FC236}">
                  <a16:creationId xmlns:a16="http://schemas.microsoft.com/office/drawing/2014/main" id="{9D174F17-E133-CE6B-F5D7-75D895AEB4D2}"/>
                </a:ext>
              </a:extLst>
            </p:cNvPr>
            <p:cNvSpPr/>
            <p:nvPr/>
          </p:nvSpPr>
          <p:spPr>
            <a:xfrm>
              <a:off x="1477500" y="2159900"/>
              <a:ext cx="123125" cy="94250"/>
            </a:xfrm>
            <a:custGeom>
              <a:avLst/>
              <a:gdLst/>
              <a:ahLst/>
              <a:cxnLst/>
              <a:rect l="l" t="t" r="r" b="b"/>
              <a:pathLst>
                <a:path w="4925" h="3770" extrusionOk="0">
                  <a:moveTo>
                    <a:pt x="1885" y="274"/>
                  </a:moveTo>
                  <a:cubicBezTo>
                    <a:pt x="2067" y="274"/>
                    <a:pt x="2250" y="396"/>
                    <a:pt x="2341" y="578"/>
                  </a:cubicBezTo>
                  <a:lnTo>
                    <a:pt x="2584" y="1155"/>
                  </a:lnTo>
                  <a:cubicBezTo>
                    <a:pt x="2584" y="1186"/>
                    <a:pt x="2645" y="1216"/>
                    <a:pt x="2675" y="1216"/>
                  </a:cubicBezTo>
                  <a:lnTo>
                    <a:pt x="4256" y="1216"/>
                  </a:lnTo>
                  <a:cubicBezTo>
                    <a:pt x="4469" y="1216"/>
                    <a:pt x="4651" y="1399"/>
                    <a:pt x="4651" y="1642"/>
                  </a:cubicBezTo>
                  <a:lnTo>
                    <a:pt x="4651" y="3496"/>
                  </a:lnTo>
                  <a:lnTo>
                    <a:pt x="274" y="3496"/>
                  </a:lnTo>
                  <a:lnTo>
                    <a:pt x="274" y="669"/>
                  </a:lnTo>
                  <a:cubicBezTo>
                    <a:pt x="274" y="456"/>
                    <a:pt x="456" y="274"/>
                    <a:pt x="669" y="274"/>
                  </a:cubicBezTo>
                  <a:close/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lnTo>
                    <a:pt x="0" y="3648"/>
                  </a:lnTo>
                  <a:cubicBezTo>
                    <a:pt x="0" y="3709"/>
                    <a:pt x="61" y="3769"/>
                    <a:pt x="152" y="3769"/>
                  </a:cubicBezTo>
                  <a:lnTo>
                    <a:pt x="4773" y="3769"/>
                  </a:lnTo>
                  <a:cubicBezTo>
                    <a:pt x="4864" y="3769"/>
                    <a:pt x="4924" y="3709"/>
                    <a:pt x="4894" y="3648"/>
                  </a:cubicBezTo>
                  <a:lnTo>
                    <a:pt x="4894" y="1642"/>
                  </a:lnTo>
                  <a:cubicBezTo>
                    <a:pt x="4894" y="1277"/>
                    <a:pt x="4621" y="973"/>
                    <a:pt x="4256" y="973"/>
                  </a:cubicBezTo>
                  <a:lnTo>
                    <a:pt x="2766" y="973"/>
                  </a:lnTo>
                  <a:lnTo>
                    <a:pt x="2584" y="487"/>
                  </a:lnTo>
                  <a:cubicBezTo>
                    <a:pt x="2462" y="183"/>
                    <a:pt x="2189" y="0"/>
                    <a:pt x="18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3331;p76">
              <a:extLst>
                <a:ext uri="{FF2B5EF4-FFF2-40B4-BE49-F238E27FC236}">
                  <a16:creationId xmlns:a16="http://schemas.microsoft.com/office/drawing/2014/main" id="{B5C7611C-483C-CE5F-1073-7CA4BDA22144}"/>
                </a:ext>
              </a:extLst>
            </p:cNvPr>
            <p:cNvSpPr/>
            <p:nvPr/>
          </p:nvSpPr>
          <p:spPr>
            <a:xfrm>
              <a:off x="1389350" y="2466125"/>
              <a:ext cx="408850" cy="341975"/>
            </a:xfrm>
            <a:custGeom>
              <a:avLst/>
              <a:gdLst/>
              <a:ahLst/>
              <a:cxnLst/>
              <a:rect l="l" t="t" r="r" b="b"/>
              <a:pathLst>
                <a:path w="16354" h="13679" extrusionOk="0">
                  <a:moveTo>
                    <a:pt x="1216" y="1"/>
                  </a:moveTo>
                  <a:cubicBezTo>
                    <a:pt x="548" y="1"/>
                    <a:pt x="0" y="518"/>
                    <a:pt x="0" y="1186"/>
                  </a:cubicBezTo>
                  <a:lnTo>
                    <a:pt x="0" y="12463"/>
                  </a:lnTo>
                  <a:cubicBezTo>
                    <a:pt x="0" y="13132"/>
                    <a:pt x="548" y="13679"/>
                    <a:pt x="1216" y="13679"/>
                  </a:cubicBezTo>
                  <a:lnTo>
                    <a:pt x="15138" y="13679"/>
                  </a:lnTo>
                  <a:cubicBezTo>
                    <a:pt x="15806" y="13679"/>
                    <a:pt x="16353" y="13132"/>
                    <a:pt x="16353" y="12463"/>
                  </a:cubicBezTo>
                  <a:lnTo>
                    <a:pt x="16353" y="1186"/>
                  </a:lnTo>
                  <a:cubicBezTo>
                    <a:pt x="16353" y="518"/>
                    <a:pt x="15806" y="1"/>
                    <a:pt x="151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3332;p76">
              <a:extLst>
                <a:ext uri="{FF2B5EF4-FFF2-40B4-BE49-F238E27FC236}">
                  <a16:creationId xmlns:a16="http://schemas.microsoft.com/office/drawing/2014/main" id="{03A83576-A40A-5338-F342-1A0A9D865BA2}"/>
                </a:ext>
              </a:extLst>
            </p:cNvPr>
            <p:cNvSpPr/>
            <p:nvPr/>
          </p:nvSpPr>
          <p:spPr>
            <a:xfrm>
              <a:off x="1476725" y="2577825"/>
              <a:ext cx="124650" cy="118125"/>
            </a:xfrm>
            <a:custGeom>
              <a:avLst/>
              <a:gdLst/>
              <a:ahLst/>
              <a:cxnLst/>
              <a:rect l="l" t="t" r="r" b="b"/>
              <a:pathLst>
                <a:path w="4986" h="4725" extrusionOk="0">
                  <a:moveTo>
                    <a:pt x="2509" y="267"/>
                  </a:moveTo>
                  <a:cubicBezTo>
                    <a:pt x="2539" y="267"/>
                    <a:pt x="2569" y="290"/>
                    <a:pt x="2585" y="335"/>
                  </a:cubicBezTo>
                  <a:lnTo>
                    <a:pt x="3162" y="1430"/>
                  </a:lnTo>
                  <a:cubicBezTo>
                    <a:pt x="3193" y="1521"/>
                    <a:pt x="3314" y="1612"/>
                    <a:pt x="3405" y="1612"/>
                  </a:cubicBezTo>
                  <a:lnTo>
                    <a:pt x="4652" y="1825"/>
                  </a:lnTo>
                  <a:cubicBezTo>
                    <a:pt x="4682" y="1825"/>
                    <a:pt x="4712" y="1855"/>
                    <a:pt x="4712" y="1885"/>
                  </a:cubicBezTo>
                  <a:cubicBezTo>
                    <a:pt x="4712" y="1916"/>
                    <a:pt x="4712" y="1946"/>
                    <a:pt x="4682" y="1946"/>
                  </a:cubicBezTo>
                  <a:lnTo>
                    <a:pt x="3800" y="2858"/>
                  </a:lnTo>
                  <a:cubicBezTo>
                    <a:pt x="3740" y="2919"/>
                    <a:pt x="3709" y="3040"/>
                    <a:pt x="3709" y="3162"/>
                  </a:cubicBezTo>
                  <a:lnTo>
                    <a:pt x="3922" y="4378"/>
                  </a:lnTo>
                  <a:cubicBezTo>
                    <a:pt x="3922" y="4408"/>
                    <a:pt x="3892" y="4439"/>
                    <a:pt x="3861" y="4469"/>
                  </a:cubicBezTo>
                  <a:cubicBezTo>
                    <a:pt x="3846" y="4484"/>
                    <a:pt x="3831" y="4492"/>
                    <a:pt x="3816" y="4492"/>
                  </a:cubicBezTo>
                  <a:cubicBezTo>
                    <a:pt x="3800" y="4492"/>
                    <a:pt x="3785" y="4484"/>
                    <a:pt x="3770" y="4469"/>
                  </a:cubicBezTo>
                  <a:lnTo>
                    <a:pt x="2676" y="3892"/>
                  </a:lnTo>
                  <a:cubicBezTo>
                    <a:pt x="2615" y="3861"/>
                    <a:pt x="2554" y="3861"/>
                    <a:pt x="2524" y="3861"/>
                  </a:cubicBezTo>
                  <a:cubicBezTo>
                    <a:pt x="2463" y="3861"/>
                    <a:pt x="2402" y="3861"/>
                    <a:pt x="2341" y="3892"/>
                  </a:cubicBezTo>
                  <a:lnTo>
                    <a:pt x="1247" y="4469"/>
                  </a:lnTo>
                  <a:cubicBezTo>
                    <a:pt x="1232" y="4484"/>
                    <a:pt x="1217" y="4492"/>
                    <a:pt x="1202" y="4492"/>
                  </a:cubicBezTo>
                  <a:cubicBezTo>
                    <a:pt x="1186" y="4492"/>
                    <a:pt x="1171" y="4484"/>
                    <a:pt x="1156" y="4469"/>
                  </a:cubicBezTo>
                  <a:cubicBezTo>
                    <a:pt x="1126" y="4439"/>
                    <a:pt x="1095" y="4408"/>
                    <a:pt x="1126" y="4378"/>
                  </a:cubicBezTo>
                  <a:lnTo>
                    <a:pt x="1308" y="3132"/>
                  </a:lnTo>
                  <a:cubicBezTo>
                    <a:pt x="1338" y="3040"/>
                    <a:pt x="1278" y="2919"/>
                    <a:pt x="1217" y="2858"/>
                  </a:cubicBezTo>
                  <a:lnTo>
                    <a:pt x="335" y="1946"/>
                  </a:lnTo>
                  <a:cubicBezTo>
                    <a:pt x="275" y="1916"/>
                    <a:pt x="305" y="1825"/>
                    <a:pt x="366" y="1825"/>
                  </a:cubicBezTo>
                  <a:lnTo>
                    <a:pt x="1612" y="1612"/>
                  </a:lnTo>
                  <a:cubicBezTo>
                    <a:pt x="1734" y="1612"/>
                    <a:pt x="1825" y="1521"/>
                    <a:pt x="1855" y="1430"/>
                  </a:cubicBezTo>
                  <a:lnTo>
                    <a:pt x="2433" y="335"/>
                  </a:lnTo>
                  <a:cubicBezTo>
                    <a:pt x="2448" y="290"/>
                    <a:pt x="2478" y="267"/>
                    <a:pt x="2509" y="267"/>
                  </a:cubicBezTo>
                  <a:close/>
                  <a:moveTo>
                    <a:pt x="2493" y="1"/>
                  </a:moveTo>
                  <a:cubicBezTo>
                    <a:pt x="2379" y="1"/>
                    <a:pt x="2265" y="62"/>
                    <a:pt x="2189" y="183"/>
                  </a:cubicBezTo>
                  <a:lnTo>
                    <a:pt x="1612" y="1278"/>
                  </a:lnTo>
                  <a:cubicBezTo>
                    <a:pt x="1612" y="1308"/>
                    <a:pt x="1582" y="1338"/>
                    <a:pt x="1551" y="1338"/>
                  </a:cubicBezTo>
                  <a:lnTo>
                    <a:pt x="305" y="1521"/>
                  </a:lnTo>
                  <a:cubicBezTo>
                    <a:pt x="183" y="1551"/>
                    <a:pt x="62" y="1642"/>
                    <a:pt x="31" y="1764"/>
                  </a:cubicBezTo>
                  <a:cubicBezTo>
                    <a:pt x="1" y="1885"/>
                    <a:pt x="31" y="2037"/>
                    <a:pt x="123" y="2129"/>
                  </a:cubicBezTo>
                  <a:lnTo>
                    <a:pt x="1004" y="3010"/>
                  </a:lnTo>
                  <a:cubicBezTo>
                    <a:pt x="1034" y="3040"/>
                    <a:pt x="1034" y="3040"/>
                    <a:pt x="1034" y="3071"/>
                  </a:cubicBezTo>
                  <a:lnTo>
                    <a:pt x="822" y="4317"/>
                  </a:lnTo>
                  <a:cubicBezTo>
                    <a:pt x="822" y="4439"/>
                    <a:pt x="852" y="4560"/>
                    <a:pt x="974" y="4651"/>
                  </a:cubicBezTo>
                  <a:cubicBezTo>
                    <a:pt x="1034" y="4682"/>
                    <a:pt x="1095" y="4712"/>
                    <a:pt x="1186" y="4712"/>
                  </a:cubicBezTo>
                  <a:cubicBezTo>
                    <a:pt x="1217" y="4712"/>
                    <a:pt x="1278" y="4712"/>
                    <a:pt x="1338" y="4682"/>
                  </a:cubicBezTo>
                  <a:lnTo>
                    <a:pt x="2433" y="4104"/>
                  </a:lnTo>
                  <a:lnTo>
                    <a:pt x="2524" y="4104"/>
                  </a:lnTo>
                  <a:lnTo>
                    <a:pt x="3618" y="4682"/>
                  </a:lnTo>
                  <a:cubicBezTo>
                    <a:pt x="3673" y="4709"/>
                    <a:pt x="3734" y="4724"/>
                    <a:pt x="3795" y="4724"/>
                  </a:cubicBezTo>
                  <a:cubicBezTo>
                    <a:pt x="3870" y="4724"/>
                    <a:pt x="3946" y="4702"/>
                    <a:pt x="4013" y="4651"/>
                  </a:cubicBezTo>
                  <a:cubicBezTo>
                    <a:pt x="4104" y="4560"/>
                    <a:pt x="4165" y="4439"/>
                    <a:pt x="4165" y="4317"/>
                  </a:cubicBezTo>
                  <a:lnTo>
                    <a:pt x="3952" y="3071"/>
                  </a:lnTo>
                  <a:cubicBezTo>
                    <a:pt x="3952" y="3040"/>
                    <a:pt x="3952" y="3040"/>
                    <a:pt x="3983" y="3010"/>
                  </a:cubicBezTo>
                  <a:lnTo>
                    <a:pt x="4864" y="2129"/>
                  </a:lnTo>
                  <a:cubicBezTo>
                    <a:pt x="4955" y="2037"/>
                    <a:pt x="4986" y="1885"/>
                    <a:pt x="4955" y="1764"/>
                  </a:cubicBezTo>
                  <a:cubicBezTo>
                    <a:pt x="4895" y="1642"/>
                    <a:pt x="4804" y="1551"/>
                    <a:pt x="4682" y="1521"/>
                  </a:cubicBezTo>
                  <a:lnTo>
                    <a:pt x="3436" y="1338"/>
                  </a:lnTo>
                  <a:cubicBezTo>
                    <a:pt x="3405" y="1338"/>
                    <a:pt x="3375" y="1308"/>
                    <a:pt x="3375" y="1278"/>
                  </a:cubicBezTo>
                  <a:lnTo>
                    <a:pt x="2797" y="183"/>
                  </a:lnTo>
                  <a:cubicBezTo>
                    <a:pt x="2721" y="62"/>
                    <a:pt x="2607" y="1"/>
                    <a:pt x="249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3333;p76">
              <a:extLst>
                <a:ext uri="{FF2B5EF4-FFF2-40B4-BE49-F238E27FC236}">
                  <a16:creationId xmlns:a16="http://schemas.microsoft.com/office/drawing/2014/main" id="{5F23A407-D863-87DB-8560-34BF64BA4B67}"/>
                </a:ext>
              </a:extLst>
            </p:cNvPr>
            <p:cNvSpPr/>
            <p:nvPr/>
          </p:nvSpPr>
          <p:spPr>
            <a:xfrm>
              <a:off x="1469900" y="3022375"/>
              <a:ext cx="136800" cy="88925"/>
            </a:xfrm>
            <a:custGeom>
              <a:avLst/>
              <a:gdLst/>
              <a:ahLst/>
              <a:cxnLst/>
              <a:rect l="l" t="t" r="r" b="b"/>
              <a:pathLst>
                <a:path w="5472" h="3557" extrusionOk="0">
                  <a:moveTo>
                    <a:pt x="5198" y="274"/>
                  </a:moveTo>
                  <a:lnTo>
                    <a:pt x="5198" y="3283"/>
                  </a:lnTo>
                  <a:lnTo>
                    <a:pt x="274" y="3283"/>
                  </a:lnTo>
                  <a:lnTo>
                    <a:pt x="274" y="274"/>
                  </a:lnTo>
                  <a:close/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lnTo>
                    <a:pt x="0" y="3435"/>
                  </a:lnTo>
                  <a:cubicBezTo>
                    <a:pt x="0" y="3496"/>
                    <a:pt x="61" y="3557"/>
                    <a:pt x="152" y="3557"/>
                  </a:cubicBezTo>
                  <a:lnTo>
                    <a:pt x="5350" y="3557"/>
                  </a:lnTo>
                  <a:cubicBezTo>
                    <a:pt x="5411" y="3557"/>
                    <a:pt x="5472" y="3496"/>
                    <a:pt x="5472" y="3435"/>
                  </a:cubicBezTo>
                  <a:lnTo>
                    <a:pt x="5472" y="152"/>
                  </a:lnTo>
                  <a:cubicBezTo>
                    <a:pt x="5472" y="61"/>
                    <a:pt x="5411" y="0"/>
                    <a:pt x="53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3334;p76">
              <a:extLst>
                <a:ext uri="{FF2B5EF4-FFF2-40B4-BE49-F238E27FC236}">
                  <a16:creationId xmlns:a16="http://schemas.microsoft.com/office/drawing/2014/main" id="{598B12A4-6250-8582-26C7-B423A807745C}"/>
                </a:ext>
              </a:extLst>
            </p:cNvPr>
            <p:cNvSpPr/>
            <p:nvPr/>
          </p:nvSpPr>
          <p:spPr>
            <a:xfrm>
              <a:off x="1470650" y="3022000"/>
              <a:ext cx="137900" cy="65750"/>
            </a:xfrm>
            <a:custGeom>
              <a:avLst/>
              <a:gdLst/>
              <a:ahLst/>
              <a:cxnLst/>
              <a:rect l="l" t="t" r="r" b="b"/>
              <a:pathLst>
                <a:path w="5516" h="2630" extrusionOk="0">
                  <a:moveTo>
                    <a:pt x="134" y="0"/>
                  </a:moveTo>
                  <a:cubicBezTo>
                    <a:pt x="100" y="0"/>
                    <a:pt x="62" y="15"/>
                    <a:pt x="31" y="46"/>
                  </a:cubicBezTo>
                  <a:cubicBezTo>
                    <a:pt x="1" y="107"/>
                    <a:pt x="1" y="198"/>
                    <a:pt x="31" y="228"/>
                  </a:cubicBezTo>
                  <a:lnTo>
                    <a:pt x="2706" y="2599"/>
                  </a:lnTo>
                  <a:cubicBezTo>
                    <a:pt x="2706" y="2629"/>
                    <a:pt x="2736" y="2629"/>
                    <a:pt x="2797" y="2629"/>
                  </a:cubicBezTo>
                  <a:cubicBezTo>
                    <a:pt x="2828" y="2629"/>
                    <a:pt x="2858" y="2629"/>
                    <a:pt x="2888" y="2599"/>
                  </a:cubicBezTo>
                  <a:lnTo>
                    <a:pt x="5442" y="259"/>
                  </a:lnTo>
                  <a:cubicBezTo>
                    <a:pt x="5516" y="160"/>
                    <a:pt x="5429" y="21"/>
                    <a:pt x="5329" y="21"/>
                  </a:cubicBezTo>
                  <a:cubicBezTo>
                    <a:pt x="5306" y="21"/>
                    <a:pt x="5282" y="29"/>
                    <a:pt x="5259" y="46"/>
                  </a:cubicBezTo>
                  <a:lnTo>
                    <a:pt x="2797" y="2325"/>
                  </a:lnTo>
                  <a:lnTo>
                    <a:pt x="214" y="46"/>
                  </a:lnTo>
                  <a:cubicBezTo>
                    <a:pt x="198" y="15"/>
                    <a:pt x="168" y="0"/>
                    <a:pt x="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3335;p76">
              <a:extLst>
                <a:ext uri="{FF2B5EF4-FFF2-40B4-BE49-F238E27FC236}">
                  <a16:creationId xmlns:a16="http://schemas.microsoft.com/office/drawing/2014/main" id="{CC76A120-8137-AB31-85F2-20F73E6280C9}"/>
                </a:ext>
              </a:extLst>
            </p:cNvPr>
            <p:cNvSpPr/>
            <p:nvPr/>
          </p:nvSpPr>
          <p:spPr>
            <a:xfrm>
              <a:off x="1471425" y="3060750"/>
              <a:ext cx="47125" cy="46750"/>
            </a:xfrm>
            <a:custGeom>
              <a:avLst/>
              <a:gdLst/>
              <a:ahLst/>
              <a:cxnLst/>
              <a:rect l="l" t="t" r="r" b="b"/>
              <a:pathLst>
                <a:path w="1885" h="1870" extrusionOk="0">
                  <a:moveTo>
                    <a:pt x="1744" y="0"/>
                  </a:moveTo>
                  <a:cubicBezTo>
                    <a:pt x="1710" y="0"/>
                    <a:pt x="1672" y="16"/>
                    <a:pt x="1642" y="46"/>
                  </a:cubicBezTo>
                  <a:lnTo>
                    <a:pt x="61" y="1626"/>
                  </a:lnTo>
                  <a:cubicBezTo>
                    <a:pt x="0" y="1687"/>
                    <a:pt x="0" y="1778"/>
                    <a:pt x="61" y="1809"/>
                  </a:cubicBezTo>
                  <a:cubicBezTo>
                    <a:pt x="91" y="1839"/>
                    <a:pt x="122" y="1870"/>
                    <a:pt x="152" y="1870"/>
                  </a:cubicBezTo>
                  <a:cubicBezTo>
                    <a:pt x="183" y="1870"/>
                    <a:pt x="213" y="1839"/>
                    <a:pt x="243" y="1809"/>
                  </a:cubicBezTo>
                  <a:lnTo>
                    <a:pt x="1824" y="228"/>
                  </a:lnTo>
                  <a:cubicBezTo>
                    <a:pt x="1885" y="198"/>
                    <a:pt x="1885" y="107"/>
                    <a:pt x="1824" y="46"/>
                  </a:cubicBezTo>
                  <a:cubicBezTo>
                    <a:pt x="1809" y="16"/>
                    <a:pt x="1778" y="0"/>
                    <a:pt x="174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3336;p76">
              <a:extLst>
                <a:ext uri="{FF2B5EF4-FFF2-40B4-BE49-F238E27FC236}">
                  <a16:creationId xmlns:a16="http://schemas.microsoft.com/office/drawing/2014/main" id="{AE7E8BCD-F930-785F-D3D7-FF7E126F7713}"/>
                </a:ext>
              </a:extLst>
            </p:cNvPr>
            <p:cNvSpPr/>
            <p:nvPr/>
          </p:nvSpPr>
          <p:spPr>
            <a:xfrm>
              <a:off x="1558800" y="3060750"/>
              <a:ext cx="49425" cy="49025"/>
            </a:xfrm>
            <a:custGeom>
              <a:avLst/>
              <a:gdLst/>
              <a:ahLst/>
              <a:cxnLst/>
              <a:rect l="l" t="t" r="r" b="b"/>
              <a:pathLst>
                <a:path w="1977" h="1961" extrusionOk="0">
                  <a:moveTo>
                    <a:pt x="134" y="0"/>
                  </a:moveTo>
                  <a:cubicBezTo>
                    <a:pt x="100" y="0"/>
                    <a:pt x="62" y="16"/>
                    <a:pt x="31" y="46"/>
                  </a:cubicBezTo>
                  <a:cubicBezTo>
                    <a:pt x="1" y="107"/>
                    <a:pt x="1" y="198"/>
                    <a:pt x="31" y="228"/>
                  </a:cubicBezTo>
                  <a:lnTo>
                    <a:pt x="1733" y="1930"/>
                  </a:lnTo>
                  <a:cubicBezTo>
                    <a:pt x="1764" y="1961"/>
                    <a:pt x="1794" y="1961"/>
                    <a:pt x="1824" y="1961"/>
                  </a:cubicBezTo>
                  <a:cubicBezTo>
                    <a:pt x="1855" y="1961"/>
                    <a:pt x="1885" y="1961"/>
                    <a:pt x="1916" y="1930"/>
                  </a:cubicBezTo>
                  <a:cubicBezTo>
                    <a:pt x="1976" y="1870"/>
                    <a:pt x="1976" y="1809"/>
                    <a:pt x="1916" y="1748"/>
                  </a:cubicBezTo>
                  <a:lnTo>
                    <a:pt x="214" y="46"/>
                  </a:lnTo>
                  <a:cubicBezTo>
                    <a:pt x="198" y="16"/>
                    <a:pt x="168" y="0"/>
                    <a:pt x="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3337;p76">
              <a:extLst>
                <a:ext uri="{FF2B5EF4-FFF2-40B4-BE49-F238E27FC236}">
                  <a16:creationId xmlns:a16="http://schemas.microsoft.com/office/drawing/2014/main" id="{3D16F838-483B-303A-9E49-826D3C54E928}"/>
                </a:ext>
              </a:extLst>
            </p:cNvPr>
            <p:cNvSpPr/>
            <p:nvPr/>
          </p:nvSpPr>
          <p:spPr>
            <a:xfrm>
              <a:off x="1833875" y="1113525"/>
              <a:ext cx="2445375" cy="550400"/>
            </a:xfrm>
            <a:custGeom>
              <a:avLst/>
              <a:gdLst/>
              <a:ahLst/>
              <a:cxnLst/>
              <a:rect l="l" t="t" r="r" b="b"/>
              <a:pathLst>
                <a:path w="97815" h="22016" extrusionOk="0">
                  <a:moveTo>
                    <a:pt x="1" y="1"/>
                  </a:moveTo>
                  <a:cubicBezTo>
                    <a:pt x="1308" y="10791"/>
                    <a:pt x="9454" y="19727"/>
                    <a:pt x="20275" y="21582"/>
                  </a:cubicBezTo>
                  <a:lnTo>
                    <a:pt x="20974" y="21703"/>
                  </a:lnTo>
                  <a:cubicBezTo>
                    <a:pt x="22433" y="21912"/>
                    <a:pt x="23896" y="22015"/>
                    <a:pt x="25352" y="22015"/>
                  </a:cubicBezTo>
                  <a:cubicBezTo>
                    <a:pt x="32147" y="22015"/>
                    <a:pt x="38795" y="19769"/>
                    <a:pt x="44227" y="15563"/>
                  </a:cubicBezTo>
                  <a:cubicBezTo>
                    <a:pt x="46932" y="13436"/>
                    <a:pt x="49333" y="10821"/>
                    <a:pt x="52434" y="9362"/>
                  </a:cubicBezTo>
                  <a:cubicBezTo>
                    <a:pt x="54621" y="8313"/>
                    <a:pt x="56977" y="7910"/>
                    <a:pt x="59389" y="7910"/>
                  </a:cubicBezTo>
                  <a:cubicBezTo>
                    <a:pt x="62844" y="7910"/>
                    <a:pt x="66412" y="8736"/>
                    <a:pt x="69759" y="9666"/>
                  </a:cubicBezTo>
                  <a:cubicBezTo>
                    <a:pt x="73883" y="10807"/>
                    <a:pt x="78166" y="12075"/>
                    <a:pt x="82367" y="12075"/>
                  </a:cubicBezTo>
                  <a:cubicBezTo>
                    <a:pt x="83986" y="12075"/>
                    <a:pt x="85594" y="11886"/>
                    <a:pt x="87176" y="11429"/>
                  </a:cubicBezTo>
                  <a:cubicBezTo>
                    <a:pt x="92434" y="9940"/>
                    <a:pt x="96629" y="5320"/>
                    <a:pt x="9781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3338;p76">
              <a:extLst>
                <a:ext uri="{FF2B5EF4-FFF2-40B4-BE49-F238E27FC236}">
                  <a16:creationId xmlns:a16="http://schemas.microsoft.com/office/drawing/2014/main" id="{1C7BC5F3-D2DE-0712-1DCF-0EBAFCFCBD87}"/>
                </a:ext>
              </a:extLst>
            </p:cNvPr>
            <p:cNvSpPr/>
            <p:nvPr/>
          </p:nvSpPr>
          <p:spPr>
            <a:xfrm>
              <a:off x="4505675" y="1113525"/>
              <a:ext cx="597300" cy="322175"/>
            </a:xfrm>
            <a:custGeom>
              <a:avLst/>
              <a:gdLst/>
              <a:ahLst/>
              <a:cxnLst/>
              <a:rect l="l" t="t" r="r" b="b"/>
              <a:pathLst>
                <a:path w="23892" h="12887" extrusionOk="0">
                  <a:moveTo>
                    <a:pt x="2250" y="1"/>
                  </a:moveTo>
                  <a:cubicBezTo>
                    <a:pt x="0" y="2949"/>
                    <a:pt x="973" y="7539"/>
                    <a:pt x="3709" y="10031"/>
                  </a:cubicBezTo>
                  <a:cubicBezTo>
                    <a:pt x="5968" y="12067"/>
                    <a:pt x="9058" y="12886"/>
                    <a:pt x="12135" y="12886"/>
                  </a:cubicBezTo>
                  <a:cubicBezTo>
                    <a:pt x="12826" y="12886"/>
                    <a:pt x="13516" y="12845"/>
                    <a:pt x="14195" y="12767"/>
                  </a:cubicBezTo>
                  <a:cubicBezTo>
                    <a:pt x="16657" y="12493"/>
                    <a:pt x="19180" y="11703"/>
                    <a:pt x="21004" y="9940"/>
                  </a:cubicBezTo>
                  <a:cubicBezTo>
                    <a:pt x="23010" y="7873"/>
                    <a:pt x="23891" y="4955"/>
                    <a:pt x="23314" y="2128"/>
                  </a:cubicBezTo>
                  <a:cubicBezTo>
                    <a:pt x="23162" y="1399"/>
                    <a:pt x="22919" y="669"/>
                    <a:pt x="226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3339;p76">
              <a:extLst>
                <a:ext uri="{FF2B5EF4-FFF2-40B4-BE49-F238E27FC236}">
                  <a16:creationId xmlns:a16="http://schemas.microsoft.com/office/drawing/2014/main" id="{891CEB2B-F504-9728-D0BA-A53A343BDAA7}"/>
                </a:ext>
              </a:extLst>
            </p:cNvPr>
            <p:cNvSpPr/>
            <p:nvPr/>
          </p:nvSpPr>
          <p:spPr>
            <a:xfrm>
              <a:off x="1833875" y="1113525"/>
              <a:ext cx="2445375" cy="550400"/>
            </a:xfrm>
            <a:custGeom>
              <a:avLst/>
              <a:gdLst/>
              <a:ahLst/>
              <a:cxnLst/>
              <a:rect l="l" t="t" r="r" b="b"/>
              <a:pathLst>
                <a:path w="97815" h="22016" extrusionOk="0">
                  <a:moveTo>
                    <a:pt x="1" y="1"/>
                  </a:moveTo>
                  <a:cubicBezTo>
                    <a:pt x="1308" y="10791"/>
                    <a:pt x="9454" y="19727"/>
                    <a:pt x="20275" y="21582"/>
                  </a:cubicBezTo>
                  <a:lnTo>
                    <a:pt x="20974" y="21703"/>
                  </a:lnTo>
                  <a:cubicBezTo>
                    <a:pt x="22433" y="21912"/>
                    <a:pt x="23896" y="22015"/>
                    <a:pt x="25352" y="22015"/>
                  </a:cubicBezTo>
                  <a:cubicBezTo>
                    <a:pt x="32147" y="22015"/>
                    <a:pt x="38795" y="19769"/>
                    <a:pt x="44227" y="15563"/>
                  </a:cubicBezTo>
                  <a:cubicBezTo>
                    <a:pt x="46932" y="13436"/>
                    <a:pt x="49333" y="10821"/>
                    <a:pt x="52434" y="9362"/>
                  </a:cubicBezTo>
                  <a:cubicBezTo>
                    <a:pt x="54621" y="8313"/>
                    <a:pt x="56977" y="7910"/>
                    <a:pt x="59389" y="7910"/>
                  </a:cubicBezTo>
                  <a:cubicBezTo>
                    <a:pt x="62844" y="7910"/>
                    <a:pt x="66412" y="8736"/>
                    <a:pt x="69759" y="9666"/>
                  </a:cubicBezTo>
                  <a:cubicBezTo>
                    <a:pt x="73883" y="10807"/>
                    <a:pt x="78166" y="12075"/>
                    <a:pt x="82367" y="12075"/>
                  </a:cubicBezTo>
                  <a:cubicBezTo>
                    <a:pt x="83986" y="12075"/>
                    <a:pt x="85594" y="11886"/>
                    <a:pt x="87176" y="11429"/>
                  </a:cubicBezTo>
                  <a:cubicBezTo>
                    <a:pt x="92434" y="9940"/>
                    <a:pt x="96629" y="5320"/>
                    <a:pt x="97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3340;p76">
              <a:extLst>
                <a:ext uri="{FF2B5EF4-FFF2-40B4-BE49-F238E27FC236}">
                  <a16:creationId xmlns:a16="http://schemas.microsoft.com/office/drawing/2014/main" id="{FDBFA917-0F14-5698-0F35-7EA7BEB90C21}"/>
                </a:ext>
              </a:extLst>
            </p:cNvPr>
            <p:cNvSpPr/>
            <p:nvPr/>
          </p:nvSpPr>
          <p:spPr>
            <a:xfrm>
              <a:off x="4505675" y="1113525"/>
              <a:ext cx="597300" cy="322175"/>
            </a:xfrm>
            <a:custGeom>
              <a:avLst/>
              <a:gdLst/>
              <a:ahLst/>
              <a:cxnLst/>
              <a:rect l="l" t="t" r="r" b="b"/>
              <a:pathLst>
                <a:path w="23892" h="12887" extrusionOk="0">
                  <a:moveTo>
                    <a:pt x="2250" y="1"/>
                  </a:moveTo>
                  <a:cubicBezTo>
                    <a:pt x="0" y="2949"/>
                    <a:pt x="973" y="7539"/>
                    <a:pt x="3709" y="10031"/>
                  </a:cubicBezTo>
                  <a:cubicBezTo>
                    <a:pt x="5968" y="12067"/>
                    <a:pt x="9058" y="12886"/>
                    <a:pt x="12135" y="12886"/>
                  </a:cubicBezTo>
                  <a:cubicBezTo>
                    <a:pt x="12826" y="12886"/>
                    <a:pt x="13516" y="12845"/>
                    <a:pt x="14195" y="12767"/>
                  </a:cubicBezTo>
                  <a:cubicBezTo>
                    <a:pt x="16657" y="12493"/>
                    <a:pt x="19180" y="11703"/>
                    <a:pt x="21004" y="9940"/>
                  </a:cubicBezTo>
                  <a:cubicBezTo>
                    <a:pt x="23010" y="7873"/>
                    <a:pt x="23891" y="4955"/>
                    <a:pt x="23314" y="2128"/>
                  </a:cubicBezTo>
                  <a:cubicBezTo>
                    <a:pt x="23162" y="1399"/>
                    <a:pt x="22919" y="669"/>
                    <a:pt x="22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3341;p76">
              <a:extLst>
                <a:ext uri="{FF2B5EF4-FFF2-40B4-BE49-F238E27FC236}">
                  <a16:creationId xmlns:a16="http://schemas.microsoft.com/office/drawing/2014/main" id="{338B2D33-331D-B9BF-898A-DE4D9F28B32A}"/>
                </a:ext>
              </a:extLst>
            </p:cNvPr>
            <p:cNvSpPr/>
            <p:nvPr/>
          </p:nvSpPr>
          <p:spPr>
            <a:xfrm>
              <a:off x="5083950" y="1373075"/>
              <a:ext cx="37250" cy="33425"/>
            </a:xfrm>
            <a:custGeom>
              <a:avLst/>
              <a:gdLst/>
              <a:ahLst/>
              <a:cxnLst/>
              <a:rect l="l" t="t" r="r" b="b"/>
              <a:pathLst>
                <a:path w="1490" h="1337" extrusionOk="0">
                  <a:moveTo>
                    <a:pt x="658" y="0"/>
                  </a:moveTo>
                  <a:cubicBezTo>
                    <a:pt x="635" y="0"/>
                    <a:pt x="608" y="4"/>
                    <a:pt x="578" y="14"/>
                  </a:cubicBezTo>
                  <a:cubicBezTo>
                    <a:pt x="426" y="44"/>
                    <a:pt x="274" y="105"/>
                    <a:pt x="183" y="257"/>
                  </a:cubicBezTo>
                  <a:cubicBezTo>
                    <a:pt x="31" y="439"/>
                    <a:pt x="0" y="683"/>
                    <a:pt x="92" y="895"/>
                  </a:cubicBezTo>
                  <a:cubicBezTo>
                    <a:pt x="210" y="1192"/>
                    <a:pt x="480" y="1336"/>
                    <a:pt x="747" y="1336"/>
                  </a:cubicBezTo>
                  <a:cubicBezTo>
                    <a:pt x="1028" y="1336"/>
                    <a:pt x="1305" y="1177"/>
                    <a:pt x="1399" y="865"/>
                  </a:cubicBezTo>
                  <a:cubicBezTo>
                    <a:pt x="1490" y="622"/>
                    <a:pt x="1429" y="379"/>
                    <a:pt x="1277" y="196"/>
                  </a:cubicBezTo>
                  <a:cubicBezTo>
                    <a:pt x="1186" y="105"/>
                    <a:pt x="1034" y="14"/>
                    <a:pt x="882" y="14"/>
                  </a:cubicBezTo>
                  <a:cubicBezTo>
                    <a:pt x="851" y="4"/>
                    <a:pt x="824" y="0"/>
                    <a:pt x="802" y="0"/>
                  </a:cubicBezTo>
                  <a:cubicBezTo>
                    <a:pt x="757" y="0"/>
                    <a:pt x="730" y="14"/>
                    <a:pt x="730" y="14"/>
                  </a:cubicBezTo>
                  <a:cubicBezTo>
                    <a:pt x="912" y="44"/>
                    <a:pt x="1064" y="136"/>
                    <a:pt x="1186" y="288"/>
                  </a:cubicBezTo>
                  <a:cubicBezTo>
                    <a:pt x="1277" y="439"/>
                    <a:pt x="1307" y="622"/>
                    <a:pt x="1247" y="804"/>
                  </a:cubicBezTo>
                  <a:cubicBezTo>
                    <a:pt x="1168" y="1040"/>
                    <a:pt x="952" y="1162"/>
                    <a:pt x="736" y="1162"/>
                  </a:cubicBezTo>
                  <a:cubicBezTo>
                    <a:pt x="533" y="1162"/>
                    <a:pt x="332" y="1055"/>
                    <a:pt x="244" y="835"/>
                  </a:cubicBezTo>
                  <a:cubicBezTo>
                    <a:pt x="183" y="652"/>
                    <a:pt x="183" y="470"/>
                    <a:pt x="304" y="318"/>
                  </a:cubicBezTo>
                  <a:cubicBezTo>
                    <a:pt x="487" y="44"/>
                    <a:pt x="730" y="14"/>
                    <a:pt x="730" y="14"/>
                  </a:cubicBezTo>
                  <a:cubicBezTo>
                    <a:pt x="730" y="14"/>
                    <a:pt x="703" y="0"/>
                    <a:pt x="6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3342;p76">
              <a:extLst>
                <a:ext uri="{FF2B5EF4-FFF2-40B4-BE49-F238E27FC236}">
                  <a16:creationId xmlns:a16="http://schemas.microsoft.com/office/drawing/2014/main" id="{08250521-3712-23F2-19B4-E6CD1C31B0B3}"/>
                </a:ext>
              </a:extLst>
            </p:cNvPr>
            <p:cNvSpPr/>
            <p:nvPr/>
          </p:nvSpPr>
          <p:spPr>
            <a:xfrm>
              <a:off x="5058100" y="1344525"/>
              <a:ext cx="89700" cy="88175"/>
            </a:xfrm>
            <a:custGeom>
              <a:avLst/>
              <a:gdLst/>
              <a:ahLst/>
              <a:cxnLst/>
              <a:rect l="l" t="t" r="r" b="b"/>
              <a:pathLst>
                <a:path w="3588" h="3527" extrusionOk="0">
                  <a:moveTo>
                    <a:pt x="1004" y="3405"/>
                  </a:moveTo>
                  <a:lnTo>
                    <a:pt x="1004" y="3405"/>
                  </a:lnTo>
                  <a:lnTo>
                    <a:pt x="1004" y="3405"/>
                  </a:lnTo>
                  <a:close/>
                  <a:moveTo>
                    <a:pt x="1855" y="1"/>
                  </a:moveTo>
                  <a:lnTo>
                    <a:pt x="1278" y="31"/>
                  </a:lnTo>
                  <a:lnTo>
                    <a:pt x="1247" y="31"/>
                  </a:lnTo>
                  <a:lnTo>
                    <a:pt x="1247" y="92"/>
                  </a:lnTo>
                  <a:cubicBezTo>
                    <a:pt x="1219" y="178"/>
                    <a:pt x="1217" y="290"/>
                    <a:pt x="1217" y="404"/>
                  </a:cubicBezTo>
                  <a:lnTo>
                    <a:pt x="1217" y="404"/>
                  </a:lnTo>
                  <a:cubicBezTo>
                    <a:pt x="1117" y="433"/>
                    <a:pt x="1017" y="483"/>
                    <a:pt x="918" y="553"/>
                  </a:cubicBezTo>
                  <a:lnTo>
                    <a:pt x="918" y="553"/>
                  </a:lnTo>
                  <a:lnTo>
                    <a:pt x="639" y="426"/>
                  </a:lnTo>
                  <a:lnTo>
                    <a:pt x="609" y="396"/>
                  </a:lnTo>
                  <a:lnTo>
                    <a:pt x="578" y="457"/>
                  </a:lnTo>
                  <a:lnTo>
                    <a:pt x="214" y="913"/>
                  </a:lnTo>
                  <a:lnTo>
                    <a:pt x="183" y="943"/>
                  </a:lnTo>
                  <a:lnTo>
                    <a:pt x="214" y="1004"/>
                  </a:lnTo>
                  <a:lnTo>
                    <a:pt x="414" y="1232"/>
                  </a:lnTo>
                  <a:lnTo>
                    <a:pt x="414" y="1232"/>
                  </a:lnTo>
                  <a:cubicBezTo>
                    <a:pt x="387" y="1322"/>
                    <a:pt x="349" y="1412"/>
                    <a:pt x="338" y="1501"/>
                  </a:cubicBezTo>
                  <a:lnTo>
                    <a:pt x="338" y="1501"/>
                  </a:lnTo>
                  <a:lnTo>
                    <a:pt x="62" y="1612"/>
                  </a:lnTo>
                  <a:lnTo>
                    <a:pt x="1" y="1642"/>
                  </a:lnTo>
                  <a:lnTo>
                    <a:pt x="1" y="1703"/>
                  </a:lnTo>
                  <a:cubicBezTo>
                    <a:pt x="1" y="1885"/>
                    <a:pt x="31" y="2068"/>
                    <a:pt x="62" y="2281"/>
                  </a:cubicBezTo>
                  <a:lnTo>
                    <a:pt x="62" y="2341"/>
                  </a:lnTo>
                  <a:lnTo>
                    <a:pt x="123" y="2341"/>
                  </a:lnTo>
                  <a:lnTo>
                    <a:pt x="419" y="2366"/>
                  </a:lnTo>
                  <a:lnTo>
                    <a:pt x="419" y="2366"/>
                  </a:lnTo>
                  <a:cubicBezTo>
                    <a:pt x="466" y="2472"/>
                    <a:pt x="516" y="2549"/>
                    <a:pt x="582" y="2639"/>
                  </a:cubicBezTo>
                  <a:lnTo>
                    <a:pt x="582" y="2639"/>
                  </a:lnTo>
                  <a:lnTo>
                    <a:pt x="457" y="2888"/>
                  </a:lnTo>
                  <a:lnTo>
                    <a:pt x="426" y="2949"/>
                  </a:lnTo>
                  <a:lnTo>
                    <a:pt x="487" y="3010"/>
                  </a:lnTo>
                  <a:lnTo>
                    <a:pt x="943" y="3344"/>
                  </a:lnTo>
                  <a:lnTo>
                    <a:pt x="1004" y="3405"/>
                  </a:lnTo>
                  <a:lnTo>
                    <a:pt x="1065" y="3344"/>
                  </a:lnTo>
                  <a:lnTo>
                    <a:pt x="1304" y="3158"/>
                  </a:lnTo>
                  <a:lnTo>
                    <a:pt x="1304" y="3158"/>
                  </a:lnTo>
                  <a:cubicBezTo>
                    <a:pt x="1387" y="3193"/>
                    <a:pt x="1469" y="3213"/>
                    <a:pt x="1551" y="3220"/>
                  </a:cubicBezTo>
                  <a:lnTo>
                    <a:pt x="1551" y="3220"/>
                  </a:lnTo>
                  <a:lnTo>
                    <a:pt x="1551" y="3223"/>
                  </a:lnTo>
                  <a:lnTo>
                    <a:pt x="1582" y="3284"/>
                  </a:lnTo>
                  <a:lnTo>
                    <a:pt x="1642" y="3466"/>
                  </a:lnTo>
                  <a:lnTo>
                    <a:pt x="1673" y="3527"/>
                  </a:lnTo>
                  <a:lnTo>
                    <a:pt x="1734" y="3527"/>
                  </a:lnTo>
                  <a:lnTo>
                    <a:pt x="2311" y="3436"/>
                  </a:lnTo>
                  <a:lnTo>
                    <a:pt x="2372" y="3436"/>
                  </a:lnTo>
                  <a:lnTo>
                    <a:pt x="2372" y="3375"/>
                  </a:lnTo>
                  <a:cubicBezTo>
                    <a:pt x="2397" y="3273"/>
                    <a:pt x="2401" y="3172"/>
                    <a:pt x="2402" y="3071"/>
                  </a:cubicBezTo>
                  <a:lnTo>
                    <a:pt x="2402" y="3071"/>
                  </a:lnTo>
                  <a:cubicBezTo>
                    <a:pt x="2491" y="3026"/>
                    <a:pt x="2580" y="2978"/>
                    <a:pt x="2669" y="2915"/>
                  </a:cubicBezTo>
                  <a:lnTo>
                    <a:pt x="2669" y="2915"/>
                  </a:lnTo>
                  <a:lnTo>
                    <a:pt x="2919" y="3040"/>
                  </a:lnTo>
                  <a:lnTo>
                    <a:pt x="2980" y="3071"/>
                  </a:lnTo>
                  <a:lnTo>
                    <a:pt x="3041" y="3010"/>
                  </a:lnTo>
                  <a:lnTo>
                    <a:pt x="3375" y="2554"/>
                  </a:lnTo>
                  <a:lnTo>
                    <a:pt x="3405" y="2493"/>
                  </a:lnTo>
                  <a:lnTo>
                    <a:pt x="3375" y="2433"/>
                  </a:lnTo>
                  <a:lnTo>
                    <a:pt x="3157" y="2215"/>
                  </a:lnTo>
                  <a:lnTo>
                    <a:pt x="3157" y="2215"/>
                  </a:lnTo>
                  <a:cubicBezTo>
                    <a:pt x="3195" y="2109"/>
                    <a:pt x="3220" y="2018"/>
                    <a:pt x="3243" y="1928"/>
                  </a:cubicBezTo>
                  <a:lnTo>
                    <a:pt x="3243" y="1928"/>
                  </a:lnTo>
                  <a:lnTo>
                    <a:pt x="3527" y="1825"/>
                  </a:lnTo>
                  <a:lnTo>
                    <a:pt x="3588" y="1794"/>
                  </a:lnTo>
                  <a:lnTo>
                    <a:pt x="3588" y="1733"/>
                  </a:lnTo>
                  <a:cubicBezTo>
                    <a:pt x="3557" y="1551"/>
                    <a:pt x="3527" y="1369"/>
                    <a:pt x="3496" y="1186"/>
                  </a:cubicBezTo>
                  <a:lnTo>
                    <a:pt x="3496" y="1126"/>
                  </a:lnTo>
                  <a:lnTo>
                    <a:pt x="3436" y="1126"/>
                  </a:lnTo>
                  <a:lnTo>
                    <a:pt x="3149" y="1099"/>
                  </a:lnTo>
                  <a:lnTo>
                    <a:pt x="3149" y="1099"/>
                  </a:lnTo>
                  <a:cubicBezTo>
                    <a:pt x="3096" y="993"/>
                    <a:pt x="3040" y="888"/>
                    <a:pt x="2963" y="805"/>
                  </a:cubicBezTo>
                  <a:lnTo>
                    <a:pt x="2963" y="805"/>
                  </a:lnTo>
                  <a:cubicBezTo>
                    <a:pt x="2995" y="706"/>
                    <a:pt x="3045" y="627"/>
                    <a:pt x="3071" y="548"/>
                  </a:cubicBezTo>
                  <a:lnTo>
                    <a:pt x="3101" y="487"/>
                  </a:lnTo>
                  <a:lnTo>
                    <a:pt x="3071" y="487"/>
                  </a:lnTo>
                  <a:lnTo>
                    <a:pt x="2615" y="122"/>
                  </a:lnTo>
                  <a:lnTo>
                    <a:pt x="2554" y="122"/>
                  </a:lnTo>
                  <a:lnTo>
                    <a:pt x="2289" y="358"/>
                  </a:lnTo>
                  <a:lnTo>
                    <a:pt x="2289" y="358"/>
                  </a:lnTo>
                  <a:cubicBezTo>
                    <a:pt x="2205" y="331"/>
                    <a:pt x="2121" y="305"/>
                    <a:pt x="2037" y="305"/>
                  </a:cubicBezTo>
                  <a:lnTo>
                    <a:pt x="1946" y="305"/>
                  </a:lnTo>
                  <a:cubicBezTo>
                    <a:pt x="1946" y="305"/>
                    <a:pt x="2068" y="305"/>
                    <a:pt x="2311" y="426"/>
                  </a:cubicBezTo>
                  <a:lnTo>
                    <a:pt x="2555" y="237"/>
                  </a:lnTo>
                  <a:lnTo>
                    <a:pt x="2555" y="237"/>
                  </a:lnTo>
                  <a:lnTo>
                    <a:pt x="2955" y="530"/>
                  </a:lnTo>
                  <a:lnTo>
                    <a:pt x="2955" y="530"/>
                  </a:lnTo>
                  <a:cubicBezTo>
                    <a:pt x="2909" y="614"/>
                    <a:pt x="2880" y="718"/>
                    <a:pt x="2828" y="822"/>
                  </a:cubicBezTo>
                  <a:lnTo>
                    <a:pt x="2828" y="852"/>
                  </a:lnTo>
                  <a:lnTo>
                    <a:pt x="2828" y="882"/>
                  </a:lnTo>
                  <a:cubicBezTo>
                    <a:pt x="2889" y="974"/>
                    <a:pt x="2949" y="1065"/>
                    <a:pt x="3010" y="1186"/>
                  </a:cubicBezTo>
                  <a:lnTo>
                    <a:pt x="3010" y="1217"/>
                  </a:lnTo>
                  <a:lnTo>
                    <a:pt x="3041" y="1217"/>
                  </a:lnTo>
                  <a:lnTo>
                    <a:pt x="3322" y="1242"/>
                  </a:lnTo>
                  <a:lnTo>
                    <a:pt x="3322" y="1242"/>
                  </a:lnTo>
                  <a:cubicBezTo>
                    <a:pt x="3346" y="1402"/>
                    <a:pt x="3370" y="1531"/>
                    <a:pt x="3394" y="1688"/>
                  </a:cubicBezTo>
                  <a:lnTo>
                    <a:pt x="3394" y="1688"/>
                  </a:lnTo>
                  <a:lnTo>
                    <a:pt x="3101" y="1794"/>
                  </a:lnTo>
                  <a:lnTo>
                    <a:pt x="3071" y="1794"/>
                  </a:lnTo>
                  <a:lnTo>
                    <a:pt x="3071" y="1855"/>
                  </a:lnTo>
                  <a:cubicBezTo>
                    <a:pt x="3071" y="1977"/>
                    <a:pt x="3010" y="2098"/>
                    <a:pt x="2980" y="2189"/>
                  </a:cubicBezTo>
                  <a:lnTo>
                    <a:pt x="2949" y="2250"/>
                  </a:lnTo>
                  <a:lnTo>
                    <a:pt x="2980" y="2281"/>
                  </a:lnTo>
                  <a:lnTo>
                    <a:pt x="3172" y="2497"/>
                  </a:lnTo>
                  <a:lnTo>
                    <a:pt x="2884" y="2856"/>
                  </a:lnTo>
                  <a:lnTo>
                    <a:pt x="2645" y="2737"/>
                  </a:lnTo>
                  <a:lnTo>
                    <a:pt x="2585" y="2706"/>
                  </a:lnTo>
                  <a:lnTo>
                    <a:pt x="2554" y="2737"/>
                  </a:lnTo>
                  <a:cubicBezTo>
                    <a:pt x="2463" y="2797"/>
                    <a:pt x="2372" y="2858"/>
                    <a:pt x="2250" y="2919"/>
                  </a:cubicBezTo>
                  <a:lnTo>
                    <a:pt x="2189" y="2949"/>
                  </a:lnTo>
                  <a:lnTo>
                    <a:pt x="2189" y="2980"/>
                  </a:lnTo>
                  <a:cubicBezTo>
                    <a:pt x="2165" y="3076"/>
                    <a:pt x="2160" y="3172"/>
                    <a:pt x="2159" y="3268"/>
                  </a:cubicBezTo>
                  <a:lnTo>
                    <a:pt x="2159" y="3268"/>
                  </a:lnTo>
                  <a:lnTo>
                    <a:pt x="1740" y="3334"/>
                  </a:lnTo>
                  <a:lnTo>
                    <a:pt x="1740" y="3334"/>
                  </a:lnTo>
                  <a:lnTo>
                    <a:pt x="1703" y="3223"/>
                  </a:lnTo>
                  <a:lnTo>
                    <a:pt x="1673" y="3132"/>
                  </a:lnTo>
                  <a:lnTo>
                    <a:pt x="1673" y="3101"/>
                  </a:lnTo>
                  <a:lnTo>
                    <a:pt x="1612" y="3040"/>
                  </a:lnTo>
                  <a:cubicBezTo>
                    <a:pt x="1490" y="3040"/>
                    <a:pt x="1369" y="3010"/>
                    <a:pt x="1278" y="2949"/>
                  </a:cubicBezTo>
                  <a:lnTo>
                    <a:pt x="1217" y="2919"/>
                  </a:lnTo>
                  <a:lnTo>
                    <a:pt x="1186" y="2980"/>
                  </a:lnTo>
                  <a:cubicBezTo>
                    <a:pt x="1116" y="3027"/>
                    <a:pt x="1045" y="3092"/>
                    <a:pt x="974" y="3147"/>
                  </a:cubicBezTo>
                  <a:lnTo>
                    <a:pt x="974" y="3147"/>
                  </a:lnTo>
                  <a:lnTo>
                    <a:pt x="614" y="2877"/>
                  </a:lnTo>
                  <a:lnTo>
                    <a:pt x="730" y="2645"/>
                  </a:lnTo>
                  <a:lnTo>
                    <a:pt x="761" y="2585"/>
                  </a:lnTo>
                  <a:lnTo>
                    <a:pt x="730" y="2554"/>
                  </a:lnTo>
                  <a:cubicBezTo>
                    <a:pt x="639" y="2463"/>
                    <a:pt x="578" y="2341"/>
                    <a:pt x="548" y="2250"/>
                  </a:cubicBezTo>
                  <a:lnTo>
                    <a:pt x="518" y="2189"/>
                  </a:lnTo>
                  <a:lnTo>
                    <a:pt x="457" y="2189"/>
                  </a:lnTo>
                  <a:lnTo>
                    <a:pt x="201" y="2166"/>
                  </a:lnTo>
                  <a:lnTo>
                    <a:pt x="201" y="2166"/>
                  </a:lnTo>
                  <a:cubicBezTo>
                    <a:pt x="179" y="2013"/>
                    <a:pt x="156" y="1874"/>
                    <a:pt x="133" y="1738"/>
                  </a:cubicBezTo>
                  <a:lnTo>
                    <a:pt x="133" y="1738"/>
                  </a:lnTo>
                  <a:lnTo>
                    <a:pt x="396" y="1642"/>
                  </a:lnTo>
                  <a:lnTo>
                    <a:pt x="426" y="1642"/>
                  </a:lnTo>
                  <a:lnTo>
                    <a:pt x="426" y="1581"/>
                  </a:lnTo>
                  <a:cubicBezTo>
                    <a:pt x="457" y="1460"/>
                    <a:pt x="487" y="1338"/>
                    <a:pt x="518" y="1247"/>
                  </a:cubicBezTo>
                  <a:lnTo>
                    <a:pt x="548" y="1186"/>
                  </a:lnTo>
                  <a:lnTo>
                    <a:pt x="518" y="1156"/>
                  </a:lnTo>
                  <a:lnTo>
                    <a:pt x="313" y="926"/>
                  </a:lnTo>
                  <a:lnTo>
                    <a:pt x="615" y="548"/>
                  </a:lnTo>
                  <a:lnTo>
                    <a:pt x="882" y="670"/>
                  </a:lnTo>
                  <a:lnTo>
                    <a:pt x="913" y="670"/>
                  </a:lnTo>
                  <a:lnTo>
                    <a:pt x="943" y="639"/>
                  </a:lnTo>
                  <a:cubicBezTo>
                    <a:pt x="1034" y="578"/>
                    <a:pt x="1126" y="487"/>
                    <a:pt x="1247" y="457"/>
                  </a:cubicBezTo>
                  <a:lnTo>
                    <a:pt x="1278" y="457"/>
                  </a:lnTo>
                  <a:lnTo>
                    <a:pt x="1278" y="426"/>
                  </a:lnTo>
                  <a:lnTo>
                    <a:pt x="1304" y="114"/>
                  </a:lnTo>
                  <a:lnTo>
                    <a:pt x="1304" y="114"/>
                  </a:lnTo>
                  <a:lnTo>
                    <a:pt x="1796" y="36"/>
                  </a:lnTo>
                  <a:lnTo>
                    <a:pt x="1796" y="36"/>
                  </a:lnTo>
                  <a:cubicBezTo>
                    <a:pt x="1827" y="127"/>
                    <a:pt x="1886" y="246"/>
                    <a:pt x="1946" y="335"/>
                  </a:cubicBezTo>
                  <a:cubicBezTo>
                    <a:pt x="1916" y="214"/>
                    <a:pt x="1916" y="92"/>
                    <a:pt x="18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3343;p76">
              <a:extLst>
                <a:ext uri="{FF2B5EF4-FFF2-40B4-BE49-F238E27FC236}">
                  <a16:creationId xmlns:a16="http://schemas.microsoft.com/office/drawing/2014/main" id="{673C130F-749E-D05A-D59B-A315098A9DCD}"/>
                </a:ext>
              </a:extLst>
            </p:cNvPr>
            <p:cNvSpPr/>
            <p:nvPr/>
          </p:nvSpPr>
          <p:spPr>
            <a:xfrm>
              <a:off x="1334650" y="1109450"/>
              <a:ext cx="4440825" cy="3133325"/>
            </a:xfrm>
            <a:custGeom>
              <a:avLst/>
              <a:gdLst/>
              <a:ahLst/>
              <a:cxnLst/>
              <a:rect l="l" t="t" r="r" b="b"/>
              <a:pathLst>
                <a:path w="177633" h="125333" extrusionOk="0">
                  <a:moveTo>
                    <a:pt x="176334" y="124624"/>
                  </a:moveTo>
                  <a:cubicBezTo>
                    <a:pt x="176224" y="124706"/>
                    <a:pt x="176110" y="124780"/>
                    <a:pt x="175991" y="124846"/>
                  </a:cubicBezTo>
                  <a:cubicBezTo>
                    <a:pt x="175626" y="125029"/>
                    <a:pt x="175262" y="125150"/>
                    <a:pt x="174866" y="125211"/>
                  </a:cubicBezTo>
                  <a:cubicBezTo>
                    <a:pt x="174745" y="125241"/>
                    <a:pt x="174593" y="125272"/>
                    <a:pt x="174441" y="125302"/>
                  </a:cubicBezTo>
                  <a:lnTo>
                    <a:pt x="174532" y="125302"/>
                  </a:lnTo>
                  <a:cubicBezTo>
                    <a:pt x="174593" y="125302"/>
                    <a:pt x="174684" y="125302"/>
                    <a:pt x="174806" y="125272"/>
                  </a:cubicBezTo>
                  <a:cubicBezTo>
                    <a:pt x="175201" y="125241"/>
                    <a:pt x="175566" y="125120"/>
                    <a:pt x="175900" y="124907"/>
                  </a:cubicBezTo>
                  <a:cubicBezTo>
                    <a:pt x="176056" y="124825"/>
                    <a:pt x="176200" y="124730"/>
                    <a:pt x="176334" y="124624"/>
                  </a:cubicBezTo>
                  <a:close/>
                  <a:moveTo>
                    <a:pt x="174182" y="1"/>
                  </a:moveTo>
                  <a:cubicBezTo>
                    <a:pt x="174064" y="1"/>
                    <a:pt x="173948" y="5"/>
                    <a:pt x="173833" y="12"/>
                  </a:cubicBezTo>
                  <a:lnTo>
                    <a:pt x="3192" y="12"/>
                  </a:lnTo>
                  <a:cubicBezTo>
                    <a:pt x="1793" y="12"/>
                    <a:pt x="578" y="893"/>
                    <a:pt x="152" y="2200"/>
                  </a:cubicBezTo>
                  <a:cubicBezTo>
                    <a:pt x="61" y="2535"/>
                    <a:pt x="30" y="2838"/>
                    <a:pt x="30" y="3173"/>
                  </a:cubicBezTo>
                  <a:lnTo>
                    <a:pt x="30" y="29009"/>
                  </a:lnTo>
                  <a:lnTo>
                    <a:pt x="30" y="58797"/>
                  </a:lnTo>
                  <a:lnTo>
                    <a:pt x="30" y="115120"/>
                  </a:lnTo>
                  <a:lnTo>
                    <a:pt x="30" y="121807"/>
                  </a:lnTo>
                  <a:cubicBezTo>
                    <a:pt x="0" y="122080"/>
                    <a:pt x="30" y="122354"/>
                    <a:pt x="61" y="122627"/>
                  </a:cubicBezTo>
                  <a:cubicBezTo>
                    <a:pt x="91" y="122931"/>
                    <a:pt x="182" y="123205"/>
                    <a:pt x="274" y="123448"/>
                  </a:cubicBezTo>
                  <a:cubicBezTo>
                    <a:pt x="760" y="124512"/>
                    <a:pt x="1763" y="125241"/>
                    <a:pt x="2918" y="125333"/>
                  </a:cubicBezTo>
                  <a:lnTo>
                    <a:pt x="86597" y="125333"/>
                  </a:lnTo>
                  <a:lnTo>
                    <a:pt x="174441" y="125272"/>
                  </a:lnTo>
                  <a:lnTo>
                    <a:pt x="86597" y="125211"/>
                  </a:lnTo>
                  <a:lnTo>
                    <a:pt x="2918" y="125211"/>
                  </a:lnTo>
                  <a:cubicBezTo>
                    <a:pt x="1824" y="125120"/>
                    <a:pt x="881" y="124421"/>
                    <a:pt x="426" y="123418"/>
                  </a:cubicBezTo>
                  <a:cubicBezTo>
                    <a:pt x="334" y="123175"/>
                    <a:pt x="274" y="122931"/>
                    <a:pt x="213" y="122658"/>
                  </a:cubicBezTo>
                  <a:cubicBezTo>
                    <a:pt x="182" y="122384"/>
                    <a:pt x="182" y="122111"/>
                    <a:pt x="182" y="121837"/>
                  </a:cubicBezTo>
                  <a:lnTo>
                    <a:pt x="182" y="115150"/>
                  </a:lnTo>
                  <a:lnTo>
                    <a:pt x="182" y="58858"/>
                  </a:lnTo>
                  <a:lnTo>
                    <a:pt x="182" y="4206"/>
                  </a:lnTo>
                  <a:cubicBezTo>
                    <a:pt x="152" y="3568"/>
                    <a:pt x="182" y="2930"/>
                    <a:pt x="334" y="2322"/>
                  </a:cubicBezTo>
                  <a:cubicBezTo>
                    <a:pt x="517" y="1714"/>
                    <a:pt x="881" y="1197"/>
                    <a:pt x="1398" y="802"/>
                  </a:cubicBezTo>
                  <a:cubicBezTo>
                    <a:pt x="1882" y="460"/>
                    <a:pt x="2446" y="252"/>
                    <a:pt x="3040" y="252"/>
                  </a:cubicBezTo>
                  <a:cubicBezTo>
                    <a:pt x="3081" y="252"/>
                    <a:pt x="3121" y="253"/>
                    <a:pt x="3161" y="255"/>
                  </a:cubicBezTo>
                  <a:lnTo>
                    <a:pt x="119911" y="255"/>
                  </a:lnTo>
                  <a:lnTo>
                    <a:pt x="170824" y="224"/>
                  </a:lnTo>
                  <a:lnTo>
                    <a:pt x="173833" y="224"/>
                  </a:lnTo>
                  <a:cubicBezTo>
                    <a:pt x="173948" y="217"/>
                    <a:pt x="174063" y="213"/>
                    <a:pt x="174177" y="213"/>
                  </a:cubicBezTo>
                  <a:cubicBezTo>
                    <a:pt x="174547" y="213"/>
                    <a:pt x="174913" y="253"/>
                    <a:pt x="175262" y="346"/>
                  </a:cubicBezTo>
                  <a:cubicBezTo>
                    <a:pt x="175718" y="468"/>
                    <a:pt x="176143" y="711"/>
                    <a:pt x="176508" y="1045"/>
                  </a:cubicBezTo>
                  <a:cubicBezTo>
                    <a:pt x="176842" y="1379"/>
                    <a:pt x="177116" y="1805"/>
                    <a:pt x="177268" y="2261"/>
                  </a:cubicBezTo>
                  <a:cubicBezTo>
                    <a:pt x="177420" y="2717"/>
                    <a:pt x="177450" y="3203"/>
                    <a:pt x="177420" y="3659"/>
                  </a:cubicBezTo>
                  <a:lnTo>
                    <a:pt x="177420" y="17915"/>
                  </a:lnTo>
                  <a:lnTo>
                    <a:pt x="177420" y="39222"/>
                  </a:lnTo>
                  <a:cubicBezTo>
                    <a:pt x="177450" y="66335"/>
                    <a:pt x="177450" y="88311"/>
                    <a:pt x="177450" y="103478"/>
                  </a:cubicBezTo>
                  <a:lnTo>
                    <a:pt x="177450" y="120956"/>
                  </a:lnTo>
                  <a:lnTo>
                    <a:pt x="177450" y="122354"/>
                  </a:lnTo>
                  <a:cubicBezTo>
                    <a:pt x="177450" y="122779"/>
                    <a:pt x="177359" y="123175"/>
                    <a:pt x="177177" y="123539"/>
                  </a:cubicBezTo>
                  <a:cubicBezTo>
                    <a:pt x="176977" y="123961"/>
                    <a:pt x="176696" y="124335"/>
                    <a:pt x="176334" y="124624"/>
                  </a:cubicBezTo>
                  <a:lnTo>
                    <a:pt x="176334" y="124624"/>
                  </a:lnTo>
                  <a:cubicBezTo>
                    <a:pt x="176728" y="124327"/>
                    <a:pt x="177054" y="123931"/>
                    <a:pt x="177268" y="123479"/>
                  </a:cubicBezTo>
                  <a:cubicBezTo>
                    <a:pt x="177450" y="123114"/>
                    <a:pt x="177541" y="122688"/>
                    <a:pt x="177541" y="122293"/>
                  </a:cubicBezTo>
                  <a:lnTo>
                    <a:pt x="177541" y="120864"/>
                  </a:lnTo>
                  <a:lnTo>
                    <a:pt x="177541" y="103387"/>
                  </a:lnTo>
                  <a:cubicBezTo>
                    <a:pt x="177572" y="88220"/>
                    <a:pt x="177572" y="66274"/>
                    <a:pt x="177572" y="39131"/>
                  </a:cubicBezTo>
                  <a:lnTo>
                    <a:pt x="177572" y="17823"/>
                  </a:lnTo>
                  <a:lnTo>
                    <a:pt x="177572" y="3598"/>
                  </a:lnTo>
                  <a:cubicBezTo>
                    <a:pt x="177632" y="3112"/>
                    <a:pt x="177572" y="2595"/>
                    <a:pt x="177420" y="2139"/>
                  </a:cubicBezTo>
                  <a:cubicBezTo>
                    <a:pt x="177085" y="1167"/>
                    <a:pt x="176295" y="407"/>
                    <a:pt x="175322" y="133"/>
                  </a:cubicBezTo>
                  <a:cubicBezTo>
                    <a:pt x="174951" y="40"/>
                    <a:pt x="174562" y="1"/>
                    <a:pt x="1741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3344;p76">
              <a:extLst>
                <a:ext uri="{FF2B5EF4-FFF2-40B4-BE49-F238E27FC236}">
                  <a16:creationId xmlns:a16="http://schemas.microsoft.com/office/drawing/2014/main" id="{FE586453-2271-F59A-EF43-BF583398CDA5}"/>
                </a:ext>
              </a:extLst>
            </p:cNvPr>
            <p:cNvSpPr/>
            <p:nvPr/>
          </p:nvSpPr>
          <p:spPr>
            <a:xfrm>
              <a:off x="1466100" y="1313375"/>
              <a:ext cx="149725" cy="150500"/>
            </a:xfrm>
            <a:custGeom>
              <a:avLst/>
              <a:gdLst/>
              <a:ahLst/>
              <a:cxnLst/>
              <a:rect l="l" t="t" r="r" b="b"/>
              <a:pathLst>
                <a:path w="5989" h="6020" extrusionOk="0">
                  <a:moveTo>
                    <a:pt x="3010" y="1"/>
                  </a:moveTo>
                  <a:cubicBezTo>
                    <a:pt x="1338" y="1"/>
                    <a:pt x="0" y="1368"/>
                    <a:pt x="0" y="3010"/>
                  </a:cubicBezTo>
                  <a:cubicBezTo>
                    <a:pt x="0" y="4682"/>
                    <a:pt x="1338" y="6019"/>
                    <a:pt x="3010" y="6019"/>
                  </a:cubicBezTo>
                  <a:cubicBezTo>
                    <a:pt x="4651" y="6019"/>
                    <a:pt x="5988" y="4682"/>
                    <a:pt x="5988" y="3010"/>
                  </a:cubicBezTo>
                  <a:cubicBezTo>
                    <a:pt x="5988" y="1368"/>
                    <a:pt x="4651" y="1"/>
                    <a:pt x="3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3345;p76">
              <a:extLst>
                <a:ext uri="{FF2B5EF4-FFF2-40B4-BE49-F238E27FC236}">
                  <a16:creationId xmlns:a16="http://schemas.microsoft.com/office/drawing/2014/main" id="{0068692E-CBEB-5AB4-E76F-7ECA4F71AEB6}"/>
                </a:ext>
              </a:extLst>
            </p:cNvPr>
            <p:cNvSpPr/>
            <p:nvPr/>
          </p:nvSpPr>
          <p:spPr>
            <a:xfrm>
              <a:off x="2317175" y="3045150"/>
              <a:ext cx="337425" cy="336675"/>
            </a:xfrm>
            <a:custGeom>
              <a:avLst/>
              <a:gdLst/>
              <a:ahLst/>
              <a:cxnLst/>
              <a:rect l="l" t="t" r="r" b="b"/>
              <a:pathLst>
                <a:path w="13497" h="13467" extrusionOk="0">
                  <a:moveTo>
                    <a:pt x="6693" y="1"/>
                  </a:moveTo>
                  <a:cubicBezTo>
                    <a:pt x="2980" y="1"/>
                    <a:pt x="1" y="3029"/>
                    <a:pt x="1" y="6719"/>
                  </a:cubicBezTo>
                  <a:cubicBezTo>
                    <a:pt x="1" y="10457"/>
                    <a:pt x="3010" y="13466"/>
                    <a:pt x="6748" y="13466"/>
                  </a:cubicBezTo>
                  <a:cubicBezTo>
                    <a:pt x="10457" y="13466"/>
                    <a:pt x="13496" y="10457"/>
                    <a:pt x="13496" y="6719"/>
                  </a:cubicBezTo>
                  <a:cubicBezTo>
                    <a:pt x="13496" y="3010"/>
                    <a:pt x="10457" y="1"/>
                    <a:pt x="6748" y="1"/>
                  </a:cubicBezTo>
                  <a:cubicBezTo>
                    <a:pt x="6730" y="1"/>
                    <a:pt x="6711" y="1"/>
                    <a:pt x="66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3346;p76">
              <a:extLst>
                <a:ext uri="{FF2B5EF4-FFF2-40B4-BE49-F238E27FC236}">
                  <a16:creationId xmlns:a16="http://schemas.microsoft.com/office/drawing/2014/main" id="{DFD425B7-E9C2-3A5D-AD57-6DDD3DAA305E}"/>
                </a:ext>
              </a:extLst>
            </p:cNvPr>
            <p:cNvSpPr/>
            <p:nvPr/>
          </p:nvSpPr>
          <p:spPr>
            <a:xfrm>
              <a:off x="2408375" y="3112800"/>
              <a:ext cx="155800" cy="200700"/>
            </a:xfrm>
            <a:custGeom>
              <a:avLst/>
              <a:gdLst/>
              <a:ahLst/>
              <a:cxnLst/>
              <a:rect l="l" t="t" r="r" b="b"/>
              <a:pathLst>
                <a:path w="6232" h="8028" extrusionOk="0">
                  <a:moveTo>
                    <a:pt x="3313" y="0"/>
                  </a:moveTo>
                  <a:cubicBezTo>
                    <a:pt x="1125" y="0"/>
                    <a:pt x="31" y="1581"/>
                    <a:pt x="31" y="2888"/>
                  </a:cubicBezTo>
                  <a:cubicBezTo>
                    <a:pt x="0" y="3678"/>
                    <a:pt x="304" y="4377"/>
                    <a:pt x="973" y="4651"/>
                  </a:cubicBezTo>
                  <a:cubicBezTo>
                    <a:pt x="994" y="4658"/>
                    <a:pt x="1016" y="4662"/>
                    <a:pt x="1037" y="4662"/>
                  </a:cubicBezTo>
                  <a:cubicBezTo>
                    <a:pt x="1104" y="4662"/>
                    <a:pt x="1162" y="4622"/>
                    <a:pt x="1186" y="4529"/>
                  </a:cubicBezTo>
                  <a:cubicBezTo>
                    <a:pt x="1216" y="4438"/>
                    <a:pt x="1246" y="4256"/>
                    <a:pt x="1277" y="4165"/>
                  </a:cubicBezTo>
                  <a:cubicBezTo>
                    <a:pt x="1307" y="4073"/>
                    <a:pt x="1277" y="3952"/>
                    <a:pt x="1216" y="3891"/>
                  </a:cubicBezTo>
                  <a:cubicBezTo>
                    <a:pt x="1003" y="3648"/>
                    <a:pt x="912" y="3314"/>
                    <a:pt x="912" y="3010"/>
                  </a:cubicBezTo>
                  <a:cubicBezTo>
                    <a:pt x="912" y="1770"/>
                    <a:pt x="1887" y="788"/>
                    <a:pt x="3084" y="788"/>
                  </a:cubicBezTo>
                  <a:cubicBezTo>
                    <a:pt x="3120" y="788"/>
                    <a:pt x="3156" y="789"/>
                    <a:pt x="3192" y="791"/>
                  </a:cubicBezTo>
                  <a:cubicBezTo>
                    <a:pt x="4438" y="791"/>
                    <a:pt x="5107" y="1551"/>
                    <a:pt x="5107" y="2554"/>
                  </a:cubicBezTo>
                  <a:cubicBezTo>
                    <a:pt x="5107" y="3891"/>
                    <a:pt x="4499" y="4985"/>
                    <a:pt x="3648" y="4985"/>
                  </a:cubicBezTo>
                  <a:cubicBezTo>
                    <a:pt x="3631" y="4986"/>
                    <a:pt x="3615" y="4987"/>
                    <a:pt x="3599" y="4987"/>
                  </a:cubicBezTo>
                  <a:cubicBezTo>
                    <a:pt x="3137" y="4987"/>
                    <a:pt x="2801" y="4574"/>
                    <a:pt x="2918" y="4104"/>
                  </a:cubicBezTo>
                  <a:cubicBezTo>
                    <a:pt x="3100" y="3587"/>
                    <a:pt x="3222" y="3040"/>
                    <a:pt x="3313" y="2493"/>
                  </a:cubicBezTo>
                  <a:cubicBezTo>
                    <a:pt x="3374" y="2128"/>
                    <a:pt x="3070" y="1794"/>
                    <a:pt x="2705" y="1794"/>
                  </a:cubicBezTo>
                  <a:cubicBezTo>
                    <a:pt x="2219" y="1794"/>
                    <a:pt x="1793" y="2310"/>
                    <a:pt x="1793" y="2979"/>
                  </a:cubicBezTo>
                  <a:cubicBezTo>
                    <a:pt x="1793" y="3222"/>
                    <a:pt x="1854" y="3496"/>
                    <a:pt x="1945" y="3709"/>
                  </a:cubicBezTo>
                  <a:lnTo>
                    <a:pt x="1338" y="6232"/>
                  </a:lnTo>
                  <a:cubicBezTo>
                    <a:pt x="1246" y="6809"/>
                    <a:pt x="1246" y="7387"/>
                    <a:pt x="1338" y="7964"/>
                  </a:cubicBezTo>
                  <a:cubicBezTo>
                    <a:pt x="1338" y="8002"/>
                    <a:pt x="1372" y="8028"/>
                    <a:pt x="1406" y="8028"/>
                  </a:cubicBezTo>
                  <a:cubicBezTo>
                    <a:pt x="1427" y="8028"/>
                    <a:pt x="1448" y="8018"/>
                    <a:pt x="1459" y="7994"/>
                  </a:cubicBezTo>
                  <a:cubicBezTo>
                    <a:pt x="1824" y="7539"/>
                    <a:pt x="2097" y="7022"/>
                    <a:pt x="2280" y="6475"/>
                  </a:cubicBezTo>
                  <a:cubicBezTo>
                    <a:pt x="2341" y="6262"/>
                    <a:pt x="2614" y="5228"/>
                    <a:pt x="2614" y="5228"/>
                  </a:cubicBezTo>
                  <a:cubicBezTo>
                    <a:pt x="2842" y="5570"/>
                    <a:pt x="3230" y="5778"/>
                    <a:pt x="3653" y="5778"/>
                  </a:cubicBezTo>
                  <a:cubicBezTo>
                    <a:pt x="3681" y="5778"/>
                    <a:pt x="3710" y="5777"/>
                    <a:pt x="3739" y="5776"/>
                  </a:cubicBezTo>
                  <a:cubicBezTo>
                    <a:pt x="5228" y="5776"/>
                    <a:pt x="6231" y="4438"/>
                    <a:pt x="6231" y="2645"/>
                  </a:cubicBezTo>
                  <a:cubicBezTo>
                    <a:pt x="6231" y="1277"/>
                    <a:pt x="5076" y="0"/>
                    <a:pt x="3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3347;p76">
              <a:extLst>
                <a:ext uri="{FF2B5EF4-FFF2-40B4-BE49-F238E27FC236}">
                  <a16:creationId xmlns:a16="http://schemas.microsoft.com/office/drawing/2014/main" id="{CEC24CA5-3CEA-EC97-495F-862DE0FE8D32}"/>
                </a:ext>
              </a:extLst>
            </p:cNvPr>
            <p:cNvSpPr/>
            <p:nvPr/>
          </p:nvSpPr>
          <p:spPr>
            <a:xfrm>
              <a:off x="2325525" y="3470700"/>
              <a:ext cx="48675" cy="142125"/>
            </a:xfrm>
            <a:custGeom>
              <a:avLst/>
              <a:gdLst/>
              <a:ahLst/>
              <a:cxnLst/>
              <a:rect l="l" t="t" r="r" b="b"/>
              <a:pathLst>
                <a:path w="1947" h="5685" extrusionOk="0">
                  <a:moveTo>
                    <a:pt x="1" y="1"/>
                  </a:moveTo>
                  <a:lnTo>
                    <a:pt x="1" y="517"/>
                  </a:lnTo>
                  <a:lnTo>
                    <a:pt x="1369" y="517"/>
                  </a:lnTo>
                  <a:lnTo>
                    <a:pt x="1369" y="5685"/>
                  </a:lnTo>
                  <a:lnTo>
                    <a:pt x="1946" y="5685"/>
                  </a:lnTo>
                  <a:lnTo>
                    <a:pt x="19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3348;p76">
              <a:extLst>
                <a:ext uri="{FF2B5EF4-FFF2-40B4-BE49-F238E27FC236}">
                  <a16:creationId xmlns:a16="http://schemas.microsoft.com/office/drawing/2014/main" id="{360B7A0D-5082-2CE0-D0F3-8DCCF4683929}"/>
                </a:ext>
              </a:extLst>
            </p:cNvPr>
            <p:cNvSpPr/>
            <p:nvPr/>
          </p:nvSpPr>
          <p:spPr>
            <a:xfrm>
              <a:off x="2402275" y="3470700"/>
              <a:ext cx="102625" cy="143700"/>
            </a:xfrm>
            <a:custGeom>
              <a:avLst/>
              <a:gdLst/>
              <a:ahLst/>
              <a:cxnLst/>
              <a:rect l="l" t="t" r="r" b="b"/>
              <a:pathLst>
                <a:path w="4105" h="5748" extrusionOk="0">
                  <a:moveTo>
                    <a:pt x="700" y="1"/>
                  </a:moveTo>
                  <a:lnTo>
                    <a:pt x="396" y="2858"/>
                  </a:lnTo>
                  <a:lnTo>
                    <a:pt x="1612" y="2858"/>
                  </a:lnTo>
                  <a:cubicBezTo>
                    <a:pt x="3041" y="2858"/>
                    <a:pt x="3496" y="3344"/>
                    <a:pt x="3496" y="4043"/>
                  </a:cubicBezTo>
                  <a:cubicBezTo>
                    <a:pt x="3496" y="4742"/>
                    <a:pt x="3010" y="5198"/>
                    <a:pt x="2037" y="5198"/>
                  </a:cubicBezTo>
                  <a:cubicBezTo>
                    <a:pt x="2000" y="5200"/>
                    <a:pt x="1963" y="5201"/>
                    <a:pt x="1926" y="5201"/>
                  </a:cubicBezTo>
                  <a:cubicBezTo>
                    <a:pt x="1301" y="5201"/>
                    <a:pt x="734" y="4962"/>
                    <a:pt x="275" y="4560"/>
                  </a:cubicBezTo>
                  <a:lnTo>
                    <a:pt x="1" y="5016"/>
                  </a:lnTo>
                  <a:cubicBezTo>
                    <a:pt x="521" y="5478"/>
                    <a:pt x="1205" y="5748"/>
                    <a:pt x="1923" y="5748"/>
                  </a:cubicBezTo>
                  <a:cubicBezTo>
                    <a:pt x="1961" y="5748"/>
                    <a:pt x="1999" y="5747"/>
                    <a:pt x="2037" y="5746"/>
                  </a:cubicBezTo>
                  <a:cubicBezTo>
                    <a:pt x="3436" y="5746"/>
                    <a:pt x="4104" y="4986"/>
                    <a:pt x="4104" y="4013"/>
                  </a:cubicBezTo>
                  <a:cubicBezTo>
                    <a:pt x="4104" y="3010"/>
                    <a:pt x="3466" y="2341"/>
                    <a:pt x="1734" y="2341"/>
                  </a:cubicBezTo>
                  <a:lnTo>
                    <a:pt x="1004" y="2341"/>
                  </a:lnTo>
                  <a:lnTo>
                    <a:pt x="1217" y="517"/>
                  </a:lnTo>
                  <a:lnTo>
                    <a:pt x="3800" y="517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3349;p76">
              <a:extLst>
                <a:ext uri="{FF2B5EF4-FFF2-40B4-BE49-F238E27FC236}">
                  <a16:creationId xmlns:a16="http://schemas.microsoft.com/office/drawing/2014/main" id="{76BF5467-E9EC-3E6A-A0C1-3CB53E3A0245}"/>
                </a:ext>
              </a:extLst>
            </p:cNvPr>
            <p:cNvSpPr/>
            <p:nvPr/>
          </p:nvSpPr>
          <p:spPr>
            <a:xfrm>
              <a:off x="2523100" y="3469175"/>
              <a:ext cx="114025" cy="145175"/>
            </a:xfrm>
            <a:custGeom>
              <a:avLst/>
              <a:gdLst/>
              <a:ahLst/>
              <a:cxnLst/>
              <a:rect l="l" t="t" r="r" b="b"/>
              <a:pathLst>
                <a:path w="4561" h="5807" extrusionOk="0">
                  <a:moveTo>
                    <a:pt x="2281" y="548"/>
                  </a:moveTo>
                  <a:cubicBezTo>
                    <a:pt x="3284" y="548"/>
                    <a:pt x="3983" y="1399"/>
                    <a:pt x="3983" y="2919"/>
                  </a:cubicBezTo>
                  <a:cubicBezTo>
                    <a:pt x="3983" y="4439"/>
                    <a:pt x="3284" y="5259"/>
                    <a:pt x="2281" y="5259"/>
                  </a:cubicBezTo>
                  <a:cubicBezTo>
                    <a:pt x="1308" y="5259"/>
                    <a:pt x="609" y="4439"/>
                    <a:pt x="609" y="2919"/>
                  </a:cubicBezTo>
                  <a:cubicBezTo>
                    <a:pt x="609" y="1369"/>
                    <a:pt x="1308" y="548"/>
                    <a:pt x="2281" y="548"/>
                  </a:cubicBezTo>
                  <a:close/>
                  <a:moveTo>
                    <a:pt x="2281" y="1"/>
                  </a:moveTo>
                  <a:cubicBezTo>
                    <a:pt x="974" y="1"/>
                    <a:pt x="1" y="1095"/>
                    <a:pt x="1" y="2919"/>
                  </a:cubicBezTo>
                  <a:cubicBezTo>
                    <a:pt x="1" y="4712"/>
                    <a:pt x="974" y="5807"/>
                    <a:pt x="2281" y="5807"/>
                  </a:cubicBezTo>
                  <a:cubicBezTo>
                    <a:pt x="3618" y="5807"/>
                    <a:pt x="4560" y="4712"/>
                    <a:pt x="4560" y="2919"/>
                  </a:cubicBezTo>
                  <a:cubicBezTo>
                    <a:pt x="4560" y="1095"/>
                    <a:pt x="3618" y="1"/>
                    <a:pt x="2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3350;p76">
              <a:extLst>
                <a:ext uri="{FF2B5EF4-FFF2-40B4-BE49-F238E27FC236}">
                  <a16:creationId xmlns:a16="http://schemas.microsoft.com/office/drawing/2014/main" id="{C9435EC9-1F8D-52B7-9D25-12B20BE66807}"/>
                </a:ext>
              </a:extLst>
            </p:cNvPr>
            <p:cNvSpPr/>
            <p:nvPr/>
          </p:nvSpPr>
          <p:spPr>
            <a:xfrm>
              <a:off x="2425075" y="3707800"/>
              <a:ext cx="16750" cy="49400"/>
            </a:xfrm>
            <a:custGeom>
              <a:avLst/>
              <a:gdLst/>
              <a:ahLst/>
              <a:cxnLst/>
              <a:rect l="l" t="t" r="r" b="b"/>
              <a:pathLst>
                <a:path w="670" h="1976" extrusionOk="0">
                  <a:moveTo>
                    <a:pt x="1" y="0"/>
                  </a:moveTo>
                  <a:lnTo>
                    <a:pt x="1" y="183"/>
                  </a:lnTo>
                  <a:lnTo>
                    <a:pt x="457" y="183"/>
                  </a:lnTo>
                  <a:lnTo>
                    <a:pt x="457" y="1976"/>
                  </a:lnTo>
                  <a:lnTo>
                    <a:pt x="670" y="1976"/>
                  </a:lnTo>
                  <a:lnTo>
                    <a:pt x="670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3351;p76">
              <a:extLst>
                <a:ext uri="{FF2B5EF4-FFF2-40B4-BE49-F238E27FC236}">
                  <a16:creationId xmlns:a16="http://schemas.microsoft.com/office/drawing/2014/main" id="{7EEDE139-9D1B-6DB6-0497-E2043DF3A8E3}"/>
                </a:ext>
              </a:extLst>
            </p:cNvPr>
            <p:cNvSpPr/>
            <p:nvPr/>
          </p:nvSpPr>
          <p:spPr>
            <a:xfrm>
              <a:off x="2451675" y="3708550"/>
              <a:ext cx="34975" cy="49425"/>
            </a:xfrm>
            <a:custGeom>
              <a:avLst/>
              <a:gdLst/>
              <a:ahLst/>
              <a:cxnLst/>
              <a:rect l="l" t="t" r="r" b="b"/>
              <a:pathLst>
                <a:path w="1399" h="1977" extrusionOk="0">
                  <a:moveTo>
                    <a:pt x="244" y="1"/>
                  </a:moveTo>
                  <a:lnTo>
                    <a:pt x="122" y="973"/>
                  </a:lnTo>
                  <a:lnTo>
                    <a:pt x="548" y="973"/>
                  </a:lnTo>
                  <a:cubicBezTo>
                    <a:pt x="1034" y="973"/>
                    <a:pt x="1217" y="1156"/>
                    <a:pt x="1217" y="1399"/>
                  </a:cubicBezTo>
                  <a:cubicBezTo>
                    <a:pt x="1217" y="1642"/>
                    <a:pt x="1034" y="1794"/>
                    <a:pt x="700" y="1794"/>
                  </a:cubicBezTo>
                  <a:cubicBezTo>
                    <a:pt x="457" y="1794"/>
                    <a:pt x="244" y="1733"/>
                    <a:pt x="92" y="1551"/>
                  </a:cubicBezTo>
                  <a:lnTo>
                    <a:pt x="1" y="1733"/>
                  </a:lnTo>
                  <a:cubicBezTo>
                    <a:pt x="183" y="1885"/>
                    <a:pt x="426" y="1976"/>
                    <a:pt x="700" y="1976"/>
                  </a:cubicBezTo>
                  <a:cubicBezTo>
                    <a:pt x="1186" y="1976"/>
                    <a:pt x="1399" y="1733"/>
                    <a:pt x="1399" y="1399"/>
                  </a:cubicBezTo>
                  <a:cubicBezTo>
                    <a:pt x="1399" y="1034"/>
                    <a:pt x="1186" y="821"/>
                    <a:pt x="578" y="791"/>
                  </a:cubicBezTo>
                  <a:lnTo>
                    <a:pt x="335" y="791"/>
                  </a:lnTo>
                  <a:lnTo>
                    <a:pt x="396" y="183"/>
                  </a:lnTo>
                  <a:lnTo>
                    <a:pt x="1308" y="183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3352;p76">
              <a:extLst>
                <a:ext uri="{FF2B5EF4-FFF2-40B4-BE49-F238E27FC236}">
                  <a16:creationId xmlns:a16="http://schemas.microsoft.com/office/drawing/2014/main" id="{9ED25981-E9B3-13A7-98A3-8569110AA6D3}"/>
                </a:ext>
              </a:extLst>
            </p:cNvPr>
            <p:cNvSpPr/>
            <p:nvPr/>
          </p:nvSpPr>
          <p:spPr>
            <a:xfrm>
              <a:off x="2491950" y="3707800"/>
              <a:ext cx="52450" cy="50175"/>
            </a:xfrm>
            <a:custGeom>
              <a:avLst/>
              <a:gdLst/>
              <a:ahLst/>
              <a:cxnLst/>
              <a:rect l="l" t="t" r="r" b="b"/>
              <a:pathLst>
                <a:path w="2098" h="2007" extrusionOk="0">
                  <a:moveTo>
                    <a:pt x="457" y="152"/>
                  </a:moveTo>
                  <a:cubicBezTo>
                    <a:pt x="639" y="152"/>
                    <a:pt x="761" y="304"/>
                    <a:pt x="761" y="547"/>
                  </a:cubicBezTo>
                  <a:lnTo>
                    <a:pt x="730" y="547"/>
                  </a:lnTo>
                  <a:cubicBezTo>
                    <a:pt x="730" y="790"/>
                    <a:pt x="639" y="942"/>
                    <a:pt x="457" y="942"/>
                  </a:cubicBezTo>
                  <a:cubicBezTo>
                    <a:pt x="274" y="942"/>
                    <a:pt x="153" y="790"/>
                    <a:pt x="153" y="547"/>
                  </a:cubicBezTo>
                  <a:cubicBezTo>
                    <a:pt x="153" y="304"/>
                    <a:pt x="274" y="152"/>
                    <a:pt x="457" y="152"/>
                  </a:cubicBezTo>
                  <a:close/>
                  <a:moveTo>
                    <a:pt x="457" y="0"/>
                  </a:moveTo>
                  <a:cubicBezTo>
                    <a:pt x="183" y="0"/>
                    <a:pt x="1" y="213"/>
                    <a:pt x="1" y="547"/>
                  </a:cubicBezTo>
                  <a:cubicBezTo>
                    <a:pt x="1" y="882"/>
                    <a:pt x="183" y="1094"/>
                    <a:pt x="457" y="1094"/>
                  </a:cubicBezTo>
                  <a:cubicBezTo>
                    <a:pt x="700" y="1094"/>
                    <a:pt x="882" y="882"/>
                    <a:pt x="882" y="547"/>
                  </a:cubicBezTo>
                  <a:cubicBezTo>
                    <a:pt x="882" y="213"/>
                    <a:pt x="700" y="0"/>
                    <a:pt x="457" y="0"/>
                  </a:cubicBezTo>
                  <a:close/>
                  <a:moveTo>
                    <a:pt x="1672" y="1064"/>
                  </a:moveTo>
                  <a:cubicBezTo>
                    <a:pt x="1855" y="1064"/>
                    <a:pt x="1976" y="1216"/>
                    <a:pt x="1976" y="1459"/>
                  </a:cubicBezTo>
                  <a:lnTo>
                    <a:pt x="1946" y="1459"/>
                  </a:lnTo>
                  <a:cubicBezTo>
                    <a:pt x="1946" y="1733"/>
                    <a:pt x="1855" y="1885"/>
                    <a:pt x="1672" y="1885"/>
                  </a:cubicBezTo>
                  <a:cubicBezTo>
                    <a:pt x="1490" y="1885"/>
                    <a:pt x="1368" y="1733"/>
                    <a:pt x="1368" y="1459"/>
                  </a:cubicBezTo>
                  <a:cubicBezTo>
                    <a:pt x="1368" y="1216"/>
                    <a:pt x="1490" y="1064"/>
                    <a:pt x="1672" y="1064"/>
                  </a:cubicBezTo>
                  <a:close/>
                  <a:moveTo>
                    <a:pt x="1642" y="31"/>
                  </a:moveTo>
                  <a:lnTo>
                    <a:pt x="274" y="1976"/>
                  </a:lnTo>
                  <a:lnTo>
                    <a:pt x="457" y="1976"/>
                  </a:lnTo>
                  <a:lnTo>
                    <a:pt x="1794" y="31"/>
                  </a:lnTo>
                  <a:close/>
                  <a:moveTo>
                    <a:pt x="1672" y="942"/>
                  </a:moveTo>
                  <a:cubicBezTo>
                    <a:pt x="1399" y="942"/>
                    <a:pt x="1216" y="1155"/>
                    <a:pt x="1216" y="1459"/>
                  </a:cubicBezTo>
                  <a:cubicBezTo>
                    <a:pt x="1216" y="1793"/>
                    <a:pt x="1399" y="2006"/>
                    <a:pt x="1672" y="2006"/>
                  </a:cubicBezTo>
                  <a:cubicBezTo>
                    <a:pt x="1916" y="2006"/>
                    <a:pt x="2098" y="1793"/>
                    <a:pt x="2098" y="1459"/>
                  </a:cubicBezTo>
                  <a:cubicBezTo>
                    <a:pt x="2098" y="1155"/>
                    <a:pt x="1916" y="942"/>
                    <a:pt x="1672" y="94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3353;p76">
              <a:extLst>
                <a:ext uri="{FF2B5EF4-FFF2-40B4-BE49-F238E27FC236}">
                  <a16:creationId xmlns:a16="http://schemas.microsoft.com/office/drawing/2014/main" id="{F7F6EBC0-2908-E5C3-FCBF-7D3E1B3B4D96}"/>
                </a:ext>
              </a:extLst>
            </p:cNvPr>
            <p:cNvSpPr/>
            <p:nvPr/>
          </p:nvSpPr>
          <p:spPr>
            <a:xfrm>
              <a:off x="3136350" y="3045150"/>
              <a:ext cx="335125" cy="334400"/>
            </a:xfrm>
            <a:custGeom>
              <a:avLst/>
              <a:gdLst/>
              <a:ahLst/>
              <a:cxnLst/>
              <a:rect l="l" t="t" r="r" b="b"/>
              <a:pathLst>
                <a:path w="13405" h="13376" extrusionOk="0">
                  <a:moveTo>
                    <a:pt x="6632" y="1"/>
                  </a:moveTo>
                  <a:cubicBezTo>
                    <a:pt x="2979" y="1"/>
                    <a:pt x="0" y="2999"/>
                    <a:pt x="0" y="6688"/>
                  </a:cubicBezTo>
                  <a:cubicBezTo>
                    <a:pt x="0" y="10397"/>
                    <a:pt x="2979" y="13375"/>
                    <a:pt x="6687" y="13375"/>
                  </a:cubicBezTo>
                  <a:cubicBezTo>
                    <a:pt x="10396" y="13375"/>
                    <a:pt x="13405" y="10397"/>
                    <a:pt x="13405" y="6688"/>
                  </a:cubicBezTo>
                  <a:cubicBezTo>
                    <a:pt x="13405" y="2980"/>
                    <a:pt x="10396" y="1"/>
                    <a:pt x="6687" y="1"/>
                  </a:cubicBezTo>
                  <a:cubicBezTo>
                    <a:pt x="6669" y="1"/>
                    <a:pt x="6650" y="1"/>
                    <a:pt x="663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3354;p76">
              <a:extLst>
                <a:ext uri="{FF2B5EF4-FFF2-40B4-BE49-F238E27FC236}">
                  <a16:creationId xmlns:a16="http://schemas.microsoft.com/office/drawing/2014/main" id="{1EF9A6F9-088F-B56F-31E7-31E47F1BDB6E}"/>
                </a:ext>
              </a:extLst>
            </p:cNvPr>
            <p:cNvSpPr/>
            <p:nvPr/>
          </p:nvSpPr>
          <p:spPr>
            <a:xfrm>
              <a:off x="3160650" y="3105200"/>
              <a:ext cx="250050" cy="214325"/>
            </a:xfrm>
            <a:custGeom>
              <a:avLst/>
              <a:gdLst/>
              <a:ahLst/>
              <a:cxnLst/>
              <a:rect l="l" t="t" r="r" b="b"/>
              <a:pathLst>
                <a:path w="10002" h="8573" extrusionOk="0">
                  <a:moveTo>
                    <a:pt x="5715" y="760"/>
                  </a:moveTo>
                  <a:cubicBezTo>
                    <a:pt x="6506" y="760"/>
                    <a:pt x="7265" y="1034"/>
                    <a:pt x="7873" y="1520"/>
                  </a:cubicBezTo>
                  <a:cubicBezTo>
                    <a:pt x="7417" y="2098"/>
                    <a:pt x="6779" y="2554"/>
                    <a:pt x="6110" y="2827"/>
                  </a:cubicBezTo>
                  <a:cubicBezTo>
                    <a:pt x="5746" y="2159"/>
                    <a:pt x="5320" y="1490"/>
                    <a:pt x="4864" y="882"/>
                  </a:cubicBezTo>
                  <a:cubicBezTo>
                    <a:pt x="5138" y="791"/>
                    <a:pt x="5442" y="760"/>
                    <a:pt x="5715" y="760"/>
                  </a:cubicBezTo>
                  <a:close/>
                  <a:moveTo>
                    <a:pt x="4135" y="1155"/>
                  </a:moveTo>
                  <a:cubicBezTo>
                    <a:pt x="4591" y="1763"/>
                    <a:pt x="5016" y="2402"/>
                    <a:pt x="5381" y="3040"/>
                  </a:cubicBezTo>
                  <a:cubicBezTo>
                    <a:pt x="4378" y="3314"/>
                    <a:pt x="3344" y="3435"/>
                    <a:pt x="2311" y="3435"/>
                  </a:cubicBezTo>
                  <a:cubicBezTo>
                    <a:pt x="2554" y="2432"/>
                    <a:pt x="3223" y="1611"/>
                    <a:pt x="4135" y="1155"/>
                  </a:cubicBezTo>
                  <a:close/>
                  <a:moveTo>
                    <a:pt x="8420" y="2007"/>
                  </a:moveTo>
                  <a:cubicBezTo>
                    <a:pt x="8907" y="2584"/>
                    <a:pt x="9211" y="3314"/>
                    <a:pt x="9241" y="4073"/>
                  </a:cubicBezTo>
                  <a:cubicBezTo>
                    <a:pt x="8792" y="3993"/>
                    <a:pt x="8343" y="3955"/>
                    <a:pt x="7898" y="3955"/>
                  </a:cubicBezTo>
                  <a:cubicBezTo>
                    <a:pt x="7500" y="3955"/>
                    <a:pt x="7106" y="3986"/>
                    <a:pt x="6718" y="4043"/>
                  </a:cubicBezTo>
                  <a:cubicBezTo>
                    <a:pt x="6627" y="3830"/>
                    <a:pt x="6536" y="3648"/>
                    <a:pt x="6445" y="3435"/>
                  </a:cubicBezTo>
                  <a:cubicBezTo>
                    <a:pt x="7205" y="3131"/>
                    <a:pt x="7873" y="2645"/>
                    <a:pt x="8420" y="2007"/>
                  </a:cubicBezTo>
                  <a:close/>
                  <a:moveTo>
                    <a:pt x="5746" y="3739"/>
                  </a:moveTo>
                  <a:cubicBezTo>
                    <a:pt x="5806" y="3891"/>
                    <a:pt x="5898" y="4073"/>
                    <a:pt x="5958" y="4256"/>
                  </a:cubicBezTo>
                  <a:cubicBezTo>
                    <a:pt x="4743" y="4651"/>
                    <a:pt x="3679" y="5472"/>
                    <a:pt x="3010" y="6536"/>
                  </a:cubicBezTo>
                  <a:cubicBezTo>
                    <a:pt x="2463" y="5928"/>
                    <a:pt x="2189" y="5107"/>
                    <a:pt x="2189" y="4286"/>
                  </a:cubicBezTo>
                  <a:lnTo>
                    <a:pt x="2189" y="4195"/>
                  </a:lnTo>
                  <a:cubicBezTo>
                    <a:pt x="2291" y="4198"/>
                    <a:pt x="2392" y="4199"/>
                    <a:pt x="2493" y="4199"/>
                  </a:cubicBezTo>
                  <a:cubicBezTo>
                    <a:pt x="3603" y="4199"/>
                    <a:pt x="4687" y="4046"/>
                    <a:pt x="5746" y="3739"/>
                  </a:cubicBezTo>
                  <a:close/>
                  <a:moveTo>
                    <a:pt x="7866" y="4720"/>
                  </a:moveTo>
                  <a:cubicBezTo>
                    <a:pt x="8316" y="4720"/>
                    <a:pt x="8769" y="4760"/>
                    <a:pt x="9211" y="4833"/>
                  </a:cubicBezTo>
                  <a:cubicBezTo>
                    <a:pt x="9059" y="5806"/>
                    <a:pt x="8481" y="6657"/>
                    <a:pt x="7691" y="7204"/>
                  </a:cubicBezTo>
                  <a:lnTo>
                    <a:pt x="7691" y="7235"/>
                  </a:lnTo>
                  <a:cubicBezTo>
                    <a:pt x="7539" y="6384"/>
                    <a:pt x="7296" y="5563"/>
                    <a:pt x="6992" y="4773"/>
                  </a:cubicBezTo>
                  <a:cubicBezTo>
                    <a:pt x="7280" y="4737"/>
                    <a:pt x="7572" y="4720"/>
                    <a:pt x="7866" y="4720"/>
                  </a:cubicBezTo>
                  <a:close/>
                  <a:moveTo>
                    <a:pt x="6262" y="4925"/>
                  </a:moveTo>
                  <a:cubicBezTo>
                    <a:pt x="6597" y="5776"/>
                    <a:pt x="6840" y="6657"/>
                    <a:pt x="6992" y="7569"/>
                  </a:cubicBezTo>
                  <a:cubicBezTo>
                    <a:pt x="6597" y="7721"/>
                    <a:pt x="6141" y="7812"/>
                    <a:pt x="5715" y="7812"/>
                  </a:cubicBezTo>
                  <a:cubicBezTo>
                    <a:pt x="4925" y="7812"/>
                    <a:pt x="4165" y="7539"/>
                    <a:pt x="3557" y="7052"/>
                  </a:cubicBezTo>
                  <a:cubicBezTo>
                    <a:pt x="4165" y="6049"/>
                    <a:pt x="5138" y="5259"/>
                    <a:pt x="6262" y="4925"/>
                  </a:cubicBezTo>
                  <a:close/>
                  <a:moveTo>
                    <a:pt x="5715" y="0"/>
                  </a:moveTo>
                  <a:cubicBezTo>
                    <a:pt x="1916" y="0"/>
                    <a:pt x="1" y="4621"/>
                    <a:pt x="2706" y="7326"/>
                  </a:cubicBezTo>
                  <a:cubicBezTo>
                    <a:pt x="3577" y="8187"/>
                    <a:pt x="4643" y="8572"/>
                    <a:pt x="5689" y="8572"/>
                  </a:cubicBezTo>
                  <a:cubicBezTo>
                    <a:pt x="7891" y="8572"/>
                    <a:pt x="10001" y="6863"/>
                    <a:pt x="10001" y="4286"/>
                  </a:cubicBezTo>
                  <a:cubicBezTo>
                    <a:pt x="10001" y="1915"/>
                    <a:pt x="8086" y="0"/>
                    <a:pt x="5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3355;p76">
              <a:extLst>
                <a:ext uri="{FF2B5EF4-FFF2-40B4-BE49-F238E27FC236}">
                  <a16:creationId xmlns:a16="http://schemas.microsoft.com/office/drawing/2014/main" id="{1C7352F4-7073-6022-4ACB-9C153FC82B64}"/>
                </a:ext>
              </a:extLst>
            </p:cNvPr>
            <p:cNvSpPr/>
            <p:nvPr/>
          </p:nvSpPr>
          <p:spPr>
            <a:xfrm>
              <a:off x="3101400" y="3485900"/>
              <a:ext cx="103350" cy="144400"/>
            </a:xfrm>
            <a:custGeom>
              <a:avLst/>
              <a:gdLst/>
              <a:ahLst/>
              <a:cxnLst/>
              <a:rect l="l" t="t" r="r" b="b"/>
              <a:pathLst>
                <a:path w="4134" h="5776" extrusionOk="0">
                  <a:moveTo>
                    <a:pt x="243" y="1"/>
                  </a:moveTo>
                  <a:lnTo>
                    <a:pt x="243" y="517"/>
                  </a:lnTo>
                  <a:lnTo>
                    <a:pt x="3161" y="517"/>
                  </a:lnTo>
                  <a:lnTo>
                    <a:pt x="1581" y="2523"/>
                  </a:lnTo>
                  <a:lnTo>
                    <a:pt x="1581" y="2949"/>
                  </a:lnTo>
                  <a:lnTo>
                    <a:pt x="2006" y="2949"/>
                  </a:lnTo>
                  <a:cubicBezTo>
                    <a:pt x="3040" y="2949"/>
                    <a:pt x="3526" y="3375"/>
                    <a:pt x="3526" y="4074"/>
                  </a:cubicBezTo>
                  <a:cubicBezTo>
                    <a:pt x="3526" y="4773"/>
                    <a:pt x="3009" y="5229"/>
                    <a:pt x="2067" y="5229"/>
                  </a:cubicBezTo>
                  <a:cubicBezTo>
                    <a:pt x="2030" y="5230"/>
                    <a:pt x="1992" y="5231"/>
                    <a:pt x="1955" y="5231"/>
                  </a:cubicBezTo>
                  <a:cubicBezTo>
                    <a:pt x="1331" y="5231"/>
                    <a:pt x="763" y="4990"/>
                    <a:pt x="304" y="4560"/>
                  </a:cubicBezTo>
                  <a:lnTo>
                    <a:pt x="0" y="5046"/>
                  </a:lnTo>
                  <a:cubicBezTo>
                    <a:pt x="578" y="5533"/>
                    <a:pt x="1307" y="5776"/>
                    <a:pt x="2067" y="5776"/>
                  </a:cubicBezTo>
                  <a:cubicBezTo>
                    <a:pt x="3435" y="5776"/>
                    <a:pt x="4134" y="5046"/>
                    <a:pt x="4134" y="4074"/>
                  </a:cubicBezTo>
                  <a:cubicBezTo>
                    <a:pt x="4134" y="3162"/>
                    <a:pt x="3526" y="2523"/>
                    <a:pt x="2310" y="2463"/>
                  </a:cubicBezTo>
                  <a:lnTo>
                    <a:pt x="3921" y="426"/>
                  </a:lnTo>
                  <a:lnTo>
                    <a:pt x="392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3356;p76">
              <a:extLst>
                <a:ext uri="{FF2B5EF4-FFF2-40B4-BE49-F238E27FC236}">
                  <a16:creationId xmlns:a16="http://schemas.microsoft.com/office/drawing/2014/main" id="{4FACF6A2-4798-D484-4159-1ED33E901295}"/>
                </a:ext>
              </a:extLst>
            </p:cNvPr>
            <p:cNvSpPr/>
            <p:nvPr/>
          </p:nvSpPr>
          <p:spPr>
            <a:xfrm>
              <a:off x="3225250" y="3485150"/>
              <a:ext cx="114000" cy="145150"/>
            </a:xfrm>
            <a:custGeom>
              <a:avLst/>
              <a:gdLst/>
              <a:ahLst/>
              <a:cxnLst/>
              <a:rect l="l" t="t" r="r" b="b"/>
              <a:pathLst>
                <a:path w="4560" h="5806" extrusionOk="0">
                  <a:moveTo>
                    <a:pt x="2280" y="547"/>
                  </a:moveTo>
                  <a:cubicBezTo>
                    <a:pt x="3283" y="547"/>
                    <a:pt x="3952" y="1398"/>
                    <a:pt x="3952" y="2918"/>
                  </a:cubicBezTo>
                  <a:cubicBezTo>
                    <a:pt x="3952" y="4438"/>
                    <a:pt x="3283" y="5259"/>
                    <a:pt x="2280" y="5259"/>
                  </a:cubicBezTo>
                  <a:cubicBezTo>
                    <a:pt x="1277" y="5259"/>
                    <a:pt x="608" y="4438"/>
                    <a:pt x="608" y="2918"/>
                  </a:cubicBezTo>
                  <a:cubicBezTo>
                    <a:pt x="608" y="1368"/>
                    <a:pt x="1277" y="547"/>
                    <a:pt x="2280" y="547"/>
                  </a:cubicBezTo>
                  <a:close/>
                  <a:moveTo>
                    <a:pt x="2280" y="0"/>
                  </a:moveTo>
                  <a:cubicBezTo>
                    <a:pt x="973" y="0"/>
                    <a:pt x="1" y="1094"/>
                    <a:pt x="1" y="2918"/>
                  </a:cubicBezTo>
                  <a:cubicBezTo>
                    <a:pt x="1" y="4712"/>
                    <a:pt x="973" y="5806"/>
                    <a:pt x="2280" y="5806"/>
                  </a:cubicBezTo>
                  <a:cubicBezTo>
                    <a:pt x="3618" y="5806"/>
                    <a:pt x="4560" y="4712"/>
                    <a:pt x="4560" y="2918"/>
                  </a:cubicBezTo>
                  <a:cubicBezTo>
                    <a:pt x="4560" y="1094"/>
                    <a:pt x="3618" y="0"/>
                    <a:pt x="22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3357;p76">
              <a:extLst>
                <a:ext uri="{FF2B5EF4-FFF2-40B4-BE49-F238E27FC236}">
                  <a16:creationId xmlns:a16="http://schemas.microsoft.com/office/drawing/2014/main" id="{5F113E8F-3FFD-96FD-021A-69C1A5EDBFBF}"/>
                </a:ext>
              </a:extLst>
            </p:cNvPr>
            <p:cNvSpPr/>
            <p:nvPr/>
          </p:nvSpPr>
          <p:spPr>
            <a:xfrm>
              <a:off x="3360500" y="3485150"/>
              <a:ext cx="114025" cy="145150"/>
            </a:xfrm>
            <a:custGeom>
              <a:avLst/>
              <a:gdLst/>
              <a:ahLst/>
              <a:cxnLst/>
              <a:rect l="l" t="t" r="r" b="b"/>
              <a:pathLst>
                <a:path w="4561" h="5806" extrusionOk="0">
                  <a:moveTo>
                    <a:pt x="2281" y="547"/>
                  </a:moveTo>
                  <a:cubicBezTo>
                    <a:pt x="3253" y="547"/>
                    <a:pt x="3952" y="1398"/>
                    <a:pt x="3952" y="2918"/>
                  </a:cubicBezTo>
                  <a:cubicBezTo>
                    <a:pt x="3952" y="4438"/>
                    <a:pt x="3253" y="5259"/>
                    <a:pt x="2281" y="5259"/>
                  </a:cubicBezTo>
                  <a:cubicBezTo>
                    <a:pt x="1278" y="5259"/>
                    <a:pt x="578" y="4438"/>
                    <a:pt x="578" y="2918"/>
                  </a:cubicBezTo>
                  <a:cubicBezTo>
                    <a:pt x="578" y="1368"/>
                    <a:pt x="1278" y="547"/>
                    <a:pt x="2281" y="547"/>
                  </a:cubicBezTo>
                  <a:close/>
                  <a:moveTo>
                    <a:pt x="2281" y="0"/>
                  </a:moveTo>
                  <a:cubicBezTo>
                    <a:pt x="943" y="0"/>
                    <a:pt x="1" y="1094"/>
                    <a:pt x="1" y="2918"/>
                  </a:cubicBezTo>
                  <a:cubicBezTo>
                    <a:pt x="1" y="4712"/>
                    <a:pt x="943" y="5806"/>
                    <a:pt x="2281" y="5806"/>
                  </a:cubicBezTo>
                  <a:cubicBezTo>
                    <a:pt x="3588" y="5806"/>
                    <a:pt x="4560" y="4712"/>
                    <a:pt x="4560" y="2918"/>
                  </a:cubicBezTo>
                  <a:cubicBezTo>
                    <a:pt x="4560" y="1094"/>
                    <a:pt x="3588" y="0"/>
                    <a:pt x="2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3358;p76">
              <a:extLst>
                <a:ext uri="{FF2B5EF4-FFF2-40B4-BE49-F238E27FC236}">
                  <a16:creationId xmlns:a16="http://schemas.microsoft.com/office/drawing/2014/main" id="{0A958385-DEC1-8E29-6353-22981F7702B2}"/>
                </a:ext>
              </a:extLst>
            </p:cNvPr>
            <p:cNvSpPr/>
            <p:nvPr/>
          </p:nvSpPr>
          <p:spPr>
            <a:xfrm>
              <a:off x="3242725" y="3724500"/>
              <a:ext cx="16750" cy="48675"/>
            </a:xfrm>
            <a:custGeom>
              <a:avLst/>
              <a:gdLst/>
              <a:ahLst/>
              <a:cxnLst/>
              <a:rect l="l" t="t" r="r" b="b"/>
              <a:pathLst>
                <a:path w="670" h="1947" extrusionOk="0">
                  <a:moveTo>
                    <a:pt x="1" y="1"/>
                  </a:moveTo>
                  <a:lnTo>
                    <a:pt x="1" y="183"/>
                  </a:lnTo>
                  <a:lnTo>
                    <a:pt x="487" y="183"/>
                  </a:lnTo>
                  <a:lnTo>
                    <a:pt x="487" y="1946"/>
                  </a:lnTo>
                  <a:lnTo>
                    <a:pt x="669" y="1946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3359;p76">
              <a:extLst>
                <a:ext uri="{FF2B5EF4-FFF2-40B4-BE49-F238E27FC236}">
                  <a16:creationId xmlns:a16="http://schemas.microsoft.com/office/drawing/2014/main" id="{14A6D2EF-B08C-8AD9-C883-99158A45C4A1}"/>
                </a:ext>
              </a:extLst>
            </p:cNvPr>
            <p:cNvSpPr/>
            <p:nvPr/>
          </p:nvSpPr>
          <p:spPr>
            <a:xfrm>
              <a:off x="3269325" y="3724500"/>
              <a:ext cx="34975" cy="49425"/>
            </a:xfrm>
            <a:custGeom>
              <a:avLst/>
              <a:gdLst/>
              <a:ahLst/>
              <a:cxnLst/>
              <a:rect l="l" t="t" r="r" b="b"/>
              <a:pathLst>
                <a:path w="1399" h="1977" extrusionOk="0">
                  <a:moveTo>
                    <a:pt x="244" y="1"/>
                  </a:moveTo>
                  <a:lnTo>
                    <a:pt x="122" y="974"/>
                  </a:lnTo>
                  <a:lnTo>
                    <a:pt x="548" y="974"/>
                  </a:lnTo>
                  <a:cubicBezTo>
                    <a:pt x="1064" y="974"/>
                    <a:pt x="1216" y="1156"/>
                    <a:pt x="1216" y="1369"/>
                  </a:cubicBezTo>
                  <a:cubicBezTo>
                    <a:pt x="1216" y="1612"/>
                    <a:pt x="1034" y="1794"/>
                    <a:pt x="700" y="1794"/>
                  </a:cubicBezTo>
                  <a:cubicBezTo>
                    <a:pt x="487" y="1794"/>
                    <a:pt x="274" y="1703"/>
                    <a:pt x="92" y="1551"/>
                  </a:cubicBezTo>
                  <a:lnTo>
                    <a:pt x="0" y="1703"/>
                  </a:lnTo>
                  <a:cubicBezTo>
                    <a:pt x="183" y="1885"/>
                    <a:pt x="456" y="1977"/>
                    <a:pt x="700" y="1977"/>
                  </a:cubicBezTo>
                  <a:cubicBezTo>
                    <a:pt x="1186" y="1977"/>
                    <a:pt x="1399" y="1703"/>
                    <a:pt x="1399" y="1369"/>
                  </a:cubicBezTo>
                  <a:cubicBezTo>
                    <a:pt x="1399" y="1034"/>
                    <a:pt x="1186" y="791"/>
                    <a:pt x="608" y="791"/>
                  </a:cubicBezTo>
                  <a:lnTo>
                    <a:pt x="335" y="791"/>
                  </a:lnTo>
                  <a:lnTo>
                    <a:pt x="426" y="183"/>
                  </a:lnTo>
                  <a:lnTo>
                    <a:pt x="1307" y="183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3360;p76">
              <a:extLst>
                <a:ext uri="{FF2B5EF4-FFF2-40B4-BE49-F238E27FC236}">
                  <a16:creationId xmlns:a16="http://schemas.microsoft.com/office/drawing/2014/main" id="{CF4C4D27-4136-8F2E-E88B-CBB3F7BB8E7B}"/>
                </a:ext>
              </a:extLst>
            </p:cNvPr>
            <p:cNvSpPr/>
            <p:nvPr/>
          </p:nvSpPr>
          <p:spPr>
            <a:xfrm>
              <a:off x="3309600" y="3723750"/>
              <a:ext cx="52450" cy="50175"/>
            </a:xfrm>
            <a:custGeom>
              <a:avLst/>
              <a:gdLst/>
              <a:ahLst/>
              <a:cxnLst/>
              <a:rect l="l" t="t" r="r" b="b"/>
              <a:pathLst>
                <a:path w="2098" h="2007" extrusionOk="0">
                  <a:moveTo>
                    <a:pt x="456" y="122"/>
                  </a:moveTo>
                  <a:cubicBezTo>
                    <a:pt x="639" y="122"/>
                    <a:pt x="760" y="274"/>
                    <a:pt x="760" y="548"/>
                  </a:cubicBezTo>
                  <a:cubicBezTo>
                    <a:pt x="760" y="791"/>
                    <a:pt x="639" y="943"/>
                    <a:pt x="456" y="943"/>
                  </a:cubicBezTo>
                  <a:cubicBezTo>
                    <a:pt x="274" y="943"/>
                    <a:pt x="152" y="791"/>
                    <a:pt x="152" y="548"/>
                  </a:cubicBezTo>
                  <a:cubicBezTo>
                    <a:pt x="152" y="274"/>
                    <a:pt x="274" y="122"/>
                    <a:pt x="456" y="122"/>
                  </a:cubicBezTo>
                  <a:close/>
                  <a:moveTo>
                    <a:pt x="456" y="0"/>
                  </a:moveTo>
                  <a:cubicBezTo>
                    <a:pt x="183" y="0"/>
                    <a:pt x="0" y="213"/>
                    <a:pt x="0" y="548"/>
                  </a:cubicBezTo>
                  <a:cubicBezTo>
                    <a:pt x="0" y="852"/>
                    <a:pt x="183" y="1064"/>
                    <a:pt x="456" y="1064"/>
                  </a:cubicBezTo>
                  <a:cubicBezTo>
                    <a:pt x="700" y="1064"/>
                    <a:pt x="882" y="852"/>
                    <a:pt x="882" y="548"/>
                  </a:cubicBezTo>
                  <a:cubicBezTo>
                    <a:pt x="882" y="213"/>
                    <a:pt x="700" y="0"/>
                    <a:pt x="456" y="0"/>
                  </a:cubicBezTo>
                  <a:close/>
                  <a:moveTo>
                    <a:pt x="1672" y="1064"/>
                  </a:moveTo>
                  <a:cubicBezTo>
                    <a:pt x="1855" y="1064"/>
                    <a:pt x="1976" y="1216"/>
                    <a:pt x="1976" y="1459"/>
                  </a:cubicBezTo>
                  <a:lnTo>
                    <a:pt x="1946" y="1459"/>
                  </a:lnTo>
                  <a:cubicBezTo>
                    <a:pt x="1946" y="1733"/>
                    <a:pt x="1855" y="1885"/>
                    <a:pt x="1672" y="1885"/>
                  </a:cubicBezTo>
                  <a:cubicBezTo>
                    <a:pt x="1490" y="1885"/>
                    <a:pt x="1368" y="1733"/>
                    <a:pt x="1368" y="1459"/>
                  </a:cubicBezTo>
                  <a:cubicBezTo>
                    <a:pt x="1368" y="1216"/>
                    <a:pt x="1490" y="1064"/>
                    <a:pt x="1672" y="1064"/>
                  </a:cubicBezTo>
                  <a:close/>
                  <a:moveTo>
                    <a:pt x="1642" y="31"/>
                  </a:moveTo>
                  <a:lnTo>
                    <a:pt x="304" y="1976"/>
                  </a:lnTo>
                  <a:lnTo>
                    <a:pt x="487" y="1976"/>
                  </a:lnTo>
                  <a:lnTo>
                    <a:pt x="1824" y="31"/>
                  </a:lnTo>
                  <a:close/>
                  <a:moveTo>
                    <a:pt x="1672" y="912"/>
                  </a:moveTo>
                  <a:cubicBezTo>
                    <a:pt x="1399" y="912"/>
                    <a:pt x="1216" y="1125"/>
                    <a:pt x="1216" y="1459"/>
                  </a:cubicBezTo>
                  <a:cubicBezTo>
                    <a:pt x="1216" y="1794"/>
                    <a:pt x="1399" y="2007"/>
                    <a:pt x="1672" y="2007"/>
                  </a:cubicBezTo>
                  <a:cubicBezTo>
                    <a:pt x="1915" y="2007"/>
                    <a:pt x="2098" y="1794"/>
                    <a:pt x="2098" y="1459"/>
                  </a:cubicBezTo>
                  <a:cubicBezTo>
                    <a:pt x="2098" y="1125"/>
                    <a:pt x="1915" y="912"/>
                    <a:pt x="1672" y="9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3361;p76">
              <a:extLst>
                <a:ext uri="{FF2B5EF4-FFF2-40B4-BE49-F238E27FC236}">
                  <a16:creationId xmlns:a16="http://schemas.microsoft.com/office/drawing/2014/main" id="{2E6A7ECC-3000-A0D4-54CB-2D61A7B66D0D}"/>
                </a:ext>
              </a:extLst>
            </p:cNvPr>
            <p:cNvSpPr/>
            <p:nvPr/>
          </p:nvSpPr>
          <p:spPr>
            <a:xfrm>
              <a:off x="3864325" y="3045175"/>
              <a:ext cx="348800" cy="348800"/>
            </a:xfrm>
            <a:custGeom>
              <a:avLst/>
              <a:gdLst/>
              <a:ahLst/>
              <a:cxnLst/>
              <a:rect l="l" t="t" r="r" b="b"/>
              <a:pathLst>
                <a:path w="13952" h="13952" extrusionOk="0">
                  <a:moveTo>
                    <a:pt x="6961" y="0"/>
                  </a:moveTo>
                  <a:cubicBezTo>
                    <a:pt x="3101" y="0"/>
                    <a:pt x="0" y="3101"/>
                    <a:pt x="0" y="6961"/>
                  </a:cubicBezTo>
                  <a:cubicBezTo>
                    <a:pt x="0" y="10821"/>
                    <a:pt x="3101" y="13952"/>
                    <a:pt x="6961" y="13952"/>
                  </a:cubicBezTo>
                  <a:cubicBezTo>
                    <a:pt x="10821" y="13952"/>
                    <a:pt x="13952" y="10821"/>
                    <a:pt x="13952" y="6961"/>
                  </a:cubicBezTo>
                  <a:cubicBezTo>
                    <a:pt x="13952" y="3101"/>
                    <a:pt x="10821" y="0"/>
                    <a:pt x="6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3362;p76">
              <a:extLst>
                <a:ext uri="{FF2B5EF4-FFF2-40B4-BE49-F238E27FC236}">
                  <a16:creationId xmlns:a16="http://schemas.microsoft.com/office/drawing/2014/main" id="{B544A78A-8B37-3D5D-0B5A-24824FB01088}"/>
                </a:ext>
              </a:extLst>
            </p:cNvPr>
            <p:cNvSpPr/>
            <p:nvPr/>
          </p:nvSpPr>
          <p:spPr>
            <a:xfrm>
              <a:off x="3942600" y="3123425"/>
              <a:ext cx="191500" cy="191525"/>
            </a:xfrm>
            <a:custGeom>
              <a:avLst/>
              <a:gdLst/>
              <a:ahLst/>
              <a:cxnLst/>
              <a:rect l="l" t="t" r="r" b="b"/>
              <a:pathLst>
                <a:path w="7660" h="7661" extrusionOk="0">
                  <a:moveTo>
                    <a:pt x="3830" y="700"/>
                  </a:moveTo>
                  <a:cubicBezTo>
                    <a:pt x="4863" y="700"/>
                    <a:pt x="4985" y="700"/>
                    <a:pt x="5380" y="730"/>
                  </a:cubicBezTo>
                  <a:cubicBezTo>
                    <a:pt x="5623" y="730"/>
                    <a:pt x="5866" y="761"/>
                    <a:pt x="6110" y="852"/>
                  </a:cubicBezTo>
                  <a:cubicBezTo>
                    <a:pt x="6444" y="974"/>
                    <a:pt x="6687" y="1247"/>
                    <a:pt x="6809" y="1582"/>
                  </a:cubicBezTo>
                  <a:cubicBezTo>
                    <a:pt x="6900" y="1794"/>
                    <a:pt x="6961" y="2037"/>
                    <a:pt x="6961" y="2281"/>
                  </a:cubicBezTo>
                  <a:cubicBezTo>
                    <a:pt x="6961" y="2706"/>
                    <a:pt x="6991" y="2828"/>
                    <a:pt x="6991" y="3831"/>
                  </a:cubicBezTo>
                  <a:cubicBezTo>
                    <a:pt x="6991" y="4864"/>
                    <a:pt x="6991" y="4986"/>
                    <a:pt x="6961" y="5381"/>
                  </a:cubicBezTo>
                  <a:cubicBezTo>
                    <a:pt x="6961" y="5624"/>
                    <a:pt x="6900" y="5867"/>
                    <a:pt x="6809" y="6080"/>
                  </a:cubicBezTo>
                  <a:cubicBezTo>
                    <a:pt x="6687" y="6414"/>
                    <a:pt x="6444" y="6688"/>
                    <a:pt x="6110" y="6810"/>
                  </a:cubicBezTo>
                  <a:cubicBezTo>
                    <a:pt x="5866" y="6901"/>
                    <a:pt x="5623" y="6962"/>
                    <a:pt x="5380" y="6962"/>
                  </a:cubicBezTo>
                  <a:lnTo>
                    <a:pt x="2280" y="6962"/>
                  </a:lnTo>
                  <a:cubicBezTo>
                    <a:pt x="2037" y="6962"/>
                    <a:pt x="1793" y="6901"/>
                    <a:pt x="1581" y="6810"/>
                  </a:cubicBezTo>
                  <a:cubicBezTo>
                    <a:pt x="1246" y="6688"/>
                    <a:pt x="973" y="6414"/>
                    <a:pt x="851" y="6080"/>
                  </a:cubicBezTo>
                  <a:cubicBezTo>
                    <a:pt x="760" y="5867"/>
                    <a:pt x="730" y="5624"/>
                    <a:pt x="730" y="5381"/>
                  </a:cubicBezTo>
                  <a:cubicBezTo>
                    <a:pt x="730" y="4986"/>
                    <a:pt x="699" y="4864"/>
                    <a:pt x="699" y="3831"/>
                  </a:cubicBezTo>
                  <a:cubicBezTo>
                    <a:pt x="699" y="2828"/>
                    <a:pt x="699" y="2706"/>
                    <a:pt x="730" y="2281"/>
                  </a:cubicBezTo>
                  <a:cubicBezTo>
                    <a:pt x="730" y="2037"/>
                    <a:pt x="760" y="1794"/>
                    <a:pt x="851" y="1582"/>
                  </a:cubicBezTo>
                  <a:cubicBezTo>
                    <a:pt x="973" y="1247"/>
                    <a:pt x="1246" y="974"/>
                    <a:pt x="1581" y="852"/>
                  </a:cubicBezTo>
                  <a:cubicBezTo>
                    <a:pt x="1793" y="761"/>
                    <a:pt x="2037" y="730"/>
                    <a:pt x="2280" y="730"/>
                  </a:cubicBezTo>
                  <a:cubicBezTo>
                    <a:pt x="2705" y="700"/>
                    <a:pt x="2827" y="700"/>
                    <a:pt x="3830" y="700"/>
                  </a:cubicBezTo>
                  <a:close/>
                  <a:moveTo>
                    <a:pt x="3830" y="1"/>
                  </a:moveTo>
                  <a:cubicBezTo>
                    <a:pt x="2796" y="1"/>
                    <a:pt x="2675" y="1"/>
                    <a:pt x="2249" y="31"/>
                  </a:cubicBezTo>
                  <a:cubicBezTo>
                    <a:pt x="1945" y="31"/>
                    <a:pt x="1641" y="92"/>
                    <a:pt x="1337" y="214"/>
                  </a:cubicBezTo>
                  <a:cubicBezTo>
                    <a:pt x="821" y="396"/>
                    <a:pt x="426" y="822"/>
                    <a:pt x="213" y="1338"/>
                  </a:cubicBezTo>
                  <a:cubicBezTo>
                    <a:pt x="91" y="1612"/>
                    <a:pt x="30" y="1946"/>
                    <a:pt x="30" y="2250"/>
                  </a:cubicBezTo>
                  <a:cubicBezTo>
                    <a:pt x="30" y="2676"/>
                    <a:pt x="0" y="2797"/>
                    <a:pt x="0" y="3831"/>
                  </a:cubicBezTo>
                  <a:cubicBezTo>
                    <a:pt x="0" y="4864"/>
                    <a:pt x="0" y="5016"/>
                    <a:pt x="30" y="5411"/>
                  </a:cubicBezTo>
                  <a:cubicBezTo>
                    <a:pt x="30" y="5715"/>
                    <a:pt x="91" y="6050"/>
                    <a:pt x="213" y="6354"/>
                  </a:cubicBezTo>
                  <a:cubicBezTo>
                    <a:pt x="426" y="6840"/>
                    <a:pt x="821" y="7266"/>
                    <a:pt x="1337" y="7448"/>
                  </a:cubicBezTo>
                  <a:cubicBezTo>
                    <a:pt x="1641" y="7569"/>
                    <a:pt x="1945" y="7630"/>
                    <a:pt x="2249" y="7630"/>
                  </a:cubicBezTo>
                  <a:cubicBezTo>
                    <a:pt x="2675" y="7661"/>
                    <a:pt x="2796" y="7661"/>
                    <a:pt x="3830" y="7661"/>
                  </a:cubicBezTo>
                  <a:cubicBezTo>
                    <a:pt x="4894" y="7661"/>
                    <a:pt x="5015" y="7661"/>
                    <a:pt x="5410" y="7630"/>
                  </a:cubicBezTo>
                  <a:cubicBezTo>
                    <a:pt x="5745" y="7630"/>
                    <a:pt x="6049" y="7569"/>
                    <a:pt x="6353" y="7448"/>
                  </a:cubicBezTo>
                  <a:cubicBezTo>
                    <a:pt x="6869" y="7266"/>
                    <a:pt x="7265" y="6840"/>
                    <a:pt x="7477" y="6354"/>
                  </a:cubicBezTo>
                  <a:cubicBezTo>
                    <a:pt x="7569" y="6050"/>
                    <a:pt x="7629" y="5715"/>
                    <a:pt x="7629" y="5411"/>
                  </a:cubicBezTo>
                  <a:cubicBezTo>
                    <a:pt x="7660" y="5016"/>
                    <a:pt x="7660" y="4864"/>
                    <a:pt x="7660" y="3831"/>
                  </a:cubicBezTo>
                  <a:cubicBezTo>
                    <a:pt x="7660" y="2797"/>
                    <a:pt x="7660" y="2676"/>
                    <a:pt x="7629" y="2250"/>
                  </a:cubicBezTo>
                  <a:cubicBezTo>
                    <a:pt x="7629" y="1946"/>
                    <a:pt x="7569" y="1612"/>
                    <a:pt x="7477" y="1338"/>
                  </a:cubicBezTo>
                  <a:cubicBezTo>
                    <a:pt x="7265" y="822"/>
                    <a:pt x="6869" y="396"/>
                    <a:pt x="6353" y="214"/>
                  </a:cubicBezTo>
                  <a:cubicBezTo>
                    <a:pt x="6049" y="92"/>
                    <a:pt x="5745" y="31"/>
                    <a:pt x="5410" y="31"/>
                  </a:cubicBezTo>
                  <a:cubicBezTo>
                    <a:pt x="5015" y="1"/>
                    <a:pt x="4894" y="1"/>
                    <a:pt x="3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3363;p76">
              <a:extLst>
                <a:ext uri="{FF2B5EF4-FFF2-40B4-BE49-F238E27FC236}">
                  <a16:creationId xmlns:a16="http://schemas.microsoft.com/office/drawing/2014/main" id="{C231D68A-D8D1-FA4A-6D8D-A7BD8B714A12}"/>
                </a:ext>
              </a:extLst>
            </p:cNvPr>
            <p:cNvSpPr/>
            <p:nvPr/>
          </p:nvSpPr>
          <p:spPr>
            <a:xfrm>
              <a:off x="3972975" y="3170525"/>
              <a:ext cx="114775" cy="98225"/>
            </a:xfrm>
            <a:custGeom>
              <a:avLst/>
              <a:gdLst/>
              <a:ahLst/>
              <a:cxnLst/>
              <a:rect l="l" t="t" r="r" b="b"/>
              <a:pathLst>
                <a:path w="4591" h="3929" extrusionOk="0">
                  <a:moveTo>
                    <a:pt x="2604" y="670"/>
                  </a:moveTo>
                  <a:cubicBezTo>
                    <a:pt x="3258" y="670"/>
                    <a:pt x="3892" y="1182"/>
                    <a:pt x="3892" y="1947"/>
                  </a:cubicBezTo>
                  <a:cubicBezTo>
                    <a:pt x="3892" y="2646"/>
                    <a:pt x="3314" y="3223"/>
                    <a:pt x="2615" y="3223"/>
                  </a:cubicBezTo>
                  <a:cubicBezTo>
                    <a:pt x="1490" y="3223"/>
                    <a:pt x="913" y="1856"/>
                    <a:pt x="1733" y="1035"/>
                  </a:cubicBezTo>
                  <a:cubicBezTo>
                    <a:pt x="1986" y="782"/>
                    <a:pt x="2297" y="670"/>
                    <a:pt x="2604" y="670"/>
                  </a:cubicBezTo>
                  <a:close/>
                  <a:moveTo>
                    <a:pt x="2670" y="1"/>
                  </a:moveTo>
                  <a:cubicBezTo>
                    <a:pt x="2652" y="1"/>
                    <a:pt x="2633" y="1"/>
                    <a:pt x="2615" y="1"/>
                  </a:cubicBezTo>
                  <a:cubicBezTo>
                    <a:pt x="882" y="1"/>
                    <a:pt x="1" y="2099"/>
                    <a:pt x="1247" y="3345"/>
                  </a:cubicBezTo>
                  <a:cubicBezTo>
                    <a:pt x="1640" y="3748"/>
                    <a:pt x="2129" y="3929"/>
                    <a:pt x="2610" y="3929"/>
                  </a:cubicBezTo>
                  <a:cubicBezTo>
                    <a:pt x="3617" y="3929"/>
                    <a:pt x="4591" y="3139"/>
                    <a:pt x="4591" y="1947"/>
                  </a:cubicBezTo>
                  <a:cubicBezTo>
                    <a:pt x="4591" y="871"/>
                    <a:pt x="3738" y="1"/>
                    <a:pt x="2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3364;p76">
              <a:extLst>
                <a:ext uri="{FF2B5EF4-FFF2-40B4-BE49-F238E27FC236}">
                  <a16:creationId xmlns:a16="http://schemas.microsoft.com/office/drawing/2014/main" id="{47A8895C-803E-6AE3-2178-062BB19A5E0E}"/>
                </a:ext>
              </a:extLst>
            </p:cNvPr>
            <p:cNvSpPr/>
            <p:nvPr/>
          </p:nvSpPr>
          <p:spPr>
            <a:xfrm>
              <a:off x="4074050" y="3156875"/>
              <a:ext cx="27375" cy="23025"/>
            </a:xfrm>
            <a:custGeom>
              <a:avLst/>
              <a:gdLst/>
              <a:ahLst/>
              <a:cxnLst/>
              <a:rect l="l" t="t" r="r" b="b"/>
              <a:pathLst>
                <a:path w="1095" h="921" extrusionOk="0">
                  <a:moveTo>
                    <a:pt x="639" y="0"/>
                  </a:moveTo>
                  <a:cubicBezTo>
                    <a:pt x="213" y="0"/>
                    <a:pt x="1" y="487"/>
                    <a:pt x="304" y="791"/>
                  </a:cubicBezTo>
                  <a:cubicBezTo>
                    <a:pt x="393" y="879"/>
                    <a:pt x="508" y="920"/>
                    <a:pt x="622" y="920"/>
                  </a:cubicBezTo>
                  <a:cubicBezTo>
                    <a:pt x="859" y="920"/>
                    <a:pt x="1095" y="744"/>
                    <a:pt x="1095" y="456"/>
                  </a:cubicBezTo>
                  <a:cubicBezTo>
                    <a:pt x="1095" y="213"/>
                    <a:pt x="882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3365;p76">
              <a:extLst>
                <a:ext uri="{FF2B5EF4-FFF2-40B4-BE49-F238E27FC236}">
                  <a16:creationId xmlns:a16="http://schemas.microsoft.com/office/drawing/2014/main" id="{746B91EA-7964-52B2-8BBF-AE214974B184}"/>
                </a:ext>
              </a:extLst>
            </p:cNvPr>
            <p:cNvSpPr/>
            <p:nvPr/>
          </p:nvSpPr>
          <p:spPr>
            <a:xfrm>
              <a:off x="3916000" y="3499575"/>
              <a:ext cx="103375" cy="143700"/>
            </a:xfrm>
            <a:custGeom>
              <a:avLst/>
              <a:gdLst/>
              <a:ahLst/>
              <a:cxnLst/>
              <a:rect l="l" t="t" r="r" b="b"/>
              <a:pathLst>
                <a:path w="4135" h="5748" extrusionOk="0">
                  <a:moveTo>
                    <a:pt x="699" y="1"/>
                  </a:moveTo>
                  <a:lnTo>
                    <a:pt x="426" y="2858"/>
                  </a:lnTo>
                  <a:lnTo>
                    <a:pt x="1642" y="2858"/>
                  </a:lnTo>
                  <a:cubicBezTo>
                    <a:pt x="3070" y="2858"/>
                    <a:pt x="3526" y="3344"/>
                    <a:pt x="3526" y="4043"/>
                  </a:cubicBezTo>
                  <a:cubicBezTo>
                    <a:pt x="3526" y="4742"/>
                    <a:pt x="3009" y="5198"/>
                    <a:pt x="2037" y="5198"/>
                  </a:cubicBezTo>
                  <a:cubicBezTo>
                    <a:pt x="2001" y="5200"/>
                    <a:pt x="1965" y="5201"/>
                    <a:pt x="1930" y="5201"/>
                  </a:cubicBezTo>
                  <a:cubicBezTo>
                    <a:pt x="1328" y="5201"/>
                    <a:pt x="735" y="4960"/>
                    <a:pt x="304" y="4530"/>
                  </a:cubicBezTo>
                  <a:lnTo>
                    <a:pt x="0" y="5016"/>
                  </a:lnTo>
                  <a:cubicBezTo>
                    <a:pt x="549" y="5478"/>
                    <a:pt x="1234" y="5748"/>
                    <a:pt x="1953" y="5748"/>
                  </a:cubicBezTo>
                  <a:cubicBezTo>
                    <a:pt x="1991" y="5748"/>
                    <a:pt x="2029" y="5747"/>
                    <a:pt x="2067" y="5746"/>
                  </a:cubicBezTo>
                  <a:cubicBezTo>
                    <a:pt x="3465" y="5746"/>
                    <a:pt x="4134" y="4986"/>
                    <a:pt x="4134" y="4013"/>
                  </a:cubicBezTo>
                  <a:cubicBezTo>
                    <a:pt x="4134" y="3010"/>
                    <a:pt x="3465" y="2341"/>
                    <a:pt x="1763" y="2341"/>
                  </a:cubicBezTo>
                  <a:lnTo>
                    <a:pt x="1034" y="2341"/>
                  </a:lnTo>
                  <a:lnTo>
                    <a:pt x="1216" y="517"/>
                  </a:lnTo>
                  <a:lnTo>
                    <a:pt x="3830" y="517"/>
                  </a:lnTo>
                  <a:lnTo>
                    <a:pt x="38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3366;p76">
              <a:extLst>
                <a:ext uri="{FF2B5EF4-FFF2-40B4-BE49-F238E27FC236}">
                  <a16:creationId xmlns:a16="http://schemas.microsoft.com/office/drawing/2014/main" id="{C529B4D2-B05C-C8DB-AD69-0211764A5A5A}"/>
                </a:ext>
              </a:extLst>
            </p:cNvPr>
            <p:cNvSpPr/>
            <p:nvPr/>
          </p:nvSpPr>
          <p:spPr>
            <a:xfrm>
              <a:off x="4037575" y="3498050"/>
              <a:ext cx="114000" cy="145175"/>
            </a:xfrm>
            <a:custGeom>
              <a:avLst/>
              <a:gdLst/>
              <a:ahLst/>
              <a:cxnLst/>
              <a:rect l="l" t="t" r="r" b="b"/>
              <a:pathLst>
                <a:path w="4560" h="5807" extrusionOk="0">
                  <a:moveTo>
                    <a:pt x="2280" y="548"/>
                  </a:moveTo>
                  <a:cubicBezTo>
                    <a:pt x="3283" y="548"/>
                    <a:pt x="3952" y="1369"/>
                    <a:pt x="3952" y="2889"/>
                  </a:cubicBezTo>
                  <a:cubicBezTo>
                    <a:pt x="3952" y="4439"/>
                    <a:pt x="3283" y="5259"/>
                    <a:pt x="2280" y="5259"/>
                  </a:cubicBezTo>
                  <a:cubicBezTo>
                    <a:pt x="1277" y="5259"/>
                    <a:pt x="608" y="4439"/>
                    <a:pt x="608" y="2889"/>
                  </a:cubicBezTo>
                  <a:cubicBezTo>
                    <a:pt x="608" y="1369"/>
                    <a:pt x="1277" y="548"/>
                    <a:pt x="2280" y="548"/>
                  </a:cubicBezTo>
                  <a:close/>
                  <a:moveTo>
                    <a:pt x="2280" y="1"/>
                  </a:moveTo>
                  <a:cubicBezTo>
                    <a:pt x="943" y="1"/>
                    <a:pt x="1" y="1095"/>
                    <a:pt x="1" y="2889"/>
                  </a:cubicBezTo>
                  <a:cubicBezTo>
                    <a:pt x="1" y="4712"/>
                    <a:pt x="973" y="5807"/>
                    <a:pt x="2280" y="5807"/>
                  </a:cubicBezTo>
                  <a:cubicBezTo>
                    <a:pt x="3587" y="5807"/>
                    <a:pt x="4560" y="4712"/>
                    <a:pt x="4560" y="2889"/>
                  </a:cubicBezTo>
                  <a:cubicBezTo>
                    <a:pt x="4560" y="1095"/>
                    <a:pt x="3618" y="1"/>
                    <a:pt x="22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3367;p76">
              <a:extLst>
                <a:ext uri="{FF2B5EF4-FFF2-40B4-BE49-F238E27FC236}">
                  <a16:creationId xmlns:a16="http://schemas.microsoft.com/office/drawing/2014/main" id="{CD5A51F5-A898-A66E-A786-D571ED69EA09}"/>
                </a:ext>
              </a:extLst>
            </p:cNvPr>
            <p:cNvSpPr/>
            <p:nvPr/>
          </p:nvSpPr>
          <p:spPr>
            <a:xfrm>
              <a:off x="3977550" y="3737425"/>
              <a:ext cx="16725" cy="48650"/>
            </a:xfrm>
            <a:custGeom>
              <a:avLst/>
              <a:gdLst/>
              <a:ahLst/>
              <a:cxnLst/>
              <a:rect l="l" t="t" r="r" b="b"/>
              <a:pathLst>
                <a:path w="669" h="1946" extrusionOk="0">
                  <a:moveTo>
                    <a:pt x="0" y="1"/>
                  </a:moveTo>
                  <a:lnTo>
                    <a:pt x="0" y="183"/>
                  </a:lnTo>
                  <a:lnTo>
                    <a:pt x="487" y="183"/>
                  </a:lnTo>
                  <a:lnTo>
                    <a:pt x="487" y="1946"/>
                  </a:lnTo>
                  <a:lnTo>
                    <a:pt x="669" y="1946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3368;p76">
              <a:extLst>
                <a:ext uri="{FF2B5EF4-FFF2-40B4-BE49-F238E27FC236}">
                  <a16:creationId xmlns:a16="http://schemas.microsoft.com/office/drawing/2014/main" id="{41BDCF88-1CC1-930A-801E-49346A98F0C3}"/>
                </a:ext>
              </a:extLst>
            </p:cNvPr>
            <p:cNvSpPr/>
            <p:nvPr/>
          </p:nvSpPr>
          <p:spPr>
            <a:xfrm>
              <a:off x="4004150" y="3737425"/>
              <a:ext cx="35725" cy="49425"/>
            </a:xfrm>
            <a:custGeom>
              <a:avLst/>
              <a:gdLst/>
              <a:ahLst/>
              <a:cxnLst/>
              <a:rect l="l" t="t" r="r" b="b"/>
              <a:pathLst>
                <a:path w="1429" h="1977" extrusionOk="0">
                  <a:moveTo>
                    <a:pt x="243" y="1"/>
                  </a:moveTo>
                  <a:lnTo>
                    <a:pt x="122" y="973"/>
                  </a:lnTo>
                  <a:lnTo>
                    <a:pt x="547" y="973"/>
                  </a:lnTo>
                  <a:cubicBezTo>
                    <a:pt x="1064" y="973"/>
                    <a:pt x="1216" y="1156"/>
                    <a:pt x="1216" y="1399"/>
                  </a:cubicBezTo>
                  <a:cubicBezTo>
                    <a:pt x="1216" y="1642"/>
                    <a:pt x="1034" y="1794"/>
                    <a:pt x="699" y="1794"/>
                  </a:cubicBezTo>
                  <a:cubicBezTo>
                    <a:pt x="486" y="1794"/>
                    <a:pt x="274" y="1703"/>
                    <a:pt x="91" y="1551"/>
                  </a:cubicBezTo>
                  <a:lnTo>
                    <a:pt x="0" y="1733"/>
                  </a:lnTo>
                  <a:cubicBezTo>
                    <a:pt x="182" y="1885"/>
                    <a:pt x="456" y="1976"/>
                    <a:pt x="699" y="1976"/>
                  </a:cubicBezTo>
                  <a:cubicBezTo>
                    <a:pt x="1186" y="1976"/>
                    <a:pt x="1429" y="1703"/>
                    <a:pt x="1429" y="1368"/>
                  </a:cubicBezTo>
                  <a:cubicBezTo>
                    <a:pt x="1429" y="1034"/>
                    <a:pt x="1186" y="791"/>
                    <a:pt x="608" y="791"/>
                  </a:cubicBezTo>
                  <a:lnTo>
                    <a:pt x="334" y="791"/>
                  </a:lnTo>
                  <a:lnTo>
                    <a:pt x="426" y="183"/>
                  </a:lnTo>
                  <a:lnTo>
                    <a:pt x="1307" y="183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3369;p76">
              <a:extLst>
                <a:ext uri="{FF2B5EF4-FFF2-40B4-BE49-F238E27FC236}">
                  <a16:creationId xmlns:a16="http://schemas.microsoft.com/office/drawing/2014/main" id="{11E315C2-B0E8-5BCB-1A95-3024C24EEFBF}"/>
                </a:ext>
              </a:extLst>
            </p:cNvPr>
            <p:cNvSpPr/>
            <p:nvPr/>
          </p:nvSpPr>
          <p:spPr>
            <a:xfrm>
              <a:off x="4044425" y="3736675"/>
              <a:ext cx="52450" cy="50175"/>
            </a:xfrm>
            <a:custGeom>
              <a:avLst/>
              <a:gdLst/>
              <a:ahLst/>
              <a:cxnLst/>
              <a:rect l="l" t="t" r="r" b="b"/>
              <a:pathLst>
                <a:path w="2098" h="2007" extrusionOk="0">
                  <a:moveTo>
                    <a:pt x="456" y="152"/>
                  </a:moveTo>
                  <a:cubicBezTo>
                    <a:pt x="638" y="152"/>
                    <a:pt x="760" y="304"/>
                    <a:pt x="760" y="547"/>
                  </a:cubicBezTo>
                  <a:cubicBezTo>
                    <a:pt x="760" y="790"/>
                    <a:pt x="638" y="942"/>
                    <a:pt x="456" y="942"/>
                  </a:cubicBezTo>
                  <a:cubicBezTo>
                    <a:pt x="274" y="942"/>
                    <a:pt x="152" y="790"/>
                    <a:pt x="152" y="547"/>
                  </a:cubicBezTo>
                  <a:cubicBezTo>
                    <a:pt x="152" y="304"/>
                    <a:pt x="274" y="152"/>
                    <a:pt x="456" y="152"/>
                  </a:cubicBezTo>
                  <a:close/>
                  <a:moveTo>
                    <a:pt x="456" y="0"/>
                  </a:moveTo>
                  <a:cubicBezTo>
                    <a:pt x="182" y="0"/>
                    <a:pt x="0" y="213"/>
                    <a:pt x="0" y="547"/>
                  </a:cubicBezTo>
                  <a:cubicBezTo>
                    <a:pt x="0" y="851"/>
                    <a:pt x="182" y="1064"/>
                    <a:pt x="456" y="1064"/>
                  </a:cubicBezTo>
                  <a:cubicBezTo>
                    <a:pt x="699" y="1064"/>
                    <a:pt x="882" y="882"/>
                    <a:pt x="882" y="547"/>
                  </a:cubicBezTo>
                  <a:cubicBezTo>
                    <a:pt x="882" y="213"/>
                    <a:pt x="699" y="0"/>
                    <a:pt x="456" y="0"/>
                  </a:cubicBezTo>
                  <a:close/>
                  <a:moveTo>
                    <a:pt x="1641" y="1064"/>
                  </a:moveTo>
                  <a:cubicBezTo>
                    <a:pt x="1854" y="1064"/>
                    <a:pt x="1945" y="1216"/>
                    <a:pt x="1945" y="1459"/>
                  </a:cubicBezTo>
                  <a:cubicBezTo>
                    <a:pt x="1945" y="1733"/>
                    <a:pt x="1824" y="1885"/>
                    <a:pt x="1641" y="1885"/>
                  </a:cubicBezTo>
                  <a:cubicBezTo>
                    <a:pt x="1459" y="1885"/>
                    <a:pt x="1337" y="1733"/>
                    <a:pt x="1337" y="1459"/>
                  </a:cubicBezTo>
                  <a:cubicBezTo>
                    <a:pt x="1337" y="1216"/>
                    <a:pt x="1459" y="1064"/>
                    <a:pt x="1641" y="1064"/>
                  </a:cubicBezTo>
                  <a:close/>
                  <a:moveTo>
                    <a:pt x="1641" y="31"/>
                  </a:moveTo>
                  <a:lnTo>
                    <a:pt x="274" y="1976"/>
                  </a:lnTo>
                  <a:lnTo>
                    <a:pt x="456" y="1976"/>
                  </a:lnTo>
                  <a:lnTo>
                    <a:pt x="1793" y="31"/>
                  </a:lnTo>
                  <a:close/>
                  <a:moveTo>
                    <a:pt x="1641" y="942"/>
                  </a:moveTo>
                  <a:cubicBezTo>
                    <a:pt x="1368" y="942"/>
                    <a:pt x="1186" y="1155"/>
                    <a:pt x="1186" y="1459"/>
                  </a:cubicBezTo>
                  <a:lnTo>
                    <a:pt x="1216" y="1459"/>
                  </a:lnTo>
                  <a:cubicBezTo>
                    <a:pt x="1216" y="1794"/>
                    <a:pt x="1368" y="2006"/>
                    <a:pt x="1641" y="2006"/>
                  </a:cubicBezTo>
                  <a:cubicBezTo>
                    <a:pt x="1915" y="2006"/>
                    <a:pt x="2097" y="1794"/>
                    <a:pt x="2097" y="1459"/>
                  </a:cubicBezTo>
                  <a:cubicBezTo>
                    <a:pt x="2097" y="1155"/>
                    <a:pt x="1915" y="942"/>
                    <a:pt x="1641" y="94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3370;p76">
              <a:extLst>
                <a:ext uri="{FF2B5EF4-FFF2-40B4-BE49-F238E27FC236}">
                  <a16:creationId xmlns:a16="http://schemas.microsoft.com/office/drawing/2014/main" id="{FD136825-2B8F-21E3-952A-0AABD2749C96}"/>
                </a:ext>
              </a:extLst>
            </p:cNvPr>
            <p:cNvSpPr/>
            <p:nvPr/>
          </p:nvSpPr>
          <p:spPr>
            <a:xfrm>
              <a:off x="2317950" y="1941800"/>
              <a:ext cx="367050" cy="367050"/>
            </a:xfrm>
            <a:custGeom>
              <a:avLst/>
              <a:gdLst/>
              <a:ahLst/>
              <a:cxnLst/>
              <a:rect l="l" t="t" r="r" b="b"/>
              <a:pathLst>
                <a:path w="14682" h="14682" extrusionOk="0">
                  <a:moveTo>
                    <a:pt x="7356" y="1"/>
                  </a:moveTo>
                  <a:cubicBezTo>
                    <a:pt x="3313" y="1"/>
                    <a:pt x="0" y="3284"/>
                    <a:pt x="30" y="7326"/>
                  </a:cubicBezTo>
                  <a:cubicBezTo>
                    <a:pt x="0" y="11369"/>
                    <a:pt x="3283" y="14652"/>
                    <a:pt x="7325" y="14682"/>
                  </a:cubicBezTo>
                  <a:cubicBezTo>
                    <a:pt x="11398" y="14682"/>
                    <a:pt x="14681" y="11399"/>
                    <a:pt x="14681" y="7326"/>
                  </a:cubicBezTo>
                  <a:cubicBezTo>
                    <a:pt x="14681" y="3284"/>
                    <a:pt x="11398" y="1"/>
                    <a:pt x="735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3371;p76">
              <a:extLst>
                <a:ext uri="{FF2B5EF4-FFF2-40B4-BE49-F238E27FC236}">
                  <a16:creationId xmlns:a16="http://schemas.microsoft.com/office/drawing/2014/main" id="{1B329B13-0981-182A-182F-3F5A99E196DC}"/>
                </a:ext>
              </a:extLst>
            </p:cNvPr>
            <p:cNvSpPr/>
            <p:nvPr/>
          </p:nvSpPr>
          <p:spPr>
            <a:xfrm>
              <a:off x="2450150" y="2014000"/>
              <a:ext cx="101850" cy="221900"/>
            </a:xfrm>
            <a:custGeom>
              <a:avLst/>
              <a:gdLst/>
              <a:ahLst/>
              <a:cxnLst/>
              <a:rect l="l" t="t" r="r" b="b"/>
              <a:pathLst>
                <a:path w="4074" h="8876" extrusionOk="0">
                  <a:moveTo>
                    <a:pt x="2858" y="0"/>
                  </a:moveTo>
                  <a:cubicBezTo>
                    <a:pt x="1521" y="0"/>
                    <a:pt x="913" y="608"/>
                    <a:pt x="913" y="1733"/>
                  </a:cubicBezTo>
                  <a:lnTo>
                    <a:pt x="913" y="2918"/>
                  </a:lnTo>
                  <a:lnTo>
                    <a:pt x="1" y="2918"/>
                  </a:lnTo>
                  <a:lnTo>
                    <a:pt x="1" y="4438"/>
                  </a:lnTo>
                  <a:lnTo>
                    <a:pt x="913" y="4438"/>
                  </a:lnTo>
                  <a:lnTo>
                    <a:pt x="943" y="8876"/>
                  </a:lnTo>
                  <a:lnTo>
                    <a:pt x="2706" y="8876"/>
                  </a:lnTo>
                  <a:lnTo>
                    <a:pt x="2706" y="4408"/>
                  </a:lnTo>
                  <a:lnTo>
                    <a:pt x="3952" y="4408"/>
                  </a:lnTo>
                  <a:lnTo>
                    <a:pt x="4074" y="2918"/>
                  </a:lnTo>
                  <a:lnTo>
                    <a:pt x="2706" y="2918"/>
                  </a:lnTo>
                  <a:lnTo>
                    <a:pt x="2706" y="2067"/>
                  </a:lnTo>
                  <a:cubicBezTo>
                    <a:pt x="2706" y="1703"/>
                    <a:pt x="2767" y="1581"/>
                    <a:pt x="3132" y="1581"/>
                  </a:cubicBezTo>
                  <a:lnTo>
                    <a:pt x="4074" y="1581"/>
                  </a:lnTo>
                  <a:lnTo>
                    <a:pt x="40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3372;p76">
              <a:extLst>
                <a:ext uri="{FF2B5EF4-FFF2-40B4-BE49-F238E27FC236}">
                  <a16:creationId xmlns:a16="http://schemas.microsoft.com/office/drawing/2014/main" id="{612E3D2D-5F76-C349-DC32-7F7B475B08B1}"/>
                </a:ext>
              </a:extLst>
            </p:cNvPr>
            <p:cNvSpPr/>
            <p:nvPr/>
          </p:nvSpPr>
          <p:spPr>
            <a:xfrm>
              <a:off x="2307300" y="2442400"/>
              <a:ext cx="112500" cy="155975"/>
            </a:xfrm>
            <a:custGeom>
              <a:avLst/>
              <a:gdLst/>
              <a:ahLst/>
              <a:cxnLst/>
              <a:rect l="l" t="t" r="r" b="b"/>
              <a:pathLst>
                <a:path w="4500" h="6239" extrusionOk="0">
                  <a:moveTo>
                    <a:pt x="1997" y="0"/>
                  </a:moveTo>
                  <a:cubicBezTo>
                    <a:pt x="1242" y="0"/>
                    <a:pt x="505" y="328"/>
                    <a:pt x="1" y="889"/>
                  </a:cubicBezTo>
                  <a:lnTo>
                    <a:pt x="456" y="1254"/>
                  </a:lnTo>
                  <a:cubicBezTo>
                    <a:pt x="839" y="844"/>
                    <a:pt x="1368" y="606"/>
                    <a:pt x="1935" y="606"/>
                  </a:cubicBezTo>
                  <a:cubicBezTo>
                    <a:pt x="1999" y="606"/>
                    <a:pt x="2063" y="609"/>
                    <a:pt x="2128" y="615"/>
                  </a:cubicBezTo>
                  <a:cubicBezTo>
                    <a:pt x="3070" y="615"/>
                    <a:pt x="3557" y="1011"/>
                    <a:pt x="3557" y="1740"/>
                  </a:cubicBezTo>
                  <a:cubicBezTo>
                    <a:pt x="3557" y="2166"/>
                    <a:pt x="3435" y="2561"/>
                    <a:pt x="2736" y="3260"/>
                  </a:cubicBezTo>
                  <a:lnTo>
                    <a:pt x="152" y="5783"/>
                  </a:lnTo>
                  <a:lnTo>
                    <a:pt x="152" y="6239"/>
                  </a:lnTo>
                  <a:lnTo>
                    <a:pt x="4499" y="6239"/>
                  </a:lnTo>
                  <a:lnTo>
                    <a:pt x="4499" y="5661"/>
                  </a:lnTo>
                  <a:lnTo>
                    <a:pt x="1125" y="5661"/>
                  </a:lnTo>
                  <a:lnTo>
                    <a:pt x="3222" y="3594"/>
                  </a:lnTo>
                  <a:cubicBezTo>
                    <a:pt x="4043" y="2804"/>
                    <a:pt x="4226" y="2257"/>
                    <a:pt x="4226" y="1679"/>
                  </a:cubicBezTo>
                  <a:cubicBezTo>
                    <a:pt x="4226" y="646"/>
                    <a:pt x="3435" y="8"/>
                    <a:pt x="2189" y="8"/>
                  </a:cubicBezTo>
                  <a:cubicBezTo>
                    <a:pt x="2125" y="3"/>
                    <a:pt x="2061" y="0"/>
                    <a:pt x="19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3373;p76">
              <a:extLst>
                <a:ext uri="{FF2B5EF4-FFF2-40B4-BE49-F238E27FC236}">
                  <a16:creationId xmlns:a16="http://schemas.microsoft.com/office/drawing/2014/main" id="{C4DE7EE0-27D1-EB16-3D9E-869912C48712}"/>
                </a:ext>
              </a:extLst>
            </p:cNvPr>
            <p:cNvSpPr/>
            <p:nvPr/>
          </p:nvSpPr>
          <p:spPr>
            <a:xfrm>
              <a:off x="2433450" y="2443325"/>
              <a:ext cx="111725" cy="156575"/>
            </a:xfrm>
            <a:custGeom>
              <a:avLst/>
              <a:gdLst/>
              <a:ahLst/>
              <a:cxnLst/>
              <a:rect l="l" t="t" r="r" b="b"/>
              <a:pathLst>
                <a:path w="4469" h="6263" extrusionOk="0">
                  <a:moveTo>
                    <a:pt x="730" y="1"/>
                  </a:moveTo>
                  <a:lnTo>
                    <a:pt x="426" y="3101"/>
                  </a:lnTo>
                  <a:lnTo>
                    <a:pt x="1733" y="3101"/>
                  </a:lnTo>
                  <a:cubicBezTo>
                    <a:pt x="3313" y="3101"/>
                    <a:pt x="3800" y="3648"/>
                    <a:pt x="3800" y="4408"/>
                  </a:cubicBezTo>
                  <a:cubicBezTo>
                    <a:pt x="3800" y="5138"/>
                    <a:pt x="3253" y="5654"/>
                    <a:pt x="2189" y="5654"/>
                  </a:cubicBezTo>
                  <a:cubicBezTo>
                    <a:pt x="2153" y="5656"/>
                    <a:pt x="2118" y="5657"/>
                    <a:pt x="2083" y="5657"/>
                  </a:cubicBezTo>
                  <a:cubicBezTo>
                    <a:pt x="1422" y="5657"/>
                    <a:pt x="795" y="5388"/>
                    <a:pt x="304" y="4955"/>
                  </a:cubicBezTo>
                  <a:lnTo>
                    <a:pt x="0" y="5442"/>
                  </a:lnTo>
                  <a:cubicBezTo>
                    <a:pt x="608" y="5989"/>
                    <a:pt x="1398" y="6262"/>
                    <a:pt x="2219" y="6262"/>
                  </a:cubicBezTo>
                  <a:cubicBezTo>
                    <a:pt x="3708" y="6262"/>
                    <a:pt x="4468" y="5442"/>
                    <a:pt x="4468" y="4378"/>
                  </a:cubicBezTo>
                  <a:cubicBezTo>
                    <a:pt x="4468" y="3284"/>
                    <a:pt x="3769" y="2554"/>
                    <a:pt x="1885" y="2554"/>
                  </a:cubicBezTo>
                  <a:lnTo>
                    <a:pt x="1094" y="2554"/>
                  </a:lnTo>
                  <a:lnTo>
                    <a:pt x="1307" y="578"/>
                  </a:lnTo>
                  <a:lnTo>
                    <a:pt x="4134" y="578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3374;p76">
              <a:extLst>
                <a:ext uri="{FF2B5EF4-FFF2-40B4-BE49-F238E27FC236}">
                  <a16:creationId xmlns:a16="http://schemas.microsoft.com/office/drawing/2014/main" id="{EB6D3BAB-196C-D59B-36EE-5A4EDDF5D49C}"/>
                </a:ext>
              </a:extLst>
            </p:cNvPr>
            <p:cNvSpPr/>
            <p:nvPr/>
          </p:nvSpPr>
          <p:spPr>
            <a:xfrm>
              <a:off x="2565675" y="2441825"/>
              <a:ext cx="123125" cy="158075"/>
            </a:xfrm>
            <a:custGeom>
              <a:avLst/>
              <a:gdLst/>
              <a:ahLst/>
              <a:cxnLst/>
              <a:rect l="l" t="t" r="r" b="b"/>
              <a:pathLst>
                <a:path w="4925" h="6323" extrusionOk="0">
                  <a:moveTo>
                    <a:pt x="2462" y="608"/>
                  </a:moveTo>
                  <a:cubicBezTo>
                    <a:pt x="3526" y="608"/>
                    <a:pt x="4286" y="1520"/>
                    <a:pt x="4286" y="3161"/>
                  </a:cubicBezTo>
                  <a:lnTo>
                    <a:pt x="4255" y="3161"/>
                  </a:lnTo>
                  <a:cubicBezTo>
                    <a:pt x="4255" y="4803"/>
                    <a:pt x="3526" y="5714"/>
                    <a:pt x="2462" y="5714"/>
                  </a:cubicBezTo>
                  <a:cubicBezTo>
                    <a:pt x="1398" y="5714"/>
                    <a:pt x="638" y="4803"/>
                    <a:pt x="638" y="3161"/>
                  </a:cubicBezTo>
                  <a:cubicBezTo>
                    <a:pt x="638" y="1520"/>
                    <a:pt x="1398" y="608"/>
                    <a:pt x="2462" y="608"/>
                  </a:cubicBezTo>
                  <a:close/>
                  <a:moveTo>
                    <a:pt x="2462" y="0"/>
                  </a:moveTo>
                  <a:cubicBezTo>
                    <a:pt x="1033" y="0"/>
                    <a:pt x="0" y="1186"/>
                    <a:pt x="0" y="3161"/>
                  </a:cubicBezTo>
                  <a:cubicBezTo>
                    <a:pt x="0" y="5137"/>
                    <a:pt x="1003" y="6322"/>
                    <a:pt x="2462" y="6322"/>
                  </a:cubicBezTo>
                  <a:cubicBezTo>
                    <a:pt x="3891" y="6322"/>
                    <a:pt x="4924" y="5137"/>
                    <a:pt x="4924" y="3161"/>
                  </a:cubicBezTo>
                  <a:cubicBezTo>
                    <a:pt x="4924" y="1186"/>
                    <a:pt x="3891" y="0"/>
                    <a:pt x="24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3375;p76">
              <a:extLst>
                <a:ext uri="{FF2B5EF4-FFF2-40B4-BE49-F238E27FC236}">
                  <a16:creationId xmlns:a16="http://schemas.microsoft.com/office/drawing/2014/main" id="{8F3A16FA-0A52-320E-8227-9E042EF30310}"/>
                </a:ext>
              </a:extLst>
            </p:cNvPr>
            <p:cNvSpPr/>
            <p:nvPr/>
          </p:nvSpPr>
          <p:spPr>
            <a:xfrm>
              <a:off x="2435725" y="2701700"/>
              <a:ext cx="17500" cy="53225"/>
            </a:xfrm>
            <a:custGeom>
              <a:avLst/>
              <a:gdLst/>
              <a:ahLst/>
              <a:cxnLst/>
              <a:rect l="l" t="t" r="r" b="b"/>
              <a:pathLst>
                <a:path w="700" h="2129" extrusionOk="0">
                  <a:moveTo>
                    <a:pt x="0" y="0"/>
                  </a:moveTo>
                  <a:lnTo>
                    <a:pt x="0" y="183"/>
                  </a:lnTo>
                  <a:lnTo>
                    <a:pt x="487" y="183"/>
                  </a:lnTo>
                  <a:lnTo>
                    <a:pt x="487" y="2128"/>
                  </a:lnTo>
                  <a:lnTo>
                    <a:pt x="699" y="2128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3376;p76">
              <a:extLst>
                <a:ext uri="{FF2B5EF4-FFF2-40B4-BE49-F238E27FC236}">
                  <a16:creationId xmlns:a16="http://schemas.microsoft.com/office/drawing/2014/main" id="{36B9F93A-3C3B-6223-8E3A-7035DB9A4DFC}"/>
                </a:ext>
              </a:extLst>
            </p:cNvPr>
            <p:cNvSpPr/>
            <p:nvPr/>
          </p:nvSpPr>
          <p:spPr>
            <a:xfrm>
              <a:off x="2464600" y="2701700"/>
              <a:ext cx="38025" cy="53975"/>
            </a:xfrm>
            <a:custGeom>
              <a:avLst/>
              <a:gdLst/>
              <a:ahLst/>
              <a:cxnLst/>
              <a:rect l="l" t="t" r="r" b="b"/>
              <a:pathLst>
                <a:path w="1521" h="2159" extrusionOk="0">
                  <a:moveTo>
                    <a:pt x="244" y="0"/>
                  </a:moveTo>
                  <a:lnTo>
                    <a:pt x="152" y="1064"/>
                  </a:lnTo>
                  <a:lnTo>
                    <a:pt x="608" y="1064"/>
                  </a:lnTo>
                  <a:cubicBezTo>
                    <a:pt x="1125" y="1064"/>
                    <a:pt x="1307" y="1247"/>
                    <a:pt x="1307" y="1520"/>
                  </a:cubicBezTo>
                  <a:cubicBezTo>
                    <a:pt x="1307" y="1763"/>
                    <a:pt x="1125" y="1946"/>
                    <a:pt x="760" y="1946"/>
                  </a:cubicBezTo>
                  <a:cubicBezTo>
                    <a:pt x="517" y="1946"/>
                    <a:pt x="274" y="1855"/>
                    <a:pt x="92" y="1703"/>
                  </a:cubicBezTo>
                  <a:lnTo>
                    <a:pt x="0" y="1885"/>
                  </a:lnTo>
                  <a:cubicBezTo>
                    <a:pt x="213" y="2067"/>
                    <a:pt x="487" y="2158"/>
                    <a:pt x="760" y="2158"/>
                  </a:cubicBezTo>
                  <a:cubicBezTo>
                    <a:pt x="1247" y="2158"/>
                    <a:pt x="1520" y="1855"/>
                    <a:pt x="1520" y="1490"/>
                  </a:cubicBezTo>
                  <a:cubicBezTo>
                    <a:pt x="1520" y="1125"/>
                    <a:pt x="1277" y="882"/>
                    <a:pt x="639" y="882"/>
                  </a:cubicBezTo>
                  <a:lnTo>
                    <a:pt x="365" y="882"/>
                  </a:lnTo>
                  <a:lnTo>
                    <a:pt x="456" y="183"/>
                  </a:lnTo>
                  <a:lnTo>
                    <a:pt x="1429" y="183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3377;p76">
              <a:extLst>
                <a:ext uri="{FF2B5EF4-FFF2-40B4-BE49-F238E27FC236}">
                  <a16:creationId xmlns:a16="http://schemas.microsoft.com/office/drawing/2014/main" id="{8FF2E3AB-1959-67D6-A6F4-53E4196967C9}"/>
                </a:ext>
              </a:extLst>
            </p:cNvPr>
            <p:cNvSpPr/>
            <p:nvPr/>
          </p:nvSpPr>
          <p:spPr>
            <a:xfrm>
              <a:off x="2508675" y="2700950"/>
              <a:ext cx="56250" cy="54725"/>
            </a:xfrm>
            <a:custGeom>
              <a:avLst/>
              <a:gdLst/>
              <a:ahLst/>
              <a:cxnLst/>
              <a:rect l="l" t="t" r="r" b="b"/>
              <a:pathLst>
                <a:path w="2250" h="2189" extrusionOk="0">
                  <a:moveTo>
                    <a:pt x="456" y="152"/>
                  </a:moveTo>
                  <a:cubicBezTo>
                    <a:pt x="669" y="152"/>
                    <a:pt x="791" y="304"/>
                    <a:pt x="791" y="608"/>
                  </a:cubicBezTo>
                  <a:cubicBezTo>
                    <a:pt x="791" y="881"/>
                    <a:pt x="669" y="1033"/>
                    <a:pt x="456" y="1033"/>
                  </a:cubicBezTo>
                  <a:cubicBezTo>
                    <a:pt x="274" y="1033"/>
                    <a:pt x="122" y="881"/>
                    <a:pt x="122" y="608"/>
                  </a:cubicBezTo>
                  <a:cubicBezTo>
                    <a:pt x="122" y="304"/>
                    <a:pt x="274" y="152"/>
                    <a:pt x="456" y="152"/>
                  </a:cubicBezTo>
                  <a:close/>
                  <a:moveTo>
                    <a:pt x="456" y="0"/>
                  </a:moveTo>
                  <a:cubicBezTo>
                    <a:pt x="183" y="0"/>
                    <a:pt x="0" y="243"/>
                    <a:pt x="0" y="608"/>
                  </a:cubicBezTo>
                  <a:cubicBezTo>
                    <a:pt x="0" y="942"/>
                    <a:pt x="183" y="1185"/>
                    <a:pt x="456" y="1185"/>
                  </a:cubicBezTo>
                  <a:cubicBezTo>
                    <a:pt x="760" y="1185"/>
                    <a:pt x="943" y="942"/>
                    <a:pt x="943" y="608"/>
                  </a:cubicBezTo>
                  <a:cubicBezTo>
                    <a:pt x="943" y="243"/>
                    <a:pt x="760" y="0"/>
                    <a:pt x="456" y="0"/>
                  </a:cubicBezTo>
                  <a:close/>
                  <a:moveTo>
                    <a:pt x="1763" y="1155"/>
                  </a:moveTo>
                  <a:cubicBezTo>
                    <a:pt x="1946" y="1155"/>
                    <a:pt x="2098" y="1337"/>
                    <a:pt x="2098" y="1611"/>
                  </a:cubicBezTo>
                  <a:cubicBezTo>
                    <a:pt x="2098" y="1885"/>
                    <a:pt x="1946" y="2037"/>
                    <a:pt x="1763" y="2037"/>
                  </a:cubicBezTo>
                  <a:cubicBezTo>
                    <a:pt x="1551" y="2037"/>
                    <a:pt x="1429" y="1885"/>
                    <a:pt x="1429" y="1611"/>
                  </a:cubicBezTo>
                  <a:cubicBezTo>
                    <a:pt x="1429" y="1307"/>
                    <a:pt x="1551" y="1155"/>
                    <a:pt x="1763" y="1155"/>
                  </a:cubicBezTo>
                  <a:close/>
                  <a:moveTo>
                    <a:pt x="1763" y="30"/>
                  </a:moveTo>
                  <a:lnTo>
                    <a:pt x="304" y="2158"/>
                  </a:lnTo>
                  <a:lnTo>
                    <a:pt x="487" y="2158"/>
                  </a:lnTo>
                  <a:lnTo>
                    <a:pt x="1946" y="30"/>
                  </a:lnTo>
                  <a:close/>
                  <a:moveTo>
                    <a:pt x="1763" y="1033"/>
                  </a:moveTo>
                  <a:cubicBezTo>
                    <a:pt x="1459" y="1033"/>
                    <a:pt x="1277" y="1246"/>
                    <a:pt x="1277" y="1611"/>
                  </a:cubicBezTo>
                  <a:cubicBezTo>
                    <a:pt x="1277" y="1945"/>
                    <a:pt x="1459" y="2188"/>
                    <a:pt x="1763" y="2188"/>
                  </a:cubicBezTo>
                  <a:cubicBezTo>
                    <a:pt x="2037" y="2188"/>
                    <a:pt x="2250" y="1945"/>
                    <a:pt x="2250" y="1611"/>
                  </a:cubicBezTo>
                  <a:cubicBezTo>
                    <a:pt x="2250" y="1246"/>
                    <a:pt x="2037" y="1033"/>
                    <a:pt x="1763" y="103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3378;p76">
              <a:extLst>
                <a:ext uri="{FF2B5EF4-FFF2-40B4-BE49-F238E27FC236}">
                  <a16:creationId xmlns:a16="http://schemas.microsoft.com/office/drawing/2014/main" id="{737A5A14-6340-FB08-E987-9D42E6CDE118}"/>
                </a:ext>
              </a:extLst>
            </p:cNvPr>
            <p:cNvSpPr/>
            <p:nvPr/>
          </p:nvSpPr>
          <p:spPr>
            <a:xfrm>
              <a:off x="3131025" y="1928125"/>
              <a:ext cx="365526" cy="364774"/>
            </a:xfrm>
            <a:custGeom>
              <a:avLst/>
              <a:gdLst/>
              <a:ahLst/>
              <a:cxnLst/>
              <a:rect l="l" t="t" r="r" b="b"/>
              <a:pathLst>
                <a:path w="14621" h="14591" extrusionOk="0">
                  <a:moveTo>
                    <a:pt x="7295" y="1"/>
                  </a:moveTo>
                  <a:cubicBezTo>
                    <a:pt x="3253" y="1"/>
                    <a:pt x="0" y="3253"/>
                    <a:pt x="0" y="7296"/>
                  </a:cubicBezTo>
                  <a:cubicBezTo>
                    <a:pt x="0" y="11338"/>
                    <a:pt x="3253" y="14591"/>
                    <a:pt x="7295" y="14591"/>
                  </a:cubicBezTo>
                  <a:cubicBezTo>
                    <a:pt x="11338" y="14591"/>
                    <a:pt x="14621" y="11338"/>
                    <a:pt x="14621" y="7296"/>
                  </a:cubicBezTo>
                  <a:cubicBezTo>
                    <a:pt x="14621" y="3253"/>
                    <a:pt x="11338" y="1"/>
                    <a:pt x="72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3379;p76">
              <a:extLst>
                <a:ext uri="{FF2B5EF4-FFF2-40B4-BE49-F238E27FC236}">
                  <a16:creationId xmlns:a16="http://schemas.microsoft.com/office/drawing/2014/main" id="{DBD14418-BE8D-ED7F-7C8A-45DA8F9E6CD4}"/>
                </a:ext>
              </a:extLst>
            </p:cNvPr>
            <p:cNvSpPr/>
            <p:nvPr/>
          </p:nvSpPr>
          <p:spPr>
            <a:xfrm>
              <a:off x="3230575" y="2070225"/>
              <a:ext cx="38025" cy="121600"/>
            </a:xfrm>
            <a:custGeom>
              <a:avLst/>
              <a:gdLst/>
              <a:ahLst/>
              <a:cxnLst/>
              <a:rect l="l" t="t" r="r" b="b"/>
              <a:pathLst>
                <a:path w="1521" h="4864" extrusionOk="0">
                  <a:moveTo>
                    <a:pt x="0" y="1"/>
                  </a:moveTo>
                  <a:lnTo>
                    <a:pt x="0" y="4864"/>
                  </a:lnTo>
                  <a:lnTo>
                    <a:pt x="1520" y="4864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3380;p76">
              <a:extLst>
                <a:ext uri="{FF2B5EF4-FFF2-40B4-BE49-F238E27FC236}">
                  <a16:creationId xmlns:a16="http://schemas.microsoft.com/office/drawing/2014/main" id="{729FCC36-773C-F990-6064-FF0560F94BB3}"/>
                </a:ext>
              </a:extLst>
            </p:cNvPr>
            <p:cNvSpPr/>
            <p:nvPr/>
          </p:nvSpPr>
          <p:spPr>
            <a:xfrm>
              <a:off x="3226775" y="2008675"/>
              <a:ext cx="52450" cy="44850"/>
            </a:xfrm>
            <a:custGeom>
              <a:avLst/>
              <a:gdLst/>
              <a:ahLst/>
              <a:cxnLst/>
              <a:rect l="l" t="t" r="r" b="b"/>
              <a:pathLst>
                <a:path w="2098" h="1794" extrusionOk="0">
                  <a:moveTo>
                    <a:pt x="905" y="1"/>
                  </a:moveTo>
                  <a:cubicBezTo>
                    <a:pt x="441" y="1"/>
                    <a:pt x="0" y="360"/>
                    <a:pt x="0" y="913"/>
                  </a:cubicBezTo>
                  <a:cubicBezTo>
                    <a:pt x="0" y="1399"/>
                    <a:pt x="395" y="1794"/>
                    <a:pt x="912" y="1794"/>
                  </a:cubicBezTo>
                  <a:cubicBezTo>
                    <a:pt x="1702" y="1794"/>
                    <a:pt x="2098" y="852"/>
                    <a:pt x="1550" y="274"/>
                  </a:cubicBezTo>
                  <a:cubicBezTo>
                    <a:pt x="1362" y="85"/>
                    <a:pt x="1131" y="1"/>
                    <a:pt x="9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3381;p76">
              <a:extLst>
                <a:ext uri="{FF2B5EF4-FFF2-40B4-BE49-F238E27FC236}">
                  <a16:creationId xmlns:a16="http://schemas.microsoft.com/office/drawing/2014/main" id="{45C46691-DD66-ADBA-9C9A-5DF01D0EF58B}"/>
                </a:ext>
              </a:extLst>
            </p:cNvPr>
            <p:cNvSpPr/>
            <p:nvPr/>
          </p:nvSpPr>
          <p:spPr>
            <a:xfrm>
              <a:off x="3292875" y="2065675"/>
              <a:ext cx="117825" cy="126150"/>
            </a:xfrm>
            <a:custGeom>
              <a:avLst/>
              <a:gdLst/>
              <a:ahLst/>
              <a:cxnLst/>
              <a:rect l="l" t="t" r="r" b="b"/>
              <a:pathLst>
                <a:path w="4713" h="5046" extrusionOk="0">
                  <a:moveTo>
                    <a:pt x="2919" y="0"/>
                  </a:moveTo>
                  <a:cubicBezTo>
                    <a:pt x="2341" y="0"/>
                    <a:pt x="1764" y="304"/>
                    <a:pt x="1460" y="821"/>
                  </a:cubicBezTo>
                  <a:lnTo>
                    <a:pt x="1460" y="183"/>
                  </a:lnTo>
                  <a:lnTo>
                    <a:pt x="1" y="183"/>
                  </a:lnTo>
                  <a:lnTo>
                    <a:pt x="1" y="5046"/>
                  </a:lnTo>
                  <a:lnTo>
                    <a:pt x="1460" y="5046"/>
                  </a:lnTo>
                  <a:lnTo>
                    <a:pt x="1429" y="2493"/>
                  </a:lnTo>
                  <a:cubicBezTo>
                    <a:pt x="1429" y="1794"/>
                    <a:pt x="1764" y="1399"/>
                    <a:pt x="2372" y="1399"/>
                  </a:cubicBezTo>
                  <a:cubicBezTo>
                    <a:pt x="2980" y="1399"/>
                    <a:pt x="3192" y="1763"/>
                    <a:pt x="3192" y="2493"/>
                  </a:cubicBezTo>
                  <a:lnTo>
                    <a:pt x="3192" y="5046"/>
                  </a:lnTo>
                  <a:lnTo>
                    <a:pt x="4712" y="5046"/>
                  </a:lnTo>
                  <a:lnTo>
                    <a:pt x="4712" y="1946"/>
                  </a:lnTo>
                  <a:cubicBezTo>
                    <a:pt x="4712" y="639"/>
                    <a:pt x="3983" y="0"/>
                    <a:pt x="29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3382;p76">
              <a:extLst>
                <a:ext uri="{FF2B5EF4-FFF2-40B4-BE49-F238E27FC236}">
                  <a16:creationId xmlns:a16="http://schemas.microsoft.com/office/drawing/2014/main" id="{1AD3F24E-FF6E-547A-0E47-7DDCDE569441}"/>
                </a:ext>
              </a:extLst>
            </p:cNvPr>
            <p:cNvSpPr/>
            <p:nvPr/>
          </p:nvSpPr>
          <p:spPr>
            <a:xfrm>
              <a:off x="3205500" y="2429650"/>
              <a:ext cx="52450" cy="155050"/>
            </a:xfrm>
            <a:custGeom>
              <a:avLst/>
              <a:gdLst/>
              <a:ahLst/>
              <a:cxnLst/>
              <a:rect l="l" t="t" r="r" b="b"/>
              <a:pathLst>
                <a:path w="2098" h="6202" extrusionOk="0">
                  <a:moveTo>
                    <a:pt x="0" y="1"/>
                  </a:moveTo>
                  <a:lnTo>
                    <a:pt x="0" y="578"/>
                  </a:lnTo>
                  <a:lnTo>
                    <a:pt x="1459" y="578"/>
                  </a:lnTo>
                  <a:lnTo>
                    <a:pt x="1459" y="6201"/>
                  </a:lnTo>
                  <a:lnTo>
                    <a:pt x="2098" y="6201"/>
                  </a:lnTo>
                  <a:lnTo>
                    <a:pt x="20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3383;p76">
              <a:extLst>
                <a:ext uri="{FF2B5EF4-FFF2-40B4-BE49-F238E27FC236}">
                  <a16:creationId xmlns:a16="http://schemas.microsoft.com/office/drawing/2014/main" id="{8D336D54-29E0-08DF-D2C9-051B956E26EF}"/>
                </a:ext>
              </a:extLst>
            </p:cNvPr>
            <p:cNvSpPr/>
            <p:nvPr/>
          </p:nvSpPr>
          <p:spPr>
            <a:xfrm>
              <a:off x="3293650" y="2428150"/>
              <a:ext cx="120075" cy="157300"/>
            </a:xfrm>
            <a:custGeom>
              <a:avLst/>
              <a:gdLst/>
              <a:ahLst/>
              <a:cxnLst/>
              <a:rect l="l" t="t" r="r" b="b"/>
              <a:pathLst>
                <a:path w="4803" h="6292" extrusionOk="0">
                  <a:moveTo>
                    <a:pt x="2401" y="547"/>
                  </a:moveTo>
                  <a:cubicBezTo>
                    <a:pt x="3344" y="547"/>
                    <a:pt x="3952" y="1003"/>
                    <a:pt x="3952" y="1672"/>
                  </a:cubicBezTo>
                  <a:cubicBezTo>
                    <a:pt x="3952" y="2340"/>
                    <a:pt x="3374" y="2766"/>
                    <a:pt x="2401" y="2766"/>
                  </a:cubicBezTo>
                  <a:cubicBezTo>
                    <a:pt x="1429" y="2766"/>
                    <a:pt x="882" y="2340"/>
                    <a:pt x="882" y="1672"/>
                  </a:cubicBezTo>
                  <a:cubicBezTo>
                    <a:pt x="882" y="973"/>
                    <a:pt x="1459" y="547"/>
                    <a:pt x="2401" y="547"/>
                  </a:cubicBezTo>
                  <a:close/>
                  <a:moveTo>
                    <a:pt x="2371" y="3283"/>
                  </a:moveTo>
                  <a:cubicBezTo>
                    <a:pt x="3465" y="3283"/>
                    <a:pt x="4134" y="3769"/>
                    <a:pt x="4134" y="4529"/>
                  </a:cubicBezTo>
                  <a:cubicBezTo>
                    <a:pt x="4134" y="5289"/>
                    <a:pt x="3465" y="5775"/>
                    <a:pt x="2371" y="5775"/>
                  </a:cubicBezTo>
                  <a:cubicBezTo>
                    <a:pt x="1277" y="5775"/>
                    <a:pt x="638" y="5289"/>
                    <a:pt x="638" y="4529"/>
                  </a:cubicBezTo>
                  <a:cubicBezTo>
                    <a:pt x="638" y="3769"/>
                    <a:pt x="1277" y="3283"/>
                    <a:pt x="2371" y="3283"/>
                  </a:cubicBezTo>
                  <a:close/>
                  <a:moveTo>
                    <a:pt x="2371" y="0"/>
                  </a:moveTo>
                  <a:cubicBezTo>
                    <a:pt x="1064" y="0"/>
                    <a:pt x="213" y="638"/>
                    <a:pt x="213" y="1641"/>
                  </a:cubicBezTo>
                  <a:cubicBezTo>
                    <a:pt x="213" y="2280"/>
                    <a:pt x="608" y="2827"/>
                    <a:pt x="1186" y="3009"/>
                  </a:cubicBezTo>
                  <a:cubicBezTo>
                    <a:pt x="486" y="3161"/>
                    <a:pt x="0" y="3799"/>
                    <a:pt x="0" y="4529"/>
                  </a:cubicBezTo>
                  <a:cubicBezTo>
                    <a:pt x="0" y="5623"/>
                    <a:pt x="912" y="6292"/>
                    <a:pt x="2371" y="6292"/>
                  </a:cubicBezTo>
                  <a:cubicBezTo>
                    <a:pt x="3860" y="6292"/>
                    <a:pt x="4803" y="5623"/>
                    <a:pt x="4803" y="4529"/>
                  </a:cubicBezTo>
                  <a:cubicBezTo>
                    <a:pt x="4772" y="3799"/>
                    <a:pt x="4286" y="3161"/>
                    <a:pt x="3587" y="3009"/>
                  </a:cubicBezTo>
                  <a:cubicBezTo>
                    <a:pt x="4164" y="2827"/>
                    <a:pt x="4590" y="2280"/>
                    <a:pt x="4559" y="1641"/>
                  </a:cubicBezTo>
                  <a:cubicBezTo>
                    <a:pt x="4559" y="638"/>
                    <a:pt x="3678" y="0"/>
                    <a:pt x="23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3384;p76">
              <a:extLst>
                <a:ext uri="{FF2B5EF4-FFF2-40B4-BE49-F238E27FC236}">
                  <a16:creationId xmlns:a16="http://schemas.microsoft.com/office/drawing/2014/main" id="{32CC442E-57BA-1032-3D42-FDB635EDDE3A}"/>
                </a:ext>
              </a:extLst>
            </p:cNvPr>
            <p:cNvSpPr/>
            <p:nvPr/>
          </p:nvSpPr>
          <p:spPr>
            <a:xfrm>
              <a:off x="3247275" y="2718425"/>
              <a:ext cx="20550" cy="4575"/>
            </a:xfrm>
            <a:custGeom>
              <a:avLst/>
              <a:gdLst/>
              <a:ahLst/>
              <a:cxnLst/>
              <a:rect l="l" t="t" r="r" b="b"/>
              <a:pathLst>
                <a:path w="822" h="183" extrusionOk="0">
                  <a:moveTo>
                    <a:pt x="1" y="0"/>
                  </a:moveTo>
                  <a:lnTo>
                    <a:pt x="1" y="182"/>
                  </a:lnTo>
                  <a:lnTo>
                    <a:pt x="822" y="182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3385;p76">
              <a:extLst>
                <a:ext uri="{FF2B5EF4-FFF2-40B4-BE49-F238E27FC236}">
                  <a16:creationId xmlns:a16="http://schemas.microsoft.com/office/drawing/2014/main" id="{247D417F-F35E-F67F-7131-7C62D2853065}"/>
                </a:ext>
              </a:extLst>
            </p:cNvPr>
            <p:cNvSpPr/>
            <p:nvPr/>
          </p:nvSpPr>
          <p:spPr>
            <a:xfrm>
              <a:off x="3276175" y="2688025"/>
              <a:ext cx="46375" cy="53200"/>
            </a:xfrm>
            <a:custGeom>
              <a:avLst/>
              <a:gdLst/>
              <a:ahLst/>
              <a:cxnLst/>
              <a:rect l="l" t="t" r="r" b="b"/>
              <a:pathLst>
                <a:path w="1855" h="2128" extrusionOk="0">
                  <a:moveTo>
                    <a:pt x="1125" y="0"/>
                  </a:moveTo>
                  <a:lnTo>
                    <a:pt x="0" y="1398"/>
                  </a:lnTo>
                  <a:lnTo>
                    <a:pt x="0" y="1550"/>
                  </a:lnTo>
                  <a:lnTo>
                    <a:pt x="1216" y="1550"/>
                  </a:lnTo>
                  <a:lnTo>
                    <a:pt x="1216" y="2128"/>
                  </a:lnTo>
                  <a:lnTo>
                    <a:pt x="1398" y="2128"/>
                  </a:lnTo>
                  <a:lnTo>
                    <a:pt x="1398" y="1550"/>
                  </a:lnTo>
                  <a:lnTo>
                    <a:pt x="1824" y="1550"/>
                  </a:lnTo>
                  <a:lnTo>
                    <a:pt x="1854" y="1368"/>
                  </a:lnTo>
                  <a:lnTo>
                    <a:pt x="1429" y="1368"/>
                  </a:lnTo>
                  <a:lnTo>
                    <a:pt x="1429" y="851"/>
                  </a:lnTo>
                  <a:lnTo>
                    <a:pt x="1216" y="851"/>
                  </a:lnTo>
                  <a:lnTo>
                    <a:pt x="1216" y="1368"/>
                  </a:lnTo>
                  <a:lnTo>
                    <a:pt x="274" y="136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3386;p76">
              <a:extLst>
                <a:ext uri="{FF2B5EF4-FFF2-40B4-BE49-F238E27FC236}">
                  <a16:creationId xmlns:a16="http://schemas.microsoft.com/office/drawing/2014/main" id="{6ACFBEAF-AE32-8D78-F80A-EF36A47EFD79}"/>
                </a:ext>
              </a:extLst>
            </p:cNvPr>
            <p:cNvSpPr/>
            <p:nvPr/>
          </p:nvSpPr>
          <p:spPr>
            <a:xfrm>
              <a:off x="3324025" y="2687250"/>
              <a:ext cx="57025" cy="53975"/>
            </a:xfrm>
            <a:custGeom>
              <a:avLst/>
              <a:gdLst/>
              <a:ahLst/>
              <a:cxnLst/>
              <a:rect l="l" t="t" r="r" b="b"/>
              <a:pathLst>
                <a:path w="2281" h="2159" extrusionOk="0">
                  <a:moveTo>
                    <a:pt x="487" y="153"/>
                  </a:moveTo>
                  <a:cubicBezTo>
                    <a:pt x="670" y="153"/>
                    <a:pt x="822" y="305"/>
                    <a:pt x="822" y="578"/>
                  </a:cubicBezTo>
                  <a:cubicBezTo>
                    <a:pt x="822" y="852"/>
                    <a:pt x="700" y="1034"/>
                    <a:pt x="487" y="1034"/>
                  </a:cubicBezTo>
                  <a:cubicBezTo>
                    <a:pt x="275" y="1034"/>
                    <a:pt x="153" y="852"/>
                    <a:pt x="153" y="578"/>
                  </a:cubicBezTo>
                  <a:cubicBezTo>
                    <a:pt x="153" y="305"/>
                    <a:pt x="275" y="153"/>
                    <a:pt x="487" y="153"/>
                  </a:cubicBezTo>
                  <a:close/>
                  <a:moveTo>
                    <a:pt x="487" y="1"/>
                  </a:moveTo>
                  <a:cubicBezTo>
                    <a:pt x="183" y="1"/>
                    <a:pt x="1" y="244"/>
                    <a:pt x="1" y="578"/>
                  </a:cubicBezTo>
                  <a:cubicBezTo>
                    <a:pt x="1" y="943"/>
                    <a:pt x="214" y="1156"/>
                    <a:pt x="487" y="1156"/>
                  </a:cubicBezTo>
                  <a:cubicBezTo>
                    <a:pt x="761" y="1156"/>
                    <a:pt x="974" y="943"/>
                    <a:pt x="974" y="578"/>
                  </a:cubicBezTo>
                  <a:cubicBezTo>
                    <a:pt x="974" y="244"/>
                    <a:pt x="761" y="1"/>
                    <a:pt x="487" y="1"/>
                  </a:cubicBezTo>
                  <a:close/>
                  <a:moveTo>
                    <a:pt x="1794" y="1156"/>
                  </a:moveTo>
                  <a:cubicBezTo>
                    <a:pt x="1977" y="1156"/>
                    <a:pt x="2129" y="1308"/>
                    <a:pt x="2129" y="1581"/>
                  </a:cubicBezTo>
                  <a:cubicBezTo>
                    <a:pt x="2129" y="1855"/>
                    <a:pt x="1977" y="2037"/>
                    <a:pt x="1794" y="2037"/>
                  </a:cubicBezTo>
                  <a:cubicBezTo>
                    <a:pt x="1582" y="2037"/>
                    <a:pt x="1460" y="1855"/>
                    <a:pt x="1460" y="1581"/>
                  </a:cubicBezTo>
                  <a:cubicBezTo>
                    <a:pt x="1460" y="1308"/>
                    <a:pt x="1582" y="1156"/>
                    <a:pt x="1794" y="1156"/>
                  </a:cubicBezTo>
                  <a:close/>
                  <a:moveTo>
                    <a:pt x="1764" y="31"/>
                  </a:moveTo>
                  <a:lnTo>
                    <a:pt x="305" y="2159"/>
                  </a:lnTo>
                  <a:lnTo>
                    <a:pt x="487" y="2159"/>
                  </a:lnTo>
                  <a:lnTo>
                    <a:pt x="1946" y="31"/>
                  </a:lnTo>
                  <a:close/>
                  <a:moveTo>
                    <a:pt x="1794" y="1004"/>
                  </a:moveTo>
                  <a:cubicBezTo>
                    <a:pt x="1490" y="1004"/>
                    <a:pt x="1308" y="1247"/>
                    <a:pt x="1308" y="1581"/>
                  </a:cubicBezTo>
                  <a:cubicBezTo>
                    <a:pt x="1308" y="1946"/>
                    <a:pt x="1490" y="2159"/>
                    <a:pt x="1794" y="2159"/>
                  </a:cubicBezTo>
                  <a:cubicBezTo>
                    <a:pt x="2068" y="2159"/>
                    <a:pt x="2281" y="1946"/>
                    <a:pt x="2281" y="1581"/>
                  </a:cubicBezTo>
                  <a:cubicBezTo>
                    <a:pt x="2281" y="1247"/>
                    <a:pt x="2068" y="1004"/>
                    <a:pt x="1794" y="100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3387;p76">
              <a:extLst>
                <a:ext uri="{FF2B5EF4-FFF2-40B4-BE49-F238E27FC236}">
                  <a16:creationId xmlns:a16="http://schemas.microsoft.com/office/drawing/2014/main" id="{7225CBA7-B042-6676-1DDC-50E570B926D1}"/>
                </a:ext>
              </a:extLst>
            </p:cNvPr>
            <p:cNvSpPr/>
            <p:nvPr/>
          </p:nvSpPr>
          <p:spPr>
            <a:xfrm>
              <a:off x="3872675" y="1955475"/>
              <a:ext cx="332100" cy="332100"/>
            </a:xfrm>
            <a:custGeom>
              <a:avLst/>
              <a:gdLst/>
              <a:ahLst/>
              <a:cxnLst/>
              <a:rect l="l" t="t" r="r" b="b"/>
              <a:pathLst>
                <a:path w="13284" h="13284" extrusionOk="0">
                  <a:moveTo>
                    <a:pt x="6627" y="1"/>
                  </a:moveTo>
                  <a:cubicBezTo>
                    <a:pt x="2979" y="1"/>
                    <a:pt x="1" y="2980"/>
                    <a:pt x="1" y="6658"/>
                  </a:cubicBezTo>
                  <a:cubicBezTo>
                    <a:pt x="1" y="10305"/>
                    <a:pt x="2949" y="13284"/>
                    <a:pt x="6627" y="13284"/>
                  </a:cubicBezTo>
                  <a:cubicBezTo>
                    <a:pt x="10305" y="13284"/>
                    <a:pt x="13284" y="10305"/>
                    <a:pt x="13284" y="6658"/>
                  </a:cubicBezTo>
                  <a:cubicBezTo>
                    <a:pt x="13284" y="2980"/>
                    <a:pt x="10305" y="1"/>
                    <a:pt x="662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3388;p76">
              <a:extLst>
                <a:ext uri="{FF2B5EF4-FFF2-40B4-BE49-F238E27FC236}">
                  <a16:creationId xmlns:a16="http://schemas.microsoft.com/office/drawing/2014/main" id="{1457EB60-0C57-56C4-362D-3246F627B437}"/>
                </a:ext>
              </a:extLst>
            </p:cNvPr>
            <p:cNvSpPr/>
            <p:nvPr/>
          </p:nvSpPr>
          <p:spPr>
            <a:xfrm>
              <a:off x="3950200" y="2049350"/>
              <a:ext cx="177075" cy="144675"/>
            </a:xfrm>
            <a:custGeom>
              <a:avLst/>
              <a:gdLst/>
              <a:ahLst/>
              <a:cxnLst/>
              <a:rect l="l" t="t" r="r" b="b"/>
              <a:pathLst>
                <a:path w="7083" h="5787" extrusionOk="0">
                  <a:moveTo>
                    <a:pt x="4902" y="1"/>
                  </a:moveTo>
                  <a:cubicBezTo>
                    <a:pt x="4043" y="1"/>
                    <a:pt x="3240" y="778"/>
                    <a:pt x="3496" y="1778"/>
                  </a:cubicBezTo>
                  <a:cubicBezTo>
                    <a:pt x="2310" y="1717"/>
                    <a:pt x="1216" y="1170"/>
                    <a:pt x="486" y="258"/>
                  </a:cubicBezTo>
                  <a:lnTo>
                    <a:pt x="486" y="258"/>
                  </a:lnTo>
                  <a:cubicBezTo>
                    <a:pt x="91" y="927"/>
                    <a:pt x="304" y="1778"/>
                    <a:pt x="942" y="2203"/>
                  </a:cubicBezTo>
                  <a:cubicBezTo>
                    <a:pt x="699" y="2203"/>
                    <a:pt x="486" y="2143"/>
                    <a:pt x="274" y="2021"/>
                  </a:cubicBezTo>
                  <a:lnTo>
                    <a:pt x="274" y="2021"/>
                  </a:lnTo>
                  <a:cubicBezTo>
                    <a:pt x="274" y="2720"/>
                    <a:pt x="760" y="3328"/>
                    <a:pt x="1459" y="3480"/>
                  </a:cubicBezTo>
                  <a:cubicBezTo>
                    <a:pt x="1317" y="3516"/>
                    <a:pt x="1185" y="3530"/>
                    <a:pt x="1057" y="3530"/>
                  </a:cubicBezTo>
                  <a:cubicBezTo>
                    <a:pt x="967" y="3530"/>
                    <a:pt x="878" y="3523"/>
                    <a:pt x="790" y="3510"/>
                  </a:cubicBezTo>
                  <a:lnTo>
                    <a:pt x="790" y="3510"/>
                  </a:lnTo>
                  <a:cubicBezTo>
                    <a:pt x="973" y="4088"/>
                    <a:pt x="1520" y="4483"/>
                    <a:pt x="2158" y="4514"/>
                  </a:cubicBezTo>
                  <a:cubicBezTo>
                    <a:pt x="1642" y="4926"/>
                    <a:pt x="995" y="5142"/>
                    <a:pt x="346" y="5142"/>
                  </a:cubicBezTo>
                  <a:cubicBezTo>
                    <a:pt x="230" y="5142"/>
                    <a:pt x="115" y="5135"/>
                    <a:pt x="0" y="5121"/>
                  </a:cubicBezTo>
                  <a:lnTo>
                    <a:pt x="0" y="5121"/>
                  </a:lnTo>
                  <a:cubicBezTo>
                    <a:pt x="710" y="5580"/>
                    <a:pt x="1474" y="5786"/>
                    <a:pt x="2217" y="5786"/>
                  </a:cubicBezTo>
                  <a:cubicBezTo>
                    <a:pt x="4433" y="5786"/>
                    <a:pt x="6467" y="3947"/>
                    <a:pt x="6353" y="1444"/>
                  </a:cubicBezTo>
                  <a:cubicBezTo>
                    <a:pt x="6626" y="1231"/>
                    <a:pt x="6869" y="988"/>
                    <a:pt x="7082" y="684"/>
                  </a:cubicBezTo>
                  <a:lnTo>
                    <a:pt x="7082" y="684"/>
                  </a:lnTo>
                  <a:cubicBezTo>
                    <a:pt x="6809" y="805"/>
                    <a:pt x="6535" y="866"/>
                    <a:pt x="6231" y="927"/>
                  </a:cubicBezTo>
                  <a:cubicBezTo>
                    <a:pt x="6535" y="745"/>
                    <a:pt x="6778" y="441"/>
                    <a:pt x="6869" y="106"/>
                  </a:cubicBezTo>
                  <a:lnTo>
                    <a:pt x="6869" y="106"/>
                  </a:lnTo>
                  <a:cubicBezTo>
                    <a:pt x="6596" y="289"/>
                    <a:pt x="6292" y="410"/>
                    <a:pt x="5958" y="471"/>
                  </a:cubicBezTo>
                  <a:cubicBezTo>
                    <a:pt x="5648" y="143"/>
                    <a:pt x="5270" y="1"/>
                    <a:pt x="4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3389;p76">
              <a:extLst>
                <a:ext uri="{FF2B5EF4-FFF2-40B4-BE49-F238E27FC236}">
                  <a16:creationId xmlns:a16="http://schemas.microsoft.com/office/drawing/2014/main" id="{D5C89E12-54EF-F8C1-BDF5-2627E5D0FE99}"/>
                </a:ext>
              </a:extLst>
            </p:cNvPr>
            <p:cNvSpPr/>
            <p:nvPr/>
          </p:nvSpPr>
          <p:spPr>
            <a:xfrm>
              <a:off x="3843800" y="2416550"/>
              <a:ext cx="113250" cy="155225"/>
            </a:xfrm>
            <a:custGeom>
              <a:avLst/>
              <a:gdLst/>
              <a:ahLst/>
              <a:cxnLst/>
              <a:rect l="l" t="t" r="r" b="b"/>
              <a:pathLst>
                <a:path w="4530" h="6209" extrusionOk="0">
                  <a:moveTo>
                    <a:pt x="2022" y="1"/>
                  </a:moveTo>
                  <a:cubicBezTo>
                    <a:pt x="1247" y="1"/>
                    <a:pt x="533" y="329"/>
                    <a:pt x="1" y="890"/>
                  </a:cubicBezTo>
                  <a:lnTo>
                    <a:pt x="457" y="1254"/>
                  </a:lnTo>
                  <a:cubicBezTo>
                    <a:pt x="843" y="841"/>
                    <a:pt x="1404" y="577"/>
                    <a:pt x="1981" y="577"/>
                  </a:cubicBezTo>
                  <a:cubicBezTo>
                    <a:pt x="2040" y="577"/>
                    <a:pt x="2099" y="580"/>
                    <a:pt x="2159" y="586"/>
                  </a:cubicBezTo>
                  <a:cubicBezTo>
                    <a:pt x="3101" y="586"/>
                    <a:pt x="3587" y="1011"/>
                    <a:pt x="3587" y="1710"/>
                  </a:cubicBezTo>
                  <a:cubicBezTo>
                    <a:pt x="3587" y="2136"/>
                    <a:pt x="3466" y="2531"/>
                    <a:pt x="2767" y="3230"/>
                  </a:cubicBezTo>
                  <a:lnTo>
                    <a:pt x="183" y="5753"/>
                  </a:lnTo>
                  <a:lnTo>
                    <a:pt x="183" y="6209"/>
                  </a:lnTo>
                  <a:lnTo>
                    <a:pt x="4530" y="6209"/>
                  </a:lnTo>
                  <a:lnTo>
                    <a:pt x="4530" y="5631"/>
                  </a:lnTo>
                  <a:lnTo>
                    <a:pt x="1125" y="5692"/>
                  </a:lnTo>
                  <a:lnTo>
                    <a:pt x="3223" y="3595"/>
                  </a:lnTo>
                  <a:cubicBezTo>
                    <a:pt x="4074" y="2804"/>
                    <a:pt x="4256" y="2257"/>
                    <a:pt x="4256" y="1680"/>
                  </a:cubicBezTo>
                  <a:cubicBezTo>
                    <a:pt x="4256" y="646"/>
                    <a:pt x="3466" y="8"/>
                    <a:pt x="2220" y="8"/>
                  </a:cubicBezTo>
                  <a:cubicBezTo>
                    <a:pt x="2153" y="3"/>
                    <a:pt x="2087" y="1"/>
                    <a:pt x="2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3390;p76">
              <a:extLst>
                <a:ext uri="{FF2B5EF4-FFF2-40B4-BE49-F238E27FC236}">
                  <a16:creationId xmlns:a16="http://schemas.microsoft.com/office/drawing/2014/main" id="{3548249A-1F11-81FB-0632-AC3A8998D255}"/>
                </a:ext>
              </a:extLst>
            </p:cNvPr>
            <p:cNvSpPr/>
            <p:nvPr/>
          </p:nvSpPr>
          <p:spPr>
            <a:xfrm>
              <a:off x="3970700" y="2416750"/>
              <a:ext cx="111725" cy="156600"/>
            </a:xfrm>
            <a:custGeom>
              <a:avLst/>
              <a:gdLst/>
              <a:ahLst/>
              <a:cxnLst/>
              <a:rect l="l" t="t" r="r" b="b"/>
              <a:pathLst>
                <a:path w="4469" h="6264" extrusionOk="0">
                  <a:moveTo>
                    <a:pt x="730" y="0"/>
                  </a:moveTo>
                  <a:lnTo>
                    <a:pt x="426" y="3131"/>
                  </a:lnTo>
                  <a:lnTo>
                    <a:pt x="1733" y="3131"/>
                  </a:lnTo>
                  <a:cubicBezTo>
                    <a:pt x="3314" y="3131"/>
                    <a:pt x="3800" y="3648"/>
                    <a:pt x="3800" y="4407"/>
                  </a:cubicBezTo>
                  <a:cubicBezTo>
                    <a:pt x="3800" y="5167"/>
                    <a:pt x="3253" y="5684"/>
                    <a:pt x="2189" y="5684"/>
                  </a:cubicBezTo>
                  <a:cubicBezTo>
                    <a:pt x="1490" y="5684"/>
                    <a:pt x="821" y="5441"/>
                    <a:pt x="305" y="4955"/>
                  </a:cubicBezTo>
                  <a:lnTo>
                    <a:pt x="1" y="5471"/>
                  </a:lnTo>
                  <a:cubicBezTo>
                    <a:pt x="581" y="5964"/>
                    <a:pt x="1327" y="6264"/>
                    <a:pt x="2107" y="6264"/>
                  </a:cubicBezTo>
                  <a:cubicBezTo>
                    <a:pt x="2144" y="6264"/>
                    <a:pt x="2182" y="6263"/>
                    <a:pt x="2220" y="6262"/>
                  </a:cubicBezTo>
                  <a:cubicBezTo>
                    <a:pt x="3709" y="6262"/>
                    <a:pt x="4469" y="5441"/>
                    <a:pt x="4469" y="4377"/>
                  </a:cubicBezTo>
                  <a:cubicBezTo>
                    <a:pt x="4469" y="3283"/>
                    <a:pt x="3739" y="2553"/>
                    <a:pt x="1885" y="2553"/>
                  </a:cubicBezTo>
                  <a:lnTo>
                    <a:pt x="1095" y="2553"/>
                  </a:lnTo>
                  <a:lnTo>
                    <a:pt x="1308" y="578"/>
                  </a:lnTo>
                  <a:lnTo>
                    <a:pt x="4135" y="578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3391;p76">
              <a:extLst>
                <a:ext uri="{FF2B5EF4-FFF2-40B4-BE49-F238E27FC236}">
                  <a16:creationId xmlns:a16="http://schemas.microsoft.com/office/drawing/2014/main" id="{EC1BB281-E6C9-D5D4-9B20-C7E3214774C7}"/>
                </a:ext>
              </a:extLst>
            </p:cNvPr>
            <p:cNvSpPr/>
            <p:nvPr/>
          </p:nvSpPr>
          <p:spPr>
            <a:xfrm>
              <a:off x="4102175" y="2415975"/>
              <a:ext cx="123875" cy="157325"/>
            </a:xfrm>
            <a:custGeom>
              <a:avLst/>
              <a:gdLst/>
              <a:ahLst/>
              <a:cxnLst/>
              <a:rect l="l" t="t" r="r" b="b"/>
              <a:pathLst>
                <a:path w="4955" h="6293" extrusionOk="0">
                  <a:moveTo>
                    <a:pt x="2462" y="578"/>
                  </a:moveTo>
                  <a:cubicBezTo>
                    <a:pt x="3526" y="578"/>
                    <a:pt x="4286" y="1490"/>
                    <a:pt x="4286" y="3131"/>
                  </a:cubicBezTo>
                  <a:cubicBezTo>
                    <a:pt x="4286" y="4803"/>
                    <a:pt x="3556" y="5715"/>
                    <a:pt x="2462" y="5715"/>
                  </a:cubicBezTo>
                  <a:cubicBezTo>
                    <a:pt x="1398" y="5715"/>
                    <a:pt x="638" y="4803"/>
                    <a:pt x="638" y="3131"/>
                  </a:cubicBezTo>
                  <a:cubicBezTo>
                    <a:pt x="638" y="1490"/>
                    <a:pt x="1398" y="578"/>
                    <a:pt x="2462" y="578"/>
                  </a:cubicBezTo>
                  <a:close/>
                  <a:moveTo>
                    <a:pt x="2462" y="1"/>
                  </a:moveTo>
                  <a:cubicBezTo>
                    <a:pt x="1034" y="1"/>
                    <a:pt x="0" y="1156"/>
                    <a:pt x="0" y="3131"/>
                  </a:cubicBezTo>
                  <a:cubicBezTo>
                    <a:pt x="0" y="5107"/>
                    <a:pt x="1034" y="6293"/>
                    <a:pt x="2462" y="6293"/>
                  </a:cubicBezTo>
                  <a:cubicBezTo>
                    <a:pt x="3891" y="6293"/>
                    <a:pt x="4955" y="5107"/>
                    <a:pt x="4955" y="3131"/>
                  </a:cubicBezTo>
                  <a:cubicBezTo>
                    <a:pt x="4955" y="1156"/>
                    <a:pt x="3891" y="1"/>
                    <a:pt x="24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3392;p76">
              <a:extLst>
                <a:ext uri="{FF2B5EF4-FFF2-40B4-BE49-F238E27FC236}">
                  <a16:creationId xmlns:a16="http://schemas.microsoft.com/office/drawing/2014/main" id="{3EBD10C2-E767-8528-C0C7-B228BDB82064}"/>
                </a:ext>
              </a:extLst>
            </p:cNvPr>
            <p:cNvSpPr/>
            <p:nvPr/>
          </p:nvSpPr>
          <p:spPr>
            <a:xfrm>
              <a:off x="3987425" y="2675100"/>
              <a:ext cx="38025" cy="53975"/>
            </a:xfrm>
            <a:custGeom>
              <a:avLst/>
              <a:gdLst/>
              <a:ahLst/>
              <a:cxnLst/>
              <a:rect l="l" t="t" r="r" b="b"/>
              <a:pathLst>
                <a:path w="1521" h="2159" extrusionOk="0">
                  <a:moveTo>
                    <a:pt x="61" y="1"/>
                  </a:moveTo>
                  <a:lnTo>
                    <a:pt x="61" y="183"/>
                  </a:lnTo>
                  <a:lnTo>
                    <a:pt x="1155" y="183"/>
                  </a:lnTo>
                  <a:lnTo>
                    <a:pt x="578" y="943"/>
                  </a:lnTo>
                  <a:lnTo>
                    <a:pt x="578" y="1095"/>
                  </a:lnTo>
                  <a:lnTo>
                    <a:pt x="730" y="1095"/>
                  </a:lnTo>
                  <a:cubicBezTo>
                    <a:pt x="1125" y="1095"/>
                    <a:pt x="1307" y="1247"/>
                    <a:pt x="1307" y="1520"/>
                  </a:cubicBezTo>
                  <a:cubicBezTo>
                    <a:pt x="1307" y="1794"/>
                    <a:pt x="1095" y="1946"/>
                    <a:pt x="760" y="1946"/>
                  </a:cubicBezTo>
                  <a:cubicBezTo>
                    <a:pt x="517" y="1946"/>
                    <a:pt x="274" y="1885"/>
                    <a:pt x="92" y="1703"/>
                  </a:cubicBezTo>
                  <a:lnTo>
                    <a:pt x="0" y="1885"/>
                  </a:lnTo>
                  <a:cubicBezTo>
                    <a:pt x="183" y="2067"/>
                    <a:pt x="456" y="2159"/>
                    <a:pt x="760" y="2159"/>
                  </a:cubicBezTo>
                  <a:cubicBezTo>
                    <a:pt x="1247" y="2159"/>
                    <a:pt x="1520" y="1885"/>
                    <a:pt x="1520" y="1520"/>
                  </a:cubicBezTo>
                  <a:cubicBezTo>
                    <a:pt x="1520" y="1186"/>
                    <a:pt x="1277" y="943"/>
                    <a:pt x="851" y="912"/>
                  </a:cubicBezTo>
                  <a:lnTo>
                    <a:pt x="1459" y="15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3393;p76">
              <a:extLst>
                <a:ext uri="{FF2B5EF4-FFF2-40B4-BE49-F238E27FC236}">
                  <a16:creationId xmlns:a16="http://schemas.microsoft.com/office/drawing/2014/main" id="{789B11BD-EFA1-3978-27E7-CE9D11C7875B}"/>
                </a:ext>
              </a:extLst>
            </p:cNvPr>
            <p:cNvSpPr/>
            <p:nvPr/>
          </p:nvSpPr>
          <p:spPr>
            <a:xfrm>
              <a:off x="4031500" y="2675100"/>
              <a:ext cx="56250" cy="53975"/>
            </a:xfrm>
            <a:custGeom>
              <a:avLst/>
              <a:gdLst/>
              <a:ahLst/>
              <a:cxnLst/>
              <a:rect l="l" t="t" r="r" b="b"/>
              <a:pathLst>
                <a:path w="2250" h="2159" extrusionOk="0">
                  <a:moveTo>
                    <a:pt x="487" y="122"/>
                  </a:moveTo>
                  <a:cubicBezTo>
                    <a:pt x="669" y="122"/>
                    <a:pt x="791" y="305"/>
                    <a:pt x="791" y="578"/>
                  </a:cubicBezTo>
                  <a:cubicBezTo>
                    <a:pt x="791" y="852"/>
                    <a:pt x="669" y="1004"/>
                    <a:pt x="487" y="1004"/>
                  </a:cubicBezTo>
                  <a:cubicBezTo>
                    <a:pt x="274" y="1004"/>
                    <a:pt x="152" y="852"/>
                    <a:pt x="152" y="578"/>
                  </a:cubicBezTo>
                  <a:cubicBezTo>
                    <a:pt x="152" y="305"/>
                    <a:pt x="274" y="122"/>
                    <a:pt x="487" y="122"/>
                  </a:cubicBezTo>
                  <a:close/>
                  <a:moveTo>
                    <a:pt x="487" y="1"/>
                  </a:moveTo>
                  <a:cubicBezTo>
                    <a:pt x="183" y="1"/>
                    <a:pt x="0" y="213"/>
                    <a:pt x="0" y="578"/>
                  </a:cubicBezTo>
                  <a:cubicBezTo>
                    <a:pt x="0" y="912"/>
                    <a:pt x="183" y="1156"/>
                    <a:pt x="487" y="1156"/>
                  </a:cubicBezTo>
                  <a:cubicBezTo>
                    <a:pt x="760" y="1156"/>
                    <a:pt x="943" y="912"/>
                    <a:pt x="943" y="578"/>
                  </a:cubicBezTo>
                  <a:cubicBezTo>
                    <a:pt x="943" y="213"/>
                    <a:pt x="760" y="1"/>
                    <a:pt x="487" y="1"/>
                  </a:cubicBezTo>
                  <a:close/>
                  <a:moveTo>
                    <a:pt x="1763" y="1125"/>
                  </a:moveTo>
                  <a:cubicBezTo>
                    <a:pt x="1976" y="1125"/>
                    <a:pt x="2098" y="1308"/>
                    <a:pt x="2098" y="1581"/>
                  </a:cubicBezTo>
                  <a:cubicBezTo>
                    <a:pt x="2098" y="1855"/>
                    <a:pt x="1976" y="2007"/>
                    <a:pt x="1763" y="2007"/>
                  </a:cubicBezTo>
                  <a:cubicBezTo>
                    <a:pt x="1581" y="2007"/>
                    <a:pt x="1459" y="1855"/>
                    <a:pt x="1459" y="1581"/>
                  </a:cubicBezTo>
                  <a:cubicBezTo>
                    <a:pt x="1459" y="1308"/>
                    <a:pt x="1581" y="1125"/>
                    <a:pt x="1763" y="1125"/>
                  </a:cubicBezTo>
                  <a:close/>
                  <a:moveTo>
                    <a:pt x="1763" y="1"/>
                  </a:moveTo>
                  <a:lnTo>
                    <a:pt x="304" y="2128"/>
                  </a:lnTo>
                  <a:lnTo>
                    <a:pt x="487" y="2128"/>
                  </a:lnTo>
                  <a:lnTo>
                    <a:pt x="1946" y="1"/>
                  </a:lnTo>
                  <a:close/>
                  <a:moveTo>
                    <a:pt x="1763" y="1004"/>
                  </a:moveTo>
                  <a:cubicBezTo>
                    <a:pt x="1490" y="1004"/>
                    <a:pt x="1307" y="1216"/>
                    <a:pt x="1307" y="1581"/>
                  </a:cubicBezTo>
                  <a:cubicBezTo>
                    <a:pt x="1307" y="1915"/>
                    <a:pt x="1490" y="2159"/>
                    <a:pt x="1763" y="2159"/>
                  </a:cubicBezTo>
                  <a:cubicBezTo>
                    <a:pt x="2067" y="2159"/>
                    <a:pt x="2250" y="1915"/>
                    <a:pt x="2250" y="1581"/>
                  </a:cubicBezTo>
                  <a:cubicBezTo>
                    <a:pt x="2250" y="1216"/>
                    <a:pt x="2067" y="1004"/>
                    <a:pt x="1763" y="100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3394;p76">
              <a:extLst>
                <a:ext uri="{FF2B5EF4-FFF2-40B4-BE49-F238E27FC236}">
                  <a16:creationId xmlns:a16="http://schemas.microsoft.com/office/drawing/2014/main" id="{CC7F360D-5B27-8C96-171F-87FCC1A3BC2C}"/>
                </a:ext>
              </a:extLst>
            </p:cNvPr>
            <p:cNvSpPr/>
            <p:nvPr/>
          </p:nvSpPr>
          <p:spPr>
            <a:xfrm>
              <a:off x="5032275" y="2909150"/>
              <a:ext cx="38025" cy="125400"/>
            </a:xfrm>
            <a:custGeom>
              <a:avLst/>
              <a:gdLst/>
              <a:ahLst/>
              <a:cxnLst/>
              <a:rect l="l" t="t" r="r" b="b"/>
              <a:pathLst>
                <a:path w="1521" h="5016" extrusionOk="0">
                  <a:moveTo>
                    <a:pt x="0" y="0"/>
                  </a:moveTo>
                  <a:lnTo>
                    <a:pt x="0" y="5016"/>
                  </a:lnTo>
                  <a:lnTo>
                    <a:pt x="1520" y="5016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3395;p76">
              <a:extLst>
                <a:ext uri="{FF2B5EF4-FFF2-40B4-BE49-F238E27FC236}">
                  <a16:creationId xmlns:a16="http://schemas.microsoft.com/office/drawing/2014/main" id="{7399E411-6954-0C9C-7ED6-76514E159BF1}"/>
                </a:ext>
              </a:extLst>
            </p:cNvPr>
            <p:cNvSpPr/>
            <p:nvPr/>
          </p:nvSpPr>
          <p:spPr>
            <a:xfrm>
              <a:off x="4719200" y="2890900"/>
              <a:ext cx="38025" cy="143650"/>
            </a:xfrm>
            <a:custGeom>
              <a:avLst/>
              <a:gdLst/>
              <a:ahLst/>
              <a:cxnLst/>
              <a:rect l="l" t="t" r="r" b="b"/>
              <a:pathLst>
                <a:path w="1521" h="5746" extrusionOk="0">
                  <a:moveTo>
                    <a:pt x="0" y="1"/>
                  </a:moveTo>
                  <a:lnTo>
                    <a:pt x="0" y="5746"/>
                  </a:lnTo>
                  <a:lnTo>
                    <a:pt x="1520" y="5746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3396;p76">
              <a:extLst>
                <a:ext uri="{FF2B5EF4-FFF2-40B4-BE49-F238E27FC236}">
                  <a16:creationId xmlns:a16="http://schemas.microsoft.com/office/drawing/2014/main" id="{3DE25BB0-20F5-EAFB-6DCA-84345BE181B3}"/>
                </a:ext>
              </a:extLst>
            </p:cNvPr>
            <p:cNvSpPr/>
            <p:nvPr/>
          </p:nvSpPr>
          <p:spPr>
            <a:xfrm>
              <a:off x="4797475" y="2861275"/>
              <a:ext cx="38000" cy="173275"/>
            </a:xfrm>
            <a:custGeom>
              <a:avLst/>
              <a:gdLst/>
              <a:ahLst/>
              <a:cxnLst/>
              <a:rect l="l" t="t" r="r" b="b"/>
              <a:pathLst>
                <a:path w="1520" h="6931" extrusionOk="0">
                  <a:moveTo>
                    <a:pt x="0" y="0"/>
                  </a:moveTo>
                  <a:lnTo>
                    <a:pt x="0" y="6931"/>
                  </a:lnTo>
                  <a:lnTo>
                    <a:pt x="1520" y="6931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3397;p76">
              <a:extLst>
                <a:ext uri="{FF2B5EF4-FFF2-40B4-BE49-F238E27FC236}">
                  <a16:creationId xmlns:a16="http://schemas.microsoft.com/office/drawing/2014/main" id="{B124F816-017E-C36A-2C33-1EBE513B5276}"/>
                </a:ext>
              </a:extLst>
            </p:cNvPr>
            <p:cNvSpPr/>
            <p:nvPr/>
          </p:nvSpPr>
          <p:spPr>
            <a:xfrm>
              <a:off x="4875725" y="2870400"/>
              <a:ext cx="38025" cy="164150"/>
            </a:xfrm>
            <a:custGeom>
              <a:avLst/>
              <a:gdLst/>
              <a:ahLst/>
              <a:cxnLst/>
              <a:rect l="l" t="t" r="r" b="b"/>
              <a:pathLst>
                <a:path w="1521" h="6566" extrusionOk="0">
                  <a:moveTo>
                    <a:pt x="1" y="0"/>
                  </a:moveTo>
                  <a:lnTo>
                    <a:pt x="1" y="6566"/>
                  </a:lnTo>
                  <a:lnTo>
                    <a:pt x="1521" y="6566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3398;p76">
              <a:extLst>
                <a:ext uri="{FF2B5EF4-FFF2-40B4-BE49-F238E27FC236}">
                  <a16:creationId xmlns:a16="http://schemas.microsoft.com/office/drawing/2014/main" id="{63678C12-88EB-F173-E712-B1CF5A81FD19}"/>
                </a:ext>
              </a:extLst>
            </p:cNvPr>
            <p:cNvSpPr/>
            <p:nvPr/>
          </p:nvSpPr>
          <p:spPr>
            <a:xfrm>
              <a:off x="4954000" y="2814925"/>
              <a:ext cx="38025" cy="219625"/>
            </a:xfrm>
            <a:custGeom>
              <a:avLst/>
              <a:gdLst/>
              <a:ahLst/>
              <a:cxnLst/>
              <a:rect l="l" t="t" r="r" b="b"/>
              <a:pathLst>
                <a:path w="1521" h="8785" extrusionOk="0">
                  <a:moveTo>
                    <a:pt x="1" y="0"/>
                  </a:moveTo>
                  <a:lnTo>
                    <a:pt x="1" y="8785"/>
                  </a:lnTo>
                  <a:lnTo>
                    <a:pt x="1521" y="8785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3399;p76">
              <a:extLst>
                <a:ext uri="{FF2B5EF4-FFF2-40B4-BE49-F238E27FC236}">
                  <a16:creationId xmlns:a16="http://schemas.microsoft.com/office/drawing/2014/main" id="{E2449C38-0D13-4921-E688-BF3924B8666F}"/>
                </a:ext>
              </a:extLst>
            </p:cNvPr>
            <p:cNvSpPr/>
            <p:nvPr/>
          </p:nvSpPr>
          <p:spPr>
            <a:xfrm>
              <a:off x="5110550" y="2815675"/>
              <a:ext cx="38025" cy="218875"/>
            </a:xfrm>
            <a:custGeom>
              <a:avLst/>
              <a:gdLst/>
              <a:ahLst/>
              <a:cxnLst/>
              <a:rect l="l" t="t" r="r" b="b"/>
              <a:pathLst>
                <a:path w="1521" h="8755" extrusionOk="0">
                  <a:moveTo>
                    <a:pt x="0" y="1"/>
                  </a:moveTo>
                  <a:lnTo>
                    <a:pt x="0" y="8755"/>
                  </a:lnTo>
                  <a:lnTo>
                    <a:pt x="1520" y="8755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3400;p76">
              <a:extLst>
                <a:ext uri="{FF2B5EF4-FFF2-40B4-BE49-F238E27FC236}">
                  <a16:creationId xmlns:a16="http://schemas.microsoft.com/office/drawing/2014/main" id="{560B6817-6463-D876-5B77-CD9872697303}"/>
                </a:ext>
              </a:extLst>
            </p:cNvPr>
            <p:cNvSpPr/>
            <p:nvPr/>
          </p:nvSpPr>
          <p:spPr>
            <a:xfrm>
              <a:off x="5188825" y="2887875"/>
              <a:ext cx="38000" cy="146675"/>
            </a:xfrm>
            <a:custGeom>
              <a:avLst/>
              <a:gdLst/>
              <a:ahLst/>
              <a:cxnLst/>
              <a:rect l="l" t="t" r="r" b="b"/>
              <a:pathLst>
                <a:path w="1520" h="5867" extrusionOk="0">
                  <a:moveTo>
                    <a:pt x="0" y="0"/>
                  </a:moveTo>
                  <a:lnTo>
                    <a:pt x="0" y="5867"/>
                  </a:lnTo>
                  <a:lnTo>
                    <a:pt x="1520" y="5867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3401;p76">
              <a:extLst>
                <a:ext uri="{FF2B5EF4-FFF2-40B4-BE49-F238E27FC236}">
                  <a16:creationId xmlns:a16="http://schemas.microsoft.com/office/drawing/2014/main" id="{AF8DC765-8C00-C444-2056-DBE8BF6158E0}"/>
                </a:ext>
              </a:extLst>
            </p:cNvPr>
            <p:cNvSpPr/>
            <p:nvPr/>
          </p:nvSpPr>
          <p:spPr>
            <a:xfrm>
              <a:off x="5267075" y="2825550"/>
              <a:ext cx="38025" cy="209000"/>
            </a:xfrm>
            <a:custGeom>
              <a:avLst/>
              <a:gdLst/>
              <a:ahLst/>
              <a:cxnLst/>
              <a:rect l="l" t="t" r="r" b="b"/>
              <a:pathLst>
                <a:path w="1521" h="8360" extrusionOk="0">
                  <a:moveTo>
                    <a:pt x="1" y="1"/>
                  </a:moveTo>
                  <a:lnTo>
                    <a:pt x="1" y="8360"/>
                  </a:lnTo>
                  <a:lnTo>
                    <a:pt x="1521" y="8360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3402;p76">
              <a:extLst>
                <a:ext uri="{FF2B5EF4-FFF2-40B4-BE49-F238E27FC236}">
                  <a16:creationId xmlns:a16="http://schemas.microsoft.com/office/drawing/2014/main" id="{59049932-EFF2-C7EB-BF14-CEDFE58A5AF7}"/>
                </a:ext>
              </a:extLst>
            </p:cNvPr>
            <p:cNvSpPr/>
            <p:nvPr/>
          </p:nvSpPr>
          <p:spPr>
            <a:xfrm>
              <a:off x="5345350" y="2778450"/>
              <a:ext cx="38025" cy="256100"/>
            </a:xfrm>
            <a:custGeom>
              <a:avLst/>
              <a:gdLst/>
              <a:ahLst/>
              <a:cxnLst/>
              <a:rect l="l" t="t" r="r" b="b"/>
              <a:pathLst>
                <a:path w="1521" h="10244" extrusionOk="0">
                  <a:moveTo>
                    <a:pt x="1" y="0"/>
                  </a:moveTo>
                  <a:lnTo>
                    <a:pt x="1" y="10244"/>
                  </a:lnTo>
                  <a:lnTo>
                    <a:pt x="1520" y="10244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3403;p76">
              <a:extLst>
                <a:ext uri="{FF2B5EF4-FFF2-40B4-BE49-F238E27FC236}">
                  <a16:creationId xmlns:a16="http://schemas.microsoft.com/office/drawing/2014/main" id="{4E3188FB-9C03-A90E-65AB-12826C8D9F60}"/>
                </a:ext>
              </a:extLst>
            </p:cNvPr>
            <p:cNvSpPr/>
            <p:nvPr/>
          </p:nvSpPr>
          <p:spPr>
            <a:xfrm>
              <a:off x="5424375" y="2824800"/>
              <a:ext cx="37275" cy="209750"/>
            </a:xfrm>
            <a:custGeom>
              <a:avLst/>
              <a:gdLst/>
              <a:ahLst/>
              <a:cxnLst/>
              <a:rect l="l" t="t" r="r" b="b"/>
              <a:pathLst>
                <a:path w="1491" h="8390" extrusionOk="0">
                  <a:moveTo>
                    <a:pt x="1" y="0"/>
                  </a:moveTo>
                  <a:lnTo>
                    <a:pt x="1" y="8390"/>
                  </a:lnTo>
                  <a:lnTo>
                    <a:pt x="1490" y="8390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3404;p76">
              <a:extLst>
                <a:ext uri="{FF2B5EF4-FFF2-40B4-BE49-F238E27FC236}">
                  <a16:creationId xmlns:a16="http://schemas.microsoft.com/office/drawing/2014/main" id="{88DB9032-96E7-8AEC-2D69-55DC0BE469F3}"/>
                </a:ext>
              </a:extLst>
            </p:cNvPr>
            <p:cNvSpPr/>
            <p:nvPr/>
          </p:nvSpPr>
          <p:spPr>
            <a:xfrm>
              <a:off x="4542150" y="2487400"/>
              <a:ext cx="1073750" cy="702925"/>
            </a:xfrm>
            <a:custGeom>
              <a:avLst/>
              <a:gdLst/>
              <a:ahLst/>
              <a:cxnLst/>
              <a:rect l="l" t="t" r="r" b="b"/>
              <a:pathLst>
                <a:path w="42950" h="28117" extrusionOk="0">
                  <a:moveTo>
                    <a:pt x="39910" y="274"/>
                  </a:moveTo>
                  <a:cubicBezTo>
                    <a:pt x="41430" y="274"/>
                    <a:pt x="42645" y="1521"/>
                    <a:pt x="42645" y="3010"/>
                  </a:cubicBezTo>
                  <a:lnTo>
                    <a:pt x="42645" y="25047"/>
                  </a:lnTo>
                  <a:cubicBezTo>
                    <a:pt x="42645" y="26567"/>
                    <a:pt x="41430" y="27813"/>
                    <a:pt x="39910" y="27813"/>
                  </a:cubicBezTo>
                  <a:lnTo>
                    <a:pt x="3040" y="27813"/>
                  </a:lnTo>
                  <a:cubicBezTo>
                    <a:pt x="1520" y="27813"/>
                    <a:pt x="274" y="26567"/>
                    <a:pt x="274" y="25047"/>
                  </a:cubicBezTo>
                  <a:lnTo>
                    <a:pt x="274" y="3040"/>
                  </a:lnTo>
                  <a:cubicBezTo>
                    <a:pt x="274" y="1521"/>
                    <a:pt x="1520" y="274"/>
                    <a:pt x="3040" y="274"/>
                  </a:cubicBezTo>
                  <a:close/>
                  <a:moveTo>
                    <a:pt x="3040" y="1"/>
                  </a:moveTo>
                  <a:cubicBezTo>
                    <a:pt x="1338" y="1"/>
                    <a:pt x="0" y="1369"/>
                    <a:pt x="0" y="3040"/>
                  </a:cubicBezTo>
                  <a:lnTo>
                    <a:pt x="0" y="25077"/>
                  </a:lnTo>
                  <a:cubicBezTo>
                    <a:pt x="0" y="26749"/>
                    <a:pt x="1338" y="28117"/>
                    <a:pt x="3040" y="28117"/>
                  </a:cubicBezTo>
                  <a:lnTo>
                    <a:pt x="39910" y="28117"/>
                  </a:lnTo>
                  <a:cubicBezTo>
                    <a:pt x="41582" y="28117"/>
                    <a:pt x="42949" y="26749"/>
                    <a:pt x="42949" y="25077"/>
                  </a:cubicBezTo>
                  <a:lnTo>
                    <a:pt x="42949" y="3040"/>
                  </a:lnTo>
                  <a:cubicBezTo>
                    <a:pt x="42949" y="1369"/>
                    <a:pt x="41582" y="1"/>
                    <a:pt x="3991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3405;p76">
              <a:extLst>
                <a:ext uri="{FF2B5EF4-FFF2-40B4-BE49-F238E27FC236}">
                  <a16:creationId xmlns:a16="http://schemas.microsoft.com/office/drawing/2014/main" id="{24BA419D-7944-C390-0C4A-66DF75DD6738}"/>
                </a:ext>
              </a:extLst>
            </p:cNvPr>
            <p:cNvSpPr/>
            <p:nvPr/>
          </p:nvSpPr>
          <p:spPr>
            <a:xfrm>
              <a:off x="4666000" y="2668275"/>
              <a:ext cx="476475" cy="3800"/>
            </a:xfrm>
            <a:custGeom>
              <a:avLst/>
              <a:gdLst/>
              <a:ahLst/>
              <a:cxnLst/>
              <a:rect l="l" t="t" r="r" b="b"/>
              <a:pathLst>
                <a:path w="19059" h="152" extrusionOk="0">
                  <a:moveTo>
                    <a:pt x="9545" y="0"/>
                  </a:moveTo>
                  <a:cubicBezTo>
                    <a:pt x="4287" y="0"/>
                    <a:pt x="1" y="30"/>
                    <a:pt x="1" y="91"/>
                  </a:cubicBezTo>
                  <a:cubicBezTo>
                    <a:pt x="1" y="122"/>
                    <a:pt x="4287" y="152"/>
                    <a:pt x="9545" y="152"/>
                  </a:cubicBezTo>
                  <a:cubicBezTo>
                    <a:pt x="14803" y="152"/>
                    <a:pt x="19059" y="122"/>
                    <a:pt x="19059" y="91"/>
                  </a:cubicBezTo>
                  <a:cubicBezTo>
                    <a:pt x="19059" y="30"/>
                    <a:pt x="14803" y="0"/>
                    <a:pt x="954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3406;p76">
              <a:extLst>
                <a:ext uri="{FF2B5EF4-FFF2-40B4-BE49-F238E27FC236}">
                  <a16:creationId xmlns:a16="http://schemas.microsoft.com/office/drawing/2014/main" id="{CD2A3F27-D1E9-ADAF-A9BB-328200DFA5F6}"/>
                </a:ext>
              </a:extLst>
            </p:cNvPr>
            <p:cNvSpPr/>
            <p:nvPr/>
          </p:nvSpPr>
          <p:spPr>
            <a:xfrm>
              <a:off x="4542150" y="1639375"/>
              <a:ext cx="1073750" cy="702925"/>
            </a:xfrm>
            <a:custGeom>
              <a:avLst/>
              <a:gdLst/>
              <a:ahLst/>
              <a:cxnLst/>
              <a:rect l="l" t="t" r="r" b="b"/>
              <a:pathLst>
                <a:path w="42950" h="28117" extrusionOk="0">
                  <a:moveTo>
                    <a:pt x="39910" y="274"/>
                  </a:moveTo>
                  <a:cubicBezTo>
                    <a:pt x="41430" y="274"/>
                    <a:pt x="42645" y="1520"/>
                    <a:pt x="42645" y="3040"/>
                  </a:cubicBezTo>
                  <a:lnTo>
                    <a:pt x="42645" y="25046"/>
                  </a:lnTo>
                  <a:cubicBezTo>
                    <a:pt x="42645" y="26566"/>
                    <a:pt x="41430" y="27782"/>
                    <a:pt x="39910" y="27782"/>
                  </a:cubicBezTo>
                  <a:lnTo>
                    <a:pt x="3040" y="27782"/>
                  </a:lnTo>
                  <a:cubicBezTo>
                    <a:pt x="1520" y="27782"/>
                    <a:pt x="274" y="26566"/>
                    <a:pt x="274" y="25046"/>
                  </a:cubicBezTo>
                  <a:lnTo>
                    <a:pt x="274" y="3010"/>
                  </a:lnTo>
                  <a:cubicBezTo>
                    <a:pt x="274" y="1490"/>
                    <a:pt x="1520" y="274"/>
                    <a:pt x="3040" y="274"/>
                  </a:cubicBezTo>
                  <a:close/>
                  <a:moveTo>
                    <a:pt x="3040" y="0"/>
                  </a:moveTo>
                  <a:cubicBezTo>
                    <a:pt x="1338" y="0"/>
                    <a:pt x="0" y="1338"/>
                    <a:pt x="0" y="3040"/>
                  </a:cubicBezTo>
                  <a:lnTo>
                    <a:pt x="0" y="25077"/>
                  </a:lnTo>
                  <a:cubicBezTo>
                    <a:pt x="0" y="26749"/>
                    <a:pt x="1338" y="28116"/>
                    <a:pt x="3040" y="28116"/>
                  </a:cubicBezTo>
                  <a:lnTo>
                    <a:pt x="39910" y="28116"/>
                  </a:lnTo>
                  <a:cubicBezTo>
                    <a:pt x="41582" y="28116"/>
                    <a:pt x="42949" y="26749"/>
                    <a:pt x="42949" y="25077"/>
                  </a:cubicBezTo>
                  <a:lnTo>
                    <a:pt x="42949" y="3040"/>
                  </a:lnTo>
                  <a:cubicBezTo>
                    <a:pt x="42949" y="1338"/>
                    <a:pt x="41582" y="0"/>
                    <a:pt x="3991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5" name="Google Shape;3407;p76">
              <a:extLst>
                <a:ext uri="{FF2B5EF4-FFF2-40B4-BE49-F238E27FC236}">
                  <a16:creationId xmlns:a16="http://schemas.microsoft.com/office/drawing/2014/main" id="{B8871D80-D601-F5A9-C7CD-88CDDDB724B2}"/>
                </a:ext>
              </a:extLst>
            </p:cNvPr>
            <p:cNvSpPr/>
            <p:nvPr/>
          </p:nvSpPr>
          <p:spPr>
            <a:xfrm>
              <a:off x="4725275" y="1781475"/>
              <a:ext cx="37275" cy="379975"/>
            </a:xfrm>
            <a:custGeom>
              <a:avLst/>
              <a:gdLst/>
              <a:ahLst/>
              <a:cxnLst/>
              <a:rect l="l" t="t" r="r" b="b"/>
              <a:pathLst>
                <a:path w="1491" h="15199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4469"/>
                  </a:lnTo>
                  <a:cubicBezTo>
                    <a:pt x="1" y="14864"/>
                    <a:pt x="335" y="15198"/>
                    <a:pt x="730" y="15198"/>
                  </a:cubicBezTo>
                  <a:cubicBezTo>
                    <a:pt x="1156" y="15198"/>
                    <a:pt x="1490" y="14864"/>
                    <a:pt x="1460" y="14438"/>
                  </a:cubicBezTo>
                  <a:lnTo>
                    <a:pt x="1460" y="730"/>
                  </a:lnTo>
                  <a:cubicBezTo>
                    <a:pt x="1460" y="335"/>
                    <a:pt x="1156" y="0"/>
                    <a:pt x="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3408;p76">
              <a:extLst>
                <a:ext uri="{FF2B5EF4-FFF2-40B4-BE49-F238E27FC236}">
                  <a16:creationId xmlns:a16="http://schemas.microsoft.com/office/drawing/2014/main" id="{2850627A-C0C0-29D8-C3E0-D34C667B4DA7}"/>
                </a:ext>
              </a:extLst>
            </p:cNvPr>
            <p:cNvSpPr/>
            <p:nvPr/>
          </p:nvSpPr>
          <p:spPr>
            <a:xfrm>
              <a:off x="4725275" y="1905275"/>
              <a:ext cx="36500" cy="257675"/>
            </a:xfrm>
            <a:custGeom>
              <a:avLst/>
              <a:gdLst/>
              <a:ahLst/>
              <a:cxnLst/>
              <a:rect l="l" t="t" r="r" b="b"/>
              <a:pathLst>
                <a:path w="1460" h="10307" extrusionOk="0">
                  <a:moveTo>
                    <a:pt x="680" y="1"/>
                  </a:moveTo>
                  <a:cubicBezTo>
                    <a:pt x="307" y="1"/>
                    <a:pt x="1" y="325"/>
                    <a:pt x="1" y="732"/>
                  </a:cubicBezTo>
                  <a:lnTo>
                    <a:pt x="1" y="9577"/>
                  </a:lnTo>
                  <a:cubicBezTo>
                    <a:pt x="1" y="9973"/>
                    <a:pt x="335" y="10307"/>
                    <a:pt x="730" y="10307"/>
                  </a:cubicBezTo>
                  <a:cubicBezTo>
                    <a:pt x="1156" y="10307"/>
                    <a:pt x="1460" y="9973"/>
                    <a:pt x="1460" y="9577"/>
                  </a:cubicBezTo>
                  <a:lnTo>
                    <a:pt x="1460" y="732"/>
                  </a:lnTo>
                  <a:cubicBezTo>
                    <a:pt x="1460" y="325"/>
                    <a:pt x="1181" y="1"/>
                    <a:pt x="784" y="1"/>
                  </a:cubicBezTo>
                  <a:cubicBezTo>
                    <a:pt x="766" y="1"/>
                    <a:pt x="748" y="2"/>
                    <a:pt x="730" y="3"/>
                  </a:cubicBezTo>
                  <a:cubicBezTo>
                    <a:pt x="713" y="2"/>
                    <a:pt x="697" y="1"/>
                    <a:pt x="68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3409;p76">
              <a:extLst>
                <a:ext uri="{FF2B5EF4-FFF2-40B4-BE49-F238E27FC236}">
                  <a16:creationId xmlns:a16="http://schemas.microsoft.com/office/drawing/2014/main" id="{AFAF682D-4B07-53C5-C62C-9C01FF4A9B5F}"/>
                </a:ext>
              </a:extLst>
            </p:cNvPr>
            <p:cNvSpPr/>
            <p:nvPr/>
          </p:nvSpPr>
          <p:spPr>
            <a:xfrm>
              <a:off x="4721475" y="2177375"/>
              <a:ext cx="10675" cy="30425"/>
            </a:xfrm>
            <a:custGeom>
              <a:avLst/>
              <a:gdLst/>
              <a:ahLst/>
              <a:cxnLst/>
              <a:rect l="l" t="t" r="r" b="b"/>
              <a:pathLst>
                <a:path w="427" h="1217" extrusionOk="0">
                  <a:moveTo>
                    <a:pt x="1" y="0"/>
                  </a:moveTo>
                  <a:lnTo>
                    <a:pt x="1" y="92"/>
                  </a:lnTo>
                  <a:lnTo>
                    <a:pt x="305" y="92"/>
                  </a:lnTo>
                  <a:lnTo>
                    <a:pt x="305" y="1216"/>
                  </a:lnTo>
                  <a:lnTo>
                    <a:pt x="426" y="1216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3410;p76">
              <a:extLst>
                <a:ext uri="{FF2B5EF4-FFF2-40B4-BE49-F238E27FC236}">
                  <a16:creationId xmlns:a16="http://schemas.microsoft.com/office/drawing/2014/main" id="{6A947618-D35B-741B-8106-5508BC0E0DC5}"/>
                </a:ext>
              </a:extLst>
            </p:cNvPr>
            <p:cNvSpPr/>
            <p:nvPr/>
          </p:nvSpPr>
          <p:spPr>
            <a:xfrm>
              <a:off x="4739725" y="2176625"/>
              <a:ext cx="24325" cy="31175"/>
            </a:xfrm>
            <a:custGeom>
              <a:avLst/>
              <a:gdLst/>
              <a:ahLst/>
              <a:cxnLst/>
              <a:rect l="l" t="t" r="r" b="b"/>
              <a:pathLst>
                <a:path w="973" h="1247" extrusionOk="0">
                  <a:moveTo>
                    <a:pt x="486" y="122"/>
                  </a:moveTo>
                  <a:cubicBezTo>
                    <a:pt x="699" y="122"/>
                    <a:pt x="821" y="304"/>
                    <a:pt x="821" y="638"/>
                  </a:cubicBezTo>
                  <a:cubicBezTo>
                    <a:pt x="821" y="942"/>
                    <a:pt x="699" y="1125"/>
                    <a:pt x="486" y="1125"/>
                  </a:cubicBezTo>
                  <a:cubicBezTo>
                    <a:pt x="274" y="1125"/>
                    <a:pt x="122" y="942"/>
                    <a:pt x="122" y="638"/>
                  </a:cubicBezTo>
                  <a:cubicBezTo>
                    <a:pt x="122" y="304"/>
                    <a:pt x="274" y="122"/>
                    <a:pt x="486" y="122"/>
                  </a:cubicBezTo>
                  <a:close/>
                  <a:moveTo>
                    <a:pt x="486" y="0"/>
                  </a:moveTo>
                  <a:cubicBezTo>
                    <a:pt x="183" y="0"/>
                    <a:pt x="0" y="243"/>
                    <a:pt x="0" y="638"/>
                  </a:cubicBezTo>
                  <a:cubicBezTo>
                    <a:pt x="0" y="1003"/>
                    <a:pt x="183" y="1246"/>
                    <a:pt x="486" y="1246"/>
                  </a:cubicBezTo>
                  <a:cubicBezTo>
                    <a:pt x="760" y="1246"/>
                    <a:pt x="973" y="1003"/>
                    <a:pt x="973" y="638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3411;p76">
              <a:extLst>
                <a:ext uri="{FF2B5EF4-FFF2-40B4-BE49-F238E27FC236}">
                  <a16:creationId xmlns:a16="http://schemas.microsoft.com/office/drawing/2014/main" id="{C19345A7-469F-D2C3-1457-E45C5929E3B6}"/>
                </a:ext>
              </a:extLst>
            </p:cNvPr>
            <p:cNvSpPr/>
            <p:nvPr/>
          </p:nvSpPr>
          <p:spPr>
            <a:xfrm>
              <a:off x="4798225" y="1781475"/>
              <a:ext cx="37250" cy="379975"/>
            </a:xfrm>
            <a:custGeom>
              <a:avLst/>
              <a:gdLst/>
              <a:ahLst/>
              <a:cxnLst/>
              <a:rect l="l" t="t" r="r" b="b"/>
              <a:pathLst>
                <a:path w="1490" h="15199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4469"/>
                  </a:lnTo>
                  <a:cubicBezTo>
                    <a:pt x="1" y="14864"/>
                    <a:pt x="335" y="15198"/>
                    <a:pt x="730" y="15198"/>
                  </a:cubicBezTo>
                  <a:cubicBezTo>
                    <a:pt x="1156" y="15198"/>
                    <a:pt x="1490" y="14864"/>
                    <a:pt x="1460" y="14438"/>
                  </a:cubicBezTo>
                  <a:lnTo>
                    <a:pt x="1460" y="730"/>
                  </a:lnTo>
                  <a:cubicBezTo>
                    <a:pt x="1460" y="335"/>
                    <a:pt x="1125" y="0"/>
                    <a:pt x="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3412;p76">
              <a:extLst>
                <a:ext uri="{FF2B5EF4-FFF2-40B4-BE49-F238E27FC236}">
                  <a16:creationId xmlns:a16="http://schemas.microsoft.com/office/drawing/2014/main" id="{6197B0B7-26F7-B337-79FE-B53A1925CC74}"/>
                </a:ext>
              </a:extLst>
            </p:cNvPr>
            <p:cNvSpPr/>
            <p:nvPr/>
          </p:nvSpPr>
          <p:spPr>
            <a:xfrm>
              <a:off x="4798225" y="1835425"/>
              <a:ext cx="36500" cy="327525"/>
            </a:xfrm>
            <a:custGeom>
              <a:avLst/>
              <a:gdLst/>
              <a:ahLst/>
              <a:cxnLst/>
              <a:rect l="l" t="t" r="r" b="b"/>
              <a:pathLst>
                <a:path w="1460" h="13101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2371"/>
                  </a:lnTo>
                  <a:cubicBezTo>
                    <a:pt x="1" y="12767"/>
                    <a:pt x="335" y="13101"/>
                    <a:pt x="730" y="13101"/>
                  </a:cubicBezTo>
                  <a:cubicBezTo>
                    <a:pt x="1125" y="13101"/>
                    <a:pt x="1460" y="12767"/>
                    <a:pt x="1460" y="12371"/>
                  </a:cubicBezTo>
                  <a:lnTo>
                    <a:pt x="1460" y="730"/>
                  </a:lnTo>
                  <a:cubicBezTo>
                    <a:pt x="1460" y="335"/>
                    <a:pt x="1125" y="0"/>
                    <a:pt x="73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3413;p76">
              <a:extLst>
                <a:ext uri="{FF2B5EF4-FFF2-40B4-BE49-F238E27FC236}">
                  <a16:creationId xmlns:a16="http://schemas.microsoft.com/office/drawing/2014/main" id="{FDB6A9FC-0E49-DA72-33EB-A6217122F403}"/>
                </a:ext>
              </a:extLst>
            </p:cNvPr>
            <p:cNvSpPr/>
            <p:nvPr/>
          </p:nvSpPr>
          <p:spPr>
            <a:xfrm>
              <a:off x="4789875" y="2176625"/>
              <a:ext cx="22825" cy="31175"/>
            </a:xfrm>
            <a:custGeom>
              <a:avLst/>
              <a:gdLst/>
              <a:ahLst/>
              <a:cxnLst/>
              <a:rect l="l" t="t" r="r" b="b"/>
              <a:pathLst>
                <a:path w="913" h="1247" extrusionOk="0">
                  <a:moveTo>
                    <a:pt x="426" y="0"/>
                  </a:moveTo>
                  <a:cubicBezTo>
                    <a:pt x="274" y="0"/>
                    <a:pt x="122" y="61"/>
                    <a:pt x="0" y="182"/>
                  </a:cubicBezTo>
                  <a:lnTo>
                    <a:pt x="91" y="243"/>
                  </a:lnTo>
                  <a:cubicBezTo>
                    <a:pt x="183" y="152"/>
                    <a:pt x="304" y="122"/>
                    <a:pt x="426" y="122"/>
                  </a:cubicBezTo>
                  <a:cubicBezTo>
                    <a:pt x="608" y="122"/>
                    <a:pt x="730" y="213"/>
                    <a:pt x="730" y="365"/>
                  </a:cubicBezTo>
                  <a:cubicBezTo>
                    <a:pt x="730" y="426"/>
                    <a:pt x="699" y="517"/>
                    <a:pt x="547" y="638"/>
                  </a:cubicBezTo>
                  <a:lnTo>
                    <a:pt x="61" y="1155"/>
                  </a:lnTo>
                  <a:lnTo>
                    <a:pt x="61" y="1246"/>
                  </a:lnTo>
                  <a:lnTo>
                    <a:pt x="912" y="1246"/>
                  </a:lnTo>
                  <a:lnTo>
                    <a:pt x="912" y="1125"/>
                  </a:lnTo>
                  <a:lnTo>
                    <a:pt x="243" y="1125"/>
                  </a:lnTo>
                  <a:lnTo>
                    <a:pt x="639" y="730"/>
                  </a:lnTo>
                  <a:cubicBezTo>
                    <a:pt x="760" y="638"/>
                    <a:pt x="851" y="486"/>
                    <a:pt x="851" y="334"/>
                  </a:cubicBezTo>
                  <a:cubicBezTo>
                    <a:pt x="851" y="122"/>
                    <a:pt x="699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3414;p76">
              <a:extLst>
                <a:ext uri="{FF2B5EF4-FFF2-40B4-BE49-F238E27FC236}">
                  <a16:creationId xmlns:a16="http://schemas.microsoft.com/office/drawing/2014/main" id="{E53FF446-6782-DAC9-D09E-18F2B02118B4}"/>
                </a:ext>
              </a:extLst>
            </p:cNvPr>
            <p:cNvSpPr/>
            <p:nvPr/>
          </p:nvSpPr>
          <p:spPr>
            <a:xfrm>
              <a:off x="4816475" y="2176625"/>
              <a:ext cx="24325" cy="31175"/>
            </a:xfrm>
            <a:custGeom>
              <a:avLst/>
              <a:gdLst/>
              <a:ahLst/>
              <a:cxnLst/>
              <a:rect l="l" t="t" r="r" b="b"/>
              <a:pathLst>
                <a:path w="973" h="1247" extrusionOk="0">
                  <a:moveTo>
                    <a:pt x="486" y="122"/>
                  </a:moveTo>
                  <a:cubicBezTo>
                    <a:pt x="699" y="122"/>
                    <a:pt x="851" y="304"/>
                    <a:pt x="851" y="638"/>
                  </a:cubicBezTo>
                  <a:lnTo>
                    <a:pt x="821" y="638"/>
                  </a:lnTo>
                  <a:cubicBezTo>
                    <a:pt x="821" y="942"/>
                    <a:pt x="699" y="1125"/>
                    <a:pt x="486" y="1125"/>
                  </a:cubicBezTo>
                  <a:cubicBezTo>
                    <a:pt x="274" y="1125"/>
                    <a:pt x="122" y="942"/>
                    <a:pt x="122" y="638"/>
                  </a:cubicBezTo>
                  <a:cubicBezTo>
                    <a:pt x="122" y="304"/>
                    <a:pt x="274" y="122"/>
                    <a:pt x="486" y="122"/>
                  </a:cubicBezTo>
                  <a:close/>
                  <a:moveTo>
                    <a:pt x="486" y="0"/>
                  </a:moveTo>
                  <a:cubicBezTo>
                    <a:pt x="213" y="0"/>
                    <a:pt x="0" y="243"/>
                    <a:pt x="0" y="638"/>
                  </a:cubicBezTo>
                  <a:cubicBezTo>
                    <a:pt x="0" y="1003"/>
                    <a:pt x="213" y="1246"/>
                    <a:pt x="486" y="1246"/>
                  </a:cubicBezTo>
                  <a:cubicBezTo>
                    <a:pt x="760" y="1246"/>
                    <a:pt x="973" y="1003"/>
                    <a:pt x="973" y="638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3415;p76">
              <a:extLst>
                <a:ext uri="{FF2B5EF4-FFF2-40B4-BE49-F238E27FC236}">
                  <a16:creationId xmlns:a16="http://schemas.microsoft.com/office/drawing/2014/main" id="{1BFE61A1-14D1-A2CF-CA08-45A5D8247F48}"/>
                </a:ext>
              </a:extLst>
            </p:cNvPr>
            <p:cNvSpPr/>
            <p:nvPr/>
          </p:nvSpPr>
          <p:spPr>
            <a:xfrm>
              <a:off x="4871175" y="1781475"/>
              <a:ext cx="37250" cy="379975"/>
            </a:xfrm>
            <a:custGeom>
              <a:avLst/>
              <a:gdLst/>
              <a:ahLst/>
              <a:cxnLst/>
              <a:rect l="l" t="t" r="r" b="b"/>
              <a:pathLst>
                <a:path w="1490" h="15199" extrusionOk="0">
                  <a:moveTo>
                    <a:pt x="760" y="0"/>
                  </a:moveTo>
                  <a:cubicBezTo>
                    <a:pt x="335" y="0"/>
                    <a:pt x="1" y="335"/>
                    <a:pt x="31" y="730"/>
                  </a:cubicBezTo>
                  <a:lnTo>
                    <a:pt x="31" y="14438"/>
                  </a:lnTo>
                  <a:cubicBezTo>
                    <a:pt x="1" y="14864"/>
                    <a:pt x="335" y="15198"/>
                    <a:pt x="760" y="15198"/>
                  </a:cubicBezTo>
                  <a:cubicBezTo>
                    <a:pt x="1156" y="15198"/>
                    <a:pt x="1490" y="14864"/>
                    <a:pt x="1490" y="14438"/>
                  </a:cubicBezTo>
                  <a:lnTo>
                    <a:pt x="1490" y="730"/>
                  </a:lnTo>
                  <a:cubicBezTo>
                    <a:pt x="1490" y="335"/>
                    <a:pt x="1156" y="0"/>
                    <a:pt x="76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3416;p76">
              <a:extLst>
                <a:ext uri="{FF2B5EF4-FFF2-40B4-BE49-F238E27FC236}">
                  <a16:creationId xmlns:a16="http://schemas.microsoft.com/office/drawing/2014/main" id="{CEE8D05F-DE38-01BC-F919-41894FFB6D18}"/>
                </a:ext>
              </a:extLst>
            </p:cNvPr>
            <p:cNvSpPr/>
            <p:nvPr/>
          </p:nvSpPr>
          <p:spPr>
            <a:xfrm>
              <a:off x="4871175" y="1957000"/>
              <a:ext cx="37250" cy="205950"/>
            </a:xfrm>
            <a:custGeom>
              <a:avLst/>
              <a:gdLst/>
              <a:ahLst/>
              <a:cxnLst/>
              <a:rect l="l" t="t" r="r" b="b"/>
              <a:pathLst>
                <a:path w="1490" h="8238" extrusionOk="0">
                  <a:moveTo>
                    <a:pt x="760" y="1"/>
                  </a:moveTo>
                  <a:cubicBezTo>
                    <a:pt x="335" y="1"/>
                    <a:pt x="1" y="335"/>
                    <a:pt x="31" y="730"/>
                  </a:cubicBezTo>
                  <a:lnTo>
                    <a:pt x="31" y="7508"/>
                  </a:lnTo>
                  <a:cubicBezTo>
                    <a:pt x="1" y="7904"/>
                    <a:pt x="335" y="8238"/>
                    <a:pt x="760" y="8238"/>
                  </a:cubicBezTo>
                  <a:cubicBezTo>
                    <a:pt x="1156" y="8238"/>
                    <a:pt x="1490" y="7904"/>
                    <a:pt x="1490" y="7508"/>
                  </a:cubicBezTo>
                  <a:lnTo>
                    <a:pt x="1490" y="730"/>
                  </a:lnTo>
                  <a:cubicBezTo>
                    <a:pt x="1490" y="335"/>
                    <a:pt x="1156" y="1"/>
                    <a:pt x="7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3417;p76">
              <a:extLst>
                <a:ext uri="{FF2B5EF4-FFF2-40B4-BE49-F238E27FC236}">
                  <a16:creationId xmlns:a16="http://schemas.microsoft.com/office/drawing/2014/main" id="{391168D0-1CF7-11BC-3E18-ED03072C0643}"/>
                </a:ext>
              </a:extLst>
            </p:cNvPr>
            <p:cNvSpPr/>
            <p:nvPr/>
          </p:nvSpPr>
          <p:spPr>
            <a:xfrm>
              <a:off x="4862825" y="2177375"/>
              <a:ext cx="22050" cy="30425"/>
            </a:xfrm>
            <a:custGeom>
              <a:avLst/>
              <a:gdLst/>
              <a:ahLst/>
              <a:cxnLst/>
              <a:rect l="l" t="t" r="r" b="b"/>
              <a:pathLst>
                <a:path w="882" h="1217" extrusionOk="0">
                  <a:moveTo>
                    <a:pt x="61" y="0"/>
                  </a:moveTo>
                  <a:lnTo>
                    <a:pt x="61" y="92"/>
                  </a:lnTo>
                  <a:lnTo>
                    <a:pt x="699" y="92"/>
                  </a:lnTo>
                  <a:lnTo>
                    <a:pt x="335" y="517"/>
                  </a:lnTo>
                  <a:lnTo>
                    <a:pt x="335" y="608"/>
                  </a:lnTo>
                  <a:lnTo>
                    <a:pt x="426" y="608"/>
                  </a:lnTo>
                  <a:cubicBezTo>
                    <a:pt x="669" y="608"/>
                    <a:pt x="760" y="700"/>
                    <a:pt x="760" y="852"/>
                  </a:cubicBezTo>
                  <a:cubicBezTo>
                    <a:pt x="760" y="1004"/>
                    <a:pt x="669" y="1095"/>
                    <a:pt x="456" y="1095"/>
                  </a:cubicBezTo>
                  <a:cubicBezTo>
                    <a:pt x="304" y="1095"/>
                    <a:pt x="183" y="1064"/>
                    <a:pt x="61" y="973"/>
                  </a:cubicBezTo>
                  <a:lnTo>
                    <a:pt x="0" y="1064"/>
                  </a:lnTo>
                  <a:cubicBezTo>
                    <a:pt x="122" y="1155"/>
                    <a:pt x="274" y="1216"/>
                    <a:pt x="456" y="1216"/>
                  </a:cubicBezTo>
                  <a:cubicBezTo>
                    <a:pt x="760" y="1216"/>
                    <a:pt x="882" y="1064"/>
                    <a:pt x="882" y="852"/>
                  </a:cubicBezTo>
                  <a:cubicBezTo>
                    <a:pt x="882" y="669"/>
                    <a:pt x="760" y="517"/>
                    <a:pt x="487" y="517"/>
                  </a:cubicBezTo>
                  <a:lnTo>
                    <a:pt x="821" y="92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3418;p76">
              <a:extLst>
                <a:ext uri="{FF2B5EF4-FFF2-40B4-BE49-F238E27FC236}">
                  <a16:creationId xmlns:a16="http://schemas.microsoft.com/office/drawing/2014/main" id="{8A4630E8-5AB0-0344-60D4-051282DCEDCE}"/>
                </a:ext>
              </a:extLst>
            </p:cNvPr>
            <p:cNvSpPr/>
            <p:nvPr/>
          </p:nvSpPr>
          <p:spPr>
            <a:xfrm>
              <a:off x="4889425" y="2176625"/>
              <a:ext cx="24325" cy="31175"/>
            </a:xfrm>
            <a:custGeom>
              <a:avLst/>
              <a:gdLst/>
              <a:ahLst/>
              <a:cxnLst/>
              <a:rect l="l" t="t" r="r" b="b"/>
              <a:pathLst>
                <a:path w="973" h="1247" extrusionOk="0">
                  <a:moveTo>
                    <a:pt x="486" y="122"/>
                  </a:moveTo>
                  <a:cubicBezTo>
                    <a:pt x="699" y="122"/>
                    <a:pt x="851" y="304"/>
                    <a:pt x="851" y="638"/>
                  </a:cubicBezTo>
                  <a:cubicBezTo>
                    <a:pt x="851" y="942"/>
                    <a:pt x="730" y="1125"/>
                    <a:pt x="486" y="1125"/>
                  </a:cubicBezTo>
                  <a:cubicBezTo>
                    <a:pt x="274" y="1125"/>
                    <a:pt x="122" y="942"/>
                    <a:pt x="122" y="638"/>
                  </a:cubicBezTo>
                  <a:cubicBezTo>
                    <a:pt x="122" y="304"/>
                    <a:pt x="274" y="122"/>
                    <a:pt x="486" y="122"/>
                  </a:cubicBezTo>
                  <a:close/>
                  <a:moveTo>
                    <a:pt x="486" y="0"/>
                  </a:moveTo>
                  <a:cubicBezTo>
                    <a:pt x="213" y="0"/>
                    <a:pt x="0" y="243"/>
                    <a:pt x="0" y="638"/>
                  </a:cubicBezTo>
                  <a:cubicBezTo>
                    <a:pt x="0" y="1003"/>
                    <a:pt x="213" y="1246"/>
                    <a:pt x="486" y="1246"/>
                  </a:cubicBezTo>
                  <a:cubicBezTo>
                    <a:pt x="760" y="1246"/>
                    <a:pt x="973" y="1003"/>
                    <a:pt x="973" y="638"/>
                  </a:cubicBezTo>
                  <a:cubicBezTo>
                    <a:pt x="973" y="243"/>
                    <a:pt x="79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3419;p76">
              <a:extLst>
                <a:ext uri="{FF2B5EF4-FFF2-40B4-BE49-F238E27FC236}">
                  <a16:creationId xmlns:a16="http://schemas.microsoft.com/office/drawing/2014/main" id="{3F834DA1-97A6-4627-600F-D9DE14900807}"/>
                </a:ext>
              </a:extLst>
            </p:cNvPr>
            <p:cNvSpPr/>
            <p:nvPr/>
          </p:nvSpPr>
          <p:spPr>
            <a:xfrm>
              <a:off x="4944125" y="1781475"/>
              <a:ext cx="37250" cy="379975"/>
            </a:xfrm>
            <a:custGeom>
              <a:avLst/>
              <a:gdLst/>
              <a:ahLst/>
              <a:cxnLst/>
              <a:rect l="l" t="t" r="r" b="b"/>
              <a:pathLst>
                <a:path w="1490" h="15199" extrusionOk="0">
                  <a:moveTo>
                    <a:pt x="760" y="0"/>
                  </a:moveTo>
                  <a:cubicBezTo>
                    <a:pt x="335" y="0"/>
                    <a:pt x="31" y="335"/>
                    <a:pt x="31" y="730"/>
                  </a:cubicBezTo>
                  <a:lnTo>
                    <a:pt x="31" y="14438"/>
                  </a:lnTo>
                  <a:cubicBezTo>
                    <a:pt x="1" y="14864"/>
                    <a:pt x="335" y="15198"/>
                    <a:pt x="760" y="15198"/>
                  </a:cubicBezTo>
                  <a:cubicBezTo>
                    <a:pt x="1156" y="15198"/>
                    <a:pt x="1490" y="14864"/>
                    <a:pt x="1490" y="14438"/>
                  </a:cubicBezTo>
                  <a:lnTo>
                    <a:pt x="1490" y="730"/>
                  </a:lnTo>
                  <a:cubicBezTo>
                    <a:pt x="1490" y="335"/>
                    <a:pt x="1156" y="0"/>
                    <a:pt x="76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3420;p76">
              <a:extLst>
                <a:ext uri="{FF2B5EF4-FFF2-40B4-BE49-F238E27FC236}">
                  <a16:creationId xmlns:a16="http://schemas.microsoft.com/office/drawing/2014/main" id="{4EBBC086-AC50-6BF5-5F5B-B6DCA99F2FDA}"/>
                </a:ext>
              </a:extLst>
            </p:cNvPr>
            <p:cNvSpPr/>
            <p:nvPr/>
          </p:nvSpPr>
          <p:spPr>
            <a:xfrm>
              <a:off x="4944875" y="1835425"/>
              <a:ext cx="36500" cy="327525"/>
            </a:xfrm>
            <a:custGeom>
              <a:avLst/>
              <a:gdLst/>
              <a:ahLst/>
              <a:cxnLst/>
              <a:rect l="l" t="t" r="r" b="b"/>
              <a:pathLst>
                <a:path w="1460" h="13101" extrusionOk="0">
                  <a:moveTo>
                    <a:pt x="730" y="0"/>
                  </a:moveTo>
                  <a:cubicBezTo>
                    <a:pt x="305" y="0"/>
                    <a:pt x="1" y="335"/>
                    <a:pt x="1" y="730"/>
                  </a:cubicBezTo>
                  <a:lnTo>
                    <a:pt x="1" y="12371"/>
                  </a:lnTo>
                  <a:cubicBezTo>
                    <a:pt x="1" y="12767"/>
                    <a:pt x="305" y="13101"/>
                    <a:pt x="730" y="13101"/>
                  </a:cubicBezTo>
                  <a:cubicBezTo>
                    <a:pt x="1126" y="13101"/>
                    <a:pt x="1460" y="12767"/>
                    <a:pt x="1460" y="12371"/>
                  </a:cubicBezTo>
                  <a:lnTo>
                    <a:pt x="1460" y="730"/>
                  </a:lnTo>
                  <a:cubicBezTo>
                    <a:pt x="1460" y="335"/>
                    <a:pt x="1126" y="0"/>
                    <a:pt x="73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3421;p76">
              <a:extLst>
                <a:ext uri="{FF2B5EF4-FFF2-40B4-BE49-F238E27FC236}">
                  <a16:creationId xmlns:a16="http://schemas.microsoft.com/office/drawing/2014/main" id="{6D1BF73E-2C98-8C03-5C9A-E68FCB29126E}"/>
                </a:ext>
              </a:extLst>
            </p:cNvPr>
            <p:cNvSpPr/>
            <p:nvPr/>
          </p:nvSpPr>
          <p:spPr>
            <a:xfrm>
              <a:off x="4936525" y="2176625"/>
              <a:ext cx="26625" cy="31175"/>
            </a:xfrm>
            <a:custGeom>
              <a:avLst/>
              <a:gdLst/>
              <a:ahLst/>
              <a:cxnLst/>
              <a:rect l="l" t="t" r="r" b="b"/>
              <a:pathLst>
                <a:path w="1065" h="1247" extrusionOk="0">
                  <a:moveTo>
                    <a:pt x="639" y="0"/>
                  </a:moveTo>
                  <a:lnTo>
                    <a:pt x="1" y="821"/>
                  </a:lnTo>
                  <a:lnTo>
                    <a:pt x="1" y="912"/>
                  </a:lnTo>
                  <a:lnTo>
                    <a:pt x="700" y="912"/>
                  </a:lnTo>
                  <a:lnTo>
                    <a:pt x="700" y="1246"/>
                  </a:lnTo>
                  <a:lnTo>
                    <a:pt x="821" y="1246"/>
                  </a:lnTo>
                  <a:lnTo>
                    <a:pt x="821" y="912"/>
                  </a:lnTo>
                  <a:lnTo>
                    <a:pt x="1064" y="912"/>
                  </a:lnTo>
                  <a:lnTo>
                    <a:pt x="1064" y="821"/>
                  </a:lnTo>
                  <a:lnTo>
                    <a:pt x="821" y="821"/>
                  </a:lnTo>
                  <a:lnTo>
                    <a:pt x="821" y="547"/>
                  </a:lnTo>
                  <a:lnTo>
                    <a:pt x="700" y="547"/>
                  </a:lnTo>
                  <a:lnTo>
                    <a:pt x="700" y="790"/>
                  </a:lnTo>
                  <a:lnTo>
                    <a:pt x="183" y="790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3422;p76">
              <a:extLst>
                <a:ext uri="{FF2B5EF4-FFF2-40B4-BE49-F238E27FC236}">
                  <a16:creationId xmlns:a16="http://schemas.microsoft.com/office/drawing/2014/main" id="{F5C4CA0C-E96B-C357-5D19-460587F4C124}"/>
                </a:ext>
              </a:extLst>
            </p:cNvPr>
            <p:cNvSpPr/>
            <p:nvPr/>
          </p:nvSpPr>
          <p:spPr>
            <a:xfrm>
              <a:off x="4966175" y="2176625"/>
              <a:ext cx="24325" cy="31175"/>
            </a:xfrm>
            <a:custGeom>
              <a:avLst/>
              <a:gdLst/>
              <a:ahLst/>
              <a:cxnLst/>
              <a:rect l="l" t="t" r="r" b="b"/>
              <a:pathLst>
                <a:path w="973" h="1247" extrusionOk="0">
                  <a:moveTo>
                    <a:pt x="486" y="122"/>
                  </a:moveTo>
                  <a:cubicBezTo>
                    <a:pt x="699" y="122"/>
                    <a:pt x="851" y="304"/>
                    <a:pt x="851" y="638"/>
                  </a:cubicBezTo>
                  <a:cubicBezTo>
                    <a:pt x="851" y="942"/>
                    <a:pt x="699" y="1125"/>
                    <a:pt x="486" y="1125"/>
                  </a:cubicBezTo>
                  <a:cubicBezTo>
                    <a:pt x="274" y="1125"/>
                    <a:pt x="122" y="942"/>
                    <a:pt x="122" y="638"/>
                  </a:cubicBezTo>
                  <a:cubicBezTo>
                    <a:pt x="122" y="304"/>
                    <a:pt x="274" y="122"/>
                    <a:pt x="486" y="122"/>
                  </a:cubicBezTo>
                  <a:close/>
                  <a:moveTo>
                    <a:pt x="486" y="0"/>
                  </a:moveTo>
                  <a:cubicBezTo>
                    <a:pt x="182" y="0"/>
                    <a:pt x="0" y="243"/>
                    <a:pt x="0" y="638"/>
                  </a:cubicBezTo>
                  <a:cubicBezTo>
                    <a:pt x="0" y="1003"/>
                    <a:pt x="213" y="1246"/>
                    <a:pt x="486" y="1246"/>
                  </a:cubicBezTo>
                  <a:cubicBezTo>
                    <a:pt x="760" y="1246"/>
                    <a:pt x="973" y="1003"/>
                    <a:pt x="973" y="638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3423;p76">
              <a:extLst>
                <a:ext uri="{FF2B5EF4-FFF2-40B4-BE49-F238E27FC236}">
                  <a16:creationId xmlns:a16="http://schemas.microsoft.com/office/drawing/2014/main" id="{2E080ADF-5EBC-208D-E7FB-91C884054ADC}"/>
                </a:ext>
              </a:extLst>
            </p:cNvPr>
            <p:cNvSpPr/>
            <p:nvPr/>
          </p:nvSpPr>
          <p:spPr>
            <a:xfrm>
              <a:off x="5017825" y="1781475"/>
              <a:ext cx="37275" cy="379975"/>
            </a:xfrm>
            <a:custGeom>
              <a:avLst/>
              <a:gdLst/>
              <a:ahLst/>
              <a:cxnLst/>
              <a:rect l="l" t="t" r="r" b="b"/>
              <a:pathLst>
                <a:path w="1491" h="15199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4469"/>
                  </a:lnTo>
                  <a:cubicBezTo>
                    <a:pt x="1" y="14864"/>
                    <a:pt x="335" y="15198"/>
                    <a:pt x="730" y="15198"/>
                  </a:cubicBezTo>
                  <a:cubicBezTo>
                    <a:pt x="1156" y="15198"/>
                    <a:pt x="1490" y="14864"/>
                    <a:pt x="1460" y="14438"/>
                  </a:cubicBezTo>
                  <a:lnTo>
                    <a:pt x="1460" y="730"/>
                  </a:lnTo>
                  <a:cubicBezTo>
                    <a:pt x="1460" y="335"/>
                    <a:pt x="1126" y="0"/>
                    <a:pt x="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3424;p76">
              <a:extLst>
                <a:ext uri="{FF2B5EF4-FFF2-40B4-BE49-F238E27FC236}">
                  <a16:creationId xmlns:a16="http://schemas.microsoft.com/office/drawing/2014/main" id="{F1D4AA46-1A9A-E2F0-3CC0-CFC4D85A029C}"/>
                </a:ext>
              </a:extLst>
            </p:cNvPr>
            <p:cNvSpPr/>
            <p:nvPr/>
          </p:nvSpPr>
          <p:spPr>
            <a:xfrm>
              <a:off x="5017825" y="1890900"/>
              <a:ext cx="36500" cy="272050"/>
            </a:xfrm>
            <a:custGeom>
              <a:avLst/>
              <a:gdLst/>
              <a:ahLst/>
              <a:cxnLst/>
              <a:rect l="l" t="t" r="r" b="b"/>
              <a:pathLst>
                <a:path w="1460" h="10882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0152"/>
                  </a:lnTo>
                  <a:cubicBezTo>
                    <a:pt x="1" y="10548"/>
                    <a:pt x="335" y="10882"/>
                    <a:pt x="730" y="10882"/>
                  </a:cubicBezTo>
                  <a:cubicBezTo>
                    <a:pt x="1126" y="10882"/>
                    <a:pt x="1460" y="10548"/>
                    <a:pt x="1460" y="10152"/>
                  </a:cubicBezTo>
                  <a:lnTo>
                    <a:pt x="1460" y="730"/>
                  </a:lnTo>
                  <a:cubicBezTo>
                    <a:pt x="1460" y="335"/>
                    <a:pt x="1126" y="0"/>
                    <a:pt x="73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3425;p76">
              <a:extLst>
                <a:ext uri="{FF2B5EF4-FFF2-40B4-BE49-F238E27FC236}">
                  <a16:creationId xmlns:a16="http://schemas.microsoft.com/office/drawing/2014/main" id="{3EBE508D-2954-5756-E8CE-DB2CE82795B3}"/>
                </a:ext>
              </a:extLst>
            </p:cNvPr>
            <p:cNvSpPr/>
            <p:nvPr/>
          </p:nvSpPr>
          <p:spPr>
            <a:xfrm>
              <a:off x="5012525" y="2177375"/>
              <a:ext cx="22050" cy="30625"/>
            </a:xfrm>
            <a:custGeom>
              <a:avLst/>
              <a:gdLst/>
              <a:ahLst/>
              <a:cxnLst/>
              <a:rect l="l" t="t" r="r" b="b"/>
              <a:pathLst>
                <a:path w="882" h="1225" extrusionOk="0">
                  <a:moveTo>
                    <a:pt x="152" y="0"/>
                  </a:moveTo>
                  <a:lnTo>
                    <a:pt x="91" y="608"/>
                  </a:lnTo>
                  <a:lnTo>
                    <a:pt x="335" y="608"/>
                  </a:lnTo>
                  <a:cubicBezTo>
                    <a:pt x="669" y="608"/>
                    <a:pt x="760" y="730"/>
                    <a:pt x="760" y="852"/>
                  </a:cubicBezTo>
                  <a:cubicBezTo>
                    <a:pt x="760" y="1004"/>
                    <a:pt x="639" y="1125"/>
                    <a:pt x="426" y="1125"/>
                  </a:cubicBezTo>
                  <a:cubicBezTo>
                    <a:pt x="304" y="1125"/>
                    <a:pt x="152" y="1064"/>
                    <a:pt x="61" y="973"/>
                  </a:cubicBezTo>
                  <a:lnTo>
                    <a:pt x="0" y="1064"/>
                  </a:lnTo>
                  <a:cubicBezTo>
                    <a:pt x="101" y="1165"/>
                    <a:pt x="223" y="1224"/>
                    <a:pt x="348" y="1224"/>
                  </a:cubicBezTo>
                  <a:cubicBezTo>
                    <a:pt x="374" y="1224"/>
                    <a:pt x="400" y="1222"/>
                    <a:pt x="426" y="1216"/>
                  </a:cubicBezTo>
                  <a:cubicBezTo>
                    <a:pt x="730" y="1216"/>
                    <a:pt x="882" y="1064"/>
                    <a:pt x="882" y="852"/>
                  </a:cubicBezTo>
                  <a:cubicBezTo>
                    <a:pt x="882" y="639"/>
                    <a:pt x="730" y="517"/>
                    <a:pt x="365" y="487"/>
                  </a:cubicBezTo>
                  <a:lnTo>
                    <a:pt x="213" y="487"/>
                  </a:lnTo>
                  <a:lnTo>
                    <a:pt x="274" y="122"/>
                  </a:lnTo>
                  <a:lnTo>
                    <a:pt x="821" y="122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3426;p76">
              <a:extLst>
                <a:ext uri="{FF2B5EF4-FFF2-40B4-BE49-F238E27FC236}">
                  <a16:creationId xmlns:a16="http://schemas.microsoft.com/office/drawing/2014/main" id="{0D125B15-4731-D0B9-D583-931AB7B08E83}"/>
                </a:ext>
              </a:extLst>
            </p:cNvPr>
            <p:cNvSpPr/>
            <p:nvPr/>
          </p:nvSpPr>
          <p:spPr>
            <a:xfrm>
              <a:off x="5038350" y="2176625"/>
              <a:ext cx="24350" cy="31175"/>
            </a:xfrm>
            <a:custGeom>
              <a:avLst/>
              <a:gdLst/>
              <a:ahLst/>
              <a:cxnLst/>
              <a:rect l="l" t="t" r="r" b="b"/>
              <a:pathLst>
                <a:path w="974" h="1247" extrusionOk="0">
                  <a:moveTo>
                    <a:pt x="487" y="122"/>
                  </a:moveTo>
                  <a:cubicBezTo>
                    <a:pt x="700" y="122"/>
                    <a:pt x="852" y="304"/>
                    <a:pt x="852" y="638"/>
                  </a:cubicBezTo>
                  <a:cubicBezTo>
                    <a:pt x="852" y="942"/>
                    <a:pt x="700" y="1125"/>
                    <a:pt x="487" y="1125"/>
                  </a:cubicBezTo>
                  <a:cubicBezTo>
                    <a:pt x="274" y="1125"/>
                    <a:pt x="122" y="942"/>
                    <a:pt x="122" y="638"/>
                  </a:cubicBezTo>
                  <a:cubicBezTo>
                    <a:pt x="122" y="304"/>
                    <a:pt x="274" y="122"/>
                    <a:pt x="487" y="122"/>
                  </a:cubicBezTo>
                  <a:close/>
                  <a:moveTo>
                    <a:pt x="487" y="0"/>
                  </a:moveTo>
                  <a:cubicBezTo>
                    <a:pt x="213" y="0"/>
                    <a:pt x="1" y="243"/>
                    <a:pt x="1" y="638"/>
                  </a:cubicBezTo>
                  <a:cubicBezTo>
                    <a:pt x="1" y="1003"/>
                    <a:pt x="213" y="1246"/>
                    <a:pt x="487" y="1246"/>
                  </a:cubicBezTo>
                  <a:cubicBezTo>
                    <a:pt x="761" y="1246"/>
                    <a:pt x="973" y="1003"/>
                    <a:pt x="973" y="638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3427;p76">
              <a:extLst>
                <a:ext uri="{FF2B5EF4-FFF2-40B4-BE49-F238E27FC236}">
                  <a16:creationId xmlns:a16="http://schemas.microsoft.com/office/drawing/2014/main" id="{DCD57674-4CC3-31C2-39C6-1CE84BF154BA}"/>
                </a:ext>
              </a:extLst>
            </p:cNvPr>
            <p:cNvSpPr/>
            <p:nvPr/>
          </p:nvSpPr>
          <p:spPr>
            <a:xfrm>
              <a:off x="5090775" y="1781475"/>
              <a:ext cx="37275" cy="379975"/>
            </a:xfrm>
            <a:custGeom>
              <a:avLst/>
              <a:gdLst/>
              <a:ahLst/>
              <a:cxnLst/>
              <a:rect l="l" t="t" r="r" b="b"/>
              <a:pathLst>
                <a:path w="1491" h="15199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4469"/>
                  </a:lnTo>
                  <a:cubicBezTo>
                    <a:pt x="1" y="14864"/>
                    <a:pt x="335" y="15198"/>
                    <a:pt x="730" y="15198"/>
                  </a:cubicBezTo>
                  <a:cubicBezTo>
                    <a:pt x="1156" y="15198"/>
                    <a:pt x="1490" y="14864"/>
                    <a:pt x="1460" y="14438"/>
                  </a:cubicBezTo>
                  <a:lnTo>
                    <a:pt x="1460" y="730"/>
                  </a:lnTo>
                  <a:cubicBezTo>
                    <a:pt x="1460" y="335"/>
                    <a:pt x="1126" y="0"/>
                    <a:pt x="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3428;p76">
              <a:extLst>
                <a:ext uri="{FF2B5EF4-FFF2-40B4-BE49-F238E27FC236}">
                  <a16:creationId xmlns:a16="http://schemas.microsoft.com/office/drawing/2014/main" id="{D4C27288-C6C2-55EC-4D31-0864588B4844}"/>
                </a:ext>
              </a:extLst>
            </p:cNvPr>
            <p:cNvSpPr/>
            <p:nvPr/>
          </p:nvSpPr>
          <p:spPr>
            <a:xfrm>
              <a:off x="5090025" y="1955475"/>
              <a:ext cx="38025" cy="205975"/>
            </a:xfrm>
            <a:custGeom>
              <a:avLst/>
              <a:gdLst/>
              <a:ahLst/>
              <a:cxnLst/>
              <a:rect l="l" t="t" r="r" b="b"/>
              <a:pathLst>
                <a:path w="1521" h="8239" extrusionOk="0">
                  <a:moveTo>
                    <a:pt x="760" y="1"/>
                  </a:moveTo>
                  <a:cubicBezTo>
                    <a:pt x="335" y="31"/>
                    <a:pt x="1" y="366"/>
                    <a:pt x="31" y="791"/>
                  </a:cubicBezTo>
                  <a:lnTo>
                    <a:pt x="31" y="7569"/>
                  </a:lnTo>
                  <a:cubicBezTo>
                    <a:pt x="61" y="7965"/>
                    <a:pt x="396" y="8238"/>
                    <a:pt x="760" y="8238"/>
                  </a:cubicBezTo>
                  <a:cubicBezTo>
                    <a:pt x="1186" y="8238"/>
                    <a:pt x="1520" y="7904"/>
                    <a:pt x="1490" y="7478"/>
                  </a:cubicBezTo>
                  <a:lnTo>
                    <a:pt x="1490" y="730"/>
                  </a:lnTo>
                  <a:cubicBezTo>
                    <a:pt x="1490" y="335"/>
                    <a:pt x="1156" y="1"/>
                    <a:pt x="7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3429;p76">
              <a:extLst>
                <a:ext uri="{FF2B5EF4-FFF2-40B4-BE49-F238E27FC236}">
                  <a16:creationId xmlns:a16="http://schemas.microsoft.com/office/drawing/2014/main" id="{F027D2EE-53B6-9689-1D80-D9B0222B83AA}"/>
                </a:ext>
              </a:extLst>
            </p:cNvPr>
            <p:cNvSpPr/>
            <p:nvPr/>
          </p:nvSpPr>
          <p:spPr>
            <a:xfrm>
              <a:off x="5083950" y="2176625"/>
              <a:ext cx="22825" cy="31250"/>
            </a:xfrm>
            <a:custGeom>
              <a:avLst/>
              <a:gdLst/>
              <a:ahLst/>
              <a:cxnLst/>
              <a:rect l="l" t="t" r="r" b="b"/>
              <a:pathLst>
                <a:path w="913" h="1250" extrusionOk="0">
                  <a:moveTo>
                    <a:pt x="440" y="603"/>
                  </a:moveTo>
                  <a:cubicBezTo>
                    <a:pt x="455" y="603"/>
                    <a:pt x="471" y="605"/>
                    <a:pt x="487" y="608"/>
                  </a:cubicBezTo>
                  <a:cubicBezTo>
                    <a:pt x="669" y="608"/>
                    <a:pt x="791" y="699"/>
                    <a:pt x="791" y="882"/>
                  </a:cubicBezTo>
                  <a:cubicBezTo>
                    <a:pt x="791" y="1018"/>
                    <a:pt x="669" y="1129"/>
                    <a:pt x="534" y="1129"/>
                  </a:cubicBezTo>
                  <a:cubicBezTo>
                    <a:pt x="518" y="1129"/>
                    <a:pt x="503" y="1128"/>
                    <a:pt x="487" y="1125"/>
                  </a:cubicBezTo>
                  <a:cubicBezTo>
                    <a:pt x="274" y="1125"/>
                    <a:pt x="152" y="1003"/>
                    <a:pt x="152" y="882"/>
                  </a:cubicBezTo>
                  <a:cubicBezTo>
                    <a:pt x="180" y="718"/>
                    <a:pt x="305" y="603"/>
                    <a:pt x="440" y="603"/>
                  </a:cubicBezTo>
                  <a:close/>
                  <a:moveTo>
                    <a:pt x="548" y="0"/>
                  </a:moveTo>
                  <a:cubicBezTo>
                    <a:pt x="213" y="0"/>
                    <a:pt x="0" y="243"/>
                    <a:pt x="0" y="638"/>
                  </a:cubicBezTo>
                  <a:cubicBezTo>
                    <a:pt x="0" y="1034"/>
                    <a:pt x="183" y="1246"/>
                    <a:pt x="487" y="1246"/>
                  </a:cubicBezTo>
                  <a:cubicBezTo>
                    <a:pt x="505" y="1249"/>
                    <a:pt x="522" y="1250"/>
                    <a:pt x="540" y="1250"/>
                  </a:cubicBezTo>
                  <a:cubicBezTo>
                    <a:pt x="756" y="1250"/>
                    <a:pt x="912" y="1079"/>
                    <a:pt x="912" y="882"/>
                  </a:cubicBezTo>
                  <a:cubicBezTo>
                    <a:pt x="912" y="684"/>
                    <a:pt x="756" y="513"/>
                    <a:pt x="540" y="513"/>
                  </a:cubicBezTo>
                  <a:cubicBezTo>
                    <a:pt x="522" y="513"/>
                    <a:pt x="505" y="515"/>
                    <a:pt x="487" y="517"/>
                  </a:cubicBezTo>
                  <a:cubicBezTo>
                    <a:pt x="467" y="513"/>
                    <a:pt x="447" y="511"/>
                    <a:pt x="428" y="511"/>
                  </a:cubicBezTo>
                  <a:cubicBezTo>
                    <a:pt x="297" y="511"/>
                    <a:pt x="175" y="597"/>
                    <a:pt x="122" y="730"/>
                  </a:cubicBezTo>
                  <a:lnTo>
                    <a:pt x="122" y="608"/>
                  </a:lnTo>
                  <a:cubicBezTo>
                    <a:pt x="122" y="274"/>
                    <a:pt x="304" y="122"/>
                    <a:pt x="548" y="122"/>
                  </a:cubicBezTo>
                  <a:cubicBezTo>
                    <a:pt x="639" y="122"/>
                    <a:pt x="730" y="122"/>
                    <a:pt x="791" y="182"/>
                  </a:cubicBezTo>
                  <a:lnTo>
                    <a:pt x="851" y="91"/>
                  </a:lnTo>
                  <a:cubicBezTo>
                    <a:pt x="760" y="30"/>
                    <a:pt x="639" y="0"/>
                    <a:pt x="5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3430;p76">
              <a:extLst>
                <a:ext uri="{FF2B5EF4-FFF2-40B4-BE49-F238E27FC236}">
                  <a16:creationId xmlns:a16="http://schemas.microsoft.com/office/drawing/2014/main" id="{2C40B137-6C7D-6163-DA15-CC00103AE563}"/>
                </a:ext>
              </a:extLst>
            </p:cNvPr>
            <p:cNvSpPr/>
            <p:nvPr/>
          </p:nvSpPr>
          <p:spPr>
            <a:xfrm>
              <a:off x="5110550" y="2176625"/>
              <a:ext cx="24325" cy="31175"/>
            </a:xfrm>
            <a:custGeom>
              <a:avLst/>
              <a:gdLst/>
              <a:ahLst/>
              <a:cxnLst/>
              <a:rect l="l" t="t" r="r" b="b"/>
              <a:pathLst>
                <a:path w="973" h="1247" extrusionOk="0">
                  <a:moveTo>
                    <a:pt x="487" y="122"/>
                  </a:moveTo>
                  <a:cubicBezTo>
                    <a:pt x="699" y="122"/>
                    <a:pt x="851" y="304"/>
                    <a:pt x="851" y="638"/>
                  </a:cubicBezTo>
                  <a:cubicBezTo>
                    <a:pt x="851" y="942"/>
                    <a:pt x="699" y="1125"/>
                    <a:pt x="487" y="1125"/>
                  </a:cubicBezTo>
                  <a:cubicBezTo>
                    <a:pt x="243" y="1125"/>
                    <a:pt x="91" y="942"/>
                    <a:pt x="91" y="638"/>
                  </a:cubicBezTo>
                  <a:cubicBezTo>
                    <a:pt x="91" y="304"/>
                    <a:pt x="274" y="122"/>
                    <a:pt x="487" y="122"/>
                  </a:cubicBezTo>
                  <a:close/>
                  <a:moveTo>
                    <a:pt x="487" y="0"/>
                  </a:moveTo>
                  <a:cubicBezTo>
                    <a:pt x="183" y="0"/>
                    <a:pt x="0" y="243"/>
                    <a:pt x="0" y="638"/>
                  </a:cubicBezTo>
                  <a:cubicBezTo>
                    <a:pt x="0" y="1003"/>
                    <a:pt x="213" y="1246"/>
                    <a:pt x="487" y="1246"/>
                  </a:cubicBezTo>
                  <a:cubicBezTo>
                    <a:pt x="760" y="1246"/>
                    <a:pt x="973" y="1003"/>
                    <a:pt x="973" y="638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3431;p76">
              <a:extLst>
                <a:ext uri="{FF2B5EF4-FFF2-40B4-BE49-F238E27FC236}">
                  <a16:creationId xmlns:a16="http://schemas.microsoft.com/office/drawing/2014/main" id="{F397F571-6935-35EB-DB44-7BB1B66C5CF1}"/>
                </a:ext>
              </a:extLst>
            </p:cNvPr>
            <p:cNvSpPr/>
            <p:nvPr/>
          </p:nvSpPr>
          <p:spPr>
            <a:xfrm>
              <a:off x="5163725" y="1781475"/>
              <a:ext cx="37275" cy="379975"/>
            </a:xfrm>
            <a:custGeom>
              <a:avLst/>
              <a:gdLst/>
              <a:ahLst/>
              <a:cxnLst/>
              <a:rect l="l" t="t" r="r" b="b"/>
              <a:pathLst>
                <a:path w="1491" h="15199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4469"/>
                  </a:lnTo>
                  <a:cubicBezTo>
                    <a:pt x="1" y="14864"/>
                    <a:pt x="335" y="15198"/>
                    <a:pt x="730" y="15198"/>
                  </a:cubicBezTo>
                  <a:cubicBezTo>
                    <a:pt x="1156" y="15198"/>
                    <a:pt x="1490" y="14864"/>
                    <a:pt x="1460" y="14438"/>
                  </a:cubicBezTo>
                  <a:lnTo>
                    <a:pt x="1460" y="730"/>
                  </a:lnTo>
                  <a:cubicBezTo>
                    <a:pt x="1460" y="335"/>
                    <a:pt x="1156" y="0"/>
                    <a:pt x="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3432;p76">
              <a:extLst>
                <a:ext uri="{FF2B5EF4-FFF2-40B4-BE49-F238E27FC236}">
                  <a16:creationId xmlns:a16="http://schemas.microsoft.com/office/drawing/2014/main" id="{7CCF91DD-3A76-8EED-43E7-EBA2B5BFD0DE}"/>
                </a:ext>
              </a:extLst>
            </p:cNvPr>
            <p:cNvSpPr/>
            <p:nvPr/>
          </p:nvSpPr>
          <p:spPr>
            <a:xfrm>
              <a:off x="5163725" y="1817950"/>
              <a:ext cx="36500" cy="345000"/>
            </a:xfrm>
            <a:custGeom>
              <a:avLst/>
              <a:gdLst/>
              <a:ahLst/>
              <a:cxnLst/>
              <a:rect l="l" t="t" r="r" b="b"/>
              <a:pathLst>
                <a:path w="1460" h="13800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3070"/>
                  </a:lnTo>
                  <a:cubicBezTo>
                    <a:pt x="1" y="13466"/>
                    <a:pt x="335" y="13800"/>
                    <a:pt x="730" y="13800"/>
                  </a:cubicBezTo>
                  <a:cubicBezTo>
                    <a:pt x="1156" y="13800"/>
                    <a:pt x="1460" y="13466"/>
                    <a:pt x="1460" y="13070"/>
                  </a:cubicBezTo>
                  <a:lnTo>
                    <a:pt x="1460" y="730"/>
                  </a:lnTo>
                  <a:cubicBezTo>
                    <a:pt x="1460" y="335"/>
                    <a:pt x="1156" y="0"/>
                    <a:pt x="73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3433;p76">
              <a:extLst>
                <a:ext uri="{FF2B5EF4-FFF2-40B4-BE49-F238E27FC236}">
                  <a16:creationId xmlns:a16="http://schemas.microsoft.com/office/drawing/2014/main" id="{3A7766C7-3CA4-0FE7-F680-BF0142B710D2}"/>
                </a:ext>
              </a:extLst>
            </p:cNvPr>
            <p:cNvSpPr/>
            <p:nvPr/>
          </p:nvSpPr>
          <p:spPr>
            <a:xfrm>
              <a:off x="5156125" y="2177375"/>
              <a:ext cx="22075" cy="30425"/>
            </a:xfrm>
            <a:custGeom>
              <a:avLst/>
              <a:gdLst/>
              <a:ahLst/>
              <a:cxnLst/>
              <a:rect l="l" t="t" r="r" b="b"/>
              <a:pathLst>
                <a:path w="883" h="1217" extrusionOk="0">
                  <a:moveTo>
                    <a:pt x="1" y="0"/>
                  </a:moveTo>
                  <a:lnTo>
                    <a:pt x="1" y="335"/>
                  </a:lnTo>
                  <a:lnTo>
                    <a:pt x="123" y="335"/>
                  </a:lnTo>
                  <a:lnTo>
                    <a:pt x="123" y="122"/>
                  </a:lnTo>
                  <a:lnTo>
                    <a:pt x="730" y="122"/>
                  </a:lnTo>
                  <a:lnTo>
                    <a:pt x="244" y="1216"/>
                  </a:lnTo>
                  <a:lnTo>
                    <a:pt x="366" y="1216"/>
                  </a:lnTo>
                  <a:lnTo>
                    <a:pt x="882" y="9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3434;p76">
              <a:extLst>
                <a:ext uri="{FF2B5EF4-FFF2-40B4-BE49-F238E27FC236}">
                  <a16:creationId xmlns:a16="http://schemas.microsoft.com/office/drawing/2014/main" id="{1F0401C8-2659-6093-BB4A-376AA4AD2B0E}"/>
                </a:ext>
              </a:extLst>
            </p:cNvPr>
            <p:cNvSpPr/>
            <p:nvPr/>
          </p:nvSpPr>
          <p:spPr>
            <a:xfrm>
              <a:off x="5181975" y="2176625"/>
              <a:ext cx="24350" cy="31175"/>
            </a:xfrm>
            <a:custGeom>
              <a:avLst/>
              <a:gdLst/>
              <a:ahLst/>
              <a:cxnLst/>
              <a:rect l="l" t="t" r="r" b="b"/>
              <a:pathLst>
                <a:path w="974" h="1247" extrusionOk="0">
                  <a:moveTo>
                    <a:pt x="487" y="122"/>
                  </a:moveTo>
                  <a:cubicBezTo>
                    <a:pt x="700" y="122"/>
                    <a:pt x="821" y="304"/>
                    <a:pt x="821" y="638"/>
                  </a:cubicBezTo>
                  <a:cubicBezTo>
                    <a:pt x="821" y="942"/>
                    <a:pt x="700" y="1125"/>
                    <a:pt x="487" y="1125"/>
                  </a:cubicBezTo>
                  <a:cubicBezTo>
                    <a:pt x="244" y="1125"/>
                    <a:pt x="92" y="942"/>
                    <a:pt x="92" y="638"/>
                  </a:cubicBezTo>
                  <a:cubicBezTo>
                    <a:pt x="92" y="304"/>
                    <a:pt x="274" y="122"/>
                    <a:pt x="487" y="122"/>
                  </a:cubicBezTo>
                  <a:close/>
                  <a:moveTo>
                    <a:pt x="487" y="0"/>
                  </a:moveTo>
                  <a:cubicBezTo>
                    <a:pt x="183" y="0"/>
                    <a:pt x="0" y="243"/>
                    <a:pt x="0" y="638"/>
                  </a:cubicBezTo>
                  <a:cubicBezTo>
                    <a:pt x="0" y="1003"/>
                    <a:pt x="183" y="1246"/>
                    <a:pt x="487" y="1246"/>
                  </a:cubicBezTo>
                  <a:cubicBezTo>
                    <a:pt x="760" y="1246"/>
                    <a:pt x="973" y="1003"/>
                    <a:pt x="973" y="638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3435;p76">
              <a:extLst>
                <a:ext uri="{FF2B5EF4-FFF2-40B4-BE49-F238E27FC236}">
                  <a16:creationId xmlns:a16="http://schemas.microsoft.com/office/drawing/2014/main" id="{F26DCE24-A5D7-7402-8665-1EBCB87D4E7A}"/>
                </a:ext>
              </a:extLst>
            </p:cNvPr>
            <p:cNvSpPr/>
            <p:nvPr/>
          </p:nvSpPr>
          <p:spPr>
            <a:xfrm>
              <a:off x="5236675" y="1781475"/>
              <a:ext cx="37275" cy="379975"/>
            </a:xfrm>
            <a:custGeom>
              <a:avLst/>
              <a:gdLst/>
              <a:ahLst/>
              <a:cxnLst/>
              <a:rect l="l" t="t" r="r" b="b"/>
              <a:pathLst>
                <a:path w="1491" h="15199" extrusionOk="0">
                  <a:moveTo>
                    <a:pt x="761" y="0"/>
                  </a:moveTo>
                  <a:cubicBezTo>
                    <a:pt x="335" y="0"/>
                    <a:pt x="1" y="335"/>
                    <a:pt x="31" y="730"/>
                  </a:cubicBezTo>
                  <a:lnTo>
                    <a:pt x="31" y="14469"/>
                  </a:lnTo>
                  <a:cubicBezTo>
                    <a:pt x="31" y="14864"/>
                    <a:pt x="335" y="15198"/>
                    <a:pt x="761" y="15198"/>
                  </a:cubicBezTo>
                  <a:cubicBezTo>
                    <a:pt x="1156" y="15198"/>
                    <a:pt x="1490" y="14864"/>
                    <a:pt x="1490" y="14438"/>
                  </a:cubicBezTo>
                  <a:lnTo>
                    <a:pt x="1490" y="730"/>
                  </a:lnTo>
                  <a:cubicBezTo>
                    <a:pt x="1490" y="335"/>
                    <a:pt x="1156" y="0"/>
                    <a:pt x="76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3436;p76">
              <a:extLst>
                <a:ext uri="{FF2B5EF4-FFF2-40B4-BE49-F238E27FC236}">
                  <a16:creationId xmlns:a16="http://schemas.microsoft.com/office/drawing/2014/main" id="{536C8584-E25A-D7D6-27DD-3485406A42BD}"/>
                </a:ext>
              </a:extLst>
            </p:cNvPr>
            <p:cNvSpPr/>
            <p:nvPr/>
          </p:nvSpPr>
          <p:spPr>
            <a:xfrm>
              <a:off x="5237450" y="1991950"/>
              <a:ext cx="36500" cy="171000"/>
            </a:xfrm>
            <a:custGeom>
              <a:avLst/>
              <a:gdLst/>
              <a:ahLst/>
              <a:cxnLst/>
              <a:rect l="l" t="t" r="r" b="b"/>
              <a:pathLst>
                <a:path w="1460" h="6840" extrusionOk="0">
                  <a:moveTo>
                    <a:pt x="730" y="1"/>
                  </a:moveTo>
                  <a:cubicBezTo>
                    <a:pt x="304" y="1"/>
                    <a:pt x="0" y="335"/>
                    <a:pt x="0" y="730"/>
                  </a:cubicBezTo>
                  <a:lnTo>
                    <a:pt x="0" y="6110"/>
                  </a:lnTo>
                  <a:cubicBezTo>
                    <a:pt x="0" y="6506"/>
                    <a:pt x="304" y="6840"/>
                    <a:pt x="730" y="6840"/>
                  </a:cubicBezTo>
                  <a:cubicBezTo>
                    <a:pt x="1125" y="6840"/>
                    <a:pt x="1459" y="6506"/>
                    <a:pt x="1459" y="6110"/>
                  </a:cubicBezTo>
                  <a:lnTo>
                    <a:pt x="1459" y="730"/>
                  </a:lnTo>
                  <a:cubicBezTo>
                    <a:pt x="1459" y="335"/>
                    <a:pt x="1125" y="1"/>
                    <a:pt x="73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3437;p76">
              <a:extLst>
                <a:ext uri="{FF2B5EF4-FFF2-40B4-BE49-F238E27FC236}">
                  <a16:creationId xmlns:a16="http://schemas.microsoft.com/office/drawing/2014/main" id="{F5DC17CB-93F2-88D1-4D0A-C5D6CC736F5A}"/>
                </a:ext>
              </a:extLst>
            </p:cNvPr>
            <p:cNvSpPr/>
            <p:nvPr/>
          </p:nvSpPr>
          <p:spPr>
            <a:xfrm>
              <a:off x="5228325" y="2177375"/>
              <a:ext cx="23575" cy="31175"/>
            </a:xfrm>
            <a:custGeom>
              <a:avLst/>
              <a:gdLst/>
              <a:ahLst/>
              <a:cxnLst/>
              <a:rect l="l" t="t" r="r" b="b"/>
              <a:pathLst>
                <a:path w="943" h="1247" extrusionOk="0">
                  <a:moveTo>
                    <a:pt x="457" y="92"/>
                  </a:moveTo>
                  <a:cubicBezTo>
                    <a:pt x="639" y="92"/>
                    <a:pt x="760" y="183"/>
                    <a:pt x="760" y="335"/>
                  </a:cubicBezTo>
                  <a:cubicBezTo>
                    <a:pt x="760" y="456"/>
                    <a:pt x="639" y="548"/>
                    <a:pt x="457" y="548"/>
                  </a:cubicBezTo>
                  <a:lnTo>
                    <a:pt x="457" y="517"/>
                  </a:lnTo>
                  <a:cubicBezTo>
                    <a:pt x="274" y="517"/>
                    <a:pt x="153" y="456"/>
                    <a:pt x="153" y="335"/>
                  </a:cubicBezTo>
                  <a:cubicBezTo>
                    <a:pt x="153" y="183"/>
                    <a:pt x="274" y="92"/>
                    <a:pt x="457" y="92"/>
                  </a:cubicBezTo>
                  <a:close/>
                  <a:moveTo>
                    <a:pt x="457" y="639"/>
                  </a:moveTo>
                  <a:cubicBezTo>
                    <a:pt x="669" y="639"/>
                    <a:pt x="821" y="730"/>
                    <a:pt x="821" y="882"/>
                  </a:cubicBezTo>
                  <a:cubicBezTo>
                    <a:pt x="821" y="1004"/>
                    <a:pt x="669" y="1125"/>
                    <a:pt x="457" y="1125"/>
                  </a:cubicBezTo>
                  <a:cubicBezTo>
                    <a:pt x="244" y="1125"/>
                    <a:pt x="122" y="1034"/>
                    <a:pt x="122" y="882"/>
                  </a:cubicBezTo>
                  <a:cubicBezTo>
                    <a:pt x="122" y="730"/>
                    <a:pt x="244" y="639"/>
                    <a:pt x="457" y="639"/>
                  </a:cubicBezTo>
                  <a:close/>
                  <a:moveTo>
                    <a:pt x="457" y="0"/>
                  </a:moveTo>
                  <a:cubicBezTo>
                    <a:pt x="213" y="0"/>
                    <a:pt x="31" y="122"/>
                    <a:pt x="31" y="304"/>
                  </a:cubicBezTo>
                  <a:cubicBezTo>
                    <a:pt x="31" y="426"/>
                    <a:pt x="122" y="548"/>
                    <a:pt x="213" y="578"/>
                  </a:cubicBezTo>
                  <a:cubicBezTo>
                    <a:pt x="92" y="608"/>
                    <a:pt x="1" y="730"/>
                    <a:pt x="1" y="882"/>
                  </a:cubicBezTo>
                  <a:cubicBezTo>
                    <a:pt x="1" y="1095"/>
                    <a:pt x="183" y="1247"/>
                    <a:pt x="457" y="1247"/>
                  </a:cubicBezTo>
                  <a:cubicBezTo>
                    <a:pt x="760" y="1247"/>
                    <a:pt x="943" y="1095"/>
                    <a:pt x="943" y="882"/>
                  </a:cubicBezTo>
                  <a:cubicBezTo>
                    <a:pt x="943" y="730"/>
                    <a:pt x="821" y="608"/>
                    <a:pt x="700" y="578"/>
                  </a:cubicBezTo>
                  <a:cubicBezTo>
                    <a:pt x="821" y="548"/>
                    <a:pt x="882" y="426"/>
                    <a:pt x="882" y="304"/>
                  </a:cubicBezTo>
                  <a:cubicBezTo>
                    <a:pt x="882" y="122"/>
                    <a:pt x="730" y="0"/>
                    <a:pt x="4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3438;p76">
              <a:extLst>
                <a:ext uri="{FF2B5EF4-FFF2-40B4-BE49-F238E27FC236}">
                  <a16:creationId xmlns:a16="http://schemas.microsoft.com/office/drawing/2014/main" id="{46688745-4755-0325-18CA-412C05ADC32A}"/>
                </a:ext>
              </a:extLst>
            </p:cNvPr>
            <p:cNvSpPr/>
            <p:nvPr/>
          </p:nvSpPr>
          <p:spPr>
            <a:xfrm>
              <a:off x="5255675" y="2176625"/>
              <a:ext cx="24350" cy="31175"/>
            </a:xfrm>
            <a:custGeom>
              <a:avLst/>
              <a:gdLst/>
              <a:ahLst/>
              <a:cxnLst/>
              <a:rect l="l" t="t" r="r" b="b"/>
              <a:pathLst>
                <a:path w="974" h="1247" extrusionOk="0">
                  <a:moveTo>
                    <a:pt x="487" y="122"/>
                  </a:moveTo>
                  <a:cubicBezTo>
                    <a:pt x="700" y="122"/>
                    <a:pt x="852" y="304"/>
                    <a:pt x="852" y="638"/>
                  </a:cubicBezTo>
                  <a:cubicBezTo>
                    <a:pt x="852" y="942"/>
                    <a:pt x="700" y="1125"/>
                    <a:pt x="487" y="1125"/>
                  </a:cubicBezTo>
                  <a:cubicBezTo>
                    <a:pt x="274" y="1125"/>
                    <a:pt x="122" y="942"/>
                    <a:pt x="122" y="638"/>
                  </a:cubicBezTo>
                  <a:cubicBezTo>
                    <a:pt x="122" y="304"/>
                    <a:pt x="244" y="122"/>
                    <a:pt x="487" y="122"/>
                  </a:cubicBezTo>
                  <a:close/>
                  <a:moveTo>
                    <a:pt x="487" y="0"/>
                  </a:moveTo>
                  <a:cubicBezTo>
                    <a:pt x="214" y="0"/>
                    <a:pt x="1" y="243"/>
                    <a:pt x="1" y="638"/>
                  </a:cubicBezTo>
                  <a:cubicBezTo>
                    <a:pt x="1" y="1003"/>
                    <a:pt x="214" y="1246"/>
                    <a:pt x="487" y="1246"/>
                  </a:cubicBezTo>
                  <a:cubicBezTo>
                    <a:pt x="791" y="1246"/>
                    <a:pt x="973" y="1003"/>
                    <a:pt x="973" y="638"/>
                  </a:cubicBezTo>
                  <a:cubicBezTo>
                    <a:pt x="973" y="243"/>
                    <a:pt x="791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3439;p76">
              <a:extLst>
                <a:ext uri="{FF2B5EF4-FFF2-40B4-BE49-F238E27FC236}">
                  <a16:creationId xmlns:a16="http://schemas.microsoft.com/office/drawing/2014/main" id="{92BD8819-7D44-E12D-BD72-B871E0D8A8BA}"/>
                </a:ext>
              </a:extLst>
            </p:cNvPr>
            <p:cNvSpPr/>
            <p:nvPr/>
          </p:nvSpPr>
          <p:spPr>
            <a:xfrm>
              <a:off x="5309625" y="1781475"/>
              <a:ext cx="37275" cy="379975"/>
            </a:xfrm>
            <a:custGeom>
              <a:avLst/>
              <a:gdLst/>
              <a:ahLst/>
              <a:cxnLst/>
              <a:rect l="l" t="t" r="r" b="b"/>
              <a:pathLst>
                <a:path w="1491" h="15199" extrusionOk="0">
                  <a:moveTo>
                    <a:pt x="761" y="0"/>
                  </a:moveTo>
                  <a:cubicBezTo>
                    <a:pt x="366" y="0"/>
                    <a:pt x="31" y="335"/>
                    <a:pt x="31" y="730"/>
                  </a:cubicBezTo>
                  <a:lnTo>
                    <a:pt x="31" y="14438"/>
                  </a:lnTo>
                  <a:cubicBezTo>
                    <a:pt x="1" y="14864"/>
                    <a:pt x="335" y="15198"/>
                    <a:pt x="761" y="15198"/>
                  </a:cubicBezTo>
                  <a:cubicBezTo>
                    <a:pt x="1156" y="15198"/>
                    <a:pt x="1490" y="14864"/>
                    <a:pt x="1490" y="14438"/>
                  </a:cubicBezTo>
                  <a:lnTo>
                    <a:pt x="1490" y="730"/>
                  </a:lnTo>
                  <a:cubicBezTo>
                    <a:pt x="1490" y="335"/>
                    <a:pt x="1156" y="0"/>
                    <a:pt x="76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3440;p76">
              <a:extLst>
                <a:ext uri="{FF2B5EF4-FFF2-40B4-BE49-F238E27FC236}">
                  <a16:creationId xmlns:a16="http://schemas.microsoft.com/office/drawing/2014/main" id="{02C2242E-DC2C-FBE5-5ABA-D9CDBB49DED0}"/>
                </a:ext>
              </a:extLst>
            </p:cNvPr>
            <p:cNvSpPr/>
            <p:nvPr/>
          </p:nvSpPr>
          <p:spPr>
            <a:xfrm>
              <a:off x="5309625" y="2077825"/>
              <a:ext cx="37275" cy="83625"/>
            </a:xfrm>
            <a:custGeom>
              <a:avLst/>
              <a:gdLst/>
              <a:ahLst/>
              <a:cxnLst/>
              <a:rect l="l" t="t" r="r" b="b"/>
              <a:pathLst>
                <a:path w="1491" h="3345" extrusionOk="0">
                  <a:moveTo>
                    <a:pt x="761" y="1"/>
                  </a:moveTo>
                  <a:cubicBezTo>
                    <a:pt x="335" y="1"/>
                    <a:pt x="1" y="365"/>
                    <a:pt x="31" y="791"/>
                  </a:cubicBezTo>
                  <a:lnTo>
                    <a:pt x="31" y="2675"/>
                  </a:lnTo>
                  <a:cubicBezTo>
                    <a:pt x="62" y="3071"/>
                    <a:pt x="366" y="3344"/>
                    <a:pt x="761" y="3344"/>
                  </a:cubicBezTo>
                  <a:cubicBezTo>
                    <a:pt x="1156" y="3344"/>
                    <a:pt x="1490" y="3010"/>
                    <a:pt x="1490" y="2584"/>
                  </a:cubicBezTo>
                  <a:lnTo>
                    <a:pt x="1490" y="730"/>
                  </a:lnTo>
                  <a:cubicBezTo>
                    <a:pt x="1490" y="305"/>
                    <a:pt x="1156" y="1"/>
                    <a:pt x="76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3441;p76">
              <a:extLst>
                <a:ext uri="{FF2B5EF4-FFF2-40B4-BE49-F238E27FC236}">
                  <a16:creationId xmlns:a16="http://schemas.microsoft.com/office/drawing/2014/main" id="{58BD569C-609A-C992-3388-B95A31D37AE4}"/>
                </a:ext>
              </a:extLst>
            </p:cNvPr>
            <p:cNvSpPr/>
            <p:nvPr/>
          </p:nvSpPr>
          <p:spPr>
            <a:xfrm>
              <a:off x="5299750" y="2176525"/>
              <a:ext cx="23600" cy="31275"/>
            </a:xfrm>
            <a:custGeom>
              <a:avLst/>
              <a:gdLst/>
              <a:ahLst/>
              <a:cxnLst/>
              <a:rect l="l" t="t" r="r" b="b"/>
              <a:pathLst>
                <a:path w="944" h="1251" extrusionOk="0">
                  <a:moveTo>
                    <a:pt x="379" y="121"/>
                  </a:moveTo>
                  <a:cubicBezTo>
                    <a:pt x="395" y="121"/>
                    <a:pt x="410" y="122"/>
                    <a:pt x="426" y="126"/>
                  </a:cubicBezTo>
                  <a:cubicBezTo>
                    <a:pt x="639" y="126"/>
                    <a:pt x="761" y="247"/>
                    <a:pt x="761" y="369"/>
                  </a:cubicBezTo>
                  <a:cubicBezTo>
                    <a:pt x="733" y="532"/>
                    <a:pt x="633" y="647"/>
                    <a:pt x="503" y="647"/>
                  </a:cubicBezTo>
                  <a:cubicBezTo>
                    <a:pt x="488" y="647"/>
                    <a:pt x="472" y="646"/>
                    <a:pt x="457" y="642"/>
                  </a:cubicBezTo>
                  <a:cubicBezTo>
                    <a:pt x="244" y="642"/>
                    <a:pt x="122" y="551"/>
                    <a:pt x="122" y="369"/>
                  </a:cubicBezTo>
                  <a:cubicBezTo>
                    <a:pt x="122" y="233"/>
                    <a:pt x="244" y="121"/>
                    <a:pt x="379" y="121"/>
                  </a:cubicBezTo>
                  <a:close/>
                  <a:moveTo>
                    <a:pt x="374" y="1"/>
                  </a:moveTo>
                  <a:cubicBezTo>
                    <a:pt x="157" y="1"/>
                    <a:pt x="1" y="172"/>
                    <a:pt x="1" y="369"/>
                  </a:cubicBezTo>
                  <a:cubicBezTo>
                    <a:pt x="1" y="582"/>
                    <a:pt x="183" y="764"/>
                    <a:pt x="426" y="764"/>
                  </a:cubicBezTo>
                  <a:cubicBezTo>
                    <a:pt x="578" y="764"/>
                    <a:pt x="730" y="673"/>
                    <a:pt x="791" y="551"/>
                  </a:cubicBezTo>
                  <a:cubicBezTo>
                    <a:pt x="791" y="582"/>
                    <a:pt x="791" y="612"/>
                    <a:pt x="791" y="642"/>
                  </a:cubicBezTo>
                  <a:cubicBezTo>
                    <a:pt x="791" y="977"/>
                    <a:pt x="639" y="1129"/>
                    <a:pt x="366" y="1129"/>
                  </a:cubicBezTo>
                  <a:cubicBezTo>
                    <a:pt x="339" y="1138"/>
                    <a:pt x="315" y="1141"/>
                    <a:pt x="292" y="1141"/>
                  </a:cubicBezTo>
                  <a:cubicBezTo>
                    <a:pt x="236" y="1141"/>
                    <a:pt x="187" y="1120"/>
                    <a:pt x="122" y="1098"/>
                  </a:cubicBezTo>
                  <a:lnTo>
                    <a:pt x="92" y="1189"/>
                  </a:lnTo>
                  <a:cubicBezTo>
                    <a:pt x="183" y="1220"/>
                    <a:pt x="274" y="1250"/>
                    <a:pt x="366" y="1250"/>
                  </a:cubicBezTo>
                  <a:cubicBezTo>
                    <a:pt x="700" y="1250"/>
                    <a:pt x="943" y="1038"/>
                    <a:pt x="943" y="612"/>
                  </a:cubicBezTo>
                  <a:cubicBezTo>
                    <a:pt x="943" y="247"/>
                    <a:pt x="761" y="4"/>
                    <a:pt x="426" y="4"/>
                  </a:cubicBezTo>
                  <a:cubicBezTo>
                    <a:pt x="408" y="2"/>
                    <a:pt x="391" y="1"/>
                    <a:pt x="3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3442;p76">
              <a:extLst>
                <a:ext uri="{FF2B5EF4-FFF2-40B4-BE49-F238E27FC236}">
                  <a16:creationId xmlns:a16="http://schemas.microsoft.com/office/drawing/2014/main" id="{1094FF89-4FC0-1177-FCA6-D2D7698DEF58}"/>
                </a:ext>
              </a:extLst>
            </p:cNvPr>
            <p:cNvSpPr/>
            <p:nvPr/>
          </p:nvSpPr>
          <p:spPr>
            <a:xfrm>
              <a:off x="5327125" y="2176625"/>
              <a:ext cx="24325" cy="31175"/>
            </a:xfrm>
            <a:custGeom>
              <a:avLst/>
              <a:gdLst/>
              <a:ahLst/>
              <a:cxnLst/>
              <a:rect l="l" t="t" r="r" b="b"/>
              <a:pathLst>
                <a:path w="973" h="1247" extrusionOk="0">
                  <a:moveTo>
                    <a:pt x="486" y="122"/>
                  </a:moveTo>
                  <a:cubicBezTo>
                    <a:pt x="699" y="122"/>
                    <a:pt x="851" y="304"/>
                    <a:pt x="851" y="638"/>
                  </a:cubicBezTo>
                  <a:cubicBezTo>
                    <a:pt x="851" y="942"/>
                    <a:pt x="699" y="1125"/>
                    <a:pt x="486" y="1125"/>
                  </a:cubicBezTo>
                  <a:cubicBezTo>
                    <a:pt x="274" y="1125"/>
                    <a:pt x="152" y="942"/>
                    <a:pt x="152" y="638"/>
                  </a:cubicBezTo>
                  <a:cubicBezTo>
                    <a:pt x="152" y="304"/>
                    <a:pt x="274" y="122"/>
                    <a:pt x="486" y="122"/>
                  </a:cubicBezTo>
                  <a:close/>
                  <a:moveTo>
                    <a:pt x="486" y="0"/>
                  </a:moveTo>
                  <a:cubicBezTo>
                    <a:pt x="213" y="0"/>
                    <a:pt x="0" y="243"/>
                    <a:pt x="0" y="638"/>
                  </a:cubicBezTo>
                  <a:cubicBezTo>
                    <a:pt x="0" y="1003"/>
                    <a:pt x="213" y="1246"/>
                    <a:pt x="486" y="1246"/>
                  </a:cubicBezTo>
                  <a:cubicBezTo>
                    <a:pt x="790" y="1246"/>
                    <a:pt x="973" y="1003"/>
                    <a:pt x="973" y="638"/>
                  </a:cubicBezTo>
                  <a:cubicBezTo>
                    <a:pt x="973" y="243"/>
                    <a:pt x="79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3443;p76">
              <a:extLst>
                <a:ext uri="{FF2B5EF4-FFF2-40B4-BE49-F238E27FC236}">
                  <a16:creationId xmlns:a16="http://schemas.microsoft.com/office/drawing/2014/main" id="{524C3EB0-DD2A-FF84-5612-121D4CC4039E}"/>
                </a:ext>
              </a:extLst>
            </p:cNvPr>
            <p:cNvSpPr/>
            <p:nvPr/>
          </p:nvSpPr>
          <p:spPr>
            <a:xfrm>
              <a:off x="5383350" y="1781475"/>
              <a:ext cx="36500" cy="379975"/>
            </a:xfrm>
            <a:custGeom>
              <a:avLst/>
              <a:gdLst/>
              <a:ahLst/>
              <a:cxnLst/>
              <a:rect l="l" t="t" r="r" b="b"/>
              <a:pathLst>
                <a:path w="1460" h="15199" extrusionOk="0">
                  <a:moveTo>
                    <a:pt x="730" y="0"/>
                  </a:moveTo>
                  <a:cubicBezTo>
                    <a:pt x="335" y="0"/>
                    <a:pt x="0" y="335"/>
                    <a:pt x="0" y="730"/>
                  </a:cubicBezTo>
                  <a:lnTo>
                    <a:pt x="0" y="14469"/>
                  </a:lnTo>
                  <a:cubicBezTo>
                    <a:pt x="0" y="14864"/>
                    <a:pt x="335" y="15198"/>
                    <a:pt x="730" y="15198"/>
                  </a:cubicBezTo>
                  <a:cubicBezTo>
                    <a:pt x="1155" y="15198"/>
                    <a:pt x="1459" y="14864"/>
                    <a:pt x="1459" y="14438"/>
                  </a:cubicBezTo>
                  <a:lnTo>
                    <a:pt x="1459" y="730"/>
                  </a:lnTo>
                  <a:cubicBezTo>
                    <a:pt x="1459" y="335"/>
                    <a:pt x="1125" y="0"/>
                    <a:pt x="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3444;p76">
              <a:extLst>
                <a:ext uri="{FF2B5EF4-FFF2-40B4-BE49-F238E27FC236}">
                  <a16:creationId xmlns:a16="http://schemas.microsoft.com/office/drawing/2014/main" id="{ECDD5406-74B2-8A18-40D4-62F620E74E1B}"/>
                </a:ext>
              </a:extLst>
            </p:cNvPr>
            <p:cNvSpPr/>
            <p:nvPr/>
          </p:nvSpPr>
          <p:spPr>
            <a:xfrm>
              <a:off x="5382575" y="1955475"/>
              <a:ext cx="37275" cy="205975"/>
            </a:xfrm>
            <a:custGeom>
              <a:avLst/>
              <a:gdLst/>
              <a:ahLst/>
              <a:cxnLst/>
              <a:rect l="l" t="t" r="r" b="b"/>
              <a:pathLst>
                <a:path w="1491" h="8239" extrusionOk="0">
                  <a:moveTo>
                    <a:pt x="761" y="1"/>
                  </a:moveTo>
                  <a:cubicBezTo>
                    <a:pt x="335" y="31"/>
                    <a:pt x="1" y="366"/>
                    <a:pt x="31" y="791"/>
                  </a:cubicBezTo>
                  <a:lnTo>
                    <a:pt x="31" y="7569"/>
                  </a:lnTo>
                  <a:cubicBezTo>
                    <a:pt x="62" y="7965"/>
                    <a:pt x="366" y="8238"/>
                    <a:pt x="761" y="8238"/>
                  </a:cubicBezTo>
                  <a:cubicBezTo>
                    <a:pt x="1186" y="8238"/>
                    <a:pt x="1490" y="7904"/>
                    <a:pt x="1490" y="7478"/>
                  </a:cubicBezTo>
                  <a:lnTo>
                    <a:pt x="1490" y="730"/>
                  </a:lnTo>
                  <a:cubicBezTo>
                    <a:pt x="1490" y="335"/>
                    <a:pt x="1156" y="1"/>
                    <a:pt x="76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3445;p76">
              <a:extLst>
                <a:ext uri="{FF2B5EF4-FFF2-40B4-BE49-F238E27FC236}">
                  <a16:creationId xmlns:a16="http://schemas.microsoft.com/office/drawing/2014/main" id="{95B72D2F-E17C-D3EC-BA85-F1162C23F6E9}"/>
                </a:ext>
              </a:extLst>
            </p:cNvPr>
            <p:cNvSpPr/>
            <p:nvPr/>
          </p:nvSpPr>
          <p:spPr>
            <a:xfrm>
              <a:off x="5365100" y="2177375"/>
              <a:ext cx="9900" cy="30425"/>
            </a:xfrm>
            <a:custGeom>
              <a:avLst/>
              <a:gdLst/>
              <a:ahLst/>
              <a:cxnLst/>
              <a:rect l="l" t="t" r="r" b="b"/>
              <a:pathLst>
                <a:path w="396" h="1217" extrusionOk="0">
                  <a:moveTo>
                    <a:pt x="1" y="0"/>
                  </a:moveTo>
                  <a:lnTo>
                    <a:pt x="1" y="92"/>
                  </a:lnTo>
                  <a:lnTo>
                    <a:pt x="274" y="92"/>
                  </a:lnTo>
                  <a:lnTo>
                    <a:pt x="274" y="1216"/>
                  </a:lnTo>
                  <a:lnTo>
                    <a:pt x="396" y="1216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3446;p76">
              <a:extLst>
                <a:ext uri="{FF2B5EF4-FFF2-40B4-BE49-F238E27FC236}">
                  <a16:creationId xmlns:a16="http://schemas.microsoft.com/office/drawing/2014/main" id="{690B7730-51AA-A60D-0C69-C5912A49BCAE}"/>
                </a:ext>
              </a:extLst>
            </p:cNvPr>
            <p:cNvSpPr/>
            <p:nvPr/>
          </p:nvSpPr>
          <p:spPr>
            <a:xfrm>
              <a:off x="5382575" y="2176625"/>
              <a:ext cx="24350" cy="31175"/>
            </a:xfrm>
            <a:custGeom>
              <a:avLst/>
              <a:gdLst/>
              <a:ahLst/>
              <a:cxnLst/>
              <a:rect l="l" t="t" r="r" b="b"/>
              <a:pathLst>
                <a:path w="974" h="1247" extrusionOk="0">
                  <a:moveTo>
                    <a:pt x="487" y="122"/>
                  </a:moveTo>
                  <a:cubicBezTo>
                    <a:pt x="700" y="122"/>
                    <a:pt x="852" y="304"/>
                    <a:pt x="852" y="638"/>
                  </a:cubicBezTo>
                  <a:cubicBezTo>
                    <a:pt x="852" y="942"/>
                    <a:pt x="730" y="1125"/>
                    <a:pt x="487" y="1125"/>
                  </a:cubicBezTo>
                  <a:cubicBezTo>
                    <a:pt x="244" y="1125"/>
                    <a:pt x="122" y="942"/>
                    <a:pt x="122" y="638"/>
                  </a:cubicBezTo>
                  <a:cubicBezTo>
                    <a:pt x="122" y="304"/>
                    <a:pt x="274" y="122"/>
                    <a:pt x="487" y="122"/>
                  </a:cubicBezTo>
                  <a:close/>
                  <a:moveTo>
                    <a:pt x="487" y="0"/>
                  </a:moveTo>
                  <a:cubicBezTo>
                    <a:pt x="214" y="0"/>
                    <a:pt x="1" y="243"/>
                    <a:pt x="1" y="638"/>
                  </a:cubicBezTo>
                  <a:cubicBezTo>
                    <a:pt x="1" y="1003"/>
                    <a:pt x="214" y="1246"/>
                    <a:pt x="487" y="1246"/>
                  </a:cubicBezTo>
                  <a:cubicBezTo>
                    <a:pt x="761" y="1246"/>
                    <a:pt x="974" y="1003"/>
                    <a:pt x="974" y="638"/>
                  </a:cubicBezTo>
                  <a:cubicBezTo>
                    <a:pt x="974" y="24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3447;p76">
              <a:extLst>
                <a:ext uri="{FF2B5EF4-FFF2-40B4-BE49-F238E27FC236}">
                  <a16:creationId xmlns:a16="http://schemas.microsoft.com/office/drawing/2014/main" id="{B99774BF-167F-61DC-2300-01F948869CA7}"/>
                </a:ext>
              </a:extLst>
            </p:cNvPr>
            <p:cNvSpPr/>
            <p:nvPr/>
          </p:nvSpPr>
          <p:spPr>
            <a:xfrm>
              <a:off x="5411450" y="2176625"/>
              <a:ext cx="24350" cy="31175"/>
            </a:xfrm>
            <a:custGeom>
              <a:avLst/>
              <a:gdLst/>
              <a:ahLst/>
              <a:cxnLst/>
              <a:rect l="l" t="t" r="r" b="b"/>
              <a:pathLst>
                <a:path w="974" h="1247" extrusionOk="0">
                  <a:moveTo>
                    <a:pt x="457" y="122"/>
                  </a:moveTo>
                  <a:cubicBezTo>
                    <a:pt x="700" y="122"/>
                    <a:pt x="852" y="304"/>
                    <a:pt x="852" y="638"/>
                  </a:cubicBezTo>
                  <a:cubicBezTo>
                    <a:pt x="852" y="942"/>
                    <a:pt x="670" y="1125"/>
                    <a:pt x="457" y="1125"/>
                  </a:cubicBezTo>
                  <a:cubicBezTo>
                    <a:pt x="244" y="1125"/>
                    <a:pt x="92" y="942"/>
                    <a:pt x="92" y="638"/>
                  </a:cubicBezTo>
                  <a:cubicBezTo>
                    <a:pt x="92" y="304"/>
                    <a:pt x="244" y="122"/>
                    <a:pt x="457" y="122"/>
                  </a:cubicBezTo>
                  <a:close/>
                  <a:moveTo>
                    <a:pt x="487" y="0"/>
                  </a:moveTo>
                  <a:cubicBezTo>
                    <a:pt x="214" y="0"/>
                    <a:pt x="1" y="243"/>
                    <a:pt x="1" y="638"/>
                  </a:cubicBezTo>
                  <a:cubicBezTo>
                    <a:pt x="1" y="1003"/>
                    <a:pt x="214" y="1246"/>
                    <a:pt x="487" y="1246"/>
                  </a:cubicBezTo>
                  <a:cubicBezTo>
                    <a:pt x="761" y="1246"/>
                    <a:pt x="974" y="1003"/>
                    <a:pt x="974" y="638"/>
                  </a:cubicBezTo>
                  <a:cubicBezTo>
                    <a:pt x="974" y="24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3448;p76">
              <a:extLst>
                <a:ext uri="{FF2B5EF4-FFF2-40B4-BE49-F238E27FC236}">
                  <a16:creationId xmlns:a16="http://schemas.microsoft.com/office/drawing/2014/main" id="{CC0FA103-9E7B-3394-F675-1E5A53BC5B3F}"/>
                </a:ext>
              </a:extLst>
            </p:cNvPr>
            <p:cNvSpPr/>
            <p:nvPr/>
          </p:nvSpPr>
          <p:spPr>
            <a:xfrm>
              <a:off x="4719200" y="3536050"/>
              <a:ext cx="251550" cy="294675"/>
            </a:xfrm>
            <a:custGeom>
              <a:avLst/>
              <a:gdLst/>
              <a:ahLst/>
              <a:cxnLst/>
              <a:rect l="l" t="t" r="r" b="b"/>
              <a:pathLst>
                <a:path w="10062" h="11787" extrusionOk="0">
                  <a:moveTo>
                    <a:pt x="5897" y="1"/>
                  </a:moveTo>
                  <a:cubicBezTo>
                    <a:pt x="5381" y="1"/>
                    <a:pt x="4864" y="62"/>
                    <a:pt x="4377" y="183"/>
                  </a:cubicBezTo>
                  <a:cubicBezTo>
                    <a:pt x="2858" y="609"/>
                    <a:pt x="1581" y="1581"/>
                    <a:pt x="791" y="2949"/>
                  </a:cubicBezTo>
                  <a:cubicBezTo>
                    <a:pt x="548" y="3375"/>
                    <a:pt x="335" y="3861"/>
                    <a:pt x="213" y="4378"/>
                  </a:cubicBezTo>
                  <a:cubicBezTo>
                    <a:pt x="92" y="4864"/>
                    <a:pt x="0" y="5381"/>
                    <a:pt x="0" y="5897"/>
                  </a:cubicBezTo>
                  <a:cubicBezTo>
                    <a:pt x="0" y="6384"/>
                    <a:pt x="92" y="6901"/>
                    <a:pt x="213" y="7417"/>
                  </a:cubicBezTo>
                  <a:cubicBezTo>
                    <a:pt x="335" y="7904"/>
                    <a:pt x="548" y="8390"/>
                    <a:pt x="791" y="8815"/>
                  </a:cubicBezTo>
                  <a:cubicBezTo>
                    <a:pt x="1064" y="9271"/>
                    <a:pt x="1368" y="9697"/>
                    <a:pt x="1733" y="10062"/>
                  </a:cubicBezTo>
                  <a:cubicBezTo>
                    <a:pt x="2098" y="10426"/>
                    <a:pt x="2523" y="10730"/>
                    <a:pt x="2949" y="10974"/>
                  </a:cubicBezTo>
                  <a:cubicBezTo>
                    <a:pt x="3405" y="11247"/>
                    <a:pt x="3891" y="11429"/>
                    <a:pt x="4377" y="11581"/>
                  </a:cubicBezTo>
                  <a:cubicBezTo>
                    <a:pt x="4879" y="11718"/>
                    <a:pt x="5388" y="11787"/>
                    <a:pt x="5897" y="11787"/>
                  </a:cubicBezTo>
                  <a:cubicBezTo>
                    <a:pt x="6406" y="11787"/>
                    <a:pt x="6915" y="11718"/>
                    <a:pt x="7417" y="11581"/>
                  </a:cubicBezTo>
                  <a:cubicBezTo>
                    <a:pt x="7903" y="11429"/>
                    <a:pt x="8390" y="11247"/>
                    <a:pt x="8846" y="10974"/>
                  </a:cubicBezTo>
                  <a:cubicBezTo>
                    <a:pt x="9271" y="10730"/>
                    <a:pt x="9697" y="10426"/>
                    <a:pt x="10061" y="10062"/>
                  </a:cubicBezTo>
                  <a:lnTo>
                    <a:pt x="9362" y="9363"/>
                  </a:lnTo>
                  <a:cubicBezTo>
                    <a:pt x="9058" y="9667"/>
                    <a:pt x="8724" y="9940"/>
                    <a:pt x="8359" y="10153"/>
                  </a:cubicBezTo>
                  <a:cubicBezTo>
                    <a:pt x="7995" y="10366"/>
                    <a:pt x="7599" y="10548"/>
                    <a:pt x="7174" y="10639"/>
                  </a:cubicBezTo>
                  <a:cubicBezTo>
                    <a:pt x="6748" y="10761"/>
                    <a:pt x="6315" y="10822"/>
                    <a:pt x="5886" y="10822"/>
                  </a:cubicBezTo>
                  <a:cubicBezTo>
                    <a:pt x="5456" y="10822"/>
                    <a:pt x="5031" y="10761"/>
                    <a:pt x="4621" y="10639"/>
                  </a:cubicBezTo>
                  <a:cubicBezTo>
                    <a:pt x="4195" y="10548"/>
                    <a:pt x="3800" y="10366"/>
                    <a:pt x="3435" y="10153"/>
                  </a:cubicBezTo>
                  <a:cubicBezTo>
                    <a:pt x="3070" y="9940"/>
                    <a:pt x="2706" y="9667"/>
                    <a:pt x="2402" y="9363"/>
                  </a:cubicBezTo>
                  <a:cubicBezTo>
                    <a:pt x="2098" y="9059"/>
                    <a:pt x="1855" y="8724"/>
                    <a:pt x="1642" y="8360"/>
                  </a:cubicBezTo>
                  <a:cubicBezTo>
                    <a:pt x="760" y="6840"/>
                    <a:pt x="760" y="4955"/>
                    <a:pt x="1642" y="3405"/>
                  </a:cubicBezTo>
                  <a:cubicBezTo>
                    <a:pt x="1855" y="3040"/>
                    <a:pt x="2098" y="2706"/>
                    <a:pt x="2402" y="2402"/>
                  </a:cubicBezTo>
                  <a:cubicBezTo>
                    <a:pt x="2706" y="2098"/>
                    <a:pt x="3070" y="1824"/>
                    <a:pt x="3435" y="1642"/>
                  </a:cubicBezTo>
                  <a:cubicBezTo>
                    <a:pt x="4195" y="1186"/>
                    <a:pt x="5046" y="973"/>
                    <a:pt x="5897" y="973"/>
                  </a:cubicBezTo>
                  <a:lnTo>
                    <a:pt x="589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3449;p76">
              <a:extLst>
                <a:ext uri="{FF2B5EF4-FFF2-40B4-BE49-F238E27FC236}">
                  <a16:creationId xmlns:a16="http://schemas.microsoft.com/office/drawing/2014/main" id="{254BA1D1-1FAF-53E2-7DA8-45EBA6A99B55}"/>
                </a:ext>
              </a:extLst>
            </p:cNvPr>
            <p:cNvSpPr/>
            <p:nvPr/>
          </p:nvSpPr>
          <p:spPr>
            <a:xfrm>
              <a:off x="4866625" y="3536050"/>
              <a:ext cx="147425" cy="251550"/>
            </a:xfrm>
            <a:custGeom>
              <a:avLst/>
              <a:gdLst/>
              <a:ahLst/>
              <a:cxnLst/>
              <a:rect l="l" t="t" r="r" b="b"/>
              <a:pathLst>
                <a:path w="5897" h="10062" extrusionOk="0">
                  <a:moveTo>
                    <a:pt x="0" y="1"/>
                  </a:moveTo>
                  <a:lnTo>
                    <a:pt x="0" y="973"/>
                  </a:lnTo>
                  <a:cubicBezTo>
                    <a:pt x="1307" y="973"/>
                    <a:pt x="2553" y="1490"/>
                    <a:pt x="3496" y="2402"/>
                  </a:cubicBezTo>
                  <a:cubicBezTo>
                    <a:pt x="3769" y="2706"/>
                    <a:pt x="4043" y="3071"/>
                    <a:pt x="4256" y="3435"/>
                  </a:cubicBezTo>
                  <a:cubicBezTo>
                    <a:pt x="4468" y="3800"/>
                    <a:pt x="4651" y="4195"/>
                    <a:pt x="4772" y="4621"/>
                  </a:cubicBezTo>
                  <a:cubicBezTo>
                    <a:pt x="4985" y="5442"/>
                    <a:pt x="4985" y="6323"/>
                    <a:pt x="4772" y="7174"/>
                  </a:cubicBezTo>
                  <a:cubicBezTo>
                    <a:pt x="4529" y="7995"/>
                    <a:pt x="4073" y="8755"/>
                    <a:pt x="3496" y="9363"/>
                  </a:cubicBezTo>
                  <a:lnTo>
                    <a:pt x="4164" y="10062"/>
                  </a:lnTo>
                  <a:cubicBezTo>
                    <a:pt x="4529" y="9697"/>
                    <a:pt x="4864" y="9271"/>
                    <a:pt x="5107" y="8846"/>
                  </a:cubicBezTo>
                  <a:cubicBezTo>
                    <a:pt x="5380" y="8390"/>
                    <a:pt x="5563" y="7904"/>
                    <a:pt x="5684" y="7417"/>
                  </a:cubicBezTo>
                  <a:cubicBezTo>
                    <a:pt x="5836" y="6931"/>
                    <a:pt x="5897" y="6414"/>
                    <a:pt x="5897" y="5897"/>
                  </a:cubicBezTo>
                  <a:cubicBezTo>
                    <a:pt x="5897" y="5381"/>
                    <a:pt x="5836" y="4864"/>
                    <a:pt x="5684" y="4378"/>
                  </a:cubicBezTo>
                  <a:cubicBezTo>
                    <a:pt x="5563" y="3861"/>
                    <a:pt x="5350" y="3405"/>
                    <a:pt x="5107" y="2949"/>
                  </a:cubicBezTo>
                  <a:cubicBezTo>
                    <a:pt x="4043" y="1125"/>
                    <a:pt x="2098" y="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3450;p76">
              <a:extLst>
                <a:ext uri="{FF2B5EF4-FFF2-40B4-BE49-F238E27FC236}">
                  <a16:creationId xmlns:a16="http://schemas.microsoft.com/office/drawing/2014/main" id="{A8E3C6C3-D867-5ADC-3075-36F1846F857A}"/>
                </a:ext>
              </a:extLst>
            </p:cNvPr>
            <p:cNvSpPr/>
            <p:nvPr/>
          </p:nvSpPr>
          <p:spPr>
            <a:xfrm>
              <a:off x="4811150" y="3669025"/>
              <a:ext cx="31925" cy="43425"/>
            </a:xfrm>
            <a:custGeom>
              <a:avLst/>
              <a:gdLst/>
              <a:ahLst/>
              <a:cxnLst/>
              <a:rect l="l" t="t" r="r" b="b"/>
              <a:pathLst>
                <a:path w="1277" h="1737" extrusionOk="0">
                  <a:moveTo>
                    <a:pt x="622" y="818"/>
                  </a:moveTo>
                  <a:cubicBezTo>
                    <a:pt x="638" y="818"/>
                    <a:pt x="653" y="819"/>
                    <a:pt x="669" y="822"/>
                  </a:cubicBezTo>
                  <a:cubicBezTo>
                    <a:pt x="943" y="822"/>
                    <a:pt x="1095" y="974"/>
                    <a:pt x="1095" y="1217"/>
                  </a:cubicBezTo>
                  <a:cubicBezTo>
                    <a:pt x="1095" y="1414"/>
                    <a:pt x="938" y="1585"/>
                    <a:pt x="746" y="1585"/>
                  </a:cubicBezTo>
                  <a:cubicBezTo>
                    <a:pt x="731" y="1585"/>
                    <a:pt x="715" y="1584"/>
                    <a:pt x="699" y="1582"/>
                  </a:cubicBezTo>
                  <a:cubicBezTo>
                    <a:pt x="395" y="1582"/>
                    <a:pt x="244" y="1399"/>
                    <a:pt x="244" y="1217"/>
                  </a:cubicBezTo>
                  <a:cubicBezTo>
                    <a:pt x="244" y="991"/>
                    <a:pt x="426" y="818"/>
                    <a:pt x="622" y="818"/>
                  </a:cubicBezTo>
                  <a:close/>
                  <a:moveTo>
                    <a:pt x="760" y="1"/>
                  </a:moveTo>
                  <a:cubicBezTo>
                    <a:pt x="304" y="1"/>
                    <a:pt x="0" y="335"/>
                    <a:pt x="0" y="882"/>
                  </a:cubicBezTo>
                  <a:cubicBezTo>
                    <a:pt x="0" y="1399"/>
                    <a:pt x="244" y="1734"/>
                    <a:pt x="699" y="1734"/>
                  </a:cubicBezTo>
                  <a:cubicBezTo>
                    <a:pt x="717" y="1735"/>
                    <a:pt x="734" y="1736"/>
                    <a:pt x="751" y="1736"/>
                  </a:cubicBezTo>
                  <a:cubicBezTo>
                    <a:pt x="1034" y="1736"/>
                    <a:pt x="1277" y="1503"/>
                    <a:pt x="1277" y="1217"/>
                  </a:cubicBezTo>
                  <a:cubicBezTo>
                    <a:pt x="1277" y="917"/>
                    <a:pt x="1057" y="691"/>
                    <a:pt x="771" y="691"/>
                  </a:cubicBezTo>
                  <a:cubicBezTo>
                    <a:pt x="738" y="691"/>
                    <a:pt x="704" y="694"/>
                    <a:pt x="669" y="700"/>
                  </a:cubicBezTo>
                  <a:cubicBezTo>
                    <a:pt x="647" y="697"/>
                    <a:pt x="625" y="695"/>
                    <a:pt x="603" y="695"/>
                  </a:cubicBezTo>
                  <a:cubicBezTo>
                    <a:pt x="414" y="695"/>
                    <a:pt x="234" y="810"/>
                    <a:pt x="152" y="974"/>
                  </a:cubicBezTo>
                  <a:lnTo>
                    <a:pt x="152" y="852"/>
                  </a:lnTo>
                  <a:cubicBezTo>
                    <a:pt x="152" y="396"/>
                    <a:pt x="395" y="153"/>
                    <a:pt x="760" y="153"/>
                  </a:cubicBezTo>
                  <a:cubicBezTo>
                    <a:pt x="882" y="153"/>
                    <a:pt x="1003" y="153"/>
                    <a:pt x="1095" y="214"/>
                  </a:cubicBezTo>
                  <a:lnTo>
                    <a:pt x="1155" y="92"/>
                  </a:lnTo>
                  <a:cubicBezTo>
                    <a:pt x="1034" y="31"/>
                    <a:pt x="882" y="1"/>
                    <a:pt x="7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3451;p76">
              <a:extLst>
                <a:ext uri="{FF2B5EF4-FFF2-40B4-BE49-F238E27FC236}">
                  <a16:creationId xmlns:a16="http://schemas.microsoft.com/office/drawing/2014/main" id="{D6DD09A7-AE8C-C0EF-3E10-4FFD5760D8D6}"/>
                </a:ext>
              </a:extLst>
            </p:cNvPr>
            <p:cNvSpPr/>
            <p:nvPr/>
          </p:nvSpPr>
          <p:spPr>
            <a:xfrm>
              <a:off x="4846100" y="3669025"/>
              <a:ext cx="31175" cy="43350"/>
            </a:xfrm>
            <a:custGeom>
              <a:avLst/>
              <a:gdLst/>
              <a:ahLst/>
              <a:cxnLst/>
              <a:rect l="l" t="t" r="r" b="b"/>
              <a:pathLst>
                <a:path w="1247" h="1734" extrusionOk="0">
                  <a:moveTo>
                    <a:pt x="183" y="1"/>
                  </a:moveTo>
                  <a:lnTo>
                    <a:pt x="122" y="852"/>
                  </a:lnTo>
                  <a:lnTo>
                    <a:pt x="487" y="852"/>
                  </a:lnTo>
                  <a:cubicBezTo>
                    <a:pt x="912" y="852"/>
                    <a:pt x="1064" y="1004"/>
                    <a:pt x="1064" y="1217"/>
                  </a:cubicBezTo>
                  <a:cubicBezTo>
                    <a:pt x="1064" y="1430"/>
                    <a:pt x="912" y="1551"/>
                    <a:pt x="608" y="1551"/>
                  </a:cubicBezTo>
                  <a:cubicBezTo>
                    <a:pt x="426" y="1551"/>
                    <a:pt x="244" y="1490"/>
                    <a:pt x="92" y="1369"/>
                  </a:cubicBezTo>
                  <a:lnTo>
                    <a:pt x="1" y="1521"/>
                  </a:lnTo>
                  <a:cubicBezTo>
                    <a:pt x="183" y="1642"/>
                    <a:pt x="396" y="1734"/>
                    <a:pt x="608" y="1734"/>
                  </a:cubicBezTo>
                  <a:cubicBezTo>
                    <a:pt x="1034" y="1734"/>
                    <a:pt x="1247" y="1490"/>
                    <a:pt x="1247" y="1217"/>
                  </a:cubicBezTo>
                  <a:cubicBezTo>
                    <a:pt x="1247" y="913"/>
                    <a:pt x="1034" y="700"/>
                    <a:pt x="517" y="700"/>
                  </a:cubicBezTo>
                  <a:lnTo>
                    <a:pt x="305" y="700"/>
                  </a:lnTo>
                  <a:lnTo>
                    <a:pt x="365" y="153"/>
                  </a:lnTo>
                  <a:lnTo>
                    <a:pt x="1125" y="153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3452;p76">
              <a:extLst>
                <a:ext uri="{FF2B5EF4-FFF2-40B4-BE49-F238E27FC236}">
                  <a16:creationId xmlns:a16="http://schemas.microsoft.com/office/drawing/2014/main" id="{052ACBBF-7832-A0AA-7F7E-33B60E5812FC}"/>
                </a:ext>
              </a:extLst>
            </p:cNvPr>
            <p:cNvSpPr/>
            <p:nvPr/>
          </p:nvSpPr>
          <p:spPr>
            <a:xfrm>
              <a:off x="4881050" y="3669025"/>
              <a:ext cx="44875" cy="43350"/>
            </a:xfrm>
            <a:custGeom>
              <a:avLst/>
              <a:gdLst/>
              <a:ahLst/>
              <a:cxnLst/>
              <a:rect l="l" t="t" r="r" b="b"/>
              <a:pathLst>
                <a:path w="1795" h="1734" extrusionOk="0">
                  <a:moveTo>
                    <a:pt x="396" y="92"/>
                  </a:moveTo>
                  <a:cubicBezTo>
                    <a:pt x="548" y="92"/>
                    <a:pt x="639" y="244"/>
                    <a:pt x="639" y="457"/>
                  </a:cubicBezTo>
                  <a:cubicBezTo>
                    <a:pt x="639" y="670"/>
                    <a:pt x="548" y="822"/>
                    <a:pt x="396" y="822"/>
                  </a:cubicBezTo>
                  <a:cubicBezTo>
                    <a:pt x="244" y="822"/>
                    <a:pt x="122" y="670"/>
                    <a:pt x="122" y="457"/>
                  </a:cubicBezTo>
                  <a:cubicBezTo>
                    <a:pt x="122" y="244"/>
                    <a:pt x="244" y="92"/>
                    <a:pt x="396" y="92"/>
                  </a:cubicBezTo>
                  <a:close/>
                  <a:moveTo>
                    <a:pt x="396" y="1"/>
                  </a:moveTo>
                  <a:cubicBezTo>
                    <a:pt x="153" y="1"/>
                    <a:pt x="1" y="183"/>
                    <a:pt x="1" y="457"/>
                  </a:cubicBezTo>
                  <a:cubicBezTo>
                    <a:pt x="1" y="730"/>
                    <a:pt x="153" y="913"/>
                    <a:pt x="396" y="913"/>
                  </a:cubicBezTo>
                  <a:cubicBezTo>
                    <a:pt x="609" y="913"/>
                    <a:pt x="761" y="730"/>
                    <a:pt x="761" y="457"/>
                  </a:cubicBezTo>
                  <a:cubicBezTo>
                    <a:pt x="761" y="183"/>
                    <a:pt x="609" y="1"/>
                    <a:pt x="396" y="1"/>
                  </a:cubicBezTo>
                  <a:close/>
                  <a:moveTo>
                    <a:pt x="1429" y="913"/>
                  </a:moveTo>
                  <a:cubicBezTo>
                    <a:pt x="1581" y="913"/>
                    <a:pt x="1673" y="1034"/>
                    <a:pt x="1673" y="1247"/>
                  </a:cubicBezTo>
                  <a:lnTo>
                    <a:pt x="1703" y="1247"/>
                  </a:lnTo>
                  <a:cubicBezTo>
                    <a:pt x="1703" y="1490"/>
                    <a:pt x="1581" y="1612"/>
                    <a:pt x="1429" y="1612"/>
                  </a:cubicBezTo>
                  <a:cubicBezTo>
                    <a:pt x="1247" y="1612"/>
                    <a:pt x="1156" y="1490"/>
                    <a:pt x="1156" y="1247"/>
                  </a:cubicBezTo>
                  <a:cubicBezTo>
                    <a:pt x="1156" y="1034"/>
                    <a:pt x="1247" y="913"/>
                    <a:pt x="1429" y="913"/>
                  </a:cubicBezTo>
                  <a:close/>
                  <a:moveTo>
                    <a:pt x="1399" y="1"/>
                  </a:moveTo>
                  <a:lnTo>
                    <a:pt x="244" y="1703"/>
                  </a:lnTo>
                  <a:lnTo>
                    <a:pt x="396" y="1703"/>
                  </a:lnTo>
                  <a:lnTo>
                    <a:pt x="1551" y="1"/>
                  </a:lnTo>
                  <a:close/>
                  <a:moveTo>
                    <a:pt x="1399" y="791"/>
                  </a:moveTo>
                  <a:cubicBezTo>
                    <a:pt x="1186" y="791"/>
                    <a:pt x="1034" y="974"/>
                    <a:pt x="1034" y="1247"/>
                  </a:cubicBezTo>
                  <a:lnTo>
                    <a:pt x="1065" y="1247"/>
                  </a:lnTo>
                  <a:cubicBezTo>
                    <a:pt x="1065" y="1551"/>
                    <a:pt x="1186" y="1734"/>
                    <a:pt x="1399" y="1734"/>
                  </a:cubicBezTo>
                  <a:cubicBezTo>
                    <a:pt x="1642" y="1734"/>
                    <a:pt x="1794" y="1551"/>
                    <a:pt x="1794" y="1247"/>
                  </a:cubicBezTo>
                  <a:cubicBezTo>
                    <a:pt x="1794" y="974"/>
                    <a:pt x="1642" y="791"/>
                    <a:pt x="1399" y="79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3453;p76">
              <a:extLst>
                <a:ext uri="{FF2B5EF4-FFF2-40B4-BE49-F238E27FC236}">
                  <a16:creationId xmlns:a16="http://schemas.microsoft.com/office/drawing/2014/main" id="{7A500313-907E-874A-83A7-CE78AF1B0E4A}"/>
                </a:ext>
              </a:extLst>
            </p:cNvPr>
            <p:cNvSpPr/>
            <p:nvPr/>
          </p:nvSpPr>
          <p:spPr>
            <a:xfrm>
              <a:off x="5143975" y="3536050"/>
              <a:ext cx="294100" cy="294675"/>
            </a:xfrm>
            <a:custGeom>
              <a:avLst/>
              <a:gdLst/>
              <a:ahLst/>
              <a:cxnLst/>
              <a:rect l="l" t="t" r="r" b="b"/>
              <a:pathLst>
                <a:path w="11764" h="11787" extrusionOk="0">
                  <a:moveTo>
                    <a:pt x="5897" y="1"/>
                  </a:moveTo>
                  <a:lnTo>
                    <a:pt x="5897" y="973"/>
                  </a:lnTo>
                  <a:cubicBezTo>
                    <a:pt x="6323" y="973"/>
                    <a:pt x="6749" y="1034"/>
                    <a:pt x="7174" y="1125"/>
                  </a:cubicBezTo>
                  <a:cubicBezTo>
                    <a:pt x="8876" y="1581"/>
                    <a:pt x="10183" y="2919"/>
                    <a:pt x="10639" y="4621"/>
                  </a:cubicBezTo>
                  <a:cubicBezTo>
                    <a:pt x="10882" y="5442"/>
                    <a:pt x="10882" y="6323"/>
                    <a:pt x="10639" y="7174"/>
                  </a:cubicBezTo>
                  <a:cubicBezTo>
                    <a:pt x="10548" y="7569"/>
                    <a:pt x="10366" y="7995"/>
                    <a:pt x="10153" y="8360"/>
                  </a:cubicBezTo>
                  <a:cubicBezTo>
                    <a:pt x="9940" y="8724"/>
                    <a:pt x="9666" y="9059"/>
                    <a:pt x="9363" y="9363"/>
                  </a:cubicBezTo>
                  <a:cubicBezTo>
                    <a:pt x="8755" y="9971"/>
                    <a:pt x="7995" y="10426"/>
                    <a:pt x="7174" y="10639"/>
                  </a:cubicBezTo>
                  <a:cubicBezTo>
                    <a:pt x="6749" y="10761"/>
                    <a:pt x="6315" y="10822"/>
                    <a:pt x="5886" y="10822"/>
                  </a:cubicBezTo>
                  <a:cubicBezTo>
                    <a:pt x="5457" y="10822"/>
                    <a:pt x="5031" y="10761"/>
                    <a:pt x="4621" y="10639"/>
                  </a:cubicBezTo>
                  <a:cubicBezTo>
                    <a:pt x="3770" y="10426"/>
                    <a:pt x="3010" y="9971"/>
                    <a:pt x="2402" y="9363"/>
                  </a:cubicBezTo>
                  <a:cubicBezTo>
                    <a:pt x="2098" y="9059"/>
                    <a:pt x="1855" y="8724"/>
                    <a:pt x="1642" y="8360"/>
                  </a:cubicBezTo>
                  <a:cubicBezTo>
                    <a:pt x="1429" y="7964"/>
                    <a:pt x="1247" y="7569"/>
                    <a:pt x="1125" y="7174"/>
                  </a:cubicBezTo>
                  <a:cubicBezTo>
                    <a:pt x="1065" y="6870"/>
                    <a:pt x="1004" y="6597"/>
                    <a:pt x="1004" y="6293"/>
                  </a:cubicBezTo>
                  <a:lnTo>
                    <a:pt x="1" y="6293"/>
                  </a:lnTo>
                  <a:cubicBezTo>
                    <a:pt x="31" y="6688"/>
                    <a:pt x="92" y="7053"/>
                    <a:pt x="213" y="7417"/>
                  </a:cubicBezTo>
                  <a:cubicBezTo>
                    <a:pt x="335" y="7904"/>
                    <a:pt x="517" y="8390"/>
                    <a:pt x="791" y="8846"/>
                  </a:cubicBezTo>
                  <a:cubicBezTo>
                    <a:pt x="1308" y="9727"/>
                    <a:pt x="2037" y="10487"/>
                    <a:pt x="2949" y="11004"/>
                  </a:cubicBezTo>
                  <a:cubicBezTo>
                    <a:pt x="3375" y="11247"/>
                    <a:pt x="3861" y="11460"/>
                    <a:pt x="4378" y="11581"/>
                  </a:cubicBezTo>
                  <a:cubicBezTo>
                    <a:pt x="4864" y="11718"/>
                    <a:pt x="5373" y="11787"/>
                    <a:pt x="5886" y="11787"/>
                  </a:cubicBezTo>
                  <a:cubicBezTo>
                    <a:pt x="6399" y="11787"/>
                    <a:pt x="6916" y="11718"/>
                    <a:pt x="7417" y="11581"/>
                  </a:cubicBezTo>
                  <a:cubicBezTo>
                    <a:pt x="7904" y="11460"/>
                    <a:pt x="8390" y="11247"/>
                    <a:pt x="8815" y="11004"/>
                  </a:cubicBezTo>
                  <a:cubicBezTo>
                    <a:pt x="9271" y="10730"/>
                    <a:pt x="9697" y="10426"/>
                    <a:pt x="10062" y="10062"/>
                  </a:cubicBezTo>
                  <a:cubicBezTo>
                    <a:pt x="10426" y="9697"/>
                    <a:pt x="10730" y="9271"/>
                    <a:pt x="10974" y="8846"/>
                  </a:cubicBezTo>
                  <a:cubicBezTo>
                    <a:pt x="11247" y="8390"/>
                    <a:pt x="11429" y="7904"/>
                    <a:pt x="11581" y="7417"/>
                  </a:cubicBezTo>
                  <a:cubicBezTo>
                    <a:pt x="11703" y="6931"/>
                    <a:pt x="11764" y="6414"/>
                    <a:pt x="11764" y="5897"/>
                  </a:cubicBezTo>
                  <a:cubicBezTo>
                    <a:pt x="11764" y="5381"/>
                    <a:pt x="11703" y="4864"/>
                    <a:pt x="11581" y="4378"/>
                  </a:cubicBezTo>
                  <a:cubicBezTo>
                    <a:pt x="11460" y="3861"/>
                    <a:pt x="11247" y="3405"/>
                    <a:pt x="11004" y="2949"/>
                  </a:cubicBezTo>
                  <a:cubicBezTo>
                    <a:pt x="10487" y="2037"/>
                    <a:pt x="9727" y="1308"/>
                    <a:pt x="8846" y="791"/>
                  </a:cubicBezTo>
                  <a:cubicBezTo>
                    <a:pt x="8390" y="517"/>
                    <a:pt x="7904" y="335"/>
                    <a:pt x="7417" y="183"/>
                  </a:cubicBezTo>
                  <a:cubicBezTo>
                    <a:pt x="6900" y="62"/>
                    <a:pt x="6414" y="1"/>
                    <a:pt x="58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3454;p76">
              <a:extLst>
                <a:ext uri="{FF2B5EF4-FFF2-40B4-BE49-F238E27FC236}">
                  <a16:creationId xmlns:a16="http://schemas.microsoft.com/office/drawing/2014/main" id="{A748B383-1622-11A1-D32C-B025794D5A69}"/>
                </a:ext>
              </a:extLst>
            </p:cNvPr>
            <p:cNvSpPr/>
            <p:nvPr/>
          </p:nvSpPr>
          <p:spPr>
            <a:xfrm>
              <a:off x="5226800" y="3666750"/>
              <a:ext cx="31200" cy="43350"/>
            </a:xfrm>
            <a:custGeom>
              <a:avLst/>
              <a:gdLst/>
              <a:ahLst/>
              <a:cxnLst/>
              <a:rect l="l" t="t" r="r" b="b"/>
              <a:pathLst>
                <a:path w="1248" h="1734" extrusionOk="0">
                  <a:moveTo>
                    <a:pt x="1247" y="1"/>
                  </a:moveTo>
                  <a:lnTo>
                    <a:pt x="1" y="31"/>
                  </a:lnTo>
                  <a:lnTo>
                    <a:pt x="1" y="487"/>
                  </a:lnTo>
                  <a:lnTo>
                    <a:pt x="153" y="487"/>
                  </a:lnTo>
                  <a:lnTo>
                    <a:pt x="153" y="183"/>
                  </a:lnTo>
                  <a:lnTo>
                    <a:pt x="1034" y="183"/>
                  </a:lnTo>
                  <a:lnTo>
                    <a:pt x="335" y="1733"/>
                  </a:lnTo>
                  <a:lnTo>
                    <a:pt x="518" y="1733"/>
                  </a:lnTo>
                  <a:lnTo>
                    <a:pt x="1247" y="122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3455;p76">
              <a:extLst>
                <a:ext uri="{FF2B5EF4-FFF2-40B4-BE49-F238E27FC236}">
                  <a16:creationId xmlns:a16="http://schemas.microsoft.com/office/drawing/2014/main" id="{BCAF1859-ABCE-4005-CD0E-D375A9F96AD3}"/>
                </a:ext>
              </a:extLst>
            </p:cNvPr>
            <p:cNvSpPr/>
            <p:nvPr/>
          </p:nvSpPr>
          <p:spPr>
            <a:xfrm>
              <a:off x="5261000" y="3666750"/>
              <a:ext cx="30425" cy="43350"/>
            </a:xfrm>
            <a:custGeom>
              <a:avLst/>
              <a:gdLst/>
              <a:ahLst/>
              <a:cxnLst/>
              <a:rect l="l" t="t" r="r" b="b"/>
              <a:pathLst>
                <a:path w="1217" h="1734" extrusionOk="0">
                  <a:moveTo>
                    <a:pt x="183" y="1"/>
                  </a:moveTo>
                  <a:lnTo>
                    <a:pt x="122" y="852"/>
                  </a:lnTo>
                  <a:lnTo>
                    <a:pt x="487" y="852"/>
                  </a:lnTo>
                  <a:cubicBezTo>
                    <a:pt x="912" y="852"/>
                    <a:pt x="1034" y="1004"/>
                    <a:pt x="1034" y="1217"/>
                  </a:cubicBezTo>
                  <a:cubicBezTo>
                    <a:pt x="1034" y="1429"/>
                    <a:pt x="882" y="1551"/>
                    <a:pt x="609" y="1551"/>
                  </a:cubicBezTo>
                  <a:cubicBezTo>
                    <a:pt x="396" y="1551"/>
                    <a:pt x="213" y="1490"/>
                    <a:pt x="92" y="1369"/>
                  </a:cubicBezTo>
                  <a:lnTo>
                    <a:pt x="1" y="1490"/>
                  </a:lnTo>
                  <a:cubicBezTo>
                    <a:pt x="153" y="1642"/>
                    <a:pt x="365" y="1733"/>
                    <a:pt x="609" y="1733"/>
                  </a:cubicBezTo>
                  <a:cubicBezTo>
                    <a:pt x="1004" y="1733"/>
                    <a:pt x="1216" y="1490"/>
                    <a:pt x="1216" y="1217"/>
                  </a:cubicBezTo>
                  <a:cubicBezTo>
                    <a:pt x="1216" y="913"/>
                    <a:pt x="1004" y="700"/>
                    <a:pt x="517" y="700"/>
                  </a:cubicBezTo>
                  <a:lnTo>
                    <a:pt x="305" y="700"/>
                  </a:lnTo>
                  <a:lnTo>
                    <a:pt x="365" y="153"/>
                  </a:lnTo>
                  <a:lnTo>
                    <a:pt x="1125" y="153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3456;p76">
              <a:extLst>
                <a:ext uri="{FF2B5EF4-FFF2-40B4-BE49-F238E27FC236}">
                  <a16:creationId xmlns:a16="http://schemas.microsoft.com/office/drawing/2014/main" id="{249AA342-7B41-4D7E-A0AA-2F27C441605C}"/>
                </a:ext>
              </a:extLst>
            </p:cNvPr>
            <p:cNvSpPr/>
            <p:nvPr/>
          </p:nvSpPr>
          <p:spPr>
            <a:xfrm>
              <a:off x="5295950" y="3666750"/>
              <a:ext cx="44100" cy="43350"/>
            </a:xfrm>
            <a:custGeom>
              <a:avLst/>
              <a:gdLst/>
              <a:ahLst/>
              <a:cxnLst/>
              <a:rect l="l" t="t" r="r" b="b"/>
              <a:pathLst>
                <a:path w="1764" h="1734" extrusionOk="0">
                  <a:moveTo>
                    <a:pt x="366" y="92"/>
                  </a:moveTo>
                  <a:cubicBezTo>
                    <a:pt x="518" y="92"/>
                    <a:pt x="639" y="244"/>
                    <a:pt x="639" y="457"/>
                  </a:cubicBezTo>
                  <a:cubicBezTo>
                    <a:pt x="639" y="669"/>
                    <a:pt x="518" y="791"/>
                    <a:pt x="366" y="791"/>
                  </a:cubicBezTo>
                  <a:cubicBezTo>
                    <a:pt x="214" y="791"/>
                    <a:pt x="122" y="669"/>
                    <a:pt x="122" y="457"/>
                  </a:cubicBezTo>
                  <a:cubicBezTo>
                    <a:pt x="122" y="244"/>
                    <a:pt x="214" y="92"/>
                    <a:pt x="366" y="92"/>
                  </a:cubicBezTo>
                  <a:close/>
                  <a:moveTo>
                    <a:pt x="366" y="1"/>
                  </a:moveTo>
                  <a:cubicBezTo>
                    <a:pt x="153" y="1"/>
                    <a:pt x="1" y="183"/>
                    <a:pt x="1" y="457"/>
                  </a:cubicBezTo>
                  <a:cubicBezTo>
                    <a:pt x="1" y="730"/>
                    <a:pt x="153" y="913"/>
                    <a:pt x="366" y="913"/>
                  </a:cubicBezTo>
                  <a:cubicBezTo>
                    <a:pt x="578" y="913"/>
                    <a:pt x="761" y="730"/>
                    <a:pt x="761" y="457"/>
                  </a:cubicBezTo>
                  <a:cubicBezTo>
                    <a:pt x="761" y="183"/>
                    <a:pt x="578" y="1"/>
                    <a:pt x="366" y="1"/>
                  </a:cubicBezTo>
                  <a:close/>
                  <a:moveTo>
                    <a:pt x="1399" y="913"/>
                  </a:moveTo>
                  <a:cubicBezTo>
                    <a:pt x="1551" y="913"/>
                    <a:pt x="1673" y="1034"/>
                    <a:pt x="1673" y="1247"/>
                  </a:cubicBezTo>
                  <a:cubicBezTo>
                    <a:pt x="1673" y="1460"/>
                    <a:pt x="1551" y="1612"/>
                    <a:pt x="1399" y="1612"/>
                  </a:cubicBezTo>
                  <a:cubicBezTo>
                    <a:pt x="1247" y="1612"/>
                    <a:pt x="1125" y="1490"/>
                    <a:pt x="1125" y="1247"/>
                  </a:cubicBezTo>
                  <a:cubicBezTo>
                    <a:pt x="1125" y="1034"/>
                    <a:pt x="1247" y="913"/>
                    <a:pt x="1399" y="913"/>
                  </a:cubicBezTo>
                  <a:close/>
                  <a:moveTo>
                    <a:pt x="1399" y="791"/>
                  </a:moveTo>
                  <a:cubicBezTo>
                    <a:pt x="1186" y="791"/>
                    <a:pt x="1004" y="973"/>
                    <a:pt x="1004" y="1247"/>
                  </a:cubicBezTo>
                  <a:lnTo>
                    <a:pt x="1034" y="1247"/>
                  </a:lnTo>
                  <a:cubicBezTo>
                    <a:pt x="1034" y="1521"/>
                    <a:pt x="1156" y="1703"/>
                    <a:pt x="1399" y="1703"/>
                  </a:cubicBezTo>
                  <a:cubicBezTo>
                    <a:pt x="1612" y="1703"/>
                    <a:pt x="1764" y="1521"/>
                    <a:pt x="1764" y="1247"/>
                  </a:cubicBezTo>
                  <a:cubicBezTo>
                    <a:pt x="1764" y="973"/>
                    <a:pt x="1612" y="791"/>
                    <a:pt x="1399" y="791"/>
                  </a:cubicBezTo>
                  <a:close/>
                  <a:moveTo>
                    <a:pt x="1399" y="1"/>
                  </a:moveTo>
                  <a:lnTo>
                    <a:pt x="244" y="1733"/>
                  </a:lnTo>
                  <a:lnTo>
                    <a:pt x="396" y="1733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3457;p76">
              <a:extLst>
                <a:ext uri="{FF2B5EF4-FFF2-40B4-BE49-F238E27FC236}">
                  <a16:creationId xmlns:a16="http://schemas.microsoft.com/office/drawing/2014/main" id="{E5CEB72C-691F-9443-8927-C4D9BC4EC0DC}"/>
                </a:ext>
              </a:extLst>
            </p:cNvPr>
            <p:cNvSpPr/>
            <p:nvPr/>
          </p:nvSpPr>
          <p:spPr>
            <a:xfrm>
              <a:off x="5143975" y="3536050"/>
              <a:ext cx="294100" cy="294675"/>
            </a:xfrm>
            <a:custGeom>
              <a:avLst/>
              <a:gdLst/>
              <a:ahLst/>
              <a:cxnLst/>
              <a:rect l="l" t="t" r="r" b="b"/>
              <a:pathLst>
                <a:path w="11764" h="11787" extrusionOk="0">
                  <a:moveTo>
                    <a:pt x="5897" y="1"/>
                  </a:moveTo>
                  <a:cubicBezTo>
                    <a:pt x="4864" y="1"/>
                    <a:pt x="3861" y="274"/>
                    <a:pt x="2949" y="791"/>
                  </a:cubicBezTo>
                  <a:cubicBezTo>
                    <a:pt x="2068" y="1308"/>
                    <a:pt x="1308" y="2037"/>
                    <a:pt x="791" y="2949"/>
                  </a:cubicBezTo>
                  <a:cubicBezTo>
                    <a:pt x="548" y="3405"/>
                    <a:pt x="335" y="3861"/>
                    <a:pt x="213" y="4378"/>
                  </a:cubicBezTo>
                  <a:cubicBezTo>
                    <a:pt x="61" y="4864"/>
                    <a:pt x="1" y="5381"/>
                    <a:pt x="1" y="5897"/>
                  </a:cubicBezTo>
                  <a:lnTo>
                    <a:pt x="1" y="6293"/>
                  </a:lnTo>
                  <a:cubicBezTo>
                    <a:pt x="31" y="6688"/>
                    <a:pt x="92" y="7053"/>
                    <a:pt x="183" y="7417"/>
                  </a:cubicBezTo>
                  <a:cubicBezTo>
                    <a:pt x="335" y="7904"/>
                    <a:pt x="517" y="8390"/>
                    <a:pt x="791" y="8846"/>
                  </a:cubicBezTo>
                  <a:cubicBezTo>
                    <a:pt x="1308" y="9727"/>
                    <a:pt x="2037" y="10487"/>
                    <a:pt x="2949" y="11004"/>
                  </a:cubicBezTo>
                  <a:cubicBezTo>
                    <a:pt x="3375" y="11247"/>
                    <a:pt x="3861" y="11460"/>
                    <a:pt x="4347" y="11581"/>
                  </a:cubicBezTo>
                  <a:cubicBezTo>
                    <a:pt x="4849" y="11718"/>
                    <a:pt x="5366" y="11787"/>
                    <a:pt x="5878" y="11787"/>
                  </a:cubicBezTo>
                  <a:cubicBezTo>
                    <a:pt x="6391" y="11787"/>
                    <a:pt x="6900" y="11718"/>
                    <a:pt x="7387" y="11581"/>
                  </a:cubicBezTo>
                  <a:cubicBezTo>
                    <a:pt x="7904" y="11460"/>
                    <a:pt x="8390" y="11247"/>
                    <a:pt x="8815" y="11004"/>
                  </a:cubicBezTo>
                  <a:cubicBezTo>
                    <a:pt x="9271" y="10730"/>
                    <a:pt x="9666" y="10426"/>
                    <a:pt x="10031" y="10062"/>
                  </a:cubicBezTo>
                  <a:cubicBezTo>
                    <a:pt x="10396" y="9697"/>
                    <a:pt x="10730" y="9271"/>
                    <a:pt x="10974" y="8846"/>
                  </a:cubicBezTo>
                  <a:cubicBezTo>
                    <a:pt x="11247" y="8390"/>
                    <a:pt x="11429" y="7904"/>
                    <a:pt x="11581" y="7417"/>
                  </a:cubicBezTo>
                  <a:cubicBezTo>
                    <a:pt x="11703" y="6931"/>
                    <a:pt x="11764" y="6414"/>
                    <a:pt x="11764" y="5897"/>
                  </a:cubicBezTo>
                  <a:lnTo>
                    <a:pt x="10791" y="5897"/>
                  </a:lnTo>
                  <a:cubicBezTo>
                    <a:pt x="10791" y="6323"/>
                    <a:pt x="10761" y="6749"/>
                    <a:pt x="10639" y="7174"/>
                  </a:cubicBezTo>
                  <a:cubicBezTo>
                    <a:pt x="10518" y="7600"/>
                    <a:pt x="10366" y="7995"/>
                    <a:pt x="10153" y="8360"/>
                  </a:cubicBezTo>
                  <a:cubicBezTo>
                    <a:pt x="9940" y="8724"/>
                    <a:pt x="9666" y="9059"/>
                    <a:pt x="9363" y="9363"/>
                  </a:cubicBezTo>
                  <a:cubicBezTo>
                    <a:pt x="8755" y="10001"/>
                    <a:pt x="7995" y="10426"/>
                    <a:pt x="7144" y="10639"/>
                  </a:cubicBezTo>
                  <a:cubicBezTo>
                    <a:pt x="6733" y="10761"/>
                    <a:pt x="6308" y="10822"/>
                    <a:pt x="5882" y="10822"/>
                  </a:cubicBezTo>
                  <a:cubicBezTo>
                    <a:pt x="5457" y="10822"/>
                    <a:pt x="5031" y="10761"/>
                    <a:pt x="4621" y="10639"/>
                  </a:cubicBezTo>
                  <a:cubicBezTo>
                    <a:pt x="3770" y="10426"/>
                    <a:pt x="3010" y="10001"/>
                    <a:pt x="2402" y="9363"/>
                  </a:cubicBezTo>
                  <a:cubicBezTo>
                    <a:pt x="2098" y="9059"/>
                    <a:pt x="1824" y="8724"/>
                    <a:pt x="1612" y="8360"/>
                  </a:cubicBezTo>
                  <a:cubicBezTo>
                    <a:pt x="1399" y="7995"/>
                    <a:pt x="1247" y="7600"/>
                    <a:pt x="1125" y="7174"/>
                  </a:cubicBezTo>
                  <a:cubicBezTo>
                    <a:pt x="1065" y="6901"/>
                    <a:pt x="1004" y="6597"/>
                    <a:pt x="973" y="6293"/>
                  </a:cubicBezTo>
                  <a:lnTo>
                    <a:pt x="973" y="5897"/>
                  </a:lnTo>
                  <a:cubicBezTo>
                    <a:pt x="973" y="5472"/>
                    <a:pt x="1034" y="5046"/>
                    <a:pt x="1156" y="4621"/>
                  </a:cubicBezTo>
                  <a:cubicBezTo>
                    <a:pt x="1612" y="2919"/>
                    <a:pt x="2919" y="1581"/>
                    <a:pt x="4621" y="1125"/>
                  </a:cubicBezTo>
                  <a:cubicBezTo>
                    <a:pt x="5046" y="1034"/>
                    <a:pt x="5472" y="973"/>
                    <a:pt x="5897" y="973"/>
                  </a:cubicBezTo>
                  <a:lnTo>
                    <a:pt x="589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3458;p76">
              <a:extLst>
                <a:ext uri="{FF2B5EF4-FFF2-40B4-BE49-F238E27FC236}">
                  <a16:creationId xmlns:a16="http://schemas.microsoft.com/office/drawing/2014/main" id="{9B66C178-832F-E913-DDA5-6E33D3C5A800}"/>
                </a:ext>
              </a:extLst>
            </p:cNvPr>
            <p:cNvSpPr/>
            <p:nvPr/>
          </p:nvSpPr>
          <p:spPr>
            <a:xfrm>
              <a:off x="4539100" y="3305050"/>
              <a:ext cx="1079075" cy="661900"/>
            </a:xfrm>
            <a:custGeom>
              <a:avLst/>
              <a:gdLst/>
              <a:ahLst/>
              <a:cxnLst/>
              <a:rect l="l" t="t" r="r" b="b"/>
              <a:pathLst>
                <a:path w="43163" h="26476" extrusionOk="0">
                  <a:moveTo>
                    <a:pt x="40609" y="274"/>
                  </a:moveTo>
                  <a:cubicBezTo>
                    <a:pt x="41886" y="274"/>
                    <a:pt x="42889" y="1277"/>
                    <a:pt x="42889" y="2554"/>
                  </a:cubicBezTo>
                  <a:lnTo>
                    <a:pt x="42889" y="23922"/>
                  </a:lnTo>
                  <a:cubicBezTo>
                    <a:pt x="42889" y="25168"/>
                    <a:pt x="41886" y="26201"/>
                    <a:pt x="40609" y="26201"/>
                  </a:cubicBezTo>
                  <a:lnTo>
                    <a:pt x="2554" y="26201"/>
                  </a:lnTo>
                  <a:cubicBezTo>
                    <a:pt x="1308" y="26201"/>
                    <a:pt x="274" y="25168"/>
                    <a:pt x="274" y="23922"/>
                  </a:cubicBezTo>
                  <a:lnTo>
                    <a:pt x="274" y="2554"/>
                  </a:lnTo>
                  <a:cubicBezTo>
                    <a:pt x="274" y="1308"/>
                    <a:pt x="1308" y="274"/>
                    <a:pt x="2554" y="274"/>
                  </a:cubicBezTo>
                  <a:close/>
                  <a:moveTo>
                    <a:pt x="2554" y="1"/>
                  </a:moveTo>
                  <a:cubicBezTo>
                    <a:pt x="1156" y="1"/>
                    <a:pt x="1" y="1125"/>
                    <a:pt x="1" y="2554"/>
                  </a:cubicBezTo>
                  <a:lnTo>
                    <a:pt x="1" y="23922"/>
                  </a:lnTo>
                  <a:cubicBezTo>
                    <a:pt x="1" y="25320"/>
                    <a:pt x="1156" y="26475"/>
                    <a:pt x="2554" y="26475"/>
                  </a:cubicBezTo>
                  <a:lnTo>
                    <a:pt x="40609" y="26475"/>
                  </a:lnTo>
                  <a:cubicBezTo>
                    <a:pt x="42038" y="26475"/>
                    <a:pt x="43163" y="25320"/>
                    <a:pt x="43163" y="23922"/>
                  </a:cubicBezTo>
                  <a:lnTo>
                    <a:pt x="43163" y="2554"/>
                  </a:lnTo>
                  <a:cubicBezTo>
                    <a:pt x="43163" y="1125"/>
                    <a:pt x="42038" y="1"/>
                    <a:pt x="40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3459;p76">
              <a:extLst>
                <a:ext uri="{FF2B5EF4-FFF2-40B4-BE49-F238E27FC236}">
                  <a16:creationId xmlns:a16="http://schemas.microsoft.com/office/drawing/2014/main" id="{79FE9971-9C2F-9C31-94D9-06A6C7A2DF12}"/>
                </a:ext>
              </a:extLst>
            </p:cNvPr>
            <p:cNvSpPr/>
            <p:nvPr/>
          </p:nvSpPr>
          <p:spPr>
            <a:xfrm>
              <a:off x="4644725" y="3453225"/>
              <a:ext cx="443800" cy="3825"/>
            </a:xfrm>
            <a:custGeom>
              <a:avLst/>
              <a:gdLst/>
              <a:ahLst/>
              <a:cxnLst/>
              <a:rect l="l" t="t" r="r" b="b"/>
              <a:pathLst>
                <a:path w="17752" h="153" extrusionOk="0">
                  <a:moveTo>
                    <a:pt x="8876" y="1"/>
                  </a:moveTo>
                  <a:cubicBezTo>
                    <a:pt x="3983" y="1"/>
                    <a:pt x="1" y="31"/>
                    <a:pt x="1" y="61"/>
                  </a:cubicBezTo>
                  <a:cubicBezTo>
                    <a:pt x="1" y="92"/>
                    <a:pt x="3983" y="153"/>
                    <a:pt x="8876" y="153"/>
                  </a:cubicBezTo>
                  <a:cubicBezTo>
                    <a:pt x="13770" y="153"/>
                    <a:pt x="17752" y="92"/>
                    <a:pt x="17752" y="61"/>
                  </a:cubicBezTo>
                  <a:cubicBezTo>
                    <a:pt x="17752" y="31"/>
                    <a:pt x="13800" y="1"/>
                    <a:pt x="88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3460;p76">
              <a:extLst>
                <a:ext uri="{FF2B5EF4-FFF2-40B4-BE49-F238E27FC236}">
                  <a16:creationId xmlns:a16="http://schemas.microsoft.com/office/drawing/2014/main" id="{93E9A4BB-40B8-E5E5-5612-968B87CA22C0}"/>
                </a:ext>
              </a:extLst>
            </p:cNvPr>
            <p:cNvSpPr/>
            <p:nvPr/>
          </p:nvSpPr>
          <p:spPr>
            <a:xfrm>
              <a:off x="2306550" y="1567175"/>
              <a:ext cx="56250" cy="72225"/>
            </a:xfrm>
            <a:custGeom>
              <a:avLst/>
              <a:gdLst/>
              <a:ahLst/>
              <a:cxnLst/>
              <a:rect l="l" t="t" r="r" b="b"/>
              <a:pathLst>
                <a:path w="2250" h="2889" extrusionOk="0">
                  <a:moveTo>
                    <a:pt x="1186" y="1"/>
                  </a:moveTo>
                  <a:cubicBezTo>
                    <a:pt x="426" y="1"/>
                    <a:pt x="61" y="366"/>
                    <a:pt x="61" y="821"/>
                  </a:cubicBezTo>
                  <a:cubicBezTo>
                    <a:pt x="61" y="1885"/>
                    <a:pt x="1733" y="1490"/>
                    <a:pt x="1733" y="2068"/>
                  </a:cubicBezTo>
                  <a:cubicBezTo>
                    <a:pt x="1733" y="2311"/>
                    <a:pt x="1550" y="2463"/>
                    <a:pt x="1094" y="2463"/>
                  </a:cubicBezTo>
                  <a:cubicBezTo>
                    <a:pt x="760" y="2463"/>
                    <a:pt x="426" y="2341"/>
                    <a:pt x="182" y="2159"/>
                  </a:cubicBezTo>
                  <a:lnTo>
                    <a:pt x="0" y="2554"/>
                  </a:lnTo>
                  <a:cubicBezTo>
                    <a:pt x="334" y="2797"/>
                    <a:pt x="699" y="2888"/>
                    <a:pt x="1094" y="2888"/>
                  </a:cubicBezTo>
                  <a:cubicBezTo>
                    <a:pt x="1854" y="2888"/>
                    <a:pt x="2249" y="2493"/>
                    <a:pt x="2249" y="2037"/>
                  </a:cubicBezTo>
                  <a:cubicBezTo>
                    <a:pt x="2249" y="1004"/>
                    <a:pt x="578" y="1399"/>
                    <a:pt x="578" y="821"/>
                  </a:cubicBezTo>
                  <a:cubicBezTo>
                    <a:pt x="578" y="609"/>
                    <a:pt x="760" y="426"/>
                    <a:pt x="1186" y="426"/>
                  </a:cubicBezTo>
                  <a:cubicBezTo>
                    <a:pt x="1459" y="426"/>
                    <a:pt x="1733" y="518"/>
                    <a:pt x="1945" y="639"/>
                  </a:cubicBezTo>
                  <a:lnTo>
                    <a:pt x="2128" y="244"/>
                  </a:lnTo>
                  <a:cubicBezTo>
                    <a:pt x="1854" y="62"/>
                    <a:pt x="1520" y="1"/>
                    <a:pt x="11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3461;p76">
              <a:extLst>
                <a:ext uri="{FF2B5EF4-FFF2-40B4-BE49-F238E27FC236}">
                  <a16:creationId xmlns:a16="http://schemas.microsoft.com/office/drawing/2014/main" id="{818AFEBE-1979-0044-AF1E-3D0FBDF963B2}"/>
                </a:ext>
              </a:extLst>
            </p:cNvPr>
            <p:cNvSpPr/>
            <p:nvPr/>
          </p:nvSpPr>
          <p:spPr>
            <a:xfrm>
              <a:off x="2369075" y="1582150"/>
              <a:ext cx="67425" cy="57275"/>
            </a:xfrm>
            <a:custGeom>
              <a:avLst/>
              <a:gdLst/>
              <a:ahLst/>
              <a:cxnLst/>
              <a:rect l="l" t="t" r="r" b="b"/>
              <a:pathLst>
                <a:path w="2697" h="2291" extrusionOk="0">
                  <a:moveTo>
                    <a:pt x="1148" y="576"/>
                  </a:moveTo>
                  <a:cubicBezTo>
                    <a:pt x="1464" y="576"/>
                    <a:pt x="1765" y="812"/>
                    <a:pt x="1785" y="1195"/>
                  </a:cubicBezTo>
                  <a:cubicBezTo>
                    <a:pt x="1815" y="1560"/>
                    <a:pt x="1542" y="1864"/>
                    <a:pt x="1147" y="1864"/>
                  </a:cubicBezTo>
                  <a:cubicBezTo>
                    <a:pt x="599" y="1833"/>
                    <a:pt x="326" y="1195"/>
                    <a:pt x="691" y="770"/>
                  </a:cubicBezTo>
                  <a:cubicBezTo>
                    <a:pt x="824" y="637"/>
                    <a:pt x="988" y="576"/>
                    <a:pt x="1148" y="576"/>
                  </a:cubicBezTo>
                  <a:close/>
                  <a:moveTo>
                    <a:pt x="1171" y="0"/>
                  </a:moveTo>
                  <a:cubicBezTo>
                    <a:pt x="574" y="0"/>
                    <a:pt x="1" y="482"/>
                    <a:pt x="22" y="1195"/>
                  </a:cubicBezTo>
                  <a:cubicBezTo>
                    <a:pt x="22" y="1786"/>
                    <a:pt x="510" y="2291"/>
                    <a:pt x="1123" y="2291"/>
                  </a:cubicBezTo>
                  <a:cubicBezTo>
                    <a:pt x="1141" y="2291"/>
                    <a:pt x="1159" y="2290"/>
                    <a:pt x="1177" y="2289"/>
                  </a:cubicBezTo>
                  <a:cubicBezTo>
                    <a:pt x="2180" y="2289"/>
                    <a:pt x="2697" y="1043"/>
                    <a:pt x="1937" y="314"/>
                  </a:cubicBezTo>
                  <a:cubicBezTo>
                    <a:pt x="1711" y="97"/>
                    <a:pt x="1438" y="0"/>
                    <a:pt x="1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3462;p76">
              <a:extLst>
                <a:ext uri="{FF2B5EF4-FFF2-40B4-BE49-F238E27FC236}">
                  <a16:creationId xmlns:a16="http://schemas.microsoft.com/office/drawing/2014/main" id="{5A3F8169-8959-D5AF-BDC3-411037A2AB81}"/>
                </a:ext>
              </a:extLst>
            </p:cNvPr>
            <p:cNvSpPr/>
            <p:nvPr/>
          </p:nvSpPr>
          <p:spPr>
            <a:xfrm>
              <a:off x="2434200" y="1584550"/>
              <a:ext cx="51700" cy="54925"/>
            </a:xfrm>
            <a:custGeom>
              <a:avLst/>
              <a:gdLst/>
              <a:ahLst/>
              <a:cxnLst/>
              <a:rect l="l" t="t" r="r" b="b"/>
              <a:pathLst>
                <a:path w="2068" h="2197" extrusionOk="0">
                  <a:moveTo>
                    <a:pt x="1054" y="0"/>
                  </a:moveTo>
                  <a:cubicBezTo>
                    <a:pt x="463" y="0"/>
                    <a:pt x="1" y="495"/>
                    <a:pt x="1" y="1099"/>
                  </a:cubicBezTo>
                  <a:cubicBezTo>
                    <a:pt x="1" y="1718"/>
                    <a:pt x="487" y="2195"/>
                    <a:pt x="1099" y="2195"/>
                  </a:cubicBezTo>
                  <a:cubicBezTo>
                    <a:pt x="1118" y="2195"/>
                    <a:pt x="1137" y="2194"/>
                    <a:pt x="1156" y="2193"/>
                  </a:cubicBezTo>
                  <a:cubicBezTo>
                    <a:pt x="1179" y="2195"/>
                    <a:pt x="1202" y="2196"/>
                    <a:pt x="1225" y="2196"/>
                  </a:cubicBezTo>
                  <a:cubicBezTo>
                    <a:pt x="1566" y="2196"/>
                    <a:pt x="1897" y="1990"/>
                    <a:pt x="2067" y="1677"/>
                  </a:cubicBezTo>
                  <a:lnTo>
                    <a:pt x="1703" y="1464"/>
                  </a:lnTo>
                  <a:cubicBezTo>
                    <a:pt x="1581" y="1646"/>
                    <a:pt x="1368" y="1768"/>
                    <a:pt x="1156" y="1768"/>
                  </a:cubicBezTo>
                  <a:cubicBezTo>
                    <a:pt x="274" y="1768"/>
                    <a:pt x="274" y="430"/>
                    <a:pt x="1156" y="430"/>
                  </a:cubicBezTo>
                  <a:cubicBezTo>
                    <a:pt x="1368" y="430"/>
                    <a:pt x="1581" y="522"/>
                    <a:pt x="1703" y="704"/>
                  </a:cubicBezTo>
                  <a:lnTo>
                    <a:pt x="2067" y="491"/>
                  </a:lnTo>
                  <a:cubicBezTo>
                    <a:pt x="1898" y="181"/>
                    <a:pt x="1572" y="2"/>
                    <a:pt x="1235" y="2"/>
                  </a:cubicBezTo>
                  <a:cubicBezTo>
                    <a:pt x="1208" y="2"/>
                    <a:pt x="1182" y="3"/>
                    <a:pt x="1156" y="5"/>
                  </a:cubicBezTo>
                  <a:cubicBezTo>
                    <a:pt x="1121" y="2"/>
                    <a:pt x="1087" y="0"/>
                    <a:pt x="10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3463;p76">
              <a:extLst>
                <a:ext uri="{FF2B5EF4-FFF2-40B4-BE49-F238E27FC236}">
                  <a16:creationId xmlns:a16="http://schemas.microsoft.com/office/drawing/2014/main" id="{4188AA56-6E02-2386-7BFF-A79F3048AFFD}"/>
                </a:ext>
              </a:extLst>
            </p:cNvPr>
            <p:cNvSpPr/>
            <p:nvPr/>
          </p:nvSpPr>
          <p:spPr>
            <a:xfrm>
              <a:off x="2495000" y="1561100"/>
              <a:ext cx="15975" cy="78300"/>
            </a:xfrm>
            <a:custGeom>
              <a:avLst/>
              <a:gdLst/>
              <a:ahLst/>
              <a:cxnLst/>
              <a:rect l="l" t="t" r="r" b="b"/>
              <a:pathLst>
                <a:path w="639" h="3132" extrusionOk="0">
                  <a:moveTo>
                    <a:pt x="335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87"/>
                    <a:pt x="152" y="609"/>
                    <a:pt x="335" y="609"/>
                  </a:cubicBezTo>
                  <a:cubicBezTo>
                    <a:pt x="487" y="609"/>
                    <a:pt x="639" y="457"/>
                    <a:pt x="639" y="305"/>
                  </a:cubicBezTo>
                  <a:cubicBezTo>
                    <a:pt x="639" y="122"/>
                    <a:pt x="487" y="1"/>
                    <a:pt x="335" y="1"/>
                  </a:cubicBezTo>
                  <a:close/>
                  <a:moveTo>
                    <a:pt x="61" y="973"/>
                  </a:moveTo>
                  <a:lnTo>
                    <a:pt x="61" y="3131"/>
                  </a:lnTo>
                  <a:lnTo>
                    <a:pt x="578" y="3131"/>
                  </a:lnTo>
                  <a:lnTo>
                    <a:pt x="578" y="97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3464;p76">
              <a:extLst>
                <a:ext uri="{FF2B5EF4-FFF2-40B4-BE49-F238E27FC236}">
                  <a16:creationId xmlns:a16="http://schemas.microsoft.com/office/drawing/2014/main" id="{C07825DD-F52F-2859-62C2-CD5B1E8264DE}"/>
                </a:ext>
              </a:extLst>
            </p:cNvPr>
            <p:cNvSpPr/>
            <p:nvPr/>
          </p:nvSpPr>
          <p:spPr>
            <a:xfrm>
              <a:off x="2521600" y="1584525"/>
              <a:ext cx="48650" cy="55025"/>
            </a:xfrm>
            <a:custGeom>
              <a:avLst/>
              <a:gdLst/>
              <a:ahLst/>
              <a:cxnLst/>
              <a:rect l="l" t="t" r="r" b="b"/>
              <a:pathLst>
                <a:path w="1946" h="2201" extrusionOk="0">
                  <a:moveTo>
                    <a:pt x="1459" y="1252"/>
                  </a:moveTo>
                  <a:lnTo>
                    <a:pt x="1459" y="1495"/>
                  </a:lnTo>
                  <a:cubicBezTo>
                    <a:pt x="1368" y="1708"/>
                    <a:pt x="1155" y="1830"/>
                    <a:pt x="912" y="1830"/>
                  </a:cubicBezTo>
                  <a:cubicBezTo>
                    <a:pt x="669" y="1830"/>
                    <a:pt x="517" y="1678"/>
                    <a:pt x="517" y="1526"/>
                  </a:cubicBezTo>
                  <a:cubicBezTo>
                    <a:pt x="517" y="1374"/>
                    <a:pt x="608" y="1252"/>
                    <a:pt x="942" y="1252"/>
                  </a:cubicBezTo>
                  <a:close/>
                  <a:moveTo>
                    <a:pt x="858" y="0"/>
                  </a:moveTo>
                  <a:cubicBezTo>
                    <a:pt x="586" y="0"/>
                    <a:pt x="300" y="93"/>
                    <a:pt x="61" y="279"/>
                  </a:cubicBezTo>
                  <a:lnTo>
                    <a:pt x="274" y="644"/>
                  </a:lnTo>
                  <a:cubicBezTo>
                    <a:pt x="456" y="492"/>
                    <a:pt x="699" y="431"/>
                    <a:pt x="912" y="431"/>
                  </a:cubicBezTo>
                  <a:cubicBezTo>
                    <a:pt x="1277" y="431"/>
                    <a:pt x="1459" y="614"/>
                    <a:pt x="1459" y="887"/>
                  </a:cubicBezTo>
                  <a:lnTo>
                    <a:pt x="1459" y="918"/>
                  </a:lnTo>
                  <a:lnTo>
                    <a:pt x="912" y="918"/>
                  </a:lnTo>
                  <a:cubicBezTo>
                    <a:pt x="243" y="918"/>
                    <a:pt x="0" y="1191"/>
                    <a:pt x="0" y="1556"/>
                  </a:cubicBezTo>
                  <a:cubicBezTo>
                    <a:pt x="0" y="1951"/>
                    <a:pt x="334" y="2194"/>
                    <a:pt x="821" y="2194"/>
                  </a:cubicBezTo>
                  <a:cubicBezTo>
                    <a:pt x="851" y="2198"/>
                    <a:pt x="882" y="2200"/>
                    <a:pt x="912" y="2200"/>
                  </a:cubicBezTo>
                  <a:cubicBezTo>
                    <a:pt x="1124" y="2200"/>
                    <a:pt x="1330" y="2107"/>
                    <a:pt x="1489" y="1921"/>
                  </a:cubicBezTo>
                  <a:lnTo>
                    <a:pt x="1489" y="2194"/>
                  </a:lnTo>
                  <a:lnTo>
                    <a:pt x="1945" y="2194"/>
                  </a:lnTo>
                  <a:lnTo>
                    <a:pt x="1945" y="918"/>
                  </a:lnTo>
                  <a:cubicBezTo>
                    <a:pt x="1945" y="279"/>
                    <a:pt x="1611" y="6"/>
                    <a:pt x="973" y="6"/>
                  </a:cubicBezTo>
                  <a:cubicBezTo>
                    <a:pt x="935" y="2"/>
                    <a:pt x="896" y="0"/>
                    <a:pt x="8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3465;p76">
              <a:extLst>
                <a:ext uri="{FF2B5EF4-FFF2-40B4-BE49-F238E27FC236}">
                  <a16:creationId xmlns:a16="http://schemas.microsoft.com/office/drawing/2014/main" id="{DE05BA29-615B-031A-6B6D-1689C30B99DE}"/>
                </a:ext>
              </a:extLst>
            </p:cNvPr>
            <p:cNvSpPr/>
            <p:nvPr/>
          </p:nvSpPr>
          <p:spPr>
            <a:xfrm>
              <a:off x="2586950" y="1564150"/>
              <a:ext cx="12175" cy="75250"/>
            </a:xfrm>
            <a:custGeom>
              <a:avLst/>
              <a:gdLst/>
              <a:ahLst/>
              <a:cxnLst/>
              <a:rect l="l" t="t" r="r" b="b"/>
              <a:pathLst>
                <a:path w="487" h="3010" extrusionOk="0">
                  <a:moveTo>
                    <a:pt x="0" y="0"/>
                  </a:moveTo>
                  <a:lnTo>
                    <a:pt x="0" y="3009"/>
                  </a:lnTo>
                  <a:lnTo>
                    <a:pt x="486" y="3009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3466;p76">
              <a:extLst>
                <a:ext uri="{FF2B5EF4-FFF2-40B4-BE49-F238E27FC236}">
                  <a16:creationId xmlns:a16="http://schemas.microsoft.com/office/drawing/2014/main" id="{62587A6A-45C1-7CD0-DACD-2D879385B352}"/>
                </a:ext>
              </a:extLst>
            </p:cNvPr>
            <p:cNvSpPr/>
            <p:nvPr/>
          </p:nvSpPr>
          <p:spPr>
            <a:xfrm>
              <a:off x="2644700" y="1568700"/>
              <a:ext cx="76000" cy="70700"/>
            </a:xfrm>
            <a:custGeom>
              <a:avLst/>
              <a:gdLst/>
              <a:ahLst/>
              <a:cxnLst/>
              <a:rect l="l" t="t" r="r" b="b"/>
              <a:pathLst>
                <a:path w="3040" h="2828" extrusionOk="0">
                  <a:moveTo>
                    <a:pt x="0" y="1"/>
                  </a:moveTo>
                  <a:lnTo>
                    <a:pt x="0" y="2827"/>
                  </a:lnTo>
                  <a:lnTo>
                    <a:pt x="487" y="2827"/>
                  </a:lnTo>
                  <a:lnTo>
                    <a:pt x="487" y="943"/>
                  </a:lnTo>
                  <a:lnTo>
                    <a:pt x="1398" y="2463"/>
                  </a:lnTo>
                  <a:lnTo>
                    <a:pt x="1642" y="2463"/>
                  </a:lnTo>
                  <a:lnTo>
                    <a:pt x="2553" y="943"/>
                  </a:lnTo>
                  <a:lnTo>
                    <a:pt x="2553" y="2827"/>
                  </a:lnTo>
                  <a:lnTo>
                    <a:pt x="3040" y="2827"/>
                  </a:lnTo>
                  <a:lnTo>
                    <a:pt x="3040" y="1"/>
                  </a:lnTo>
                  <a:lnTo>
                    <a:pt x="2614" y="1"/>
                  </a:lnTo>
                  <a:lnTo>
                    <a:pt x="1520" y="1855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3467;p76">
              <a:extLst>
                <a:ext uri="{FF2B5EF4-FFF2-40B4-BE49-F238E27FC236}">
                  <a16:creationId xmlns:a16="http://schemas.microsoft.com/office/drawing/2014/main" id="{F2B59055-07E1-29BC-7613-6B0ED4AD647E}"/>
                </a:ext>
              </a:extLst>
            </p:cNvPr>
            <p:cNvSpPr/>
            <p:nvPr/>
          </p:nvSpPr>
          <p:spPr>
            <a:xfrm>
              <a:off x="2733625" y="1583875"/>
              <a:ext cx="56200" cy="55325"/>
            </a:xfrm>
            <a:custGeom>
              <a:avLst/>
              <a:gdLst/>
              <a:ahLst/>
              <a:cxnLst/>
              <a:rect l="l" t="t" r="r" b="b"/>
              <a:pathLst>
                <a:path w="2248" h="2213" extrusionOk="0">
                  <a:moveTo>
                    <a:pt x="1176" y="424"/>
                  </a:moveTo>
                  <a:cubicBezTo>
                    <a:pt x="1458" y="424"/>
                    <a:pt x="1703" y="657"/>
                    <a:pt x="1732" y="944"/>
                  </a:cubicBezTo>
                  <a:lnTo>
                    <a:pt x="516" y="944"/>
                  </a:lnTo>
                  <a:cubicBezTo>
                    <a:pt x="545" y="657"/>
                    <a:pt x="790" y="424"/>
                    <a:pt x="1073" y="424"/>
                  </a:cubicBezTo>
                  <a:cubicBezTo>
                    <a:pt x="1090" y="424"/>
                    <a:pt x="1107" y="425"/>
                    <a:pt x="1124" y="427"/>
                  </a:cubicBezTo>
                  <a:cubicBezTo>
                    <a:pt x="1141" y="425"/>
                    <a:pt x="1159" y="424"/>
                    <a:pt x="1176" y="424"/>
                  </a:cubicBezTo>
                  <a:close/>
                  <a:moveTo>
                    <a:pt x="1073" y="0"/>
                  </a:moveTo>
                  <a:cubicBezTo>
                    <a:pt x="488" y="0"/>
                    <a:pt x="0" y="505"/>
                    <a:pt x="30" y="1096"/>
                  </a:cubicBezTo>
                  <a:cubicBezTo>
                    <a:pt x="70" y="1781"/>
                    <a:pt x="632" y="2213"/>
                    <a:pt x="1219" y="2213"/>
                  </a:cubicBezTo>
                  <a:cubicBezTo>
                    <a:pt x="1516" y="2213"/>
                    <a:pt x="1821" y="2101"/>
                    <a:pt x="2066" y="1856"/>
                  </a:cubicBezTo>
                  <a:lnTo>
                    <a:pt x="1793" y="1552"/>
                  </a:lnTo>
                  <a:cubicBezTo>
                    <a:pt x="1641" y="1704"/>
                    <a:pt x="1428" y="1795"/>
                    <a:pt x="1215" y="1795"/>
                  </a:cubicBezTo>
                  <a:cubicBezTo>
                    <a:pt x="1196" y="1797"/>
                    <a:pt x="1178" y="1797"/>
                    <a:pt x="1159" y="1797"/>
                  </a:cubicBezTo>
                  <a:cubicBezTo>
                    <a:pt x="850" y="1797"/>
                    <a:pt x="602" y="1565"/>
                    <a:pt x="516" y="1278"/>
                  </a:cubicBezTo>
                  <a:lnTo>
                    <a:pt x="2218" y="1278"/>
                  </a:lnTo>
                  <a:cubicBezTo>
                    <a:pt x="2218" y="1217"/>
                    <a:pt x="2218" y="1157"/>
                    <a:pt x="2218" y="1126"/>
                  </a:cubicBezTo>
                  <a:cubicBezTo>
                    <a:pt x="2248" y="506"/>
                    <a:pt x="1789" y="0"/>
                    <a:pt x="1178" y="0"/>
                  </a:cubicBezTo>
                  <a:cubicBezTo>
                    <a:pt x="1160" y="0"/>
                    <a:pt x="1142" y="1"/>
                    <a:pt x="1124" y="2"/>
                  </a:cubicBezTo>
                  <a:cubicBezTo>
                    <a:pt x="1107" y="1"/>
                    <a:pt x="1090" y="0"/>
                    <a:pt x="10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3468;p76">
              <a:extLst>
                <a:ext uri="{FF2B5EF4-FFF2-40B4-BE49-F238E27FC236}">
                  <a16:creationId xmlns:a16="http://schemas.microsoft.com/office/drawing/2014/main" id="{368B9E8A-56B6-5326-48C3-B04895B780FA}"/>
                </a:ext>
              </a:extLst>
            </p:cNvPr>
            <p:cNvSpPr/>
            <p:nvPr/>
          </p:nvSpPr>
          <p:spPr>
            <a:xfrm>
              <a:off x="2789075" y="1564150"/>
              <a:ext cx="64625" cy="75375"/>
            </a:xfrm>
            <a:custGeom>
              <a:avLst/>
              <a:gdLst/>
              <a:ahLst/>
              <a:cxnLst/>
              <a:rect l="l" t="t" r="r" b="b"/>
              <a:pathLst>
                <a:path w="2585" h="3015" extrusionOk="0">
                  <a:moveTo>
                    <a:pt x="1437" y="1296"/>
                  </a:moveTo>
                  <a:cubicBezTo>
                    <a:pt x="1760" y="1296"/>
                    <a:pt x="2067" y="1532"/>
                    <a:pt x="2067" y="1915"/>
                  </a:cubicBezTo>
                  <a:cubicBezTo>
                    <a:pt x="2098" y="2250"/>
                    <a:pt x="1794" y="2553"/>
                    <a:pt x="1429" y="2584"/>
                  </a:cubicBezTo>
                  <a:cubicBezTo>
                    <a:pt x="882" y="2553"/>
                    <a:pt x="608" y="1885"/>
                    <a:pt x="973" y="1490"/>
                  </a:cubicBezTo>
                  <a:cubicBezTo>
                    <a:pt x="1106" y="1357"/>
                    <a:pt x="1273" y="1296"/>
                    <a:pt x="1437" y="1296"/>
                  </a:cubicBezTo>
                  <a:close/>
                  <a:moveTo>
                    <a:pt x="2067" y="0"/>
                  </a:moveTo>
                  <a:lnTo>
                    <a:pt x="2067" y="1094"/>
                  </a:lnTo>
                  <a:cubicBezTo>
                    <a:pt x="1885" y="912"/>
                    <a:pt x="1642" y="821"/>
                    <a:pt x="1399" y="821"/>
                  </a:cubicBezTo>
                  <a:cubicBezTo>
                    <a:pt x="0" y="912"/>
                    <a:pt x="0" y="2949"/>
                    <a:pt x="1399" y="3009"/>
                  </a:cubicBezTo>
                  <a:cubicBezTo>
                    <a:pt x="1423" y="3013"/>
                    <a:pt x="1449" y="3014"/>
                    <a:pt x="1474" y="3014"/>
                  </a:cubicBezTo>
                  <a:cubicBezTo>
                    <a:pt x="1697" y="3014"/>
                    <a:pt x="1934" y="2896"/>
                    <a:pt x="2098" y="2705"/>
                  </a:cubicBezTo>
                  <a:lnTo>
                    <a:pt x="2098" y="3009"/>
                  </a:lnTo>
                  <a:lnTo>
                    <a:pt x="2584" y="3009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3469;p76">
              <a:extLst>
                <a:ext uri="{FF2B5EF4-FFF2-40B4-BE49-F238E27FC236}">
                  <a16:creationId xmlns:a16="http://schemas.microsoft.com/office/drawing/2014/main" id="{1B5388EA-BD47-9FF4-2B2B-8216270401FD}"/>
                </a:ext>
              </a:extLst>
            </p:cNvPr>
            <p:cNvSpPr/>
            <p:nvPr/>
          </p:nvSpPr>
          <p:spPr>
            <a:xfrm>
              <a:off x="2868100" y="1561100"/>
              <a:ext cx="15975" cy="78300"/>
            </a:xfrm>
            <a:custGeom>
              <a:avLst/>
              <a:gdLst/>
              <a:ahLst/>
              <a:cxnLst/>
              <a:rect l="l" t="t" r="r" b="b"/>
              <a:pathLst>
                <a:path w="639" h="3132" extrusionOk="0">
                  <a:moveTo>
                    <a:pt x="33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6" y="487"/>
                    <a:pt x="168" y="578"/>
                    <a:pt x="320" y="578"/>
                  </a:cubicBezTo>
                  <a:cubicBezTo>
                    <a:pt x="472" y="578"/>
                    <a:pt x="624" y="487"/>
                    <a:pt x="639" y="305"/>
                  </a:cubicBezTo>
                  <a:cubicBezTo>
                    <a:pt x="639" y="122"/>
                    <a:pt x="487" y="1"/>
                    <a:pt x="335" y="1"/>
                  </a:cubicBezTo>
                  <a:close/>
                  <a:moveTo>
                    <a:pt x="61" y="973"/>
                  </a:moveTo>
                  <a:lnTo>
                    <a:pt x="61" y="3131"/>
                  </a:lnTo>
                  <a:lnTo>
                    <a:pt x="578" y="3131"/>
                  </a:lnTo>
                  <a:lnTo>
                    <a:pt x="578" y="97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3470;p76">
              <a:extLst>
                <a:ext uri="{FF2B5EF4-FFF2-40B4-BE49-F238E27FC236}">
                  <a16:creationId xmlns:a16="http://schemas.microsoft.com/office/drawing/2014/main" id="{92952DD7-B608-5DCF-66D6-25A241F7ADE3}"/>
                </a:ext>
              </a:extLst>
            </p:cNvPr>
            <p:cNvSpPr/>
            <p:nvPr/>
          </p:nvSpPr>
          <p:spPr>
            <a:xfrm>
              <a:off x="2894700" y="1584550"/>
              <a:ext cx="48650" cy="55000"/>
            </a:xfrm>
            <a:custGeom>
              <a:avLst/>
              <a:gdLst/>
              <a:ahLst/>
              <a:cxnLst/>
              <a:rect l="l" t="t" r="r" b="b"/>
              <a:pathLst>
                <a:path w="1946" h="2200" extrusionOk="0">
                  <a:moveTo>
                    <a:pt x="1459" y="1251"/>
                  </a:moveTo>
                  <a:lnTo>
                    <a:pt x="1459" y="1494"/>
                  </a:lnTo>
                  <a:cubicBezTo>
                    <a:pt x="1368" y="1707"/>
                    <a:pt x="1155" y="1829"/>
                    <a:pt x="912" y="1829"/>
                  </a:cubicBezTo>
                  <a:cubicBezTo>
                    <a:pt x="669" y="1829"/>
                    <a:pt x="517" y="1677"/>
                    <a:pt x="517" y="1525"/>
                  </a:cubicBezTo>
                  <a:cubicBezTo>
                    <a:pt x="517" y="1373"/>
                    <a:pt x="608" y="1251"/>
                    <a:pt x="943" y="1251"/>
                  </a:cubicBezTo>
                  <a:close/>
                  <a:moveTo>
                    <a:pt x="878" y="0"/>
                  </a:moveTo>
                  <a:cubicBezTo>
                    <a:pt x="601" y="0"/>
                    <a:pt x="310" y="115"/>
                    <a:pt x="92" y="278"/>
                  </a:cubicBezTo>
                  <a:lnTo>
                    <a:pt x="274" y="643"/>
                  </a:lnTo>
                  <a:cubicBezTo>
                    <a:pt x="456" y="491"/>
                    <a:pt x="699" y="430"/>
                    <a:pt x="912" y="430"/>
                  </a:cubicBezTo>
                  <a:cubicBezTo>
                    <a:pt x="1277" y="430"/>
                    <a:pt x="1459" y="613"/>
                    <a:pt x="1459" y="886"/>
                  </a:cubicBezTo>
                  <a:lnTo>
                    <a:pt x="1459" y="917"/>
                  </a:lnTo>
                  <a:lnTo>
                    <a:pt x="912" y="917"/>
                  </a:lnTo>
                  <a:cubicBezTo>
                    <a:pt x="244" y="917"/>
                    <a:pt x="0" y="1190"/>
                    <a:pt x="0" y="1555"/>
                  </a:cubicBezTo>
                  <a:cubicBezTo>
                    <a:pt x="0" y="1950"/>
                    <a:pt x="335" y="2193"/>
                    <a:pt x="821" y="2193"/>
                  </a:cubicBezTo>
                  <a:cubicBezTo>
                    <a:pt x="851" y="2197"/>
                    <a:pt x="882" y="2199"/>
                    <a:pt x="912" y="2199"/>
                  </a:cubicBezTo>
                  <a:cubicBezTo>
                    <a:pt x="1124" y="2199"/>
                    <a:pt x="1330" y="2106"/>
                    <a:pt x="1490" y="1920"/>
                  </a:cubicBezTo>
                  <a:lnTo>
                    <a:pt x="1490" y="2193"/>
                  </a:lnTo>
                  <a:lnTo>
                    <a:pt x="1946" y="2193"/>
                  </a:lnTo>
                  <a:lnTo>
                    <a:pt x="1946" y="917"/>
                  </a:lnTo>
                  <a:cubicBezTo>
                    <a:pt x="1946" y="278"/>
                    <a:pt x="1611" y="5"/>
                    <a:pt x="973" y="5"/>
                  </a:cubicBezTo>
                  <a:cubicBezTo>
                    <a:pt x="942" y="2"/>
                    <a:pt x="910" y="0"/>
                    <a:pt x="8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3471;p76">
              <a:extLst>
                <a:ext uri="{FF2B5EF4-FFF2-40B4-BE49-F238E27FC236}">
                  <a16:creationId xmlns:a16="http://schemas.microsoft.com/office/drawing/2014/main" id="{4B43A2AE-ADAF-997C-3AB8-E3B3D7A1E755}"/>
                </a:ext>
              </a:extLst>
            </p:cNvPr>
            <p:cNvSpPr/>
            <p:nvPr/>
          </p:nvSpPr>
          <p:spPr>
            <a:xfrm>
              <a:off x="2990450" y="1568600"/>
              <a:ext cx="66125" cy="70150"/>
            </a:xfrm>
            <a:custGeom>
              <a:avLst/>
              <a:gdLst/>
              <a:ahLst/>
              <a:cxnLst/>
              <a:rect l="l" t="t" r="r" b="b"/>
              <a:pathLst>
                <a:path w="2645" h="2806" extrusionOk="0">
                  <a:moveTo>
                    <a:pt x="1155" y="248"/>
                  </a:moveTo>
                  <a:cubicBezTo>
                    <a:pt x="2645" y="248"/>
                    <a:pt x="2645" y="2527"/>
                    <a:pt x="1155" y="2527"/>
                  </a:cubicBezTo>
                  <a:lnTo>
                    <a:pt x="304" y="2527"/>
                  </a:lnTo>
                  <a:lnTo>
                    <a:pt x="304" y="248"/>
                  </a:lnTo>
                  <a:close/>
                  <a:moveTo>
                    <a:pt x="1259" y="1"/>
                  </a:moveTo>
                  <a:cubicBezTo>
                    <a:pt x="1225" y="1"/>
                    <a:pt x="1190" y="2"/>
                    <a:pt x="1155" y="5"/>
                  </a:cubicBezTo>
                  <a:lnTo>
                    <a:pt x="0" y="5"/>
                  </a:lnTo>
                  <a:lnTo>
                    <a:pt x="0" y="2801"/>
                  </a:lnTo>
                  <a:lnTo>
                    <a:pt x="1155" y="2801"/>
                  </a:lnTo>
                  <a:cubicBezTo>
                    <a:pt x="1190" y="2804"/>
                    <a:pt x="1225" y="2805"/>
                    <a:pt x="1259" y="2805"/>
                  </a:cubicBezTo>
                  <a:cubicBezTo>
                    <a:pt x="2006" y="2805"/>
                    <a:pt x="2645" y="2187"/>
                    <a:pt x="2645" y="1403"/>
                  </a:cubicBezTo>
                  <a:cubicBezTo>
                    <a:pt x="2645" y="618"/>
                    <a:pt x="2006" y="1"/>
                    <a:pt x="12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3472;p76">
              <a:extLst>
                <a:ext uri="{FF2B5EF4-FFF2-40B4-BE49-F238E27FC236}">
                  <a16:creationId xmlns:a16="http://schemas.microsoft.com/office/drawing/2014/main" id="{CA42C25D-B731-7E43-D83F-BC4F88C9ABFC}"/>
                </a:ext>
              </a:extLst>
            </p:cNvPr>
            <p:cNvSpPr/>
            <p:nvPr/>
          </p:nvSpPr>
          <p:spPr>
            <a:xfrm>
              <a:off x="3067200" y="1586025"/>
              <a:ext cx="44800" cy="53475"/>
            </a:xfrm>
            <a:custGeom>
              <a:avLst/>
              <a:gdLst/>
              <a:ahLst/>
              <a:cxnLst/>
              <a:rect l="l" t="t" r="r" b="b"/>
              <a:pathLst>
                <a:path w="1792" h="2139" extrusionOk="0">
                  <a:moveTo>
                    <a:pt x="1490" y="1131"/>
                  </a:moveTo>
                  <a:lnTo>
                    <a:pt x="1490" y="1466"/>
                  </a:lnTo>
                  <a:cubicBezTo>
                    <a:pt x="1368" y="1739"/>
                    <a:pt x="1094" y="1891"/>
                    <a:pt x="821" y="1891"/>
                  </a:cubicBezTo>
                  <a:cubicBezTo>
                    <a:pt x="487" y="1891"/>
                    <a:pt x="274" y="1709"/>
                    <a:pt x="274" y="1496"/>
                  </a:cubicBezTo>
                  <a:cubicBezTo>
                    <a:pt x="274" y="1283"/>
                    <a:pt x="426" y="1131"/>
                    <a:pt x="821" y="1131"/>
                  </a:cubicBezTo>
                  <a:close/>
                  <a:moveTo>
                    <a:pt x="1042" y="0"/>
                  </a:moveTo>
                  <a:cubicBezTo>
                    <a:pt x="1009" y="0"/>
                    <a:pt x="976" y="2"/>
                    <a:pt x="942" y="7"/>
                  </a:cubicBezTo>
                  <a:cubicBezTo>
                    <a:pt x="908" y="4"/>
                    <a:pt x="874" y="2"/>
                    <a:pt x="840" y="2"/>
                  </a:cubicBezTo>
                  <a:cubicBezTo>
                    <a:pt x="546" y="2"/>
                    <a:pt x="279" y="117"/>
                    <a:pt x="61" y="280"/>
                  </a:cubicBezTo>
                  <a:lnTo>
                    <a:pt x="213" y="493"/>
                  </a:lnTo>
                  <a:cubicBezTo>
                    <a:pt x="395" y="341"/>
                    <a:pt x="639" y="250"/>
                    <a:pt x="912" y="250"/>
                  </a:cubicBezTo>
                  <a:cubicBezTo>
                    <a:pt x="1307" y="250"/>
                    <a:pt x="1490" y="432"/>
                    <a:pt x="1490" y="797"/>
                  </a:cubicBezTo>
                  <a:lnTo>
                    <a:pt x="1490" y="919"/>
                  </a:lnTo>
                  <a:lnTo>
                    <a:pt x="821" y="919"/>
                  </a:lnTo>
                  <a:cubicBezTo>
                    <a:pt x="213" y="919"/>
                    <a:pt x="0" y="1162"/>
                    <a:pt x="0" y="1526"/>
                  </a:cubicBezTo>
                  <a:cubicBezTo>
                    <a:pt x="0" y="1891"/>
                    <a:pt x="304" y="2134"/>
                    <a:pt x="760" y="2134"/>
                  </a:cubicBezTo>
                  <a:cubicBezTo>
                    <a:pt x="791" y="2137"/>
                    <a:pt x="821" y="2139"/>
                    <a:pt x="851" y="2139"/>
                  </a:cubicBezTo>
                  <a:cubicBezTo>
                    <a:pt x="1118" y="2139"/>
                    <a:pt x="1353" y="2019"/>
                    <a:pt x="1490" y="1800"/>
                  </a:cubicBezTo>
                  <a:lnTo>
                    <a:pt x="1490" y="2134"/>
                  </a:lnTo>
                  <a:lnTo>
                    <a:pt x="1763" y="2134"/>
                  </a:lnTo>
                  <a:lnTo>
                    <a:pt x="1763" y="797"/>
                  </a:lnTo>
                  <a:cubicBezTo>
                    <a:pt x="1791" y="346"/>
                    <a:pt x="1454" y="0"/>
                    <a:pt x="10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3473;p76">
              <a:extLst>
                <a:ext uri="{FF2B5EF4-FFF2-40B4-BE49-F238E27FC236}">
                  <a16:creationId xmlns:a16="http://schemas.microsoft.com/office/drawing/2014/main" id="{2F4A1BCC-863B-2853-919D-14EDCE4E936E}"/>
                </a:ext>
              </a:extLst>
            </p:cNvPr>
            <p:cNvSpPr/>
            <p:nvPr/>
          </p:nvSpPr>
          <p:spPr>
            <a:xfrm>
              <a:off x="3123425" y="1585425"/>
              <a:ext cx="44100" cy="53350"/>
            </a:xfrm>
            <a:custGeom>
              <a:avLst/>
              <a:gdLst/>
              <a:ahLst/>
              <a:cxnLst/>
              <a:rect l="l" t="t" r="r" b="b"/>
              <a:pathLst>
                <a:path w="1764" h="2134" extrusionOk="0">
                  <a:moveTo>
                    <a:pt x="912" y="0"/>
                  </a:moveTo>
                  <a:cubicBezTo>
                    <a:pt x="396" y="0"/>
                    <a:pt x="92" y="243"/>
                    <a:pt x="92" y="608"/>
                  </a:cubicBezTo>
                  <a:cubicBezTo>
                    <a:pt x="92" y="1429"/>
                    <a:pt x="1459" y="1003"/>
                    <a:pt x="1459" y="1550"/>
                  </a:cubicBezTo>
                  <a:cubicBezTo>
                    <a:pt x="1459" y="1763"/>
                    <a:pt x="1277" y="1885"/>
                    <a:pt x="882" y="1885"/>
                  </a:cubicBezTo>
                  <a:cubicBezTo>
                    <a:pt x="608" y="1885"/>
                    <a:pt x="335" y="1824"/>
                    <a:pt x="122" y="1672"/>
                  </a:cubicBezTo>
                  <a:lnTo>
                    <a:pt x="0" y="1885"/>
                  </a:lnTo>
                  <a:cubicBezTo>
                    <a:pt x="213" y="2044"/>
                    <a:pt x="495" y="2134"/>
                    <a:pt x="765" y="2134"/>
                  </a:cubicBezTo>
                  <a:cubicBezTo>
                    <a:pt x="804" y="2134"/>
                    <a:pt x="843" y="2132"/>
                    <a:pt x="882" y="2128"/>
                  </a:cubicBezTo>
                  <a:cubicBezTo>
                    <a:pt x="1429" y="2128"/>
                    <a:pt x="1763" y="1915"/>
                    <a:pt x="1763" y="1550"/>
                  </a:cubicBezTo>
                  <a:cubicBezTo>
                    <a:pt x="1763" y="730"/>
                    <a:pt x="396" y="1155"/>
                    <a:pt x="396" y="578"/>
                  </a:cubicBezTo>
                  <a:cubicBezTo>
                    <a:pt x="396" y="395"/>
                    <a:pt x="548" y="243"/>
                    <a:pt x="943" y="243"/>
                  </a:cubicBezTo>
                  <a:cubicBezTo>
                    <a:pt x="1156" y="243"/>
                    <a:pt x="1368" y="304"/>
                    <a:pt x="1551" y="426"/>
                  </a:cubicBezTo>
                  <a:lnTo>
                    <a:pt x="1672" y="213"/>
                  </a:lnTo>
                  <a:cubicBezTo>
                    <a:pt x="1459" y="61"/>
                    <a:pt x="1186" y="0"/>
                    <a:pt x="9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3474;p76">
              <a:extLst>
                <a:ext uri="{FF2B5EF4-FFF2-40B4-BE49-F238E27FC236}">
                  <a16:creationId xmlns:a16="http://schemas.microsoft.com/office/drawing/2014/main" id="{3591700D-37E6-FC1F-674E-6C61D7DA2642}"/>
                </a:ext>
              </a:extLst>
            </p:cNvPr>
            <p:cNvSpPr/>
            <p:nvPr/>
          </p:nvSpPr>
          <p:spPr>
            <a:xfrm>
              <a:off x="3179650" y="1564900"/>
              <a:ext cx="49375" cy="74500"/>
            </a:xfrm>
            <a:custGeom>
              <a:avLst/>
              <a:gdLst/>
              <a:ahLst/>
              <a:cxnLst/>
              <a:rect l="l" t="t" r="r" b="b"/>
              <a:pathLst>
                <a:path w="1975" h="2980" extrusionOk="0">
                  <a:moveTo>
                    <a:pt x="1" y="1"/>
                  </a:moveTo>
                  <a:lnTo>
                    <a:pt x="1" y="2979"/>
                  </a:lnTo>
                  <a:lnTo>
                    <a:pt x="274" y="2979"/>
                  </a:lnTo>
                  <a:lnTo>
                    <a:pt x="274" y="1855"/>
                  </a:lnTo>
                  <a:cubicBezTo>
                    <a:pt x="216" y="1446"/>
                    <a:pt x="550" y="1093"/>
                    <a:pt x="954" y="1093"/>
                  </a:cubicBezTo>
                  <a:cubicBezTo>
                    <a:pt x="971" y="1093"/>
                    <a:pt x="987" y="1094"/>
                    <a:pt x="1004" y="1095"/>
                  </a:cubicBezTo>
                  <a:cubicBezTo>
                    <a:pt x="1021" y="1094"/>
                    <a:pt x="1037" y="1093"/>
                    <a:pt x="1054" y="1093"/>
                  </a:cubicBezTo>
                  <a:cubicBezTo>
                    <a:pt x="1424" y="1093"/>
                    <a:pt x="1700" y="1414"/>
                    <a:pt x="1642" y="1764"/>
                  </a:cubicBezTo>
                  <a:lnTo>
                    <a:pt x="1642" y="2979"/>
                  </a:lnTo>
                  <a:lnTo>
                    <a:pt x="1946" y="2979"/>
                  </a:lnTo>
                  <a:lnTo>
                    <a:pt x="1946" y="1733"/>
                  </a:lnTo>
                  <a:cubicBezTo>
                    <a:pt x="1975" y="1250"/>
                    <a:pt x="1604" y="846"/>
                    <a:pt x="1157" y="846"/>
                  </a:cubicBezTo>
                  <a:cubicBezTo>
                    <a:pt x="1127" y="846"/>
                    <a:pt x="1096" y="848"/>
                    <a:pt x="1065" y="852"/>
                  </a:cubicBezTo>
                  <a:cubicBezTo>
                    <a:pt x="1039" y="849"/>
                    <a:pt x="1013" y="848"/>
                    <a:pt x="987" y="848"/>
                  </a:cubicBezTo>
                  <a:cubicBezTo>
                    <a:pt x="710" y="848"/>
                    <a:pt x="441" y="994"/>
                    <a:pt x="274" y="1216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3475;p76">
              <a:extLst>
                <a:ext uri="{FF2B5EF4-FFF2-40B4-BE49-F238E27FC236}">
                  <a16:creationId xmlns:a16="http://schemas.microsoft.com/office/drawing/2014/main" id="{CF14A79E-2453-E12B-E0F2-22ABCFBDD5FF}"/>
                </a:ext>
              </a:extLst>
            </p:cNvPr>
            <p:cNvSpPr/>
            <p:nvPr/>
          </p:nvSpPr>
          <p:spPr>
            <a:xfrm>
              <a:off x="3247275" y="1564900"/>
              <a:ext cx="54750" cy="74500"/>
            </a:xfrm>
            <a:custGeom>
              <a:avLst/>
              <a:gdLst/>
              <a:ahLst/>
              <a:cxnLst/>
              <a:rect l="l" t="t" r="r" b="b"/>
              <a:pathLst>
                <a:path w="2190" h="2980" extrusionOk="0">
                  <a:moveTo>
                    <a:pt x="1082" y="1140"/>
                  </a:moveTo>
                  <a:cubicBezTo>
                    <a:pt x="1464" y="1140"/>
                    <a:pt x="1835" y="1428"/>
                    <a:pt x="1855" y="1885"/>
                  </a:cubicBezTo>
                  <a:cubicBezTo>
                    <a:pt x="1884" y="2325"/>
                    <a:pt x="1547" y="2707"/>
                    <a:pt x="1114" y="2707"/>
                  </a:cubicBezTo>
                  <a:cubicBezTo>
                    <a:pt x="1098" y="2707"/>
                    <a:pt x="1081" y="2707"/>
                    <a:pt x="1065" y="2706"/>
                  </a:cubicBezTo>
                  <a:cubicBezTo>
                    <a:pt x="396" y="2706"/>
                    <a:pt x="31" y="1885"/>
                    <a:pt x="518" y="1399"/>
                  </a:cubicBezTo>
                  <a:cubicBezTo>
                    <a:pt x="675" y="1220"/>
                    <a:pt x="880" y="1140"/>
                    <a:pt x="1082" y="1140"/>
                  </a:cubicBezTo>
                  <a:close/>
                  <a:moveTo>
                    <a:pt x="1" y="1"/>
                  </a:moveTo>
                  <a:lnTo>
                    <a:pt x="1" y="2979"/>
                  </a:lnTo>
                  <a:lnTo>
                    <a:pt x="275" y="2979"/>
                  </a:lnTo>
                  <a:lnTo>
                    <a:pt x="275" y="2523"/>
                  </a:lnTo>
                  <a:cubicBezTo>
                    <a:pt x="457" y="2797"/>
                    <a:pt x="761" y="2979"/>
                    <a:pt x="1095" y="2979"/>
                  </a:cubicBezTo>
                  <a:cubicBezTo>
                    <a:pt x="1703" y="2979"/>
                    <a:pt x="2189" y="2493"/>
                    <a:pt x="2159" y="1885"/>
                  </a:cubicBezTo>
                  <a:cubicBezTo>
                    <a:pt x="2159" y="1325"/>
                    <a:pt x="1701" y="850"/>
                    <a:pt x="1147" y="850"/>
                  </a:cubicBezTo>
                  <a:cubicBezTo>
                    <a:pt x="1130" y="850"/>
                    <a:pt x="1112" y="851"/>
                    <a:pt x="1095" y="852"/>
                  </a:cubicBezTo>
                  <a:cubicBezTo>
                    <a:pt x="1067" y="849"/>
                    <a:pt x="1039" y="848"/>
                    <a:pt x="1011" y="848"/>
                  </a:cubicBezTo>
                  <a:cubicBezTo>
                    <a:pt x="711" y="848"/>
                    <a:pt x="444" y="996"/>
                    <a:pt x="305" y="1247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3476;p76">
              <a:extLst>
                <a:ext uri="{FF2B5EF4-FFF2-40B4-BE49-F238E27FC236}">
                  <a16:creationId xmlns:a16="http://schemas.microsoft.com/office/drawing/2014/main" id="{C0B3A657-6F93-F348-A29F-5D364533ABD2}"/>
                </a:ext>
              </a:extLst>
            </p:cNvPr>
            <p:cNvSpPr/>
            <p:nvPr/>
          </p:nvSpPr>
          <p:spPr>
            <a:xfrm>
              <a:off x="3309600" y="1585275"/>
              <a:ext cx="63100" cy="54125"/>
            </a:xfrm>
            <a:custGeom>
              <a:avLst/>
              <a:gdLst/>
              <a:ahLst/>
              <a:cxnLst/>
              <a:rect l="l" t="t" r="r" b="b"/>
              <a:pathLst>
                <a:path w="2524" h="2165" extrusionOk="0">
                  <a:moveTo>
                    <a:pt x="1083" y="332"/>
                  </a:moveTo>
                  <a:cubicBezTo>
                    <a:pt x="1472" y="332"/>
                    <a:pt x="1845" y="628"/>
                    <a:pt x="1885" y="1070"/>
                  </a:cubicBezTo>
                  <a:cubicBezTo>
                    <a:pt x="1914" y="1510"/>
                    <a:pt x="1577" y="1892"/>
                    <a:pt x="1144" y="1892"/>
                  </a:cubicBezTo>
                  <a:cubicBezTo>
                    <a:pt x="1128" y="1892"/>
                    <a:pt x="1111" y="1892"/>
                    <a:pt x="1095" y="1891"/>
                  </a:cubicBezTo>
                  <a:cubicBezTo>
                    <a:pt x="396" y="1891"/>
                    <a:pt x="61" y="1070"/>
                    <a:pt x="517" y="584"/>
                  </a:cubicBezTo>
                  <a:cubicBezTo>
                    <a:pt x="682" y="409"/>
                    <a:pt x="885" y="332"/>
                    <a:pt x="1083" y="332"/>
                  </a:cubicBezTo>
                  <a:close/>
                  <a:moveTo>
                    <a:pt x="1116" y="0"/>
                  </a:moveTo>
                  <a:cubicBezTo>
                    <a:pt x="564" y="0"/>
                    <a:pt x="31" y="430"/>
                    <a:pt x="31" y="1070"/>
                  </a:cubicBezTo>
                  <a:cubicBezTo>
                    <a:pt x="0" y="1678"/>
                    <a:pt x="487" y="2164"/>
                    <a:pt x="1095" y="2164"/>
                  </a:cubicBezTo>
                  <a:cubicBezTo>
                    <a:pt x="2037" y="2134"/>
                    <a:pt x="2523" y="1009"/>
                    <a:pt x="1855" y="310"/>
                  </a:cubicBezTo>
                  <a:cubicBezTo>
                    <a:pt x="1640" y="96"/>
                    <a:pt x="1376" y="0"/>
                    <a:pt x="11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3477;p76">
              <a:extLst>
                <a:ext uri="{FF2B5EF4-FFF2-40B4-BE49-F238E27FC236}">
                  <a16:creationId xmlns:a16="http://schemas.microsoft.com/office/drawing/2014/main" id="{4A21661A-573A-C00F-FB47-4EB642E3471F}"/>
                </a:ext>
              </a:extLst>
            </p:cNvPr>
            <p:cNvSpPr/>
            <p:nvPr/>
          </p:nvSpPr>
          <p:spPr>
            <a:xfrm>
              <a:off x="3373425" y="1586025"/>
              <a:ext cx="44800" cy="53475"/>
            </a:xfrm>
            <a:custGeom>
              <a:avLst/>
              <a:gdLst/>
              <a:ahLst/>
              <a:cxnLst/>
              <a:rect l="l" t="t" r="r" b="b"/>
              <a:pathLst>
                <a:path w="1792" h="2139" extrusionOk="0">
                  <a:moveTo>
                    <a:pt x="1490" y="1131"/>
                  </a:moveTo>
                  <a:lnTo>
                    <a:pt x="1490" y="1466"/>
                  </a:lnTo>
                  <a:cubicBezTo>
                    <a:pt x="1368" y="1739"/>
                    <a:pt x="1095" y="1891"/>
                    <a:pt x="821" y="1891"/>
                  </a:cubicBezTo>
                  <a:cubicBezTo>
                    <a:pt x="487" y="1891"/>
                    <a:pt x="274" y="1709"/>
                    <a:pt x="274" y="1496"/>
                  </a:cubicBezTo>
                  <a:cubicBezTo>
                    <a:pt x="274" y="1283"/>
                    <a:pt x="426" y="1131"/>
                    <a:pt x="821" y="1131"/>
                  </a:cubicBezTo>
                  <a:close/>
                  <a:moveTo>
                    <a:pt x="1018" y="0"/>
                  </a:moveTo>
                  <a:cubicBezTo>
                    <a:pt x="983" y="0"/>
                    <a:pt x="948" y="2"/>
                    <a:pt x="913" y="7"/>
                  </a:cubicBezTo>
                  <a:cubicBezTo>
                    <a:pt x="881" y="4"/>
                    <a:pt x="850" y="2"/>
                    <a:pt x="819" y="2"/>
                  </a:cubicBezTo>
                  <a:cubicBezTo>
                    <a:pt x="547" y="2"/>
                    <a:pt x="280" y="117"/>
                    <a:pt x="61" y="280"/>
                  </a:cubicBezTo>
                  <a:lnTo>
                    <a:pt x="183" y="493"/>
                  </a:lnTo>
                  <a:cubicBezTo>
                    <a:pt x="396" y="341"/>
                    <a:pt x="639" y="250"/>
                    <a:pt x="882" y="250"/>
                  </a:cubicBezTo>
                  <a:cubicBezTo>
                    <a:pt x="1277" y="250"/>
                    <a:pt x="1490" y="432"/>
                    <a:pt x="1490" y="797"/>
                  </a:cubicBezTo>
                  <a:lnTo>
                    <a:pt x="1490" y="919"/>
                  </a:lnTo>
                  <a:lnTo>
                    <a:pt x="821" y="919"/>
                  </a:lnTo>
                  <a:cubicBezTo>
                    <a:pt x="213" y="919"/>
                    <a:pt x="1" y="1162"/>
                    <a:pt x="1" y="1526"/>
                  </a:cubicBezTo>
                  <a:cubicBezTo>
                    <a:pt x="1" y="1891"/>
                    <a:pt x="274" y="2134"/>
                    <a:pt x="761" y="2134"/>
                  </a:cubicBezTo>
                  <a:cubicBezTo>
                    <a:pt x="787" y="2137"/>
                    <a:pt x="812" y="2138"/>
                    <a:pt x="838" y="2138"/>
                  </a:cubicBezTo>
                  <a:cubicBezTo>
                    <a:pt x="1111" y="2138"/>
                    <a:pt x="1351" y="1995"/>
                    <a:pt x="1490" y="1800"/>
                  </a:cubicBezTo>
                  <a:lnTo>
                    <a:pt x="1490" y="2134"/>
                  </a:lnTo>
                  <a:lnTo>
                    <a:pt x="1764" y="2134"/>
                  </a:lnTo>
                  <a:lnTo>
                    <a:pt x="1764" y="797"/>
                  </a:lnTo>
                  <a:cubicBezTo>
                    <a:pt x="1792" y="346"/>
                    <a:pt x="1455" y="0"/>
                    <a:pt x="10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3478;p76">
              <a:extLst>
                <a:ext uri="{FF2B5EF4-FFF2-40B4-BE49-F238E27FC236}">
                  <a16:creationId xmlns:a16="http://schemas.microsoft.com/office/drawing/2014/main" id="{90A2AF65-02C6-894D-D320-4A70F7E8E320}"/>
                </a:ext>
              </a:extLst>
            </p:cNvPr>
            <p:cNvSpPr/>
            <p:nvPr/>
          </p:nvSpPr>
          <p:spPr>
            <a:xfrm>
              <a:off x="3437250" y="1585350"/>
              <a:ext cx="26625" cy="54050"/>
            </a:xfrm>
            <a:custGeom>
              <a:avLst/>
              <a:gdLst/>
              <a:ahLst/>
              <a:cxnLst/>
              <a:rect l="l" t="t" r="r" b="b"/>
              <a:pathLst>
                <a:path w="1065" h="2162" extrusionOk="0">
                  <a:moveTo>
                    <a:pt x="992" y="0"/>
                  </a:moveTo>
                  <a:cubicBezTo>
                    <a:pt x="683" y="0"/>
                    <a:pt x="385" y="175"/>
                    <a:pt x="244" y="429"/>
                  </a:cubicBezTo>
                  <a:lnTo>
                    <a:pt x="244" y="34"/>
                  </a:lnTo>
                  <a:lnTo>
                    <a:pt x="1" y="34"/>
                  </a:lnTo>
                  <a:lnTo>
                    <a:pt x="1" y="2161"/>
                  </a:lnTo>
                  <a:lnTo>
                    <a:pt x="274" y="2161"/>
                  </a:lnTo>
                  <a:lnTo>
                    <a:pt x="274" y="1037"/>
                  </a:lnTo>
                  <a:cubicBezTo>
                    <a:pt x="216" y="628"/>
                    <a:pt x="522" y="275"/>
                    <a:pt x="924" y="275"/>
                  </a:cubicBezTo>
                  <a:cubicBezTo>
                    <a:pt x="940" y="275"/>
                    <a:pt x="957" y="276"/>
                    <a:pt x="974" y="277"/>
                  </a:cubicBezTo>
                  <a:lnTo>
                    <a:pt x="1065" y="277"/>
                  </a:lnTo>
                  <a:lnTo>
                    <a:pt x="1065" y="3"/>
                  </a:lnTo>
                  <a:cubicBezTo>
                    <a:pt x="1040" y="1"/>
                    <a:pt x="1016" y="0"/>
                    <a:pt x="9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3479;p76">
              <a:extLst>
                <a:ext uri="{FF2B5EF4-FFF2-40B4-BE49-F238E27FC236}">
                  <a16:creationId xmlns:a16="http://schemas.microsoft.com/office/drawing/2014/main" id="{E27AC117-7F6F-EF1D-F193-935472629F4E}"/>
                </a:ext>
              </a:extLst>
            </p:cNvPr>
            <p:cNvSpPr/>
            <p:nvPr/>
          </p:nvSpPr>
          <p:spPr>
            <a:xfrm>
              <a:off x="3460825" y="1564150"/>
              <a:ext cx="63100" cy="75325"/>
            </a:xfrm>
            <a:custGeom>
              <a:avLst/>
              <a:gdLst/>
              <a:ahLst/>
              <a:cxnLst/>
              <a:rect l="l" t="t" r="r" b="b"/>
              <a:pathLst>
                <a:path w="2524" h="3013" extrusionOk="0">
                  <a:moveTo>
                    <a:pt x="1450" y="1161"/>
                  </a:moveTo>
                  <a:cubicBezTo>
                    <a:pt x="1847" y="1161"/>
                    <a:pt x="2229" y="1451"/>
                    <a:pt x="2249" y="1915"/>
                  </a:cubicBezTo>
                  <a:cubicBezTo>
                    <a:pt x="2280" y="2371"/>
                    <a:pt x="1915" y="2736"/>
                    <a:pt x="1459" y="2736"/>
                  </a:cubicBezTo>
                  <a:cubicBezTo>
                    <a:pt x="760" y="2736"/>
                    <a:pt x="426" y="1915"/>
                    <a:pt x="882" y="1398"/>
                  </a:cubicBezTo>
                  <a:cubicBezTo>
                    <a:pt x="1045" y="1235"/>
                    <a:pt x="1250" y="1161"/>
                    <a:pt x="1450" y="1161"/>
                  </a:cubicBezTo>
                  <a:close/>
                  <a:moveTo>
                    <a:pt x="2523" y="0"/>
                  </a:moveTo>
                  <a:lnTo>
                    <a:pt x="2249" y="31"/>
                  </a:lnTo>
                  <a:lnTo>
                    <a:pt x="2249" y="1277"/>
                  </a:lnTo>
                  <a:cubicBezTo>
                    <a:pt x="2083" y="1026"/>
                    <a:pt x="1814" y="878"/>
                    <a:pt x="1513" y="878"/>
                  </a:cubicBezTo>
                  <a:cubicBezTo>
                    <a:pt x="1485" y="878"/>
                    <a:pt x="1457" y="879"/>
                    <a:pt x="1429" y="882"/>
                  </a:cubicBezTo>
                  <a:cubicBezTo>
                    <a:pt x="0" y="882"/>
                    <a:pt x="0" y="3009"/>
                    <a:pt x="1429" y="3009"/>
                  </a:cubicBezTo>
                  <a:cubicBezTo>
                    <a:pt x="1453" y="3012"/>
                    <a:pt x="1477" y="3013"/>
                    <a:pt x="1501" y="3013"/>
                  </a:cubicBezTo>
                  <a:cubicBezTo>
                    <a:pt x="1807" y="3013"/>
                    <a:pt x="2080" y="2837"/>
                    <a:pt x="2249" y="2584"/>
                  </a:cubicBezTo>
                  <a:lnTo>
                    <a:pt x="2249" y="3009"/>
                  </a:lnTo>
                  <a:lnTo>
                    <a:pt x="2523" y="3009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3480;p76">
              <a:extLst>
                <a:ext uri="{FF2B5EF4-FFF2-40B4-BE49-F238E27FC236}">
                  <a16:creationId xmlns:a16="http://schemas.microsoft.com/office/drawing/2014/main" id="{0C561537-41F8-B2DC-ED84-931A0AE23AAF}"/>
                </a:ext>
              </a:extLst>
            </p:cNvPr>
            <p:cNvSpPr/>
            <p:nvPr/>
          </p:nvSpPr>
          <p:spPr>
            <a:xfrm>
              <a:off x="1996500" y="2846075"/>
              <a:ext cx="2422575" cy="4575"/>
            </a:xfrm>
            <a:custGeom>
              <a:avLst/>
              <a:gdLst/>
              <a:ahLst/>
              <a:cxnLst/>
              <a:rect l="l" t="t" r="r" b="b"/>
              <a:pathLst>
                <a:path w="96903" h="183" extrusionOk="0">
                  <a:moveTo>
                    <a:pt x="48451" y="1"/>
                  </a:moveTo>
                  <a:cubicBezTo>
                    <a:pt x="21673" y="1"/>
                    <a:pt x="1" y="31"/>
                    <a:pt x="1" y="92"/>
                  </a:cubicBezTo>
                  <a:cubicBezTo>
                    <a:pt x="1" y="153"/>
                    <a:pt x="21703" y="183"/>
                    <a:pt x="48451" y="183"/>
                  </a:cubicBezTo>
                  <a:cubicBezTo>
                    <a:pt x="75230" y="183"/>
                    <a:pt x="96902" y="153"/>
                    <a:pt x="96902" y="92"/>
                  </a:cubicBezTo>
                  <a:cubicBezTo>
                    <a:pt x="96902" y="31"/>
                    <a:pt x="75230" y="1"/>
                    <a:pt x="4845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3481;p76">
              <a:extLst>
                <a:ext uri="{FF2B5EF4-FFF2-40B4-BE49-F238E27FC236}">
                  <a16:creationId xmlns:a16="http://schemas.microsoft.com/office/drawing/2014/main" id="{48550516-D19F-1F5C-E8CC-761D16B84504}"/>
                </a:ext>
              </a:extLst>
            </p:cNvPr>
            <p:cNvSpPr/>
            <p:nvPr/>
          </p:nvSpPr>
          <p:spPr>
            <a:xfrm>
              <a:off x="2886350" y="1753350"/>
              <a:ext cx="5325" cy="2332125"/>
            </a:xfrm>
            <a:custGeom>
              <a:avLst/>
              <a:gdLst/>
              <a:ahLst/>
              <a:cxnLst/>
              <a:rect l="l" t="t" r="r" b="b"/>
              <a:pathLst>
                <a:path w="213" h="93285" extrusionOk="0">
                  <a:moveTo>
                    <a:pt x="91" y="1"/>
                  </a:moveTo>
                  <a:cubicBezTo>
                    <a:pt x="61" y="1"/>
                    <a:pt x="0" y="20913"/>
                    <a:pt x="0" y="46628"/>
                  </a:cubicBezTo>
                  <a:cubicBezTo>
                    <a:pt x="0" y="72373"/>
                    <a:pt x="61" y="93285"/>
                    <a:pt x="91" y="93285"/>
                  </a:cubicBezTo>
                  <a:cubicBezTo>
                    <a:pt x="152" y="93285"/>
                    <a:pt x="213" y="72373"/>
                    <a:pt x="213" y="46628"/>
                  </a:cubicBezTo>
                  <a:cubicBezTo>
                    <a:pt x="213" y="20913"/>
                    <a:pt x="152" y="1"/>
                    <a:pt x="9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3482;p76">
              <a:extLst>
                <a:ext uri="{FF2B5EF4-FFF2-40B4-BE49-F238E27FC236}">
                  <a16:creationId xmlns:a16="http://schemas.microsoft.com/office/drawing/2014/main" id="{8641EAFA-9219-AEDB-D383-213A0EA88D4A}"/>
                </a:ext>
              </a:extLst>
            </p:cNvPr>
            <p:cNvSpPr/>
            <p:nvPr/>
          </p:nvSpPr>
          <p:spPr>
            <a:xfrm>
              <a:off x="3672825" y="1753350"/>
              <a:ext cx="4575" cy="2332125"/>
            </a:xfrm>
            <a:custGeom>
              <a:avLst/>
              <a:gdLst/>
              <a:ahLst/>
              <a:cxnLst/>
              <a:rect l="l" t="t" r="r" b="b"/>
              <a:pathLst>
                <a:path w="183" h="93285" extrusionOk="0">
                  <a:moveTo>
                    <a:pt x="92" y="1"/>
                  </a:moveTo>
                  <a:cubicBezTo>
                    <a:pt x="31" y="1"/>
                    <a:pt x="1" y="20913"/>
                    <a:pt x="1" y="46628"/>
                  </a:cubicBezTo>
                  <a:cubicBezTo>
                    <a:pt x="1" y="72373"/>
                    <a:pt x="31" y="93285"/>
                    <a:pt x="92" y="93285"/>
                  </a:cubicBezTo>
                  <a:cubicBezTo>
                    <a:pt x="153" y="93285"/>
                    <a:pt x="183" y="72373"/>
                    <a:pt x="183" y="46628"/>
                  </a:cubicBezTo>
                  <a:cubicBezTo>
                    <a:pt x="183" y="20882"/>
                    <a:pt x="153" y="1"/>
                    <a:pt x="9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3483;p76">
              <a:extLst>
                <a:ext uri="{FF2B5EF4-FFF2-40B4-BE49-F238E27FC236}">
                  <a16:creationId xmlns:a16="http://schemas.microsoft.com/office/drawing/2014/main" id="{CA9B0B92-8EE4-560F-9CB7-7FAFFD76F427}"/>
                </a:ext>
              </a:extLst>
            </p:cNvPr>
            <p:cNvSpPr/>
            <p:nvPr/>
          </p:nvSpPr>
          <p:spPr>
            <a:xfrm>
              <a:off x="6176675" y="1893175"/>
              <a:ext cx="591225" cy="777100"/>
            </a:xfrm>
            <a:custGeom>
              <a:avLst/>
              <a:gdLst/>
              <a:ahLst/>
              <a:cxnLst/>
              <a:rect l="l" t="t" r="r" b="b"/>
              <a:pathLst>
                <a:path w="23649" h="31084" extrusionOk="0">
                  <a:moveTo>
                    <a:pt x="0" y="1"/>
                  </a:moveTo>
                  <a:lnTo>
                    <a:pt x="3314" y="15411"/>
                  </a:lnTo>
                  <a:cubicBezTo>
                    <a:pt x="3314" y="15411"/>
                    <a:pt x="4256" y="26597"/>
                    <a:pt x="6627" y="29971"/>
                  </a:cubicBezTo>
                  <a:cubicBezTo>
                    <a:pt x="7178" y="30762"/>
                    <a:pt x="8022" y="31084"/>
                    <a:pt x="9030" y="31084"/>
                  </a:cubicBezTo>
                  <a:cubicBezTo>
                    <a:pt x="12354" y="31084"/>
                    <a:pt x="17458" y="27584"/>
                    <a:pt x="19697" y="25928"/>
                  </a:cubicBezTo>
                  <a:cubicBezTo>
                    <a:pt x="22615" y="23770"/>
                    <a:pt x="22220" y="20153"/>
                    <a:pt x="22220" y="20153"/>
                  </a:cubicBezTo>
                  <a:lnTo>
                    <a:pt x="23648" y="18420"/>
                  </a:lnTo>
                  <a:lnTo>
                    <a:pt x="20244" y="15320"/>
                  </a:lnTo>
                  <a:lnTo>
                    <a:pt x="13830" y="20609"/>
                  </a:lnTo>
                  <a:cubicBezTo>
                    <a:pt x="14057" y="19680"/>
                    <a:pt x="13405" y="19561"/>
                    <a:pt x="13059" y="19561"/>
                  </a:cubicBezTo>
                  <a:cubicBezTo>
                    <a:pt x="12941" y="19561"/>
                    <a:pt x="12858" y="19575"/>
                    <a:pt x="12858" y="19575"/>
                  </a:cubicBezTo>
                  <a:cubicBezTo>
                    <a:pt x="12858" y="19575"/>
                    <a:pt x="9575" y="11247"/>
                    <a:pt x="7447" y="6505"/>
                  </a:cubicBezTo>
                  <a:cubicBezTo>
                    <a:pt x="5289" y="167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3484;p76">
              <a:extLst>
                <a:ext uri="{FF2B5EF4-FFF2-40B4-BE49-F238E27FC236}">
                  <a16:creationId xmlns:a16="http://schemas.microsoft.com/office/drawing/2014/main" id="{5E9042BA-5792-B729-247E-25232CD0EC66}"/>
                </a:ext>
              </a:extLst>
            </p:cNvPr>
            <p:cNvSpPr/>
            <p:nvPr/>
          </p:nvSpPr>
          <p:spPr>
            <a:xfrm>
              <a:off x="6642475" y="2309600"/>
              <a:ext cx="89700" cy="87400"/>
            </a:xfrm>
            <a:custGeom>
              <a:avLst/>
              <a:gdLst/>
              <a:ahLst/>
              <a:cxnLst/>
              <a:rect l="l" t="t" r="r" b="b"/>
              <a:pathLst>
                <a:path w="3588" h="3496" extrusionOk="0">
                  <a:moveTo>
                    <a:pt x="1" y="0"/>
                  </a:moveTo>
                  <a:lnTo>
                    <a:pt x="1" y="0"/>
                  </a:lnTo>
                  <a:cubicBezTo>
                    <a:pt x="518" y="639"/>
                    <a:pt x="1095" y="1247"/>
                    <a:pt x="1734" y="1824"/>
                  </a:cubicBezTo>
                  <a:cubicBezTo>
                    <a:pt x="2311" y="2432"/>
                    <a:pt x="2919" y="2979"/>
                    <a:pt x="3588" y="3496"/>
                  </a:cubicBezTo>
                  <a:cubicBezTo>
                    <a:pt x="3071" y="2857"/>
                    <a:pt x="2493" y="2250"/>
                    <a:pt x="1855" y="1672"/>
                  </a:cubicBezTo>
                  <a:cubicBezTo>
                    <a:pt x="1278" y="1064"/>
                    <a:pt x="670" y="5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3485;p76">
              <a:extLst>
                <a:ext uri="{FF2B5EF4-FFF2-40B4-BE49-F238E27FC236}">
                  <a16:creationId xmlns:a16="http://schemas.microsoft.com/office/drawing/2014/main" id="{676871BD-ED85-4B7A-4F37-9CBE407029E5}"/>
                </a:ext>
              </a:extLst>
            </p:cNvPr>
            <p:cNvSpPr/>
            <p:nvPr/>
          </p:nvSpPr>
          <p:spPr>
            <a:xfrm>
              <a:off x="6708600" y="2337700"/>
              <a:ext cx="39525" cy="37275"/>
            </a:xfrm>
            <a:custGeom>
              <a:avLst/>
              <a:gdLst/>
              <a:ahLst/>
              <a:cxnLst/>
              <a:rect l="l" t="t" r="r" b="b"/>
              <a:pathLst>
                <a:path w="1581" h="1491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183"/>
                    <a:pt x="1003" y="426"/>
                    <a:pt x="760" y="700"/>
                  </a:cubicBezTo>
                  <a:cubicBezTo>
                    <a:pt x="487" y="943"/>
                    <a:pt x="213" y="1217"/>
                    <a:pt x="0" y="1490"/>
                  </a:cubicBezTo>
                  <a:cubicBezTo>
                    <a:pt x="365" y="1338"/>
                    <a:pt x="639" y="1126"/>
                    <a:pt x="882" y="852"/>
                  </a:cubicBezTo>
                  <a:cubicBezTo>
                    <a:pt x="1186" y="609"/>
                    <a:pt x="1399" y="335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3486;p76">
              <a:extLst>
                <a:ext uri="{FF2B5EF4-FFF2-40B4-BE49-F238E27FC236}">
                  <a16:creationId xmlns:a16="http://schemas.microsoft.com/office/drawing/2014/main" id="{0E34DDBB-CA1F-E910-F636-414624B2C7EB}"/>
                </a:ext>
              </a:extLst>
            </p:cNvPr>
            <p:cNvSpPr/>
            <p:nvPr/>
          </p:nvSpPr>
          <p:spPr>
            <a:xfrm>
              <a:off x="6682750" y="2317950"/>
              <a:ext cx="41075" cy="29675"/>
            </a:xfrm>
            <a:custGeom>
              <a:avLst/>
              <a:gdLst/>
              <a:ahLst/>
              <a:cxnLst/>
              <a:rect l="l" t="t" r="r" b="b"/>
              <a:pathLst>
                <a:path w="1643" h="1187" extrusionOk="0">
                  <a:moveTo>
                    <a:pt x="1642" y="1"/>
                  </a:moveTo>
                  <a:lnTo>
                    <a:pt x="1642" y="1"/>
                  </a:lnTo>
                  <a:cubicBezTo>
                    <a:pt x="1308" y="92"/>
                    <a:pt x="1004" y="274"/>
                    <a:pt x="761" y="517"/>
                  </a:cubicBezTo>
                  <a:cubicBezTo>
                    <a:pt x="457" y="700"/>
                    <a:pt x="214" y="913"/>
                    <a:pt x="1" y="1186"/>
                  </a:cubicBezTo>
                  <a:cubicBezTo>
                    <a:pt x="335" y="1064"/>
                    <a:pt x="639" y="913"/>
                    <a:pt x="882" y="669"/>
                  </a:cubicBezTo>
                  <a:cubicBezTo>
                    <a:pt x="1186" y="487"/>
                    <a:pt x="1430" y="274"/>
                    <a:pt x="16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3487;p76">
              <a:extLst>
                <a:ext uri="{FF2B5EF4-FFF2-40B4-BE49-F238E27FC236}">
                  <a16:creationId xmlns:a16="http://schemas.microsoft.com/office/drawing/2014/main" id="{793CE320-3F4C-DA85-3C44-B49E284EF32A}"/>
                </a:ext>
              </a:extLst>
            </p:cNvPr>
            <p:cNvSpPr/>
            <p:nvPr/>
          </p:nvSpPr>
          <p:spPr>
            <a:xfrm>
              <a:off x="6653125" y="2289075"/>
              <a:ext cx="43350" cy="33475"/>
            </a:xfrm>
            <a:custGeom>
              <a:avLst/>
              <a:gdLst/>
              <a:ahLst/>
              <a:cxnLst/>
              <a:rect l="l" t="t" r="r" b="b"/>
              <a:pathLst>
                <a:path w="1734" h="1339" extrusionOk="0">
                  <a:moveTo>
                    <a:pt x="1672" y="1"/>
                  </a:moveTo>
                  <a:lnTo>
                    <a:pt x="1672" y="1"/>
                  </a:lnTo>
                  <a:cubicBezTo>
                    <a:pt x="1368" y="122"/>
                    <a:pt x="1064" y="335"/>
                    <a:pt x="791" y="578"/>
                  </a:cubicBezTo>
                  <a:cubicBezTo>
                    <a:pt x="335" y="973"/>
                    <a:pt x="1" y="1308"/>
                    <a:pt x="31" y="1338"/>
                  </a:cubicBezTo>
                  <a:cubicBezTo>
                    <a:pt x="365" y="1216"/>
                    <a:pt x="669" y="1004"/>
                    <a:pt x="912" y="761"/>
                  </a:cubicBezTo>
                  <a:cubicBezTo>
                    <a:pt x="1368" y="365"/>
                    <a:pt x="1733" y="31"/>
                    <a:pt x="16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3488;p76">
              <a:extLst>
                <a:ext uri="{FF2B5EF4-FFF2-40B4-BE49-F238E27FC236}">
                  <a16:creationId xmlns:a16="http://schemas.microsoft.com/office/drawing/2014/main" id="{6C63A09C-8129-1E21-71CA-074B4E040A6D}"/>
                </a:ext>
              </a:extLst>
            </p:cNvPr>
            <p:cNvSpPr/>
            <p:nvPr/>
          </p:nvSpPr>
          <p:spPr>
            <a:xfrm>
              <a:off x="6444925" y="2409150"/>
              <a:ext cx="77525" cy="74500"/>
            </a:xfrm>
            <a:custGeom>
              <a:avLst/>
              <a:gdLst/>
              <a:ahLst/>
              <a:cxnLst/>
              <a:rect l="l" t="t" r="r" b="b"/>
              <a:pathLst>
                <a:path w="3101" h="2980" extrusionOk="0">
                  <a:moveTo>
                    <a:pt x="3070" y="0"/>
                  </a:moveTo>
                  <a:lnTo>
                    <a:pt x="3070" y="0"/>
                  </a:lnTo>
                  <a:cubicBezTo>
                    <a:pt x="1733" y="638"/>
                    <a:pt x="669" y="1672"/>
                    <a:pt x="0" y="2979"/>
                  </a:cubicBezTo>
                  <a:cubicBezTo>
                    <a:pt x="1" y="2979"/>
                    <a:pt x="1" y="2980"/>
                    <a:pt x="2" y="2980"/>
                  </a:cubicBezTo>
                  <a:cubicBezTo>
                    <a:pt x="51" y="2980"/>
                    <a:pt x="594" y="2204"/>
                    <a:pt x="1429" y="1398"/>
                  </a:cubicBezTo>
                  <a:cubicBezTo>
                    <a:pt x="2249" y="547"/>
                    <a:pt x="3100" y="61"/>
                    <a:pt x="3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3489;p76">
              <a:extLst>
                <a:ext uri="{FF2B5EF4-FFF2-40B4-BE49-F238E27FC236}">
                  <a16:creationId xmlns:a16="http://schemas.microsoft.com/office/drawing/2014/main" id="{B20FBE9E-FD70-EBAC-48AD-6A1CA4B594B5}"/>
                </a:ext>
              </a:extLst>
            </p:cNvPr>
            <p:cNvSpPr/>
            <p:nvPr/>
          </p:nvSpPr>
          <p:spPr>
            <a:xfrm>
              <a:off x="6434275" y="2381025"/>
              <a:ext cx="61575" cy="64650"/>
            </a:xfrm>
            <a:custGeom>
              <a:avLst/>
              <a:gdLst/>
              <a:ahLst/>
              <a:cxnLst/>
              <a:rect l="l" t="t" r="r" b="b"/>
              <a:pathLst>
                <a:path w="2463" h="2586" extrusionOk="0">
                  <a:moveTo>
                    <a:pt x="2432" y="0"/>
                  </a:moveTo>
                  <a:cubicBezTo>
                    <a:pt x="1855" y="213"/>
                    <a:pt x="1338" y="548"/>
                    <a:pt x="943" y="1034"/>
                  </a:cubicBezTo>
                  <a:cubicBezTo>
                    <a:pt x="487" y="1459"/>
                    <a:pt x="153" y="1976"/>
                    <a:pt x="1" y="2584"/>
                  </a:cubicBezTo>
                  <a:cubicBezTo>
                    <a:pt x="1" y="2585"/>
                    <a:pt x="2" y="2585"/>
                    <a:pt x="3" y="2585"/>
                  </a:cubicBezTo>
                  <a:cubicBezTo>
                    <a:pt x="47" y="2585"/>
                    <a:pt x="440" y="1870"/>
                    <a:pt x="1095" y="1156"/>
                  </a:cubicBezTo>
                  <a:cubicBezTo>
                    <a:pt x="1764" y="456"/>
                    <a:pt x="2463" y="31"/>
                    <a:pt x="24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3490;p76">
              <a:extLst>
                <a:ext uri="{FF2B5EF4-FFF2-40B4-BE49-F238E27FC236}">
                  <a16:creationId xmlns:a16="http://schemas.microsoft.com/office/drawing/2014/main" id="{9D42ADAE-0D7A-6F44-08FB-D3AF1348BB35}"/>
                </a:ext>
              </a:extLst>
            </p:cNvPr>
            <p:cNvSpPr/>
            <p:nvPr/>
          </p:nvSpPr>
          <p:spPr>
            <a:xfrm>
              <a:off x="5658425" y="1759875"/>
              <a:ext cx="546400" cy="230600"/>
            </a:xfrm>
            <a:custGeom>
              <a:avLst/>
              <a:gdLst/>
              <a:ahLst/>
              <a:cxnLst/>
              <a:rect l="l" t="t" r="r" b="b"/>
              <a:pathLst>
                <a:path w="21856" h="9224" extrusionOk="0">
                  <a:moveTo>
                    <a:pt x="12376" y="1"/>
                  </a:moveTo>
                  <a:cubicBezTo>
                    <a:pt x="10094" y="1"/>
                    <a:pt x="7653" y="266"/>
                    <a:pt x="6657" y="408"/>
                  </a:cubicBezTo>
                  <a:cubicBezTo>
                    <a:pt x="3283" y="895"/>
                    <a:pt x="2493" y="3570"/>
                    <a:pt x="2493" y="3570"/>
                  </a:cubicBezTo>
                  <a:cubicBezTo>
                    <a:pt x="852" y="3813"/>
                    <a:pt x="1" y="6852"/>
                    <a:pt x="1" y="6852"/>
                  </a:cubicBezTo>
                  <a:lnTo>
                    <a:pt x="1855" y="9223"/>
                  </a:lnTo>
                  <a:lnTo>
                    <a:pt x="21369" y="8250"/>
                  </a:lnTo>
                  <a:cubicBezTo>
                    <a:pt x="21855" y="3965"/>
                    <a:pt x="18329" y="3478"/>
                    <a:pt x="18329" y="3478"/>
                  </a:cubicBezTo>
                  <a:cubicBezTo>
                    <a:pt x="18329" y="3478"/>
                    <a:pt x="18208" y="2597"/>
                    <a:pt x="17022" y="986"/>
                  </a:cubicBezTo>
                  <a:cubicBezTo>
                    <a:pt x="16453" y="227"/>
                    <a:pt x="14483" y="1"/>
                    <a:pt x="1237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3491;p76">
              <a:extLst>
                <a:ext uri="{FF2B5EF4-FFF2-40B4-BE49-F238E27FC236}">
                  <a16:creationId xmlns:a16="http://schemas.microsoft.com/office/drawing/2014/main" id="{127FC67D-64B3-BB6B-362C-7852FEF0C41E}"/>
                </a:ext>
              </a:extLst>
            </p:cNvPr>
            <p:cNvSpPr/>
            <p:nvPr/>
          </p:nvSpPr>
          <p:spPr>
            <a:xfrm>
              <a:off x="6102975" y="4623450"/>
              <a:ext cx="358675" cy="285750"/>
            </a:xfrm>
            <a:custGeom>
              <a:avLst/>
              <a:gdLst/>
              <a:ahLst/>
              <a:cxnLst/>
              <a:rect l="l" t="t" r="r" b="b"/>
              <a:pathLst>
                <a:path w="14347" h="11430" extrusionOk="0">
                  <a:moveTo>
                    <a:pt x="7052" y="1"/>
                  </a:moveTo>
                  <a:lnTo>
                    <a:pt x="0" y="92"/>
                  </a:lnTo>
                  <a:lnTo>
                    <a:pt x="274" y="11430"/>
                  </a:lnTo>
                  <a:lnTo>
                    <a:pt x="14347" y="10578"/>
                  </a:lnTo>
                  <a:cubicBezTo>
                    <a:pt x="14225" y="9211"/>
                    <a:pt x="6930" y="7265"/>
                    <a:pt x="6930" y="7265"/>
                  </a:cubicBezTo>
                  <a:lnTo>
                    <a:pt x="705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3492;p76">
              <a:extLst>
                <a:ext uri="{FF2B5EF4-FFF2-40B4-BE49-F238E27FC236}">
                  <a16:creationId xmlns:a16="http://schemas.microsoft.com/office/drawing/2014/main" id="{C26F18BA-5B2A-4CDA-9832-425608F1090E}"/>
                </a:ext>
              </a:extLst>
            </p:cNvPr>
            <p:cNvSpPr/>
            <p:nvPr/>
          </p:nvSpPr>
          <p:spPr>
            <a:xfrm>
              <a:off x="6156150" y="4791100"/>
              <a:ext cx="29675" cy="27200"/>
            </a:xfrm>
            <a:custGeom>
              <a:avLst/>
              <a:gdLst/>
              <a:ahLst/>
              <a:cxnLst/>
              <a:rect l="l" t="t" r="r" b="b"/>
              <a:pathLst>
                <a:path w="1187" h="1088" extrusionOk="0">
                  <a:moveTo>
                    <a:pt x="610" y="0"/>
                  </a:moveTo>
                  <a:cubicBezTo>
                    <a:pt x="541" y="0"/>
                    <a:pt x="468" y="14"/>
                    <a:pt x="396" y="43"/>
                  </a:cubicBezTo>
                  <a:lnTo>
                    <a:pt x="457" y="12"/>
                  </a:lnTo>
                  <a:lnTo>
                    <a:pt x="457" y="12"/>
                  </a:lnTo>
                  <a:cubicBezTo>
                    <a:pt x="153" y="103"/>
                    <a:pt x="1" y="407"/>
                    <a:pt x="62" y="681"/>
                  </a:cubicBezTo>
                  <a:cubicBezTo>
                    <a:pt x="141" y="919"/>
                    <a:pt x="358" y="1088"/>
                    <a:pt x="613" y="1088"/>
                  </a:cubicBezTo>
                  <a:cubicBezTo>
                    <a:pt x="652" y="1088"/>
                    <a:pt x="691" y="1084"/>
                    <a:pt x="730" y="1076"/>
                  </a:cubicBezTo>
                  <a:cubicBezTo>
                    <a:pt x="1004" y="985"/>
                    <a:pt x="1186" y="681"/>
                    <a:pt x="1125" y="347"/>
                  </a:cubicBezTo>
                  <a:cubicBezTo>
                    <a:pt x="1033" y="138"/>
                    <a:pt x="834" y="0"/>
                    <a:pt x="61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3493;p76">
              <a:extLst>
                <a:ext uri="{FF2B5EF4-FFF2-40B4-BE49-F238E27FC236}">
                  <a16:creationId xmlns:a16="http://schemas.microsoft.com/office/drawing/2014/main" id="{1EFCA833-E191-67A4-850C-F8F512087107}"/>
                </a:ext>
              </a:extLst>
            </p:cNvPr>
            <p:cNvSpPr/>
            <p:nvPr/>
          </p:nvSpPr>
          <p:spPr>
            <a:xfrm>
              <a:off x="6109800" y="4866625"/>
              <a:ext cx="352625" cy="42575"/>
            </a:xfrm>
            <a:custGeom>
              <a:avLst/>
              <a:gdLst/>
              <a:ahLst/>
              <a:cxnLst/>
              <a:rect l="l" t="t" r="r" b="b"/>
              <a:pathLst>
                <a:path w="14105" h="1703" extrusionOk="0">
                  <a:moveTo>
                    <a:pt x="13314" y="0"/>
                  </a:moveTo>
                  <a:lnTo>
                    <a:pt x="1" y="578"/>
                  </a:lnTo>
                  <a:lnTo>
                    <a:pt x="31" y="1703"/>
                  </a:lnTo>
                  <a:lnTo>
                    <a:pt x="14104" y="851"/>
                  </a:lnTo>
                  <a:cubicBezTo>
                    <a:pt x="14104" y="426"/>
                    <a:pt x="13314" y="0"/>
                    <a:pt x="133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3494;p76">
              <a:extLst>
                <a:ext uri="{FF2B5EF4-FFF2-40B4-BE49-F238E27FC236}">
                  <a16:creationId xmlns:a16="http://schemas.microsoft.com/office/drawing/2014/main" id="{19DF9D5D-D082-7C0C-89A0-1D6327FA70A4}"/>
                </a:ext>
              </a:extLst>
            </p:cNvPr>
            <p:cNvSpPr/>
            <p:nvPr/>
          </p:nvSpPr>
          <p:spPr>
            <a:xfrm>
              <a:off x="6248875" y="4801500"/>
              <a:ext cx="33450" cy="22600"/>
            </a:xfrm>
            <a:custGeom>
              <a:avLst/>
              <a:gdLst/>
              <a:ahLst/>
              <a:cxnLst/>
              <a:rect l="l" t="t" r="r" b="b"/>
              <a:pathLst>
                <a:path w="1338" h="904" extrusionOk="0">
                  <a:moveTo>
                    <a:pt x="1150" y="0"/>
                  </a:moveTo>
                  <a:cubicBezTo>
                    <a:pt x="995" y="0"/>
                    <a:pt x="761" y="47"/>
                    <a:pt x="517" y="204"/>
                  </a:cubicBezTo>
                  <a:cubicBezTo>
                    <a:pt x="122" y="478"/>
                    <a:pt x="0" y="873"/>
                    <a:pt x="91" y="903"/>
                  </a:cubicBezTo>
                  <a:cubicBezTo>
                    <a:pt x="152" y="903"/>
                    <a:pt x="304" y="630"/>
                    <a:pt x="638" y="387"/>
                  </a:cubicBezTo>
                  <a:cubicBezTo>
                    <a:pt x="973" y="174"/>
                    <a:pt x="1337" y="143"/>
                    <a:pt x="1337" y="52"/>
                  </a:cubicBezTo>
                  <a:cubicBezTo>
                    <a:pt x="1337" y="26"/>
                    <a:pt x="1266" y="0"/>
                    <a:pt x="11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3495;p76">
              <a:extLst>
                <a:ext uri="{FF2B5EF4-FFF2-40B4-BE49-F238E27FC236}">
                  <a16:creationId xmlns:a16="http://schemas.microsoft.com/office/drawing/2014/main" id="{E6BFFF53-D4EF-E120-A870-E0CDE6C00903}"/>
                </a:ext>
              </a:extLst>
            </p:cNvPr>
            <p:cNvSpPr/>
            <p:nvPr/>
          </p:nvSpPr>
          <p:spPr>
            <a:xfrm>
              <a:off x="6294450" y="4816900"/>
              <a:ext cx="25100" cy="27700"/>
            </a:xfrm>
            <a:custGeom>
              <a:avLst/>
              <a:gdLst/>
              <a:ahLst/>
              <a:cxnLst/>
              <a:rect l="l" t="t" r="r" b="b"/>
              <a:pathLst>
                <a:path w="1004" h="1108" extrusionOk="0">
                  <a:moveTo>
                    <a:pt x="906" y="1"/>
                  </a:moveTo>
                  <a:cubicBezTo>
                    <a:pt x="764" y="1"/>
                    <a:pt x="497" y="92"/>
                    <a:pt x="305" y="348"/>
                  </a:cubicBezTo>
                  <a:cubicBezTo>
                    <a:pt x="1" y="743"/>
                    <a:pt x="62" y="1108"/>
                    <a:pt x="122" y="1108"/>
                  </a:cubicBezTo>
                  <a:cubicBezTo>
                    <a:pt x="214" y="1108"/>
                    <a:pt x="274" y="804"/>
                    <a:pt x="487" y="500"/>
                  </a:cubicBezTo>
                  <a:cubicBezTo>
                    <a:pt x="730" y="226"/>
                    <a:pt x="1004" y="105"/>
                    <a:pt x="1004" y="44"/>
                  </a:cubicBezTo>
                  <a:cubicBezTo>
                    <a:pt x="1004" y="17"/>
                    <a:pt x="966" y="1"/>
                    <a:pt x="9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3496;p76">
              <a:extLst>
                <a:ext uri="{FF2B5EF4-FFF2-40B4-BE49-F238E27FC236}">
                  <a16:creationId xmlns:a16="http://schemas.microsoft.com/office/drawing/2014/main" id="{EE8ECCC6-08D9-4DCF-1230-BBE6AB643C09}"/>
                </a:ext>
              </a:extLst>
            </p:cNvPr>
            <p:cNvSpPr/>
            <p:nvPr/>
          </p:nvSpPr>
          <p:spPr>
            <a:xfrm>
              <a:off x="6337000" y="4831375"/>
              <a:ext cx="18275" cy="29950"/>
            </a:xfrm>
            <a:custGeom>
              <a:avLst/>
              <a:gdLst/>
              <a:ahLst/>
              <a:cxnLst/>
              <a:rect l="l" t="t" r="r" b="b"/>
              <a:pathLst>
                <a:path w="731" h="1198" extrusionOk="0">
                  <a:moveTo>
                    <a:pt x="675" y="1"/>
                  </a:moveTo>
                  <a:cubicBezTo>
                    <a:pt x="588" y="1"/>
                    <a:pt x="316" y="180"/>
                    <a:pt x="183" y="499"/>
                  </a:cubicBezTo>
                  <a:cubicBezTo>
                    <a:pt x="1" y="894"/>
                    <a:pt x="92" y="1198"/>
                    <a:pt x="183" y="1198"/>
                  </a:cubicBezTo>
                  <a:cubicBezTo>
                    <a:pt x="244" y="1198"/>
                    <a:pt x="244" y="894"/>
                    <a:pt x="396" y="590"/>
                  </a:cubicBezTo>
                  <a:cubicBezTo>
                    <a:pt x="518" y="286"/>
                    <a:pt x="730" y="73"/>
                    <a:pt x="700" y="12"/>
                  </a:cubicBezTo>
                  <a:cubicBezTo>
                    <a:pt x="696" y="4"/>
                    <a:pt x="687" y="1"/>
                    <a:pt x="6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3497;p76">
              <a:extLst>
                <a:ext uri="{FF2B5EF4-FFF2-40B4-BE49-F238E27FC236}">
                  <a16:creationId xmlns:a16="http://schemas.microsoft.com/office/drawing/2014/main" id="{2400CA13-BAF4-5FAF-AD2A-62EB61D4870B}"/>
                </a:ext>
              </a:extLst>
            </p:cNvPr>
            <p:cNvSpPr/>
            <p:nvPr/>
          </p:nvSpPr>
          <p:spPr>
            <a:xfrm>
              <a:off x="6240500" y="4755600"/>
              <a:ext cx="38725" cy="8825"/>
            </a:xfrm>
            <a:custGeom>
              <a:avLst/>
              <a:gdLst/>
              <a:ahLst/>
              <a:cxnLst/>
              <a:rect l="l" t="t" r="r" b="b"/>
              <a:pathLst>
                <a:path w="1549" h="353" extrusionOk="0">
                  <a:moveTo>
                    <a:pt x="849" y="1"/>
                  </a:moveTo>
                  <a:cubicBezTo>
                    <a:pt x="820" y="1"/>
                    <a:pt x="791" y="2"/>
                    <a:pt x="761" y="4"/>
                  </a:cubicBezTo>
                  <a:cubicBezTo>
                    <a:pt x="305" y="34"/>
                    <a:pt x="1" y="277"/>
                    <a:pt x="61" y="338"/>
                  </a:cubicBezTo>
                  <a:cubicBezTo>
                    <a:pt x="67" y="348"/>
                    <a:pt x="79" y="352"/>
                    <a:pt x="99" y="352"/>
                  </a:cubicBezTo>
                  <a:cubicBezTo>
                    <a:pt x="196" y="352"/>
                    <a:pt x="462" y="247"/>
                    <a:pt x="791" y="247"/>
                  </a:cubicBezTo>
                  <a:cubicBezTo>
                    <a:pt x="846" y="242"/>
                    <a:pt x="900" y="240"/>
                    <a:pt x="953" y="240"/>
                  </a:cubicBezTo>
                  <a:cubicBezTo>
                    <a:pt x="1158" y="240"/>
                    <a:pt x="1339" y="268"/>
                    <a:pt x="1439" y="268"/>
                  </a:cubicBezTo>
                  <a:cubicBezTo>
                    <a:pt x="1484" y="268"/>
                    <a:pt x="1512" y="263"/>
                    <a:pt x="1520" y="247"/>
                  </a:cubicBezTo>
                  <a:cubicBezTo>
                    <a:pt x="1549" y="190"/>
                    <a:pt x="1259" y="1"/>
                    <a:pt x="8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3498;p76">
              <a:extLst>
                <a:ext uri="{FF2B5EF4-FFF2-40B4-BE49-F238E27FC236}">
                  <a16:creationId xmlns:a16="http://schemas.microsoft.com/office/drawing/2014/main" id="{5C165016-8573-9F55-9830-6C86C484936C}"/>
                </a:ext>
              </a:extLst>
            </p:cNvPr>
            <p:cNvSpPr/>
            <p:nvPr/>
          </p:nvSpPr>
          <p:spPr>
            <a:xfrm>
              <a:off x="6223775" y="4696400"/>
              <a:ext cx="54750" cy="30050"/>
            </a:xfrm>
            <a:custGeom>
              <a:avLst/>
              <a:gdLst/>
              <a:ahLst/>
              <a:cxnLst/>
              <a:rect l="l" t="t" r="r" b="b"/>
              <a:pathLst>
                <a:path w="2190" h="1202" extrusionOk="0">
                  <a:moveTo>
                    <a:pt x="410" y="254"/>
                  </a:moveTo>
                  <a:cubicBezTo>
                    <a:pt x="458" y="254"/>
                    <a:pt x="516" y="262"/>
                    <a:pt x="578" y="274"/>
                  </a:cubicBezTo>
                  <a:cubicBezTo>
                    <a:pt x="730" y="305"/>
                    <a:pt x="852" y="335"/>
                    <a:pt x="974" y="396"/>
                  </a:cubicBezTo>
                  <a:cubicBezTo>
                    <a:pt x="1217" y="487"/>
                    <a:pt x="1430" y="609"/>
                    <a:pt x="1612" y="730"/>
                  </a:cubicBezTo>
                  <a:cubicBezTo>
                    <a:pt x="1826" y="886"/>
                    <a:pt x="1977" y="1029"/>
                    <a:pt x="2067" y="1112"/>
                  </a:cubicBezTo>
                  <a:lnTo>
                    <a:pt x="2067" y="1112"/>
                  </a:lnTo>
                  <a:cubicBezTo>
                    <a:pt x="1872" y="1045"/>
                    <a:pt x="1692" y="999"/>
                    <a:pt x="1490" y="973"/>
                  </a:cubicBezTo>
                  <a:cubicBezTo>
                    <a:pt x="1247" y="913"/>
                    <a:pt x="1034" y="821"/>
                    <a:pt x="791" y="700"/>
                  </a:cubicBezTo>
                  <a:cubicBezTo>
                    <a:pt x="670" y="639"/>
                    <a:pt x="548" y="578"/>
                    <a:pt x="426" y="518"/>
                  </a:cubicBezTo>
                  <a:cubicBezTo>
                    <a:pt x="366" y="487"/>
                    <a:pt x="305" y="426"/>
                    <a:pt x="275" y="396"/>
                  </a:cubicBezTo>
                  <a:cubicBezTo>
                    <a:pt x="275" y="335"/>
                    <a:pt x="214" y="366"/>
                    <a:pt x="275" y="305"/>
                  </a:cubicBezTo>
                  <a:cubicBezTo>
                    <a:pt x="292" y="269"/>
                    <a:pt x="341" y="254"/>
                    <a:pt x="410" y="254"/>
                  </a:cubicBezTo>
                  <a:close/>
                  <a:moveTo>
                    <a:pt x="366" y="1"/>
                  </a:moveTo>
                  <a:cubicBezTo>
                    <a:pt x="244" y="31"/>
                    <a:pt x="123" y="62"/>
                    <a:pt x="62" y="183"/>
                  </a:cubicBezTo>
                  <a:cubicBezTo>
                    <a:pt x="1" y="305"/>
                    <a:pt x="1" y="457"/>
                    <a:pt x="92" y="548"/>
                  </a:cubicBezTo>
                  <a:cubicBezTo>
                    <a:pt x="153" y="609"/>
                    <a:pt x="244" y="670"/>
                    <a:pt x="305" y="730"/>
                  </a:cubicBezTo>
                  <a:cubicBezTo>
                    <a:pt x="457" y="791"/>
                    <a:pt x="578" y="882"/>
                    <a:pt x="730" y="943"/>
                  </a:cubicBezTo>
                  <a:cubicBezTo>
                    <a:pt x="974" y="1034"/>
                    <a:pt x="1217" y="1095"/>
                    <a:pt x="1460" y="1156"/>
                  </a:cubicBezTo>
                  <a:cubicBezTo>
                    <a:pt x="1582" y="1186"/>
                    <a:pt x="1703" y="1201"/>
                    <a:pt x="1825" y="1201"/>
                  </a:cubicBezTo>
                  <a:cubicBezTo>
                    <a:pt x="1927" y="1201"/>
                    <a:pt x="2029" y="1191"/>
                    <a:pt x="2131" y="1169"/>
                  </a:cubicBezTo>
                  <a:lnTo>
                    <a:pt x="2131" y="1169"/>
                  </a:lnTo>
                  <a:cubicBezTo>
                    <a:pt x="2145" y="1180"/>
                    <a:pt x="2154" y="1186"/>
                    <a:pt x="2159" y="1186"/>
                  </a:cubicBezTo>
                  <a:cubicBezTo>
                    <a:pt x="2163" y="1182"/>
                    <a:pt x="2165" y="1174"/>
                    <a:pt x="2163" y="1162"/>
                  </a:cubicBezTo>
                  <a:lnTo>
                    <a:pt x="2163" y="1162"/>
                  </a:lnTo>
                  <a:cubicBezTo>
                    <a:pt x="2172" y="1160"/>
                    <a:pt x="2181" y="1158"/>
                    <a:pt x="2189" y="1156"/>
                  </a:cubicBezTo>
                  <a:cubicBezTo>
                    <a:pt x="2179" y="1152"/>
                    <a:pt x="2169" y="1148"/>
                    <a:pt x="2159" y="1144"/>
                  </a:cubicBezTo>
                  <a:lnTo>
                    <a:pt x="2159" y="1144"/>
                  </a:lnTo>
                  <a:cubicBezTo>
                    <a:pt x="2133" y="1057"/>
                    <a:pt x="2002" y="853"/>
                    <a:pt x="1734" y="609"/>
                  </a:cubicBezTo>
                  <a:cubicBezTo>
                    <a:pt x="1521" y="426"/>
                    <a:pt x="1308" y="305"/>
                    <a:pt x="1065" y="183"/>
                  </a:cubicBezTo>
                  <a:cubicBezTo>
                    <a:pt x="943" y="122"/>
                    <a:pt x="791" y="92"/>
                    <a:pt x="639" y="31"/>
                  </a:cubicBezTo>
                  <a:cubicBezTo>
                    <a:pt x="548" y="31"/>
                    <a:pt x="457" y="1"/>
                    <a:pt x="3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3499;p76">
              <a:extLst>
                <a:ext uri="{FF2B5EF4-FFF2-40B4-BE49-F238E27FC236}">
                  <a16:creationId xmlns:a16="http://schemas.microsoft.com/office/drawing/2014/main" id="{65610449-E3A8-EB60-D1A3-3F7314CED2CA}"/>
                </a:ext>
              </a:extLst>
            </p:cNvPr>
            <p:cNvSpPr/>
            <p:nvPr/>
          </p:nvSpPr>
          <p:spPr>
            <a:xfrm>
              <a:off x="6270150" y="4670575"/>
              <a:ext cx="28125" cy="57025"/>
            </a:xfrm>
            <a:custGeom>
              <a:avLst/>
              <a:gdLst/>
              <a:ahLst/>
              <a:cxnLst/>
              <a:rect l="l" t="t" r="r" b="b"/>
              <a:pathLst>
                <a:path w="1125" h="2281" extrusionOk="0">
                  <a:moveTo>
                    <a:pt x="730" y="0"/>
                  </a:moveTo>
                  <a:cubicBezTo>
                    <a:pt x="517" y="31"/>
                    <a:pt x="365" y="183"/>
                    <a:pt x="304" y="395"/>
                  </a:cubicBezTo>
                  <a:cubicBezTo>
                    <a:pt x="91" y="760"/>
                    <a:pt x="0" y="1186"/>
                    <a:pt x="30" y="1581"/>
                  </a:cubicBezTo>
                  <a:cubicBezTo>
                    <a:pt x="30" y="1824"/>
                    <a:pt x="91" y="2067"/>
                    <a:pt x="243" y="2280"/>
                  </a:cubicBezTo>
                  <a:cubicBezTo>
                    <a:pt x="274" y="2250"/>
                    <a:pt x="182" y="2006"/>
                    <a:pt x="213" y="1581"/>
                  </a:cubicBezTo>
                  <a:cubicBezTo>
                    <a:pt x="213" y="1338"/>
                    <a:pt x="274" y="1095"/>
                    <a:pt x="334" y="851"/>
                  </a:cubicBezTo>
                  <a:cubicBezTo>
                    <a:pt x="395" y="730"/>
                    <a:pt x="426" y="608"/>
                    <a:pt x="517" y="487"/>
                  </a:cubicBezTo>
                  <a:cubicBezTo>
                    <a:pt x="547" y="365"/>
                    <a:pt x="699" y="274"/>
                    <a:pt x="760" y="244"/>
                  </a:cubicBezTo>
                  <a:cubicBezTo>
                    <a:pt x="790" y="244"/>
                    <a:pt x="851" y="365"/>
                    <a:pt x="882" y="487"/>
                  </a:cubicBezTo>
                  <a:cubicBezTo>
                    <a:pt x="912" y="639"/>
                    <a:pt x="912" y="760"/>
                    <a:pt x="882" y="912"/>
                  </a:cubicBezTo>
                  <a:cubicBezTo>
                    <a:pt x="882" y="1155"/>
                    <a:pt x="790" y="1368"/>
                    <a:pt x="669" y="1581"/>
                  </a:cubicBezTo>
                  <a:cubicBezTo>
                    <a:pt x="486" y="1915"/>
                    <a:pt x="243" y="2067"/>
                    <a:pt x="243" y="2098"/>
                  </a:cubicBezTo>
                  <a:cubicBezTo>
                    <a:pt x="247" y="2101"/>
                    <a:pt x="254" y="2103"/>
                    <a:pt x="263" y="2103"/>
                  </a:cubicBezTo>
                  <a:cubicBezTo>
                    <a:pt x="337" y="2103"/>
                    <a:pt x="579" y="1994"/>
                    <a:pt x="821" y="1672"/>
                  </a:cubicBezTo>
                  <a:cubicBezTo>
                    <a:pt x="973" y="1459"/>
                    <a:pt x="1064" y="1186"/>
                    <a:pt x="1094" y="943"/>
                  </a:cubicBezTo>
                  <a:cubicBezTo>
                    <a:pt x="1125" y="760"/>
                    <a:pt x="1125" y="608"/>
                    <a:pt x="1094" y="456"/>
                  </a:cubicBezTo>
                  <a:cubicBezTo>
                    <a:pt x="1094" y="365"/>
                    <a:pt x="1064" y="274"/>
                    <a:pt x="1034" y="183"/>
                  </a:cubicBezTo>
                  <a:cubicBezTo>
                    <a:pt x="973" y="92"/>
                    <a:pt x="851" y="0"/>
                    <a:pt x="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3500;p76">
              <a:extLst>
                <a:ext uri="{FF2B5EF4-FFF2-40B4-BE49-F238E27FC236}">
                  <a16:creationId xmlns:a16="http://schemas.microsoft.com/office/drawing/2014/main" id="{9104C235-692D-BD2A-171D-2A32518D894B}"/>
                </a:ext>
              </a:extLst>
            </p:cNvPr>
            <p:cNvSpPr/>
            <p:nvPr/>
          </p:nvSpPr>
          <p:spPr>
            <a:xfrm>
              <a:off x="5568750" y="4617375"/>
              <a:ext cx="353375" cy="311575"/>
            </a:xfrm>
            <a:custGeom>
              <a:avLst/>
              <a:gdLst/>
              <a:ahLst/>
              <a:cxnLst/>
              <a:rect l="l" t="t" r="r" b="b"/>
              <a:pathLst>
                <a:path w="14135" h="12463" extrusionOk="0">
                  <a:moveTo>
                    <a:pt x="1399" y="1"/>
                  </a:moveTo>
                  <a:lnTo>
                    <a:pt x="1" y="11247"/>
                  </a:lnTo>
                  <a:lnTo>
                    <a:pt x="14013" y="12463"/>
                  </a:lnTo>
                  <a:cubicBezTo>
                    <a:pt x="14135" y="11125"/>
                    <a:pt x="7174" y="8086"/>
                    <a:pt x="7174" y="8086"/>
                  </a:cubicBezTo>
                  <a:lnTo>
                    <a:pt x="8390" y="943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3501;p76">
              <a:extLst>
                <a:ext uri="{FF2B5EF4-FFF2-40B4-BE49-F238E27FC236}">
                  <a16:creationId xmlns:a16="http://schemas.microsoft.com/office/drawing/2014/main" id="{3E0B0288-B32B-94EC-CF0D-054104946194}"/>
                </a:ext>
              </a:extLst>
            </p:cNvPr>
            <p:cNvSpPr/>
            <p:nvPr/>
          </p:nvSpPr>
          <p:spPr>
            <a:xfrm>
              <a:off x="5629550" y="4790375"/>
              <a:ext cx="28900" cy="27650"/>
            </a:xfrm>
            <a:custGeom>
              <a:avLst/>
              <a:gdLst/>
              <a:ahLst/>
              <a:cxnLst/>
              <a:rect l="l" t="t" r="r" b="b"/>
              <a:pathLst>
                <a:path w="1156" h="1106" extrusionOk="0">
                  <a:moveTo>
                    <a:pt x="561" y="0"/>
                  </a:moveTo>
                  <a:cubicBezTo>
                    <a:pt x="527" y="0"/>
                    <a:pt x="492" y="4"/>
                    <a:pt x="456" y="11"/>
                  </a:cubicBezTo>
                  <a:lnTo>
                    <a:pt x="517" y="11"/>
                  </a:lnTo>
                  <a:cubicBezTo>
                    <a:pt x="213" y="72"/>
                    <a:pt x="1" y="315"/>
                    <a:pt x="31" y="619"/>
                  </a:cubicBezTo>
                  <a:cubicBezTo>
                    <a:pt x="61" y="892"/>
                    <a:pt x="335" y="1105"/>
                    <a:pt x="608" y="1105"/>
                  </a:cubicBezTo>
                  <a:cubicBezTo>
                    <a:pt x="943" y="1044"/>
                    <a:pt x="1156" y="771"/>
                    <a:pt x="1125" y="467"/>
                  </a:cubicBezTo>
                  <a:cubicBezTo>
                    <a:pt x="1071" y="198"/>
                    <a:pt x="827" y="0"/>
                    <a:pt x="56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3502;p76">
              <a:extLst>
                <a:ext uri="{FF2B5EF4-FFF2-40B4-BE49-F238E27FC236}">
                  <a16:creationId xmlns:a16="http://schemas.microsoft.com/office/drawing/2014/main" id="{14508E32-2FE0-8CAF-05B7-6C29219C1A53}"/>
                </a:ext>
              </a:extLst>
            </p:cNvPr>
            <p:cNvSpPr/>
            <p:nvPr/>
          </p:nvSpPr>
          <p:spPr>
            <a:xfrm>
              <a:off x="5568750" y="4870425"/>
              <a:ext cx="352625" cy="59300"/>
            </a:xfrm>
            <a:custGeom>
              <a:avLst/>
              <a:gdLst/>
              <a:ahLst/>
              <a:cxnLst/>
              <a:rect l="l" t="t" r="r" b="b"/>
              <a:pathLst>
                <a:path w="14105" h="2372" extrusionOk="0">
                  <a:moveTo>
                    <a:pt x="153" y="0"/>
                  </a:moveTo>
                  <a:lnTo>
                    <a:pt x="1" y="1125"/>
                  </a:lnTo>
                  <a:lnTo>
                    <a:pt x="14044" y="2371"/>
                  </a:lnTo>
                  <a:cubicBezTo>
                    <a:pt x="14104" y="1946"/>
                    <a:pt x="13405" y="1399"/>
                    <a:pt x="13405" y="1399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3503;p76">
              <a:extLst>
                <a:ext uri="{FF2B5EF4-FFF2-40B4-BE49-F238E27FC236}">
                  <a16:creationId xmlns:a16="http://schemas.microsoft.com/office/drawing/2014/main" id="{0A722941-02F3-5047-B990-EEA577A213C0}"/>
                </a:ext>
              </a:extLst>
            </p:cNvPr>
            <p:cNvSpPr/>
            <p:nvPr/>
          </p:nvSpPr>
          <p:spPr>
            <a:xfrm>
              <a:off x="5718450" y="4816500"/>
              <a:ext cx="36175" cy="18300"/>
            </a:xfrm>
            <a:custGeom>
              <a:avLst/>
              <a:gdLst/>
              <a:ahLst/>
              <a:cxnLst/>
              <a:rect l="l" t="t" r="r" b="b"/>
              <a:pathLst>
                <a:path w="1447" h="732" extrusionOk="0">
                  <a:moveTo>
                    <a:pt x="1129" y="0"/>
                  </a:moveTo>
                  <a:cubicBezTo>
                    <a:pt x="985" y="0"/>
                    <a:pt x="802" y="30"/>
                    <a:pt x="609" y="121"/>
                  </a:cubicBezTo>
                  <a:cubicBezTo>
                    <a:pt x="183" y="303"/>
                    <a:pt x="1" y="698"/>
                    <a:pt x="62" y="729"/>
                  </a:cubicBezTo>
                  <a:cubicBezTo>
                    <a:pt x="65" y="730"/>
                    <a:pt x="68" y="731"/>
                    <a:pt x="72" y="731"/>
                  </a:cubicBezTo>
                  <a:cubicBezTo>
                    <a:pt x="145" y="731"/>
                    <a:pt x="354" y="478"/>
                    <a:pt x="700" y="334"/>
                  </a:cubicBezTo>
                  <a:cubicBezTo>
                    <a:pt x="1065" y="151"/>
                    <a:pt x="1429" y="151"/>
                    <a:pt x="1429" y="90"/>
                  </a:cubicBezTo>
                  <a:cubicBezTo>
                    <a:pt x="1447" y="56"/>
                    <a:pt x="1324" y="0"/>
                    <a:pt x="11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3504;p76">
              <a:extLst>
                <a:ext uri="{FF2B5EF4-FFF2-40B4-BE49-F238E27FC236}">
                  <a16:creationId xmlns:a16="http://schemas.microsoft.com/office/drawing/2014/main" id="{F6542A5B-032A-6D19-F852-8BD849F79CB4}"/>
                </a:ext>
              </a:extLst>
            </p:cNvPr>
            <p:cNvSpPr/>
            <p:nvPr/>
          </p:nvSpPr>
          <p:spPr>
            <a:xfrm>
              <a:off x="5761775" y="4837725"/>
              <a:ext cx="27375" cy="25125"/>
            </a:xfrm>
            <a:custGeom>
              <a:avLst/>
              <a:gdLst/>
              <a:ahLst/>
              <a:cxnLst/>
              <a:rect l="l" t="t" r="r" b="b"/>
              <a:pathLst>
                <a:path w="1095" h="1005" extrusionOk="0">
                  <a:moveTo>
                    <a:pt x="995" y="0"/>
                  </a:moveTo>
                  <a:cubicBezTo>
                    <a:pt x="856" y="0"/>
                    <a:pt x="596" y="65"/>
                    <a:pt x="365" y="275"/>
                  </a:cubicBezTo>
                  <a:cubicBezTo>
                    <a:pt x="0" y="579"/>
                    <a:pt x="0" y="974"/>
                    <a:pt x="61" y="1004"/>
                  </a:cubicBezTo>
                  <a:cubicBezTo>
                    <a:pt x="152" y="1004"/>
                    <a:pt x="244" y="700"/>
                    <a:pt x="517" y="457"/>
                  </a:cubicBezTo>
                  <a:cubicBezTo>
                    <a:pt x="791" y="184"/>
                    <a:pt x="1095" y="123"/>
                    <a:pt x="1095" y="32"/>
                  </a:cubicBezTo>
                  <a:cubicBezTo>
                    <a:pt x="1095" y="13"/>
                    <a:pt x="1057" y="0"/>
                    <a:pt x="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3505;p76">
              <a:extLst>
                <a:ext uri="{FF2B5EF4-FFF2-40B4-BE49-F238E27FC236}">
                  <a16:creationId xmlns:a16="http://schemas.microsoft.com/office/drawing/2014/main" id="{34AA465B-2924-B653-0BA5-C01463BF12DB}"/>
                </a:ext>
              </a:extLst>
            </p:cNvPr>
            <p:cNvSpPr/>
            <p:nvPr/>
          </p:nvSpPr>
          <p:spPr>
            <a:xfrm>
              <a:off x="5801275" y="4857825"/>
              <a:ext cx="21325" cy="27825"/>
            </a:xfrm>
            <a:custGeom>
              <a:avLst/>
              <a:gdLst/>
              <a:ahLst/>
              <a:cxnLst/>
              <a:rect l="l" t="t" r="r" b="b"/>
              <a:pathLst>
                <a:path w="853" h="1113" extrusionOk="0">
                  <a:moveTo>
                    <a:pt x="776" y="1"/>
                  </a:moveTo>
                  <a:cubicBezTo>
                    <a:pt x="671" y="1"/>
                    <a:pt x="417" y="116"/>
                    <a:pt x="244" y="413"/>
                  </a:cubicBezTo>
                  <a:cubicBezTo>
                    <a:pt x="1" y="748"/>
                    <a:pt x="62" y="1112"/>
                    <a:pt x="123" y="1112"/>
                  </a:cubicBezTo>
                  <a:cubicBezTo>
                    <a:pt x="183" y="1112"/>
                    <a:pt x="244" y="839"/>
                    <a:pt x="426" y="535"/>
                  </a:cubicBezTo>
                  <a:cubicBezTo>
                    <a:pt x="609" y="261"/>
                    <a:pt x="852" y="109"/>
                    <a:pt x="822" y="18"/>
                  </a:cubicBezTo>
                  <a:cubicBezTo>
                    <a:pt x="816" y="7"/>
                    <a:pt x="800" y="1"/>
                    <a:pt x="7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3506;p76">
              <a:extLst>
                <a:ext uri="{FF2B5EF4-FFF2-40B4-BE49-F238E27FC236}">
                  <a16:creationId xmlns:a16="http://schemas.microsoft.com/office/drawing/2014/main" id="{07540DE2-F025-1966-0538-69EF1675688C}"/>
                </a:ext>
              </a:extLst>
            </p:cNvPr>
            <p:cNvSpPr/>
            <p:nvPr/>
          </p:nvSpPr>
          <p:spPr>
            <a:xfrm>
              <a:off x="5720025" y="4768525"/>
              <a:ext cx="37975" cy="8875"/>
            </a:xfrm>
            <a:custGeom>
              <a:avLst/>
              <a:gdLst/>
              <a:ahLst/>
              <a:cxnLst/>
              <a:rect l="l" t="t" r="r" b="b"/>
              <a:pathLst>
                <a:path w="1519" h="355" extrusionOk="0">
                  <a:moveTo>
                    <a:pt x="695" y="0"/>
                  </a:moveTo>
                  <a:cubicBezTo>
                    <a:pt x="264" y="0"/>
                    <a:pt x="1" y="190"/>
                    <a:pt x="29" y="247"/>
                  </a:cubicBezTo>
                  <a:cubicBezTo>
                    <a:pt x="29" y="262"/>
                    <a:pt x="52" y="268"/>
                    <a:pt x="93" y="268"/>
                  </a:cubicBezTo>
                  <a:cubicBezTo>
                    <a:pt x="185" y="268"/>
                    <a:pt x="367" y="240"/>
                    <a:pt x="585" y="240"/>
                  </a:cubicBezTo>
                  <a:cubicBezTo>
                    <a:pt x="641" y="240"/>
                    <a:pt x="699" y="242"/>
                    <a:pt x="758" y="247"/>
                  </a:cubicBezTo>
                  <a:cubicBezTo>
                    <a:pt x="1052" y="271"/>
                    <a:pt x="1306" y="355"/>
                    <a:pt x="1426" y="355"/>
                  </a:cubicBezTo>
                  <a:cubicBezTo>
                    <a:pt x="1455" y="355"/>
                    <a:pt x="1476" y="350"/>
                    <a:pt x="1488" y="338"/>
                  </a:cubicBezTo>
                  <a:cubicBezTo>
                    <a:pt x="1518" y="307"/>
                    <a:pt x="1245" y="64"/>
                    <a:pt x="789" y="3"/>
                  </a:cubicBezTo>
                  <a:cubicBezTo>
                    <a:pt x="757" y="1"/>
                    <a:pt x="725" y="0"/>
                    <a:pt x="6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3507;p76">
              <a:extLst>
                <a:ext uri="{FF2B5EF4-FFF2-40B4-BE49-F238E27FC236}">
                  <a16:creationId xmlns:a16="http://schemas.microsoft.com/office/drawing/2014/main" id="{F6229492-CBCD-73A2-5B11-7ACEAA648E88}"/>
                </a:ext>
              </a:extLst>
            </p:cNvPr>
            <p:cNvSpPr/>
            <p:nvPr/>
          </p:nvSpPr>
          <p:spPr>
            <a:xfrm>
              <a:off x="5710100" y="4706850"/>
              <a:ext cx="51700" cy="35175"/>
            </a:xfrm>
            <a:custGeom>
              <a:avLst/>
              <a:gdLst/>
              <a:ahLst/>
              <a:cxnLst/>
              <a:rect l="l" t="t" r="r" b="b"/>
              <a:pathLst>
                <a:path w="2068" h="1407" extrusionOk="0">
                  <a:moveTo>
                    <a:pt x="407" y="236"/>
                  </a:moveTo>
                  <a:cubicBezTo>
                    <a:pt x="464" y="236"/>
                    <a:pt x="532" y="252"/>
                    <a:pt x="608" y="282"/>
                  </a:cubicBezTo>
                  <a:cubicBezTo>
                    <a:pt x="730" y="343"/>
                    <a:pt x="852" y="403"/>
                    <a:pt x="973" y="464"/>
                  </a:cubicBezTo>
                  <a:cubicBezTo>
                    <a:pt x="1186" y="586"/>
                    <a:pt x="1399" y="738"/>
                    <a:pt x="1551" y="890"/>
                  </a:cubicBezTo>
                  <a:cubicBezTo>
                    <a:pt x="1717" y="1057"/>
                    <a:pt x="1829" y="1196"/>
                    <a:pt x="1901" y="1288"/>
                  </a:cubicBezTo>
                  <a:lnTo>
                    <a:pt x="1901" y="1288"/>
                  </a:lnTo>
                  <a:cubicBezTo>
                    <a:pt x="1742" y="1209"/>
                    <a:pt x="1579" y="1148"/>
                    <a:pt x="1399" y="1103"/>
                  </a:cubicBezTo>
                  <a:cubicBezTo>
                    <a:pt x="1186" y="1011"/>
                    <a:pt x="973" y="890"/>
                    <a:pt x="760" y="768"/>
                  </a:cubicBezTo>
                  <a:cubicBezTo>
                    <a:pt x="639" y="677"/>
                    <a:pt x="548" y="586"/>
                    <a:pt x="426" y="495"/>
                  </a:cubicBezTo>
                  <a:cubicBezTo>
                    <a:pt x="365" y="464"/>
                    <a:pt x="335" y="403"/>
                    <a:pt x="274" y="373"/>
                  </a:cubicBezTo>
                  <a:cubicBezTo>
                    <a:pt x="274" y="312"/>
                    <a:pt x="244" y="373"/>
                    <a:pt x="274" y="282"/>
                  </a:cubicBezTo>
                  <a:cubicBezTo>
                    <a:pt x="304" y="252"/>
                    <a:pt x="350" y="236"/>
                    <a:pt x="407" y="236"/>
                  </a:cubicBezTo>
                  <a:close/>
                  <a:moveTo>
                    <a:pt x="359" y="0"/>
                  </a:moveTo>
                  <a:cubicBezTo>
                    <a:pt x="261" y="0"/>
                    <a:pt x="166" y="50"/>
                    <a:pt x="92" y="100"/>
                  </a:cubicBezTo>
                  <a:cubicBezTo>
                    <a:pt x="0" y="221"/>
                    <a:pt x="0" y="373"/>
                    <a:pt x="92" y="495"/>
                  </a:cubicBezTo>
                  <a:cubicBezTo>
                    <a:pt x="152" y="555"/>
                    <a:pt x="213" y="616"/>
                    <a:pt x="274" y="677"/>
                  </a:cubicBezTo>
                  <a:cubicBezTo>
                    <a:pt x="396" y="768"/>
                    <a:pt x="548" y="859"/>
                    <a:pt x="669" y="951"/>
                  </a:cubicBezTo>
                  <a:cubicBezTo>
                    <a:pt x="882" y="1072"/>
                    <a:pt x="1125" y="1194"/>
                    <a:pt x="1368" y="1285"/>
                  </a:cubicBezTo>
                  <a:cubicBezTo>
                    <a:pt x="1528" y="1353"/>
                    <a:pt x="1705" y="1388"/>
                    <a:pt x="1885" y="1388"/>
                  </a:cubicBezTo>
                  <a:cubicBezTo>
                    <a:pt x="1917" y="1388"/>
                    <a:pt x="1948" y="1387"/>
                    <a:pt x="1979" y="1385"/>
                  </a:cubicBezTo>
                  <a:lnTo>
                    <a:pt x="1979" y="1385"/>
                  </a:lnTo>
                  <a:cubicBezTo>
                    <a:pt x="1992" y="1399"/>
                    <a:pt x="2001" y="1407"/>
                    <a:pt x="2007" y="1407"/>
                  </a:cubicBezTo>
                  <a:cubicBezTo>
                    <a:pt x="2006" y="1399"/>
                    <a:pt x="2004" y="1391"/>
                    <a:pt x="2003" y="1383"/>
                  </a:cubicBezTo>
                  <a:lnTo>
                    <a:pt x="2003" y="1383"/>
                  </a:lnTo>
                  <a:cubicBezTo>
                    <a:pt x="2025" y="1381"/>
                    <a:pt x="2046" y="1379"/>
                    <a:pt x="2067" y="1376"/>
                  </a:cubicBezTo>
                  <a:cubicBezTo>
                    <a:pt x="2043" y="1362"/>
                    <a:pt x="2019" y="1349"/>
                    <a:pt x="1995" y="1336"/>
                  </a:cubicBezTo>
                  <a:lnTo>
                    <a:pt x="1995" y="1336"/>
                  </a:lnTo>
                  <a:cubicBezTo>
                    <a:pt x="1952" y="1122"/>
                    <a:pt x="1837" y="933"/>
                    <a:pt x="1672" y="768"/>
                  </a:cubicBezTo>
                  <a:cubicBezTo>
                    <a:pt x="1520" y="586"/>
                    <a:pt x="1307" y="403"/>
                    <a:pt x="1095" y="282"/>
                  </a:cubicBezTo>
                  <a:cubicBezTo>
                    <a:pt x="973" y="191"/>
                    <a:pt x="821" y="130"/>
                    <a:pt x="669" y="69"/>
                  </a:cubicBezTo>
                  <a:cubicBezTo>
                    <a:pt x="608" y="39"/>
                    <a:pt x="517" y="8"/>
                    <a:pt x="426" y="8"/>
                  </a:cubicBezTo>
                  <a:cubicBezTo>
                    <a:pt x="404" y="3"/>
                    <a:pt x="381" y="0"/>
                    <a:pt x="3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3508;p76">
              <a:extLst>
                <a:ext uri="{FF2B5EF4-FFF2-40B4-BE49-F238E27FC236}">
                  <a16:creationId xmlns:a16="http://schemas.microsoft.com/office/drawing/2014/main" id="{30D52847-D0B2-1A85-A62E-189AEFE1B535}"/>
                </a:ext>
              </a:extLst>
            </p:cNvPr>
            <p:cNvSpPr/>
            <p:nvPr/>
          </p:nvSpPr>
          <p:spPr>
            <a:xfrm>
              <a:off x="5755700" y="4689575"/>
              <a:ext cx="31925" cy="53975"/>
            </a:xfrm>
            <a:custGeom>
              <a:avLst/>
              <a:gdLst/>
              <a:ahLst/>
              <a:cxnLst/>
              <a:rect l="l" t="t" r="r" b="b"/>
              <a:pathLst>
                <a:path w="1277" h="2159" extrusionOk="0">
                  <a:moveTo>
                    <a:pt x="973" y="0"/>
                  </a:moveTo>
                  <a:cubicBezTo>
                    <a:pt x="760" y="0"/>
                    <a:pt x="578" y="122"/>
                    <a:pt x="487" y="304"/>
                  </a:cubicBezTo>
                  <a:cubicBezTo>
                    <a:pt x="395" y="426"/>
                    <a:pt x="304" y="547"/>
                    <a:pt x="243" y="699"/>
                  </a:cubicBezTo>
                  <a:cubicBezTo>
                    <a:pt x="122" y="943"/>
                    <a:pt x="61" y="1186"/>
                    <a:pt x="61" y="1459"/>
                  </a:cubicBezTo>
                  <a:cubicBezTo>
                    <a:pt x="0" y="1702"/>
                    <a:pt x="31" y="1946"/>
                    <a:pt x="152" y="2158"/>
                  </a:cubicBezTo>
                  <a:cubicBezTo>
                    <a:pt x="183" y="2128"/>
                    <a:pt x="152" y="1885"/>
                    <a:pt x="213" y="1459"/>
                  </a:cubicBezTo>
                  <a:cubicBezTo>
                    <a:pt x="274" y="1216"/>
                    <a:pt x="335" y="1003"/>
                    <a:pt x="426" y="791"/>
                  </a:cubicBezTo>
                  <a:cubicBezTo>
                    <a:pt x="517" y="669"/>
                    <a:pt x="578" y="547"/>
                    <a:pt x="669" y="426"/>
                  </a:cubicBezTo>
                  <a:cubicBezTo>
                    <a:pt x="730" y="304"/>
                    <a:pt x="882" y="243"/>
                    <a:pt x="942" y="213"/>
                  </a:cubicBezTo>
                  <a:cubicBezTo>
                    <a:pt x="1003" y="213"/>
                    <a:pt x="1034" y="335"/>
                    <a:pt x="1034" y="487"/>
                  </a:cubicBezTo>
                  <a:cubicBezTo>
                    <a:pt x="1034" y="639"/>
                    <a:pt x="1034" y="760"/>
                    <a:pt x="1003" y="912"/>
                  </a:cubicBezTo>
                  <a:cubicBezTo>
                    <a:pt x="942" y="1125"/>
                    <a:pt x="851" y="1338"/>
                    <a:pt x="699" y="1520"/>
                  </a:cubicBezTo>
                  <a:cubicBezTo>
                    <a:pt x="426" y="1854"/>
                    <a:pt x="213" y="1976"/>
                    <a:pt x="213" y="2006"/>
                  </a:cubicBezTo>
                  <a:cubicBezTo>
                    <a:pt x="213" y="2011"/>
                    <a:pt x="219" y="2013"/>
                    <a:pt x="230" y="2013"/>
                  </a:cubicBezTo>
                  <a:cubicBezTo>
                    <a:pt x="294" y="2013"/>
                    <a:pt x="535" y="1927"/>
                    <a:pt x="821" y="1642"/>
                  </a:cubicBezTo>
                  <a:cubicBezTo>
                    <a:pt x="1125" y="1338"/>
                    <a:pt x="1277" y="912"/>
                    <a:pt x="1277" y="517"/>
                  </a:cubicBezTo>
                  <a:cubicBezTo>
                    <a:pt x="1277" y="426"/>
                    <a:pt x="1246" y="335"/>
                    <a:pt x="1246" y="243"/>
                  </a:cubicBezTo>
                  <a:cubicBezTo>
                    <a:pt x="1186" y="122"/>
                    <a:pt x="1094" y="31"/>
                    <a:pt x="9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3509;p76">
              <a:extLst>
                <a:ext uri="{FF2B5EF4-FFF2-40B4-BE49-F238E27FC236}">
                  <a16:creationId xmlns:a16="http://schemas.microsoft.com/office/drawing/2014/main" id="{4B006E2C-E681-E1CE-AF6A-74E664C069E0}"/>
                </a:ext>
              </a:extLst>
            </p:cNvPr>
            <p:cNvSpPr/>
            <p:nvPr/>
          </p:nvSpPr>
          <p:spPr>
            <a:xfrm>
              <a:off x="5575600" y="2836950"/>
              <a:ext cx="742450" cy="1929400"/>
            </a:xfrm>
            <a:custGeom>
              <a:avLst/>
              <a:gdLst/>
              <a:ahLst/>
              <a:cxnLst/>
              <a:rect l="l" t="t" r="r" b="b"/>
              <a:pathLst>
                <a:path w="29698" h="77176" extrusionOk="0">
                  <a:moveTo>
                    <a:pt x="16171" y="1"/>
                  </a:moveTo>
                  <a:lnTo>
                    <a:pt x="3921" y="426"/>
                  </a:lnTo>
                  <a:cubicBezTo>
                    <a:pt x="3830" y="426"/>
                    <a:pt x="0" y="77175"/>
                    <a:pt x="0" y="77175"/>
                  </a:cubicBezTo>
                  <a:lnTo>
                    <a:pt x="10639" y="77175"/>
                  </a:lnTo>
                  <a:lnTo>
                    <a:pt x="13770" y="41764"/>
                  </a:lnTo>
                  <a:lnTo>
                    <a:pt x="16384" y="13041"/>
                  </a:lnTo>
                  <a:lnTo>
                    <a:pt x="17995" y="39637"/>
                  </a:lnTo>
                  <a:lnTo>
                    <a:pt x="19940" y="77084"/>
                  </a:lnTo>
                  <a:lnTo>
                    <a:pt x="29697" y="76750"/>
                  </a:lnTo>
                  <a:lnTo>
                    <a:pt x="2881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3510;p76">
              <a:extLst>
                <a:ext uri="{FF2B5EF4-FFF2-40B4-BE49-F238E27FC236}">
                  <a16:creationId xmlns:a16="http://schemas.microsoft.com/office/drawing/2014/main" id="{94915742-4B95-0B2E-0A32-D3D8761F15AF}"/>
                </a:ext>
              </a:extLst>
            </p:cNvPr>
            <p:cNvSpPr/>
            <p:nvPr/>
          </p:nvSpPr>
          <p:spPr>
            <a:xfrm>
              <a:off x="5794450" y="1305475"/>
              <a:ext cx="344250" cy="657625"/>
            </a:xfrm>
            <a:custGeom>
              <a:avLst/>
              <a:gdLst/>
              <a:ahLst/>
              <a:cxnLst/>
              <a:rect l="l" t="t" r="r" b="b"/>
              <a:pathLst>
                <a:path w="13770" h="26305" extrusionOk="0">
                  <a:moveTo>
                    <a:pt x="6814" y="1"/>
                  </a:moveTo>
                  <a:cubicBezTo>
                    <a:pt x="6681" y="1"/>
                    <a:pt x="6548" y="5"/>
                    <a:pt x="6414" y="13"/>
                  </a:cubicBezTo>
                  <a:cubicBezTo>
                    <a:pt x="2766" y="226"/>
                    <a:pt x="0" y="3417"/>
                    <a:pt x="304" y="7065"/>
                  </a:cubicBezTo>
                  <a:lnTo>
                    <a:pt x="1763" y="23964"/>
                  </a:lnTo>
                  <a:lnTo>
                    <a:pt x="5745" y="26305"/>
                  </a:lnTo>
                  <a:lnTo>
                    <a:pt x="10153" y="24147"/>
                  </a:lnTo>
                  <a:cubicBezTo>
                    <a:pt x="10213" y="23174"/>
                    <a:pt x="10213" y="18463"/>
                    <a:pt x="10213" y="18463"/>
                  </a:cubicBezTo>
                  <a:cubicBezTo>
                    <a:pt x="10213" y="18463"/>
                    <a:pt x="13739" y="17916"/>
                    <a:pt x="13770" y="14390"/>
                  </a:cubicBezTo>
                  <a:cubicBezTo>
                    <a:pt x="13770" y="12688"/>
                    <a:pt x="13557" y="9162"/>
                    <a:pt x="13283" y="5970"/>
                  </a:cubicBezTo>
                  <a:cubicBezTo>
                    <a:pt x="13020" y="2577"/>
                    <a:pt x="10196" y="1"/>
                    <a:pt x="681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3511;p76">
              <a:extLst>
                <a:ext uri="{FF2B5EF4-FFF2-40B4-BE49-F238E27FC236}">
                  <a16:creationId xmlns:a16="http://schemas.microsoft.com/office/drawing/2014/main" id="{B2E34F25-64A5-A63F-AF9F-0A97FC6C7138}"/>
                </a:ext>
              </a:extLst>
            </p:cNvPr>
            <p:cNvSpPr/>
            <p:nvPr/>
          </p:nvSpPr>
          <p:spPr>
            <a:xfrm>
              <a:off x="5935025" y="1734350"/>
              <a:ext cx="114775" cy="55500"/>
            </a:xfrm>
            <a:custGeom>
              <a:avLst/>
              <a:gdLst/>
              <a:ahLst/>
              <a:cxnLst/>
              <a:rect l="l" t="t" r="r" b="b"/>
              <a:pathLst>
                <a:path w="4591" h="2220" extrusionOk="0">
                  <a:moveTo>
                    <a:pt x="1" y="1"/>
                  </a:moveTo>
                  <a:cubicBezTo>
                    <a:pt x="1" y="1"/>
                    <a:pt x="963" y="2220"/>
                    <a:pt x="3966" y="2220"/>
                  </a:cubicBezTo>
                  <a:cubicBezTo>
                    <a:pt x="4165" y="2220"/>
                    <a:pt x="4373" y="2210"/>
                    <a:pt x="4590" y="2189"/>
                  </a:cubicBezTo>
                  <a:lnTo>
                    <a:pt x="4590" y="1277"/>
                  </a:lnTo>
                  <a:cubicBezTo>
                    <a:pt x="4540" y="1278"/>
                    <a:pt x="4489" y="1279"/>
                    <a:pt x="4439" y="1279"/>
                  </a:cubicBezTo>
                  <a:cubicBezTo>
                    <a:pt x="2879" y="1279"/>
                    <a:pt x="1326" y="825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3512;p76">
              <a:extLst>
                <a:ext uri="{FF2B5EF4-FFF2-40B4-BE49-F238E27FC236}">
                  <a16:creationId xmlns:a16="http://schemas.microsoft.com/office/drawing/2014/main" id="{D2ABDFFD-0B39-8942-6DF1-4BBB1810026B}"/>
                </a:ext>
              </a:extLst>
            </p:cNvPr>
            <p:cNvSpPr/>
            <p:nvPr/>
          </p:nvSpPr>
          <p:spPr>
            <a:xfrm>
              <a:off x="6076375" y="1510950"/>
              <a:ext cx="25850" cy="24425"/>
            </a:xfrm>
            <a:custGeom>
              <a:avLst/>
              <a:gdLst/>
              <a:ahLst/>
              <a:cxnLst/>
              <a:rect l="l" t="t" r="r" b="b"/>
              <a:pathLst>
                <a:path w="1034" h="977" extrusionOk="0">
                  <a:moveTo>
                    <a:pt x="487" y="1"/>
                  </a:moveTo>
                  <a:cubicBezTo>
                    <a:pt x="213" y="31"/>
                    <a:pt x="0" y="244"/>
                    <a:pt x="0" y="517"/>
                  </a:cubicBezTo>
                  <a:cubicBezTo>
                    <a:pt x="29" y="773"/>
                    <a:pt x="243" y="976"/>
                    <a:pt x="495" y="976"/>
                  </a:cubicBezTo>
                  <a:cubicBezTo>
                    <a:pt x="512" y="976"/>
                    <a:pt x="530" y="975"/>
                    <a:pt x="547" y="973"/>
                  </a:cubicBezTo>
                  <a:cubicBezTo>
                    <a:pt x="790" y="973"/>
                    <a:pt x="1034" y="730"/>
                    <a:pt x="1003" y="456"/>
                  </a:cubicBezTo>
                  <a:cubicBezTo>
                    <a:pt x="1003" y="183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3513;p76">
              <a:extLst>
                <a:ext uri="{FF2B5EF4-FFF2-40B4-BE49-F238E27FC236}">
                  <a16:creationId xmlns:a16="http://schemas.microsoft.com/office/drawing/2014/main" id="{F6C75BBC-566F-6143-F24B-AED7D6678954}"/>
                </a:ext>
              </a:extLst>
            </p:cNvPr>
            <p:cNvSpPr/>
            <p:nvPr/>
          </p:nvSpPr>
          <p:spPr>
            <a:xfrm>
              <a:off x="6057375" y="1486625"/>
              <a:ext cx="50925" cy="13175"/>
            </a:xfrm>
            <a:custGeom>
              <a:avLst/>
              <a:gdLst/>
              <a:ahLst/>
              <a:cxnLst/>
              <a:rect l="l" t="t" r="r" b="b"/>
              <a:pathLst>
                <a:path w="2037" h="527" extrusionOk="0">
                  <a:moveTo>
                    <a:pt x="1064" y="1"/>
                  </a:moveTo>
                  <a:cubicBezTo>
                    <a:pt x="791" y="1"/>
                    <a:pt x="487" y="92"/>
                    <a:pt x="274" y="244"/>
                  </a:cubicBezTo>
                  <a:cubicBezTo>
                    <a:pt x="91" y="366"/>
                    <a:pt x="0" y="457"/>
                    <a:pt x="61" y="518"/>
                  </a:cubicBezTo>
                  <a:cubicBezTo>
                    <a:pt x="67" y="524"/>
                    <a:pt x="77" y="526"/>
                    <a:pt x="89" y="526"/>
                  </a:cubicBezTo>
                  <a:cubicBezTo>
                    <a:pt x="202" y="526"/>
                    <a:pt x="572" y="305"/>
                    <a:pt x="1064" y="305"/>
                  </a:cubicBezTo>
                  <a:cubicBezTo>
                    <a:pt x="1557" y="305"/>
                    <a:pt x="1901" y="526"/>
                    <a:pt x="2010" y="526"/>
                  </a:cubicBezTo>
                  <a:cubicBezTo>
                    <a:pt x="2022" y="526"/>
                    <a:pt x="2031" y="524"/>
                    <a:pt x="2037" y="518"/>
                  </a:cubicBezTo>
                  <a:cubicBezTo>
                    <a:pt x="2037" y="487"/>
                    <a:pt x="2006" y="366"/>
                    <a:pt x="1854" y="244"/>
                  </a:cubicBezTo>
                  <a:cubicBezTo>
                    <a:pt x="1611" y="92"/>
                    <a:pt x="1338" y="1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3514;p76">
              <a:extLst>
                <a:ext uri="{FF2B5EF4-FFF2-40B4-BE49-F238E27FC236}">
                  <a16:creationId xmlns:a16="http://schemas.microsoft.com/office/drawing/2014/main" id="{F188978D-CEE0-D962-6F3D-63FA421800E9}"/>
                </a:ext>
              </a:extLst>
            </p:cNvPr>
            <p:cNvSpPr/>
            <p:nvPr/>
          </p:nvSpPr>
          <p:spPr>
            <a:xfrm>
              <a:off x="5950225" y="1513150"/>
              <a:ext cx="25100" cy="23725"/>
            </a:xfrm>
            <a:custGeom>
              <a:avLst/>
              <a:gdLst/>
              <a:ahLst/>
              <a:cxnLst/>
              <a:rect l="l" t="t" r="r" b="b"/>
              <a:pathLst>
                <a:path w="1004" h="949" extrusionOk="0">
                  <a:moveTo>
                    <a:pt x="539" y="1"/>
                  </a:moveTo>
                  <a:cubicBezTo>
                    <a:pt x="522" y="1"/>
                    <a:pt x="504" y="2"/>
                    <a:pt x="487" y="4"/>
                  </a:cubicBezTo>
                  <a:cubicBezTo>
                    <a:pt x="213" y="4"/>
                    <a:pt x="1" y="216"/>
                    <a:pt x="1" y="490"/>
                  </a:cubicBezTo>
                  <a:cubicBezTo>
                    <a:pt x="1" y="746"/>
                    <a:pt x="214" y="949"/>
                    <a:pt x="465" y="949"/>
                  </a:cubicBezTo>
                  <a:cubicBezTo>
                    <a:pt x="482" y="949"/>
                    <a:pt x="500" y="948"/>
                    <a:pt x="517" y="946"/>
                  </a:cubicBezTo>
                  <a:cubicBezTo>
                    <a:pt x="791" y="946"/>
                    <a:pt x="1004" y="703"/>
                    <a:pt x="1004" y="460"/>
                  </a:cubicBezTo>
                  <a:cubicBezTo>
                    <a:pt x="975" y="204"/>
                    <a:pt x="787" y="1"/>
                    <a:pt x="5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3515;p76">
              <a:extLst>
                <a:ext uri="{FF2B5EF4-FFF2-40B4-BE49-F238E27FC236}">
                  <a16:creationId xmlns:a16="http://schemas.microsoft.com/office/drawing/2014/main" id="{F2A5BA36-AC79-47AC-34A0-47CB6F629352}"/>
                </a:ext>
              </a:extLst>
            </p:cNvPr>
            <p:cNvSpPr/>
            <p:nvPr/>
          </p:nvSpPr>
          <p:spPr>
            <a:xfrm>
              <a:off x="5924400" y="1488925"/>
              <a:ext cx="51675" cy="13900"/>
            </a:xfrm>
            <a:custGeom>
              <a:avLst/>
              <a:gdLst/>
              <a:ahLst/>
              <a:cxnLst/>
              <a:rect l="l" t="t" r="r" b="b"/>
              <a:pathLst>
                <a:path w="2067" h="556" extrusionOk="0">
                  <a:moveTo>
                    <a:pt x="1064" y="0"/>
                  </a:moveTo>
                  <a:cubicBezTo>
                    <a:pt x="790" y="0"/>
                    <a:pt x="486" y="91"/>
                    <a:pt x="274" y="243"/>
                  </a:cubicBezTo>
                  <a:cubicBezTo>
                    <a:pt x="91" y="365"/>
                    <a:pt x="0" y="456"/>
                    <a:pt x="61" y="517"/>
                  </a:cubicBezTo>
                  <a:cubicBezTo>
                    <a:pt x="67" y="523"/>
                    <a:pt x="76" y="526"/>
                    <a:pt x="89" y="526"/>
                  </a:cubicBezTo>
                  <a:cubicBezTo>
                    <a:pt x="202" y="526"/>
                    <a:pt x="571" y="304"/>
                    <a:pt x="1064" y="304"/>
                  </a:cubicBezTo>
                  <a:cubicBezTo>
                    <a:pt x="1561" y="304"/>
                    <a:pt x="1908" y="555"/>
                    <a:pt x="2013" y="555"/>
                  </a:cubicBezTo>
                  <a:cubicBezTo>
                    <a:pt x="2023" y="555"/>
                    <a:pt x="2031" y="553"/>
                    <a:pt x="2037" y="547"/>
                  </a:cubicBezTo>
                  <a:cubicBezTo>
                    <a:pt x="2067" y="517"/>
                    <a:pt x="2006" y="395"/>
                    <a:pt x="1854" y="243"/>
                  </a:cubicBezTo>
                  <a:cubicBezTo>
                    <a:pt x="1611" y="91"/>
                    <a:pt x="1337" y="0"/>
                    <a:pt x="10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3516;p76">
              <a:extLst>
                <a:ext uri="{FF2B5EF4-FFF2-40B4-BE49-F238E27FC236}">
                  <a16:creationId xmlns:a16="http://schemas.microsoft.com/office/drawing/2014/main" id="{79B31537-7213-A113-3118-3953C3E4DE2D}"/>
                </a:ext>
              </a:extLst>
            </p:cNvPr>
            <p:cNvSpPr/>
            <p:nvPr/>
          </p:nvSpPr>
          <p:spPr>
            <a:xfrm>
              <a:off x="6017850" y="1489650"/>
              <a:ext cx="41075" cy="113075"/>
            </a:xfrm>
            <a:custGeom>
              <a:avLst/>
              <a:gdLst/>
              <a:ahLst/>
              <a:cxnLst/>
              <a:rect l="l" t="t" r="r" b="b"/>
              <a:pathLst>
                <a:path w="1643" h="4523" extrusionOk="0">
                  <a:moveTo>
                    <a:pt x="3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244" y="944"/>
                    <a:pt x="548" y="1856"/>
                    <a:pt x="913" y="2767"/>
                  </a:cubicBezTo>
                  <a:lnTo>
                    <a:pt x="1338" y="3801"/>
                  </a:lnTo>
                  <a:cubicBezTo>
                    <a:pt x="1399" y="3922"/>
                    <a:pt x="1429" y="4074"/>
                    <a:pt x="1429" y="4226"/>
                  </a:cubicBezTo>
                  <a:cubicBezTo>
                    <a:pt x="1399" y="4318"/>
                    <a:pt x="1277" y="4348"/>
                    <a:pt x="1125" y="4348"/>
                  </a:cubicBezTo>
                  <a:cubicBezTo>
                    <a:pt x="821" y="4378"/>
                    <a:pt x="548" y="4409"/>
                    <a:pt x="244" y="4500"/>
                  </a:cubicBezTo>
                  <a:cubicBezTo>
                    <a:pt x="396" y="4515"/>
                    <a:pt x="548" y="4523"/>
                    <a:pt x="696" y="4523"/>
                  </a:cubicBezTo>
                  <a:cubicBezTo>
                    <a:pt x="844" y="4523"/>
                    <a:pt x="989" y="4515"/>
                    <a:pt x="1125" y="4500"/>
                  </a:cubicBezTo>
                  <a:cubicBezTo>
                    <a:pt x="1217" y="4500"/>
                    <a:pt x="1308" y="4500"/>
                    <a:pt x="1369" y="4470"/>
                  </a:cubicBezTo>
                  <a:cubicBezTo>
                    <a:pt x="1460" y="4439"/>
                    <a:pt x="1551" y="4348"/>
                    <a:pt x="1581" y="4257"/>
                  </a:cubicBezTo>
                  <a:cubicBezTo>
                    <a:pt x="1642" y="4074"/>
                    <a:pt x="1612" y="3892"/>
                    <a:pt x="1521" y="3710"/>
                  </a:cubicBezTo>
                  <a:cubicBezTo>
                    <a:pt x="1399" y="3375"/>
                    <a:pt x="1277" y="3041"/>
                    <a:pt x="1156" y="2676"/>
                  </a:cubicBezTo>
                  <a:cubicBezTo>
                    <a:pt x="585" y="1205"/>
                    <a:pt x="74" y="1"/>
                    <a:pt x="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3517;p76">
              <a:extLst>
                <a:ext uri="{FF2B5EF4-FFF2-40B4-BE49-F238E27FC236}">
                  <a16:creationId xmlns:a16="http://schemas.microsoft.com/office/drawing/2014/main" id="{884B0219-0E08-B81D-7B8E-279A1803071F}"/>
                </a:ext>
              </a:extLst>
            </p:cNvPr>
            <p:cNvSpPr/>
            <p:nvPr/>
          </p:nvSpPr>
          <p:spPr>
            <a:xfrm>
              <a:off x="5981375" y="1612025"/>
              <a:ext cx="46375" cy="38775"/>
            </a:xfrm>
            <a:custGeom>
              <a:avLst/>
              <a:gdLst/>
              <a:ahLst/>
              <a:cxnLst/>
              <a:rect l="l" t="t" r="r" b="b"/>
              <a:pathLst>
                <a:path w="1855" h="1551" extrusionOk="0">
                  <a:moveTo>
                    <a:pt x="153" y="0"/>
                  </a:moveTo>
                  <a:cubicBezTo>
                    <a:pt x="92" y="0"/>
                    <a:pt x="1" y="122"/>
                    <a:pt x="62" y="365"/>
                  </a:cubicBezTo>
                  <a:cubicBezTo>
                    <a:pt x="92" y="699"/>
                    <a:pt x="274" y="1003"/>
                    <a:pt x="517" y="1216"/>
                  </a:cubicBezTo>
                  <a:cubicBezTo>
                    <a:pt x="791" y="1429"/>
                    <a:pt x="1125" y="1550"/>
                    <a:pt x="1460" y="1550"/>
                  </a:cubicBezTo>
                  <a:cubicBezTo>
                    <a:pt x="1733" y="1520"/>
                    <a:pt x="1855" y="1520"/>
                    <a:pt x="1855" y="1429"/>
                  </a:cubicBezTo>
                  <a:cubicBezTo>
                    <a:pt x="1855" y="1338"/>
                    <a:pt x="1217" y="1398"/>
                    <a:pt x="730" y="973"/>
                  </a:cubicBezTo>
                  <a:cubicBezTo>
                    <a:pt x="213" y="578"/>
                    <a:pt x="213" y="0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3518;p76">
              <a:extLst>
                <a:ext uri="{FF2B5EF4-FFF2-40B4-BE49-F238E27FC236}">
                  <a16:creationId xmlns:a16="http://schemas.microsoft.com/office/drawing/2014/main" id="{36ACF3C5-2682-E3D2-EFB5-529BF131EBF1}"/>
                </a:ext>
              </a:extLst>
            </p:cNvPr>
            <p:cNvSpPr/>
            <p:nvPr/>
          </p:nvSpPr>
          <p:spPr>
            <a:xfrm>
              <a:off x="5916025" y="1439250"/>
              <a:ext cx="63100" cy="18025"/>
            </a:xfrm>
            <a:custGeom>
              <a:avLst/>
              <a:gdLst/>
              <a:ahLst/>
              <a:cxnLst/>
              <a:rect l="l" t="t" r="r" b="b"/>
              <a:pathLst>
                <a:path w="2524" h="721" extrusionOk="0">
                  <a:moveTo>
                    <a:pt x="1466" y="0"/>
                  </a:moveTo>
                  <a:cubicBezTo>
                    <a:pt x="1392" y="0"/>
                    <a:pt x="1319" y="4"/>
                    <a:pt x="1247" y="11"/>
                  </a:cubicBezTo>
                  <a:cubicBezTo>
                    <a:pt x="913" y="42"/>
                    <a:pt x="578" y="133"/>
                    <a:pt x="305" y="315"/>
                  </a:cubicBezTo>
                  <a:cubicBezTo>
                    <a:pt x="92" y="467"/>
                    <a:pt x="1" y="589"/>
                    <a:pt x="61" y="680"/>
                  </a:cubicBezTo>
                  <a:cubicBezTo>
                    <a:pt x="83" y="709"/>
                    <a:pt x="128" y="721"/>
                    <a:pt x="192" y="721"/>
                  </a:cubicBezTo>
                  <a:cubicBezTo>
                    <a:pt x="395" y="721"/>
                    <a:pt x="793" y="605"/>
                    <a:pt x="1277" y="558"/>
                  </a:cubicBezTo>
                  <a:cubicBezTo>
                    <a:pt x="1916" y="467"/>
                    <a:pt x="2463" y="528"/>
                    <a:pt x="2493" y="407"/>
                  </a:cubicBezTo>
                  <a:cubicBezTo>
                    <a:pt x="2524" y="346"/>
                    <a:pt x="2402" y="224"/>
                    <a:pt x="2189" y="133"/>
                  </a:cubicBezTo>
                  <a:cubicBezTo>
                    <a:pt x="1957" y="40"/>
                    <a:pt x="1707" y="0"/>
                    <a:pt x="14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3519;p76">
              <a:extLst>
                <a:ext uri="{FF2B5EF4-FFF2-40B4-BE49-F238E27FC236}">
                  <a16:creationId xmlns:a16="http://schemas.microsoft.com/office/drawing/2014/main" id="{4F1FECD7-A4BF-1AE3-60D1-9E7F910F1F6C}"/>
                </a:ext>
              </a:extLst>
            </p:cNvPr>
            <p:cNvSpPr/>
            <p:nvPr/>
          </p:nvSpPr>
          <p:spPr>
            <a:xfrm>
              <a:off x="6056600" y="1446925"/>
              <a:ext cx="47150" cy="15250"/>
            </a:xfrm>
            <a:custGeom>
              <a:avLst/>
              <a:gdLst/>
              <a:ahLst/>
              <a:cxnLst/>
              <a:rect l="l" t="t" r="r" b="b"/>
              <a:pathLst>
                <a:path w="1886" h="610" extrusionOk="0">
                  <a:moveTo>
                    <a:pt x="837" y="1"/>
                  </a:moveTo>
                  <a:cubicBezTo>
                    <a:pt x="611" y="1"/>
                    <a:pt x="391" y="64"/>
                    <a:pt x="214" y="191"/>
                  </a:cubicBezTo>
                  <a:cubicBezTo>
                    <a:pt x="31" y="312"/>
                    <a:pt x="1" y="434"/>
                    <a:pt x="31" y="495"/>
                  </a:cubicBezTo>
                  <a:cubicBezTo>
                    <a:pt x="77" y="555"/>
                    <a:pt x="191" y="571"/>
                    <a:pt x="350" y="571"/>
                  </a:cubicBezTo>
                  <a:cubicBezTo>
                    <a:pt x="510" y="571"/>
                    <a:pt x="715" y="555"/>
                    <a:pt x="943" y="555"/>
                  </a:cubicBezTo>
                  <a:cubicBezTo>
                    <a:pt x="1247" y="555"/>
                    <a:pt x="1511" y="609"/>
                    <a:pt x="1679" y="609"/>
                  </a:cubicBezTo>
                  <a:cubicBezTo>
                    <a:pt x="1764" y="609"/>
                    <a:pt x="1825" y="596"/>
                    <a:pt x="1855" y="555"/>
                  </a:cubicBezTo>
                  <a:cubicBezTo>
                    <a:pt x="1885" y="495"/>
                    <a:pt x="1855" y="373"/>
                    <a:pt x="1703" y="251"/>
                  </a:cubicBezTo>
                  <a:cubicBezTo>
                    <a:pt x="1490" y="100"/>
                    <a:pt x="1247" y="8"/>
                    <a:pt x="974" y="8"/>
                  </a:cubicBezTo>
                  <a:cubicBezTo>
                    <a:pt x="928" y="3"/>
                    <a:pt x="882" y="1"/>
                    <a:pt x="8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3520;p76">
              <a:extLst>
                <a:ext uri="{FF2B5EF4-FFF2-40B4-BE49-F238E27FC236}">
                  <a16:creationId xmlns:a16="http://schemas.microsoft.com/office/drawing/2014/main" id="{CF00222F-4231-2F4B-0FE4-9E753CF35DF5}"/>
                </a:ext>
              </a:extLst>
            </p:cNvPr>
            <p:cNvSpPr/>
            <p:nvPr/>
          </p:nvSpPr>
          <p:spPr>
            <a:xfrm>
              <a:off x="5739725" y="1244075"/>
              <a:ext cx="464575" cy="341100"/>
            </a:xfrm>
            <a:custGeom>
              <a:avLst/>
              <a:gdLst/>
              <a:ahLst/>
              <a:cxnLst/>
              <a:rect l="l" t="t" r="r" b="b"/>
              <a:pathLst>
                <a:path w="18583" h="13644" extrusionOk="0">
                  <a:moveTo>
                    <a:pt x="5502" y="1"/>
                  </a:moveTo>
                  <a:cubicBezTo>
                    <a:pt x="4600" y="1"/>
                    <a:pt x="3720" y="572"/>
                    <a:pt x="3466" y="1587"/>
                  </a:cubicBezTo>
                  <a:cubicBezTo>
                    <a:pt x="3188" y="1421"/>
                    <a:pt x="2901" y="1347"/>
                    <a:pt x="2624" y="1347"/>
                  </a:cubicBezTo>
                  <a:cubicBezTo>
                    <a:pt x="1537" y="1347"/>
                    <a:pt x="617" y="2485"/>
                    <a:pt x="1126" y="3624"/>
                  </a:cubicBezTo>
                  <a:cubicBezTo>
                    <a:pt x="457" y="3685"/>
                    <a:pt x="1" y="4384"/>
                    <a:pt x="31" y="5022"/>
                  </a:cubicBezTo>
                  <a:cubicBezTo>
                    <a:pt x="92" y="5721"/>
                    <a:pt x="396" y="6329"/>
                    <a:pt x="882" y="6815"/>
                  </a:cubicBezTo>
                  <a:cubicBezTo>
                    <a:pt x="1247" y="7150"/>
                    <a:pt x="1581" y="7514"/>
                    <a:pt x="1825" y="7940"/>
                  </a:cubicBezTo>
                  <a:cubicBezTo>
                    <a:pt x="2037" y="9672"/>
                    <a:pt x="2402" y="11253"/>
                    <a:pt x="2554" y="13016"/>
                  </a:cubicBezTo>
                  <a:cubicBezTo>
                    <a:pt x="2554" y="13168"/>
                    <a:pt x="2585" y="13320"/>
                    <a:pt x="2676" y="13472"/>
                  </a:cubicBezTo>
                  <a:cubicBezTo>
                    <a:pt x="2764" y="13594"/>
                    <a:pt x="2893" y="13643"/>
                    <a:pt x="3036" y="13643"/>
                  </a:cubicBezTo>
                  <a:cubicBezTo>
                    <a:pt x="3286" y="13643"/>
                    <a:pt x="3577" y="13494"/>
                    <a:pt x="3770" y="13320"/>
                  </a:cubicBezTo>
                  <a:cubicBezTo>
                    <a:pt x="4469" y="12590"/>
                    <a:pt x="4895" y="11618"/>
                    <a:pt x="4986" y="10615"/>
                  </a:cubicBezTo>
                  <a:cubicBezTo>
                    <a:pt x="5138" y="9612"/>
                    <a:pt x="5138" y="8578"/>
                    <a:pt x="5259" y="7575"/>
                  </a:cubicBezTo>
                  <a:cubicBezTo>
                    <a:pt x="5259" y="7545"/>
                    <a:pt x="5259" y="7514"/>
                    <a:pt x="5259" y="7514"/>
                  </a:cubicBezTo>
                  <a:cubicBezTo>
                    <a:pt x="5351" y="6785"/>
                    <a:pt x="5715" y="6147"/>
                    <a:pt x="6293" y="5721"/>
                  </a:cubicBezTo>
                  <a:cubicBezTo>
                    <a:pt x="6414" y="5630"/>
                    <a:pt x="6566" y="5569"/>
                    <a:pt x="6688" y="5508"/>
                  </a:cubicBezTo>
                  <a:cubicBezTo>
                    <a:pt x="6904" y="5434"/>
                    <a:pt x="7147" y="5403"/>
                    <a:pt x="7405" y="5403"/>
                  </a:cubicBezTo>
                  <a:cubicBezTo>
                    <a:pt x="8416" y="5403"/>
                    <a:pt x="9664" y="5886"/>
                    <a:pt x="10487" y="6177"/>
                  </a:cubicBezTo>
                  <a:cubicBezTo>
                    <a:pt x="11521" y="6572"/>
                    <a:pt x="12494" y="7089"/>
                    <a:pt x="13527" y="7454"/>
                  </a:cubicBezTo>
                  <a:cubicBezTo>
                    <a:pt x="14114" y="7643"/>
                    <a:pt x="14749" y="7774"/>
                    <a:pt x="15373" y="7774"/>
                  </a:cubicBezTo>
                  <a:cubicBezTo>
                    <a:pt x="15847" y="7774"/>
                    <a:pt x="16315" y="7698"/>
                    <a:pt x="16749" y="7514"/>
                  </a:cubicBezTo>
                  <a:cubicBezTo>
                    <a:pt x="17174" y="7362"/>
                    <a:pt x="17478" y="7028"/>
                    <a:pt x="17570" y="6603"/>
                  </a:cubicBezTo>
                  <a:cubicBezTo>
                    <a:pt x="17570" y="6329"/>
                    <a:pt x="17418" y="6086"/>
                    <a:pt x="17174" y="5995"/>
                  </a:cubicBezTo>
                  <a:cubicBezTo>
                    <a:pt x="18582" y="5657"/>
                    <a:pt x="18243" y="3676"/>
                    <a:pt x="16977" y="3676"/>
                  </a:cubicBezTo>
                  <a:cubicBezTo>
                    <a:pt x="16876" y="3676"/>
                    <a:pt x="16770" y="3688"/>
                    <a:pt x="16658" y="3715"/>
                  </a:cubicBezTo>
                  <a:cubicBezTo>
                    <a:pt x="17022" y="3441"/>
                    <a:pt x="17174" y="2985"/>
                    <a:pt x="17022" y="2560"/>
                  </a:cubicBezTo>
                  <a:cubicBezTo>
                    <a:pt x="16779" y="2074"/>
                    <a:pt x="16293" y="1770"/>
                    <a:pt x="15776" y="1770"/>
                  </a:cubicBezTo>
                  <a:cubicBezTo>
                    <a:pt x="15705" y="1765"/>
                    <a:pt x="15635" y="1762"/>
                    <a:pt x="15566" y="1762"/>
                  </a:cubicBezTo>
                  <a:cubicBezTo>
                    <a:pt x="15219" y="1762"/>
                    <a:pt x="14890" y="1825"/>
                    <a:pt x="14560" y="1952"/>
                  </a:cubicBezTo>
                  <a:cubicBezTo>
                    <a:pt x="14078" y="1238"/>
                    <a:pt x="13303" y="859"/>
                    <a:pt x="12517" y="859"/>
                  </a:cubicBezTo>
                  <a:cubicBezTo>
                    <a:pt x="11965" y="859"/>
                    <a:pt x="11408" y="1046"/>
                    <a:pt x="10943" y="1435"/>
                  </a:cubicBezTo>
                  <a:cubicBezTo>
                    <a:pt x="10572" y="532"/>
                    <a:pt x="9715" y="42"/>
                    <a:pt x="8855" y="42"/>
                  </a:cubicBezTo>
                  <a:cubicBezTo>
                    <a:pt x="8238" y="42"/>
                    <a:pt x="7619" y="294"/>
                    <a:pt x="7174" y="827"/>
                  </a:cubicBezTo>
                  <a:cubicBezTo>
                    <a:pt x="6732" y="263"/>
                    <a:pt x="6112" y="1"/>
                    <a:pt x="5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3521;p76">
              <a:extLst>
                <a:ext uri="{FF2B5EF4-FFF2-40B4-BE49-F238E27FC236}">
                  <a16:creationId xmlns:a16="http://schemas.microsoft.com/office/drawing/2014/main" id="{225A68CA-A22A-C219-404A-63A7CB358219}"/>
                </a:ext>
              </a:extLst>
            </p:cNvPr>
            <p:cNvSpPr/>
            <p:nvPr/>
          </p:nvSpPr>
          <p:spPr>
            <a:xfrm>
              <a:off x="5876525" y="1273275"/>
              <a:ext cx="127675" cy="58500"/>
            </a:xfrm>
            <a:custGeom>
              <a:avLst/>
              <a:gdLst/>
              <a:ahLst/>
              <a:cxnLst/>
              <a:rect l="l" t="t" r="r" b="b"/>
              <a:pathLst>
                <a:path w="5107" h="2340" extrusionOk="0">
                  <a:moveTo>
                    <a:pt x="2198" y="691"/>
                  </a:moveTo>
                  <a:cubicBezTo>
                    <a:pt x="2236" y="701"/>
                    <a:pt x="2273" y="712"/>
                    <a:pt x="2310" y="723"/>
                  </a:cubicBezTo>
                  <a:cubicBezTo>
                    <a:pt x="2645" y="784"/>
                    <a:pt x="2888" y="1058"/>
                    <a:pt x="2949" y="1392"/>
                  </a:cubicBezTo>
                  <a:cubicBezTo>
                    <a:pt x="2979" y="1544"/>
                    <a:pt x="2918" y="1696"/>
                    <a:pt x="2797" y="1817"/>
                  </a:cubicBezTo>
                  <a:cubicBezTo>
                    <a:pt x="2713" y="1868"/>
                    <a:pt x="2620" y="1890"/>
                    <a:pt x="2528" y="1890"/>
                  </a:cubicBezTo>
                  <a:cubicBezTo>
                    <a:pt x="2453" y="1890"/>
                    <a:pt x="2379" y="1875"/>
                    <a:pt x="2310" y="1848"/>
                  </a:cubicBezTo>
                  <a:cubicBezTo>
                    <a:pt x="2006" y="1696"/>
                    <a:pt x="1854" y="1301"/>
                    <a:pt x="2006" y="997"/>
                  </a:cubicBezTo>
                  <a:cubicBezTo>
                    <a:pt x="2058" y="884"/>
                    <a:pt x="2123" y="781"/>
                    <a:pt x="2198" y="691"/>
                  </a:cubicBezTo>
                  <a:close/>
                  <a:moveTo>
                    <a:pt x="3297" y="0"/>
                  </a:moveTo>
                  <a:cubicBezTo>
                    <a:pt x="3089" y="0"/>
                    <a:pt x="2879" y="38"/>
                    <a:pt x="2675" y="115"/>
                  </a:cubicBezTo>
                  <a:cubicBezTo>
                    <a:pt x="2468" y="179"/>
                    <a:pt x="2286" y="284"/>
                    <a:pt x="2138" y="422"/>
                  </a:cubicBezTo>
                  <a:lnTo>
                    <a:pt x="2138" y="422"/>
                  </a:lnTo>
                  <a:cubicBezTo>
                    <a:pt x="2025" y="405"/>
                    <a:pt x="1911" y="396"/>
                    <a:pt x="1797" y="396"/>
                  </a:cubicBezTo>
                  <a:cubicBezTo>
                    <a:pt x="1345" y="396"/>
                    <a:pt x="895" y="532"/>
                    <a:pt x="517" y="784"/>
                  </a:cubicBezTo>
                  <a:cubicBezTo>
                    <a:pt x="304" y="936"/>
                    <a:pt x="152" y="1149"/>
                    <a:pt x="61" y="1392"/>
                  </a:cubicBezTo>
                  <a:cubicBezTo>
                    <a:pt x="0" y="1574"/>
                    <a:pt x="0" y="1757"/>
                    <a:pt x="31" y="1969"/>
                  </a:cubicBezTo>
                  <a:cubicBezTo>
                    <a:pt x="111" y="2237"/>
                    <a:pt x="238" y="2340"/>
                    <a:pt x="268" y="2340"/>
                  </a:cubicBezTo>
                  <a:cubicBezTo>
                    <a:pt x="272" y="2340"/>
                    <a:pt x="274" y="2338"/>
                    <a:pt x="274" y="2334"/>
                  </a:cubicBezTo>
                  <a:cubicBezTo>
                    <a:pt x="213" y="2213"/>
                    <a:pt x="152" y="2061"/>
                    <a:pt x="122" y="1909"/>
                  </a:cubicBezTo>
                  <a:cubicBezTo>
                    <a:pt x="91" y="1757"/>
                    <a:pt x="91" y="1605"/>
                    <a:pt x="152" y="1453"/>
                  </a:cubicBezTo>
                  <a:cubicBezTo>
                    <a:pt x="243" y="1240"/>
                    <a:pt x="395" y="1058"/>
                    <a:pt x="608" y="966"/>
                  </a:cubicBezTo>
                  <a:cubicBezTo>
                    <a:pt x="929" y="746"/>
                    <a:pt x="1316" y="631"/>
                    <a:pt x="1709" y="631"/>
                  </a:cubicBezTo>
                  <a:cubicBezTo>
                    <a:pt x="1788" y="631"/>
                    <a:pt x="1868" y="636"/>
                    <a:pt x="1948" y="645"/>
                  </a:cubicBezTo>
                  <a:lnTo>
                    <a:pt x="1948" y="645"/>
                  </a:lnTo>
                  <a:cubicBezTo>
                    <a:pt x="1899" y="717"/>
                    <a:pt x="1858" y="794"/>
                    <a:pt x="1824" y="875"/>
                  </a:cubicBezTo>
                  <a:cubicBezTo>
                    <a:pt x="1733" y="1058"/>
                    <a:pt x="1733" y="1301"/>
                    <a:pt x="1793" y="1514"/>
                  </a:cubicBezTo>
                  <a:cubicBezTo>
                    <a:pt x="1854" y="1726"/>
                    <a:pt x="2006" y="1939"/>
                    <a:pt x="2249" y="2030"/>
                  </a:cubicBezTo>
                  <a:cubicBezTo>
                    <a:pt x="2329" y="2064"/>
                    <a:pt x="2418" y="2082"/>
                    <a:pt x="2506" y="2082"/>
                  </a:cubicBezTo>
                  <a:cubicBezTo>
                    <a:pt x="2655" y="2082"/>
                    <a:pt x="2804" y="2034"/>
                    <a:pt x="2918" y="1939"/>
                  </a:cubicBezTo>
                  <a:cubicBezTo>
                    <a:pt x="3100" y="1787"/>
                    <a:pt x="3222" y="1574"/>
                    <a:pt x="3192" y="1331"/>
                  </a:cubicBezTo>
                  <a:cubicBezTo>
                    <a:pt x="3161" y="1118"/>
                    <a:pt x="3070" y="906"/>
                    <a:pt x="2918" y="784"/>
                  </a:cubicBezTo>
                  <a:cubicBezTo>
                    <a:pt x="2771" y="637"/>
                    <a:pt x="2595" y="547"/>
                    <a:pt x="2419" y="486"/>
                  </a:cubicBezTo>
                  <a:lnTo>
                    <a:pt x="2419" y="486"/>
                  </a:lnTo>
                  <a:cubicBezTo>
                    <a:pt x="2518" y="415"/>
                    <a:pt x="2625" y="361"/>
                    <a:pt x="2736" y="328"/>
                  </a:cubicBezTo>
                  <a:cubicBezTo>
                    <a:pt x="2938" y="254"/>
                    <a:pt x="3147" y="216"/>
                    <a:pt x="3354" y="216"/>
                  </a:cubicBezTo>
                  <a:cubicBezTo>
                    <a:pt x="3738" y="216"/>
                    <a:pt x="4111" y="345"/>
                    <a:pt x="4407" y="602"/>
                  </a:cubicBezTo>
                  <a:cubicBezTo>
                    <a:pt x="4742" y="875"/>
                    <a:pt x="4924" y="1240"/>
                    <a:pt x="5015" y="1665"/>
                  </a:cubicBezTo>
                  <a:cubicBezTo>
                    <a:pt x="5046" y="1939"/>
                    <a:pt x="5015" y="2091"/>
                    <a:pt x="5046" y="2091"/>
                  </a:cubicBezTo>
                  <a:cubicBezTo>
                    <a:pt x="5107" y="1939"/>
                    <a:pt x="5107" y="1787"/>
                    <a:pt x="5076" y="1635"/>
                  </a:cubicBezTo>
                  <a:cubicBezTo>
                    <a:pt x="5046" y="1179"/>
                    <a:pt x="4833" y="784"/>
                    <a:pt x="4529" y="480"/>
                  </a:cubicBezTo>
                  <a:cubicBezTo>
                    <a:pt x="4177" y="170"/>
                    <a:pt x="3741" y="0"/>
                    <a:pt x="32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3522;p76">
              <a:extLst>
                <a:ext uri="{FF2B5EF4-FFF2-40B4-BE49-F238E27FC236}">
                  <a16:creationId xmlns:a16="http://schemas.microsoft.com/office/drawing/2014/main" id="{AD5D84AB-1B56-A32F-53E6-2B45F66AFA1C}"/>
                </a:ext>
              </a:extLst>
            </p:cNvPr>
            <p:cNvSpPr/>
            <p:nvPr/>
          </p:nvSpPr>
          <p:spPr>
            <a:xfrm>
              <a:off x="5805075" y="1267475"/>
              <a:ext cx="90450" cy="123450"/>
            </a:xfrm>
            <a:custGeom>
              <a:avLst/>
              <a:gdLst/>
              <a:ahLst/>
              <a:cxnLst/>
              <a:rect l="l" t="t" r="r" b="b"/>
              <a:pathLst>
                <a:path w="3618" h="4938" extrusionOk="0">
                  <a:moveTo>
                    <a:pt x="3048" y="0"/>
                  </a:moveTo>
                  <a:cubicBezTo>
                    <a:pt x="2835" y="0"/>
                    <a:pt x="2626" y="22"/>
                    <a:pt x="2433" y="43"/>
                  </a:cubicBezTo>
                  <a:cubicBezTo>
                    <a:pt x="1977" y="104"/>
                    <a:pt x="1551" y="317"/>
                    <a:pt x="1247" y="651"/>
                  </a:cubicBezTo>
                  <a:cubicBezTo>
                    <a:pt x="827" y="1072"/>
                    <a:pt x="762" y="1699"/>
                    <a:pt x="1024" y="2213"/>
                  </a:cubicBezTo>
                  <a:lnTo>
                    <a:pt x="1024" y="2213"/>
                  </a:lnTo>
                  <a:cubicBezTo>
                    <a:pt x="842" y="2216"/>
                    <a:pt x="668" y="2271"/>
                    <a:pt x="518" y="2384"/>
                  </a:cubicBezTo>
                  <a:cubicBezTo>
                    <a:pt x="305" y="2536"/>
                    <a:pt x="123" y="2749"/>
                    <a:pt x="62" y="3022"/>
                  </a:cubicBezTo>
                  <a:cubicBezTo>
                    <a:pt x="1" y="3448"/>
                    <a:pt x="92" y="3873"/>
                    <a:pt x="366" y="4238"/>
                  </a:cubicBezTo>
                  <a:cubicBezTo>
                    <a:pt x="518" y="4451"/>
                    <a:pt x="730" y="4633"/>
                    <a:pt x="943" y="4785"/>
                  </a:cubicBezTo>
                  <a:cubicBezTo>
                    <a:pt x="1126" y="4907"/>
                    <a:pt x="1217" y="4937"/>
                    <a:pt x="1217" y="4937"/>
                  </a:cubicBezTo>
                  <a:cubicBezTo>
                    <a:pt x="1217" y="4907"/>
                    <a:pt x="1156" y="4846"/>
                    <a:pt x="1004" y="4724"/>
                  </a:cubicBezTo>
                  <a:cubicBezTo>
                    <a:pt x="791" y="4542"/>
                    <a:pt x="639" y="4360"/>
                    <a:pt x="487" y="4147"/>
                  </a:cubicBezTo>
                  <a:cubicBezTo>
                    <a:pt x="274" y="3812"/>
                    <a:pt x="183" y="3417"/>
                    <a:pt x="274" y="3053"/>
                  </a:cubicBezTo>
                  <a:cubicBezTo>
                    <a:pt x="335" y="2840"/>
                    <a:pt x="457" y="2657"/>
                    <a:pt x="670" y="2566"/>
                  </a:cubicBezTo>
                  <a:cubicBezTo>
                    <a:pt x="784" y="2471"/>
                    <a:pt x="909" y="2424"/>
                    <a:pt x="1047" y="2424"/>
                  </a:cubicBezTo>
                  <a:cubicBezTo>
                    <a:pt x="1103" y="2424"/>
                    <a:pt x="1160" y="2431"/>
                    <a:pt x="1219" y="2447"/>
                  </a:cubicBezTo>
                  <a:lnTo>
                    <a:pt x="1219" y="2447"/>
                  </a:lnTo>
                  <a:cubicBezTo>
                    <a:pt x="1228" y="2456"/>
                    <a:pt x="1237" y="2465"/>
                    <a:pt x="1247" y="2475"/>
                  </a:cubicBezTo>
                  <a:lnTo>
                    <a:pt x="1257" y="2458"/>
                  </a:lnTo>
                  <a:lnTo>
                    <a:pt x="1257" y="2458"/>
                  </a:lnTo>
                  <a:cubicBezTo>
                    <a:pt x="1274" y="2463"/>
                    <a:pt x="1291" y="2469"/>
                    <a:pt x="1308" y="2475"/>
                  </a:cubicBezTo>
                  <a:lnTo>
                    <a:pt x="1885" y="2718"/>
                  </a:lnTo>
                  <a:lnTo>
                    <a:pt x="1399" y="2293"/>
                  </a:lnTo>
                  <a:cubicBezTo>
                    <a:pt x="1338" y="2232"/>
                    <a:pt x="1308" y="2171"/>
                    <a:pt x="1247" y="2110"/>
                  </a:cubicBezTo>
                  <a:cubicBezTo>
                    <a:pt x="1126" y="1897"/>
                    <a:pt x="1065" y="1654"/>
                    <a:pt x="1126" y="1411"/>
                  </a:cubicBezTo>
                  <a:cubicBezTo>
                    <a:pt x="1156" y="1168"/>
                    <a:pt x="1247" y="955"/>
                    <a:pt x="1399" y="803"/>
                  </a:cubicBezTo>
                  <a:cubicBezTo>
                    <a:pt x="1703" y="499"/>
                    <a:pt x="2068" y="287"/>
                    <a:pt x="2463" y="195"/>
                  </a:cubicBezTo>
                  <a:cubicBezTo>
                    <a:pt x="3162" y="74"/>
                    <a:pt x="3618" y="135"/>
                    <a:pt x="3618" y="74"/>
                  </a:cubicBezTo>
                  <a:cubicBezTo>
                    <a:pt x="3527" y="43"/>
                    <a:pt x="3405" y="13"/>
                    <a:pt x="3314" y="13"/>
                  </a:cubicBezTo>
                  <a:cubicBezTo>
                    <a:pt x="3225" y="4"/>
                    <a:pt x="3136" y="0"/>
                    <a:pt x="30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3523;p76">
              <a:extLst>
                <a:ext uri="{FF2B5EF4-FFF2-40B4-BE49-F238E27FC236}">
                  <a16:creationId xmlns:a16="http://schemas.microsoft.com/office/drawing/2014/main" id="{236613C3-228D-D326-D800-023B9AC44650}"/>
                </a:ext>
              </a:extLst>
            </p:cNvPr>
            <p:cNvSpPr/>
            <p:nvPr/>
          </p:nvSpPr>
          <p:spPr>
            <a:xfrm>
              <a:off x="5766325" y="1362775"/>
              <a:ext cx="34975" cy="37475"/>
            </a:xfrm>
            <a:custGeom>
              <a:avLst/>
              <a:gdLst/>
              <a:ahLst/>
              <a:cxnLst/>
              <a:rect l="l" t="t" r="r" b="b"/>
              <a:pathLst>
                <a:path w="1399" h="1499" extrusionOk="0">
                  <a:moveTo>
                    <a:pt x="92" y="0"/>
                  </a:moveTo>
                  <a:cubicBezTo>
                    <a:pt x="62" y="0"/>
                    <a:pt x="1" y="122"/>
                    <a:pt x="1" y="335"/>
                  </a:cubicBezTo>
                  <a:cubicBezTo>
                    <a:pt x="1" y="912"/>
                    <a:pt x="457" y="1429"/>
                    <a:pt x="1034" y="1490"/>
                  </a:cubicBezTo>
                  <a:cubicBezTo>
                    <a:pt x="1077" y="1496"/>
                    <a:pt x="1117" y="1498"/>
                    <a:pt x="1154" y="1498"/>
                  </a:cubicBezTo>
                  <a:cubicBezTo>
                    <a:pt x="1302" y="1498"/>
                    <a:pt x="1399" y="1459"/>
                    <a:pt x="1399" y="1459"/>
                  </a:cubicBezTo>
                  <a:cubicBezTo>
                    <a:pt x="1034" y="1368"/>
                    <a:pt x="730" y="1186"/>
                    <a:pt x="457" y="973"/>
                  </a:cubicBezTo>
                  <a:cubicBezTo>
                    <a:pt x="92" y="517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3524;p76">
              <a:extLst>
                <a:ext uri="{FF2B5EF4-FFF2-40B4-BE49-F238E27FC236}">
                  <a16:creationId xmlns:a16="http://schemas.microsoft.com/office/drawing/2014/main" id="{B3C4C2BC-666D-4744-FFBF-E44B53AAD49C}"/>
                </a:ext>
              </a:extLst>
            </p:cNvPr>
            <p:cNvSpPr/>
            <p:nvPr/>
          </p:nvSpPr>
          <p:spPr>
            <a:xfrm>
              <a:off x="6010250" y="1302675"/>
              <a:ext cx="133775" cy="60875"/>
            </a:xfrm>
            <a:custGeom>
              <a:avLst/>
              <a:gdLst/>
              <a:ahLst/>
              <a:cxnLst/>
              <a:rect l="l" t="t" r="r" b="b"/>
              <a:pathLst>
                <a:path w="5351" h="2435" extrusionOk="0">
                  <a:moveTo>
                    <a:pt x="2405" y="848"/>
                  </a:moveTo>
                  <a:cubicBezTo>
                    <a:pt x="2414" y="850"/>
                    <a:pt x="2423" y="852"/>
                    <a:pt x="2432" y="854"/>
                  </a:cubicBezTo>
                  <a:cubicBezTo>
                    <a:pt x="2706" y="945"/>
                    <a:pt x="2949" y="1189"/>
                    <a:pt x="3040" y="1462"/>
                  </a:cubicBezTo>
                  <a:cubicBezTo>
                    <a:pt x="3132" y="1766"/>
                    <a:pt x="2980" y="2131"/>
                    <a:pt x="2706" y="2161"/>
                  </a:cubicBezTo>
                  <a:cubicBezTo>
                    <a:pt x="2372" y="2161"/>
                    <a:pt x="2128" y="1918"/>
                    <a:pt x="2098" y="1614"/>
                  </a:cubicBezTo>
                  <a:cubicBezTo>
                    <a:pt x="2098" y="1308"/>
                    <a:pt x="2200" y="1052"/>
                    <a:pt x="2405" y="848"/>
                  </a:cubicBezTo>
                  <a:close/>
                  <a:moveTo>
                    <a:pt x="3890" y="0"/>
                  </a:moveTo>
                  <a:cubicBezTo>
                    <a:pt x="3321" y="0"/>
                    <a:pt x="2758" y="219"/>
                    <a:pt x="2322" y="631"/>
                  </a:cubicBezTo>
                  <a:lnTo>
                    <a:pt x="2322" y="631"/>
                  </a:lnTo>
                  <a:cubicBezTo>
                    <a:pt x="2223" y="613"/>
                    <a:pt x="2123" y="603"/>
                    <a:pt x="2022" y="603"/>
                  </a:cubicBezTo>
                  <a:cubicBezTo>
                    <a:pt x="1863" y="603"/>
                    <a:pt x="1703" y="626"/>
                    <a:pt x="1551" y="672"/>
                  </a:cubicBezTo>
                  <a:cubicBezTo>
                    <a:pt x="1277" y="763"/>
                    <a:pt x="1065" y="915"/>
                    <a:pt x="852" y="1097"/>
                  </a:cubicBezTo>
                  <a:cubicBezTo>
                    <a:pt x="578" y="1371"/>
                    <a:pt x="335" y="1705"/>
                    <a:pt x="153" y="2070"/>
                  </a:cubicBezTo>
                  <a:cubicBezTo>
                    <a:pt x="92" y="2161"/>
                    <a:pt x="31" y="2313"/>
                    <a:pt x="1" y="2435"/>
                  </a:cubicBezTo>
                  <a:cubicBezTo>
                    <a:pt x="92" y="2344"/>
                    <a:pt x="153" y="2222"/>
                    <a:pt x="244" y="2100"/>
                  </a:cubicBezTo>
                  <a:cubicBezTo>
                    <a:pt x="426" y="1766"/>
                    <a:pt x="669" y="1493"/>
                    <a:pt x="943" y="1249"/>
                  </a:cubicBezTo>
                  <a:cubicBezTo>
                    <a:pt x="1241" y="952"/>
                    <a:pt x="1642" y="809"/>
                    <a:pt x="2043" y="809"/>
                  </a:cubicBezTo>
                  <a:cubicBezTo>
                    <a:pt x="2083" y="809"/>
                    <a:pt x="2122" y="810"/>
                    <a:pt x="2161" y="813"/>
                  </a:cubicBezTo>
                  <a:lnTo>
                    <a:pt x="2161" y="813"/>
                  </a:lnTo>
                  <a:cubicBezTo>
                    <a:pt x="1982" y="1050"/>
                    <a:pt x="1885" y="1323"/>
                    <a:pt x="1885" y="1614"/>
                  </a:cubicBezTo>
                  <a:cubicBezTo>
                    <a:pt x="1914" y="2051"/>
                    <a:pt x="2250" y="2376"/>
                    <a:pt x="2652" y="2376"/>
                  </a:cubicBezTo>
                  <a:cubicBezTo>
                    <a:pt x="2670" y="2376"/>
                    <a:pt x="2688" y="2375"/>
                    <a:pt x="2706" y="2374"/>
                  </a:cubicBezTo>
                  <a:cubicBezTo>
                    <a:pt x="2949" y="2344"/>
                    <a:pt x="3132" y="2222"/>
                    <a:pt x="3223" y="2009"/>
                  </a:cubicBezTo>
                  <a:cubicBezTo>
                    <a:pt x="3284" y="1827"/>
                    <a:pt x="3314" y="1614"/>
                    <a:pt x="3253" y="1401"/>
                  </a:cubicBezTo>
                  <a:cubicBezTo>
                    <a:pt x="3139" y="1088"/>
                    <a:pt x="2891" y="827"/>
                    <a:pt x="2560" y="696"/>
                  </a:cubicBezTo>
                  <a:lnTo>
                    <a:pt x="2560" y="696"/>
                  </a:lnTo>
                  <a:cubicBezTo>
                    <a:pt x="2916" y="363"/>
                    <a:pt x="3391" y="183"/>
                    <a:pt x="3891" y="155"/>
                  </a:cubicBezTo>
                  <a:cubicBezTo>
                    <a:pt x="4256" y="155"/>
                    <a:pt x="4651" y="216"/>
                    <a:pt x="4986" y="368"/>
                  </a:cubicBezTo>
                  <a:cubicBezTo>
                    <a:pt x="5107" y="429"/>
                    <a:pt x="5229" y="489"/>
                    <a:pt x="5350" y="550"/>
                  </a:cubicBezTo>
                  <a:cubicBezTo>
                    <a:pt x="5259" y="459"/>
                    <a:pt x="5138" y="368"/>
                    <a:pt x="5016" y="307"/>
                  </a:cubicBezTo>
                  <a:cubicBezTo>
                    <a:pt x="4663" y="100"/>
                    <a:pt x="4275" y="0"/>
                    <a:pt x="38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3525;p76">
              <a:extLst>
                <a:ext uri="{FF2B5EF4-FFF2-40B4-BE49-F238E27FC236}">
                  <a16:creationId xmlns:a16="http://schemas.microsoft.com/office/drawing/2014/main" id="{C83B6267-075F-C930-9E2D-D62344E5C0DD}"/>
                </a:ext>
              </a:extLst>
            </p:cNvPr>
            <p:cNvSpPr/>
            <p:nvPr/>
          </p:nvSpPr>
          <p:spPr>
            <a:xfrm>
              <a:off x="5772500" y="1519400"/>
              <a:ext cx="63000" cy="91950"/>
            </a:xfrm>
            <a:custGeom>
              <a:avLst/>
              <a:gdLst/>
              <a:ahLst/>
              <a:cxnLst/>
              <a:rect l="l" t="t" r="r" b="b"/>
              <a:pathLst>
                <a:path w="2520" h="3678" extrusionOk="0">
                  <a:moveTo>
                    <a:pt x="1595" y="1"/>
                  </a:moveTo>
                  <a:cubicBezTo>
                    <a:pt x="902" y="1"/>
                    <a:pt x="1" y="293"/>
                    <a:pt x="58" y="1790"/>
                  </a:cubicBezTo>
                  <a:cubicBezTo>
                    <a:pt x="97" y="3365"/>
                    <a:pt x="1118" y="3678"/>
                    <a:pt x="1833" y="3678"/>
                  </a:cubicBezTo>
                  <a:cubicBezTo>
                    <a:pt x="2222" y="3678"/>
                    <a:pt x="2520" y="3585"/>
                    <a:pt x="2520" y="3553"/>
                  </a:cubicBezTo>
                  <a:cubicBezTo>
                    <a:pt x="2520" y="3492"/>
                    <a:pt x="2368" y="118"/>
                    <a:pt x="2368" y="118"/>
                  </a:cubicBezTo>
                  <a:cubicBezTo>
                    <a:pt x="2356" y="107"/>
                    <a:pt x="2014" y="1"/>
                    <a:pt x="159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3526;p76">
              <a:extLst>
                <a:ext uri="{FF2B5EF4-FFF2-40B4-BE49-F238E27FC236}">
                  <a16:creationId xmlns:a16="http://schemas.microsoft.com/office/drawing/2014/main" id="{5550919D-96BD-CE13-E073-D07F20A85ADD}"/>
                </a:ext>
              </a:extLst>
            </p:cNvPr>
            <p:cNvSpPr/>
            <p:nvPr/>
          </p:nvSpPr>
          <p:spPr>
            <a:xfrm>
              <a:off x="5788375" y="1538750"/>
              <a:ext cx="28125" cy="52300"/>
            </a:xfrm>
            <a:custGeom>
              <a:avLst/>
              <a:gdLst/>
              <a:ahLst/>
              <a:cxnLst/>
              <a:rect l="l" t="t" r="r" b="b"/>
              <a:pathLst>
                <a:path w="1125" h="2092" extrusionOk="0">
                  <a:moveTo>
                    <a:pt x="637" y="1"/>
                  </a:moveTo>
                  <a:cubicBezTo>
                    <a:pt x="616" y="1"/>
                    <a:pt x="596" y="4"/>
                    <a:pt x="578" y="13"/>
                  </a:cubicBezTo>
                  <a:cubicBezTo>
                    <a:pt x="365" y="44"/>
                    <a:pt x="213" y="196"/>
                    <a:pt x="152" y="378"/>
                  </a:cubicBezTo>
                  <a:cubicBezTo>
                    <a:pt x="61" y="591"/>
                    <a:pt x="0" y="834"/>
                    <a:pt x="31" y="1047"/>
                  </a:cubicBezTo>
                  <a:cubicBezTo>
                    <a:pt x="0" y="1503"/>
                    <a:pt x="274" y="1898"/>
                    <a:pt x="669" y="2080"/>
                  </a:cubicBezTo>
                  <a:cubicBezTo>
                    <a:pt x="699" y="2088"/>
                    <a:pt x="732" y="2091"/>
                    <a:pt x="764" y="2091"/>
                  </a:cubicBezTo>
                  <a:cubicBezTo>
                    <a:pt x="863" y="2091"/>
                    <a:pt x="965" y="2057"/>
                    <a:pt x="1034" y="1989"/>
                  </a:cubicBezTo>
                  <a:cubicBezTo>
                    <a:pt x="1125" y="1959"/>
                    <a:pt x="1125" y="1898"/>
                    <a:pt x="1125" y="1898"/>
                  </a:cubicBezTo>
                  <a:lnTo>
                    <a:pt x="1125" y="1898"/>
                  </a:lnTo>
                  <a:cubicBezTo>
                    <a:pt x="1125" y="1898"/>
                    <a:pt x="1094" y="1928"/>
                    <a:pt x="1003" y="1958"/>
                  </a:cubicBezTo>
                  <a:cubicBezTo>
                    <a:pt x="958" y="1989"/>
                    <a:pt x="904" y="2004"/>
                    <a:pt x="851" y="2004"/>
                  </a:cubicBezTo>
                  <a:cubicBezTo>
                    <a:pt x="798" y="2004"/>
                    <a:pt x="745" y="1989"/>
                    <a:pt x="699" y="1958"/>
                  </a:cubicBezTo>
                  <a:cubicBezTo>
                    <a:pt x="365" y="1776"/>
                    <a:pt x="183" y="1411"/>
                    <a:pt x="183" y="1047"/>
                  </a:cubicBezTo>
                  <a:cubicBezTo>
                    <a:pt x="183" y="834"/>
                    <a:pt x="213" y="651"/>
                    <a:pt x="274" y="439"/>
                  </a:cubicBezTo>
                  <a:cubicBezTo>
                    <a:pt x="335" y="287"/>
                    <a:pt x="456" y="165"/>
                    <a:pt x="578" y="104"/>
                  </a:cubicBezTo>
                  <a:cubicBezTo>
                    <a:pt x="599" y="99"/>
                    <a:pt x="620" y="96"/>
                    <a:pt x="639" y="96"/>
                  </a:cubicBezTo>
                  <a:cubicBezTo>
                    <a:pt x="731" y="96"/>
                    <a:pt x="801" y="151"/>
                    <a:pt x="851" y="226"/>
                  </a:cubicBezTo>
                  <a:cubicBezTo>
                    <a:pt x="882" y="287"/>
                    <a:pt x="851" y="348"/>
                    <a:pt x="882" y="348"/>
                  </a:cubicBezTo>
                  <a:cubicBezTo>
                    <a:pt x="882" y="348"/>
                    <a:pt x="912" y="287"/>
                    <a:pt x="912" y="196"/>
                  </a:cubicBezTo>
                  <a:cubicBezTo>
                    <a:pt x="882" y="135"/>
                    <a:pt x="851" y="74"/>
                    <a:pt x="791" y="44"/>
                  </a:cubicBezTo>
                  <a:cubicBezTo>
                    <a:pt x="748" y="22"/>
                    <a:pt x="689" y="1"/>
                    <a:pt x="63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3527;p76">
              <a:extLst>
                <a:ext uri="{FF2B5EF4-FFF2-40B4-BE49-F238E27FC236}">
                  <a16:creationId xmlns:a16="http://schemas.microsoft.com/office/drawing/2014/main" id="{FD3D39F0-55FA-27B0-3936-8C829BFA86C3}"/>
                </a:ext>
              </a:extLst>
            </p:cNvPr>
            <p:cNvSpPr/>
            <p:nvPr/>
          </p:nvSpPr>
          <p:spPr>
            <a:xfrm>
              <a:off x="5613600" y="1895450"/>
              <a:ext cx="719625" cy="992450"/>
            </a:xfrm>
            <a:custGeom>
              <a:avLst/>
              <a:gdLst/>
              <a:ahLst/>
              <a:cxnLst/>
              <a:rect l="l" t="t" r="r" b="b"/>
              <a:pathLst>
                <a:path w="28785" h="39698" extrusionOk="0">
                  <a:moveTo>
                    <a:pt x="3952" y="1"/>
                  </a:moveTo>
                  <a:lnTo>
                    <a:pt x="0" y="2676"/>
                  </a:lnTo>
                  <a:lnTo>
                    <a:pt x="3344" y="21551"/>
                  </a:lnTo>
                  <a:lnTo>
                    <a:pt x="1885" y="33983"/>
                  </a:lnTo>
                  <a:cubicBezTo>
                    <a:pt x="1550" y="36263"/>
                    <a:pt x="2310" y="39485"/>
                    <a:pt x="2310" y="39485"/>
                  </a:cubicBezTo>
                  <a:lnTo>
                    <a:pt x="27326" y="39697"/>
                  </a:lnTo>
                  <a:lnTo>
                    <a:pt x="27812" y="39454"/>
                  </a:lnTo>
                  <a:cubicBezTo>
                    <a:pt x="28481" y="37023"/>
                    <a:pt x="28663" y="34439"/>
                    <a:pt x="28390" y="31916"/>
                  </a:cubicBezTo>
                  <a:lnTo>
                    <a:pt x="27326" y="20579"/>
                  </a:lnTo>
                  <a:lnTo>
                    <a:pt x="28542" y="11247"/>
                  </a:lnTo>
                  <a:cubicBezTo>
                    <a:pt x="28785" y="6657"/>
                    <a:pt x="26475" y="2341"/>
                    <a:pt x="22523" y="1"/>
                  </a:cubicBezTo>
                  <a:lnTo>
                    <a:pt x="13162" y="2584"/>
                  </a:lnTo>
                  <a:lnTo>
                    <a:pt x="395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3528;p76">
              <a:extLst>
                <a:ext uri="{FF2B5EF4-FFF2-40B4-BE49-F238E27FC236}">
                  <a16:creationId xmlns:a16="http://schemas.microsoft.com/office/drawing/2014/main" id="{9FB9FBB2-DAAA-B192-B03A-F918B02DB028}"/>
                </a:ext>
              </a:extLst>
            </p:cNvPr>
            <p:cNvSpPr/>
            <p:nvPr/>
          </p:nvSpPr>
          <p:spPr>
            <a:xfrm>
              <a:off x="5727575" y="1818600"/>
              <a:ext cx="468125" cy="179475"/>
            </a:xfrm>
            <a:custGeom>
              <a:avLst/>
              <a:gdLst/>
              <a:ahLst/>
              <a:cxnLst/>
              <a:rect l="l" t="t" r="r" b="b"/>
              <a:pathLst>
                <a:path w="18725" h="7179" extrusionOk="0">
                  <a:moveTo>
                    <a:pt x="15120" y="0"/>
                  </a:moveTo>
                  <a:cubicBezTo>
                    <a:pt x="12655" y="0"/>
                    <a:pt x="9879" y="5081"/>
                    <a:pt x="9879" y="5081"/>
                  </a:cubicBezTo>
                  <a:cubicBezTo>
                    <a:pt x="9879" y="5081"/>
                    <a:pt x="6292" y="2315"/>
                    <a:pt x="5168" y="1433"/>
                  </a:cubicBezTo>
                  <a:cubicBezTo>
                    <a:pt x="4519" y="907"/>
                    <a:pt x="3668" y="796"/>
                    <a:pt x="3064" y="796"/>
                  </a:cubicBezTo>
                  <a:cubicBezTo>
                    <a:pt x="2621" y="796"/>
                    <a:pt x="2311" y="856"/>
                    <a:pt x="2311" y="856"/>
                  </a:cubicBezTo>
                  <a:lnTo>
                    <a:pt x="1" y="7026"/>
                  </a:lnTo>
                  <a:lnTo>
                    <a:pt x="7144" y="7178"/>
                  </a:lnTo>
                  <a:lnTo>
                    <a:pt x="18724" y="6449"/>
                  </a:lnTo>
                  <a:cubicBezTo>
                    <a:pt x="18724" y="6449"/>
                    <a:pt x="18268" y="1008"/>
                    <a:pt x="15685" y="96"/>
                  </a:cubicBezTo>
                  <a:cubicBezTo>
                    <a:pt x="15499" y="30"/>
                    <a:pt x="15311" y="0"/>
                    <a:pt x="15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3529;p76">
              <a:extLst>
                <a:ext uri="{FF2B5EF4-FFF2-40B4-BE49-F238E27FC236}">
                  <a16:creationId xmlns:a16="http://schemas.microsoft.com/office/drawing/2014/main" id="{6BB5474B-D40C-7E07-3E34-AB10E43E09CD}"/>
                </a:ext>
              </a:extLst>
            </p:cNvPr>
            <p:cNvSpPr/>
            <p:nvPr/>
          </p:nvSpPr>
          <p:spPr>
            <a:xfrm>
              <a:off x="5831675" y="2541350"/>
              <a:ext cx="440000" cy="270550"/>
            </a:xfrm>
            <a:custGeom>
              <a:avLst/>
              <a:gdLst/>
              <a:ahLst/>
              <a:cxnLst/>
              <a:rect l="l" t="t" r="r" b="b"/>
              <a:pathLst>
                <a:path w="17600" h="10822" extrusionOk="0">
                  <a:moveTo>
                    <a:pt x="30" y="10656"/>
                  </a:moveTo>
                  <a:lnTo>
                    <a:pt x="30" y="10656"/>
                  </a:lnTo>
                  <a:cubicBezTo>
                    <a:pt x="21" y="10660"/>
                    <a:pt x="11" y="10664"/>
                    <a:pt x="1" y="10670"/>
                  </a:cubicBezTo>
                  <a:cubicBezTo>
                    <a:pt x="1" y="10670"/>
                    <a:pt x="11" y="10665"/>
                    <a:pt x="30" y="10656"/>
                  </a:cubicBezTo>
                  <a:close/>
                  <a:moveTo>
                    <a:pt x="12554" y="1"/>
                  </a:moveTo>
                  <a:lnTo>
                    <a:pt x="9241" y="305"/>
                  </a:lnTo>
                  <a:lnTo>
                    <a:pt x="5502" y="639"/>
                  </a:lnTo>
                  <a:lnTo>
                    <a:pt x="5442" y="639"/>
                  </a:lnTo>
                  <a:lnTo>
                    <a:pt x="5442" y="700"/>
                  </a:lnTo>
                  <a:cubicBezTo>
                    <a:pt x="5320" y="1034"/>
                    <a:pt x="5138" y="1369"/>
                    <a:pt x="4925" y="1642"/>
                  </a:cubicBezTo>
                  <a:cubicBezTo>
                    <a:pt x="4712" y="1916"/>
                    <a:pt x="4469" y="2159"/>
                    <a:pt x="4165" y="2341"/>
                  </a:cubicBezTo>
                  <a:cubicBezTo>
                    <a:pt x="3618" y="2706"/>
                    <a:pt x="2980" y="2980"/>
                    <a:pt x="2311" y="3071"/>
                  </a:cubicBezTo>
                  <a:lnTo>
                    <a:pt x="2220" y="3071"/>
                  </a:lnTo>
                  <a:lnTo>
                    <a:pt x="2250" y="3162"/>
                  </a:lnTo>
                  <a:cubicBezTo>
                    <a:pt x="2584" y="4287"/>
                    <a:pt x="2676" y="5442"/>
                    <a:pt x="2493" y="6597"/>
                  </a:cubicBezTo>
                  <a:cubicBezTo>
                    <a:pt x="2402" y="7478"/>
                    <a:pt x="2128" y="8329"/>
                    <a:pt x="1673" y="9120"/>
                  </a:cubicBezTo>
                  <a:cubicBezTo>
                    <a:pt x="1399" y="9606"/>
                    <a:pt x="1004" y="10031"/>
                    <a:pt x="518" y="10366"/>
                  </a:cubicBezTo>
                  <a:cubicBezTo>
                    <a:pt x="280" y="10532"/>
                    <a:pt x="98" y="10624"/>
                    <a:pt x="30" y="10656"/>
                  </a:cubicBezTo>
                  <a:lnTo>
                    <a:pt x="30" y="10656"/>
                  </a:lnTo>
                  <a:cubicBezTo>
                    <a:pt x="73" y="10638"/>
                    <a:pt x="103" y="10634"/>
                    <a:pt x="153" y="10609"/>
                  </a:cubicBezTo>
                  <a:cubicBezTo>
                    <a:pt x="305" y="10548"/>
                    <a:pt x="426" y="10487"/>
                    <a:pt x="548" y="10396"/>
                  </a:cubicBezTo>
                  <a:cubicBezTo>
                    <a:pt x="1065" y="10092"/>
                    <a:pt x="1460" y="9667"/>
                    <a:pt x="1764" y="9150"/>
                  </a:cubicBezTo>
                  <a:cubicBezTo>
                    <a:pt x="2250" y="8390"/>
                    <a:pt x="2554" y="7509"/>
                    <a:pt x="2645" y="6627"/>
                  </a:cubicBezTo>
                  <a:cubicBezTo>
                    <a:pt x="2822" y="5479"/>
                    <a:pt x="2742" y="4330"/>
                    <a:pt x="2432" y="3237"/>
                  </a:cubicBezTo>
                  <a:lnTo>
                    <a:pt x="2432" y="3237"/>
                  </a:lnTo>
                  <a:cubicBezTo>
                    <a:pt x="3098" y="3110"/>
                    <a:pt x="3734" y="2873"/>
                    <a:pt x="4287" y="2524"/>
                  </a:cubicBezTo>
                  <a:cubicBezTo>
                    <a:pt x="4591" y="2311"/>
                    <a:pt x="4864" y="2037"/>
                    <a:pt x="5107" y="1764"/>
                  </a:cubicBezTo>
                  <a:cubicBezTo>
                    <a:pt x="5338" y="1475"/>
                    <a:pt x="5514" y="1132"/>
                    <a:pt x="5636" y="785"/>
                  </a:cubicBezTo>
                  <a:lnTo>
                    <a:pt x="5636" y="785"/>
                  </a:lnTo>
                  <a:lnTo>
                    <a:pt x="9302" y="487"/>
                  </a:lnTo>
                  <a:lnTo>
                    <a:pt x="12561" y="191"/>
                  </a:lnTo>
                  <a:lnTo>
                    <a:pt x="12561" y="191"/>
                  </a:lnTo>
                  <a:cubicBezTo>
                    <a:pt x="12862" y="739"/>
                    <a:pt x="13274" y="1201"/>
                    <a:pt x="13770" y="1551"/>
                  </a:cubicBezTo>
                  <a:cubicBezTo>
                    <a:pt x="14252" y="1883"/>
                    <a:pt x="14824" y="2095"/>
                    <a:pt x="15397" y="2157"/>
                  </a:cubicBezTo>
                  <a:lnTo>
                    <a:pt x="15397" y="2157"/>
                  </a:lnTo>
                  <a:cubicBezTo>
                    <a:pt x="16259" y="3260"/>
                    <a:pt x="16997" y="4307"/>
                    <a:pt x="17266" y="5442"/>
                  </a:cubicBezTo>
                  <a:cubicBezTo>
                    <a:pt x="17509" y="6414"/>
                    <a:pt x="17509" y="7448"/>
                    <a:pt x="17296" y="8421"/>
                  </a:cubicBezTo>
                  <a:cubicBezTo>
                    <a:pt x="17144" y="9059"/>
                    <a:pt x="16901" y="9667"/>
                    <a:pt x="16566" y="10244"/>
                  </a:cubicBezTo>
                  <a:cubicBezTo>
                    <a:pt x="16323" y="10639"/>
                    <a:pt x="16171" y="10822"/>
                    <a:pt x="16171" y="10822"/>
                  </a:cubicBezTo>
                  <a:cubicBezTo>
                    <a:pt x="16323" y="10670"/>
                    <a:pt x="16475" y="10487"/>
                    <a:pt x="16597" y="10275"/>
                  </a:cubicBezTo>
                  <a:cubicBezTo>
                    <a:pt x="16931" y="9728"/>
                    <a:pt x="17205" y="9120"/>
                    <a:pt x="17357" y="8451"/>
                  </a:cubicBezTo>
                  <a:cubicBezTo>
                    <a:pt x="17600" y="7478"/>
                    <a:pt x="17600" y="6414"/>
                    <a:pt x="17357" y="5411"/>
                  </a:cubicBezTo>
                  <a:cubicBezTo>
                    <a:pt x="17205" y="4803"/>
                    <a:pt x="16962" y="4226"/>
                    <a:pt x="16627" y="3679"/>
                  </a:cubicBezTo>
                  <a:cubicBezTo>
                    <a:pt x="16262" y="3101"/>
                    <a:pt x="15867" y="2554"/>
                    <a:pt x="15442" y="2007"/>
                  </a:cubicBezTo>
                  <a:lnTo>
                    <a:pt x="15411" y="1977"/>
                  </a:lnTo>
                  <a:lnTo>
                    <a:pt x="15381" y="1977"/>
                  </a:lnTo>
                  <a:cubicBezTo>
                    <a:pt x="14803" y="1946"/>
                    <a:pt x="14256" y="1733"/>
                    <a:pt x="13800" y="1430"/>
                  </a:cubicBezTo>
                  <a:cubicBezTo>
                    <a:pt x="13314" y="1065"/>
                    <a:pt x="12919" y="609"/>
                    <a:pt x="12676" y="62"/>
                  </a:cubicBezTo>
                  <a:lnTo>
                    <a:pt x="126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3530;p76">
              <a:extLst>
                <a:ext uri="{FF2B5EF4-FFF2-40B4-BE49-F238E27FC236}">
                  <a16:creationId xmlns:a16="http://schemas.microsoft.com/office/drawing/2014/main" id="{26B6B19E-99AA-2BB7-5B0D-8C790E46C1CD}"/>
                </a:ext>
              </a:extLst>
            </p:cNvPr>
            <p:cNvSpPr/>
            <p:nvPr/>
          </p:nvSpPr>
          <p:spPr>
            <a:xfrm>
              <a:off x="5775450" y="2618100"/>
              <a:ext cx="132250" cy="191875"/>
            </a:xfrm>
            <a:custGeom>
              <a:avLst/>
              <a:gdLst/>
              <a:ahLst/>
              <a:cxnLst/>
              <a:rect l="l" t="t" r="r" b="b"/>
              <a:pathLst>
                <a:path w="5290" h="7675" extrusionOk="0">
                  <a:moveTo>
                    <a:pt x="4408" y="1"/>
                  </a:moveTo>
                  <a:lnTo>
                    <a:pt x="4408" y="1"/>
                  </a:lnTo>
                  <a:cubicBezTo>
                    <a:pt x="4165" y="1338"/>
                    <a:pt x="3739" y="2706"/>
                    <a:pt x="2767" y="3618"/>
                  </a:cubicBezTo>
                  <a:cubicBezTo>
                    <a:pt x="2250" y="4135"/>
                    <a:pt x="1551" y="4408"/>
                    <a:pt x="1004" y="4864"/>
                  </a:cubicBezTo>
                  <a:cubicBezTo>
                    <a:pt x="456" y="5320"/>
                    <a:pt x="0" y="6050"/>
                    <a:pt x="213" y="6749"/>
                  </a:cubicBezTo>
                  <a:cubicBezTo>
                    <a:pt x="416" y="7307"/>
                    <a:pt x="1043" y="7675"/>
                    <a:pt x="1669" y="7675"/>
                  </a:cubicBezTo>
                  <a:cubicBezTo>
                    <a:pt x="1793" y="7675"/>
                    <a:pt x="1917" y="7660"/>
                    <a:pt x="2037" y="7630"/>
                  </a:cubicBezTo>
                  <a:cubicBezTo>
                    <a:pt x="2767" y="7417"/>
                    <a:pt x="3374" y="6961"/>
                    <a:pt x="3770" y="6323"/>
                  </a:cubicBezTo>
                  <a:cubicBezTo>
                    <a:pt x="5077" y="4469"/>
                    <a:pt x="5289" y="2068"/>
                    <a:pt x="4408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3531;p76">
              <a:extLst>
                <a:ext uri="{FF2B5EF4-FFF2-40B4-BE49-F238E27FC236}">
                  <a16:creationId xmlns:a16="http://schemas.microsoft.com/office/drawing/2014/main" id="{B6743C7F-7AB3-8764-7317-E42D3D2906E2}"/>
                </a:ext>
              </a:extLst>
            </p:cNvPr>
            <p:cNvSpPr/>
            <p:nvPr/>
          </p:nvSpPr>
          <p:spPr>
            <a:xfrm>
              <a:off x="5684275" y="2820425"/>
              <a:ext cx="639075" cy="22725"/>
            </a:xfrm>
            <a:custGeom>
              <a:avLst/>
              <a:gdLst/>
              <a:ahLst/>
              <a:cxnLst/>
              <a:rect l="l" t="t" r="r" b="b"/>
              <a:pathLst>
                <a:path w="25563" h="909" extrusionOk="0">
                  <a:moveTo>
                    <a:pt x="25441" y="1"/>
                  </a:moveTo>
                  <a:cubicBezTo>
                    <a:pt x="25403" y="1"/>
                    <a:pt x="25365" y="8"/>
                    <a:pt x="25320" y="24"/>
                  </a:cubicBezTo>
                  <a:lnTo>
                    <a:pt x="24560" y="84"/>
                  </a:lnTo>
                  <a:cubicBezTo>
                    <a:pt x="23921" y="145"/>
                    <a:pt x="22979" y="236"/>
                    <a:pt x="21824" y="327"/>
                  </a:cubicBezTo>
                  <a:cubicBezTo>
                    <a:pt x="19514" y="510"/>
                    <a:pt x="16323" y="692"/>
                    <a:pt x="12797" y="692"/>
                  </a:cubicBezTo>
                  <a:cubicBezTo>
                    <a:pt x="9271" y="692"/>
                    <a:pt x="6079" y="540"/>
                    <a:pt x="3769" y="388"/>
                  </a:cubicBezTo>
                  <a:cubicBezTo>
                    <a:pt x="2614" y="297"/>
                    <a:pt x="1672" y="206"/>
                    <a:pt x="1033" y="145"/>
                  </a:cubicBezTo>
                  <a:lnTo>
                    <a:pt x="274" y="84"/>
                  </a:lnTo>
                  <a:lnTo>
                    <a:pt x="0" y="84"/>
                  </a:lnTo>
                  <a:cubicBezTo>
                    <a:pt x="91" y="115"/>
                    <a:pt x="182" y="145"/>
                    <a:pt x="274" y="145"/>
                  </a:cubicBezTo>
                  <a:lnTo>
                    <a:pt x="1003" y="236"/>
                  </a:lnTo>
                  <a:cubicBezTo>
                    <a:pt x="1641" y="327"/>
                    <a:pt x="2584" y="419"/>
                    <a:pt x="3739" y="540"/>
                  </a:cubicBezTo>
                  <a:cubicBezTo>
                    <a:pt x="5878" y="737"/>
                    <a:pt x="8774" y="908"/>
                    <a:pt x="12016" y="908"/>
                  </a:cubicBezTo>
                  <a:cubicBezTo>
                    <a:pt x="12274" y="908"/>
                    <a:pt x="12534" y="907"/>
                    <a:pt x="12797" y="905"/>
                  </a:cubicBezTo>
                  <a:cubicBezTo>
                    <a:pt x="16323" y="905"/>
                    <a:pt x="19514" y="692"/>
                    <a:pt x="21824" y="479"/>
                  </a:cubicBezTo>
                  <a:cubicBezTo>
                    <a:pt x="22979" y="358"/>
                    <a:pt x="23921" y="267"/>
                    <a:pt x="24560" y="175"/>
                  </a:cubicBezTo>
                  <a:lnTo>
                    <a:pt x="25320" y="54"/>
                  </a:lnTo>
                  <a:cubicBezTo>
                    <a:pt x="25411" y="54"/>
                    <a:pt x="25472" y="54"/>
                    <a:pt x="25563" y="24"/>
                  </a:cubicBezTo>
                  <a:cubicBezTo>
                    <a:pt x="25517" y="8"/>
                    <a:pt x="25479" y="1"/>
                    <a:pt x="254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3532;p76">
              <a:extLst>
                <a:ext uri="{FF2B5EF4-FFF2-40B4-BE49-F238E27FC236}">
                  <a16:creationId xmlns:a16="http://schemas.microsoft.com/office/drawing/2014/main" id="{9F51068B-14AD-2B41-0E94-DA06F4E9FD03}"/>
                </a:ext>
              </a:extLst>
            </p:cNvPr>
            <p:cNvSpPr/>
            <p:nvPr/>
          </p:nvSpPr>
          <p:spPr>
            <a:xfrm>
              <a:off x="5736700" y="2832400"/>
              <a:ext cx="17500" cy="62325"/>
            </a:xfrm>
            <a:custGeom>
              <a:avLst/>
              <a:gdLst/>
              <a:ahLst/>
              <a:cxnLst/>
              <a:rect l="l" t="t" r="r" b="b"/>
              <a:pathLst>
                <a:path w="700" h="2493" extrusionOk="0">
                  <a:moveTo>
                    <a:pt x="152" y="0"/>
                  </a:moveTo>
                  <a:cubicBezTo>
                    <a:pt x="0" y="426"/>
                    <a:pt x="0" y="882"/>
                    <a:pt x="122" y="1307"/>
                  </a:cubicBezTo>
                  <a:cubicBezTo>
                    <a:pt x="183" y="1733"/>
                    <a:pt x="365" y="2159"/>
                    <a:pt x="639" y="2493"/>
                  </a:cubicBezTo>
                  <a:cubicBezTo>
                    <a:pt x="699" y="2462"/>
                    <a:pt x="456" y="1946"/>
                    <a:pt x="304" y="1247"/>
                  </a:cubicBezTo>
                  <a:cubicBezTo>
                    <a:pt x="183" y="578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3533;p76">
              <a:extLst>
                <a:ext uri="{FF2B5EF4-FFF2-40B4-BE49-F238E27FC236}">
                  <a16:creationId xmlns:a16="http://schemas.microsoft.com/office/drawing/2014/main" id="{FDDCA91C-CCB6-F7B6-1A73-2CD85531F9F0}"/>
                </a:ext>
              </a:extLst>
            </p:cNvPr>
            <p:cNvSpPr/>
            <p:nvPr/>
          </p:nvSpPr>
          <p:spPr>
            <a:xfrm>
              <a:off x="5795200" y="2834675"/>
              <a:ext cx="9150" cy="50175"/>
            </a:xfrm>
            <a:custGeom>
              <a:avLst/>
              <a:gdLst/>
              <a:ahLst/>
              <a:cxnLst/>
              <a:rect l="l" t="t" r="r" b="b"/>
              <a:pathLst>
                <a:path w="366" h="2007" extrusionOk="0">
                  <a:moveTo>
                    <a:pt x="31" y="1"/>
                  </a:moveTo>
                  <a:lnTo>
                    <a:pt x="31" y="1"/>
                  </a:lnTo>
                  <a:cubicBezTo>
                    <a:pt x="1" y="669"/>
                    <a:pt x="92" y="1368"/>
                    <a:pt x="305" y="2007"/>
                  </a:cubicBezTo>
                  <a:cubicBezTo>
                    <a:pt x="366" y="1672"/>
                    <a:pt x="335" y="1338"/>
                    <a:pt x="274" y="1004"/>
                  </a:cubicBezTo>
                  <a:cubicBezTo>
                    <a:pt x="274" y="639"/>
                    <a:pt x="183" y="305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3534;p76">
              <a:extLst>
                <a:ext uri="{FF2B5EF4-FFF2-40B4-BE49-F238E27FC236}">
                  <a16:creationId xmlns:a16="http://schemas.microsoft.com/office/drawing/2014/main" id="{5013579B-6CCA-1B02-DE13-3BC19B3CD01F}"/>
                </a:ext>
              </a:extLst>
            </p:cNvPr>
            <p:cNvSpPr/>
            <p:nvPr/>
          </p:nvSpPr>
          <p:spPr>
            <a:xfrm>
              <a:off x="5875000" y="2838475"/>
              <a:ext cx="8375" cy="61575"/>
            </a:xfrm>
            <a:custGeom>
              <a:avLst/>
              <a:gdLst/>
              <a:ahLst/>
              <a:cxnLst/>
              <a:rect l="l" t="t" r="r" b="b"/>
              <a:pathLst>
                <a:path w="335" h="2463" extrusionOk="0">
                  <a:moveTo>
                    <a:pt x="152" y="1"/>
                  </a:moveTo>
                  <a:lnTo>
                    <a:pt x="152" y="1"/>
                  </a:lnTo>
                  <a:cubicBezTo>
                    <a:pt x="0" y="821"/>
                    <a:pt x="31" y="1672"/>
                    <a:pt x="304" y="2463"/>
                  </a:cubicBezTo>
                  <a:cubicBezTo>
                    <a:pt x="335" y="2037"/>
                    <a:pt x="304" y="1642"/>
                    <a:pt x="274" y="1216"/>
                  </a:cubicBezTo>
                  <a:cubicBezTo>
                    <a:pt x="274" y="821"/>
                    <a:pt x="243" y="396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3535;p76">
              <a:extLst>
                <a:ext uri="{FF2B5EF4-FFF2-40B4-BE49-F238E27FC236}">
                  <a16:creationId xmlns:a16="http://schemas.microsoft.com/office/drawing/2014/main" id="{8B50016C-B60C-8462-3778-EFC4B225E469}"/>
                </a:ext>
              </a:extLst>
            </p:cNvPr>
            <p:cNvSpPr/>
            <p:nvPr/>
          </p:nvSpPr>
          <p:spPr>
            <a:xfrm>
              <a:off x="5938825" y="2841525"/>
              <a:ext cx="8375" cy="51700"/>
            </a:xfrm>
            <a:custGeom>
              <a:avLst/>
              <a:gdLst/>
              <a:ahLst/>
              <a:cxnLst/>
              <a:rect l="l" t="t" r="r" b="b"/>
              <a:pathLst>
                <a:path w="335" h="2068" extrusionOk="0">
                  <a:moveTo>
                    <a:pt x="61" y="0"/>
                  </a:moveTo>
                  <a:cubicBezTo>
                    <a:pt x="1" y="365"/>
                    <a:pt x="1" y="699"/>
                    <a:pt x="61" y="1064"/>
                  </a:cubicBezTo>
                  <a:cubicBezTo>
                    <a:pt x="61" y="1398"/>
                    <a:pt x="153" y="1763"/>
                    <a:pt x="274" y="2067"/>
                  </a:cubicBezTo>
                  <a:cubicBezTo>
                    <a:pt x="335" y="1733"/>
                    <a:pt x="335" y="1368"/>
                    <a:pt x="274" y="1034"/>
                  </a:cubicBezTo>
                  <a:cubicBezTo>
                    <a:pt x="274" y="669"/>
                    <a:pt x="213" y="335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3536;p76">
              <a:extLst>
                <a:ext uri="{FF2B5EF4-FFF2-40B4-BE49-F238E27FC236}">
                  <a16:creationId xmlns:a16="http://schemas.microsoft.com/office/drawing/2014/main" id="{8F9A4615-C855-31C3-D5C7-D2A898A355B5}"/>
                </a:ext>
              </a:extLst>
            </p:cNvPr>
            <p:cNvSpPr/>
            <p:nvPr/>
          </p:nvSpPr>
          <p:spPr>
            <a:xfrm>
              <a:off x="6022425" y="2843025"/>
              <a:ext cx="7625" cy="52475"/>
            </a:xfrm>
            <a:custGeom>
              <a:avLst/>
              <a:gdLst/>
              <a:ahLst/>
              <a:cxnLst/>
              <a:rect l="l" t="t" r="r" b="b"/>
              <a:pathLst>
                <a:path w="305" h="2099" extrusionOk="0">
                  <a:moveTo>
                    <a:pt x="152" y="1"/>
                  </a:moveTo>
                  <a:lnTo>
                    <a:pt x="152" y="1"/>
                  </a:lnTo>
                  <a:cubicBezTo>
                    <a:pt x="0" y="700"/>
                    <a:pt x="30" y="1430"/>
                    <a:pt x="274" y="2098"/>
                  </a:cubicBezTo>
                  <a:cubicBezTo>
                    <a:pt x="304" y="1764"/>
                    <a:pt x="304" y="1399"/>
                    <a:pt x="243" y="1034"/>
                  </a:cubicBezTo>
                  <a:cubicBezTo>
                    <a:pt x="274" y="700"/>
                    <a:pt x="213" y="335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3537;p76">
              <a:extLst>
                <a:ext uri="{FF2B5EF4-FFF2-40B4-BE49-F238E27FC236}">
                  <a16:creationId xmlns:a16="http://schemas.microsoft.com/office/drawing/2014/main" id="{1A439664-B4B8-F95A-6DE7-66BF36B4D5BD}"/>
                </a:ext>
              </a:extLst>
            </p:cNvPr>
            <p:cNvSpPr/>
            <p:nvPr/>
          </p:nvSpPr>
          <p:spPr>
            <a:xfrm>
              <a:off x="6083200" y="2843025"/>
              <a:ext cx="6875" cy="41075"/>
            </a:xfrm>
            <a:custGeom>
              <a:avLst/>
              <a:gdLst/>
              <a:ahLst/>
              <a:cxnLst/>
              <a:rect l="l" t="t" r="r" b="b"/>
              <a:pathLst>
                <a:path w="275" h="1643" extrusionOk="0">
                  <a:moveTo>
                    <a:pt x="122" y="1"/>
                  </a:moveTo>
                  <a:cubicBezTo>
                    <a:pt x="31" y="244"/>
                    <a:pt x="1" y="548"/>
                    <a:pt x="31" y="822"/>
                  </a:cubicBezTo>
                  <a:cubicBezTo>
                    <a:pt x="1" y="1095"/>
                    <a:pt x="31" y="1369"/>
                    <a:pt x="153" y="1642"/>
                  </a:cubicBezTo>
                  <a:cubicBezTo>
                    <a:pt x="244" y="1369"/>
                    <a:pt x="274" y="1095"/>
                    <a:pt x="244" y="822"/>
                  </a:cubicBezTo>
                  <a:cubicBezTo>
                    <a:pt x="214" y="366"/>
                    <a:pt x="183" y="1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3538;p76">
              <a:extLst>
                <a:ext uri="{FF2B5EF4-FFF2-40B4-BE49-F238E27FC236}">
                  <a16:creationId xmlns:a16="http://schemas.microsoft.com/office/drawing/2014/main" id="{2B839D4A-DA8B-EBE2-C95C-C37C0EC99D74}"/>
                </a:ext>
              </a:extLst>
            </p:cNvPr>
            <p:cNvSpPr/>
            <p:nvPr/>
          </p:nvSpPr>
          <p:spPr>
            <a:xfrm>
              <a:off x="6156150" y="2836200"/>
              <a:ext cx="8400" cy="53225"/>
            </a:xfrm>
            <a:custGeom>
              <a:avLst/>
              <a:gdLst/>
              <a:ahLst/>
              <a:cxnLst/>
              <a:rect l="l" t="t" r="r" b="b"/>
              <a:pathLst>
                <a:path w="336" h="2129" extrusionOk="0">
                  <a:moveTo>
                    <a:pt x="153" y="0"/>
                  </a:moveTo>
                  <a:cubicBezTo>
                    <a:pt x="31" y="365"/>
                    <a:pt x="1" y="730"/>
                    <a:pt x="62" y="1064"/>
                  </a:cubicBezTo>
                  <a:cubicBezTo>
                    <a:pt x="62" y="1429"/>
                    <a:pt x="153" y="1794"/>
                    <a:pt x="305" y="2128"/>
                  </a:cubicBezTo>
                  <a:cubicBezTo>
                    <a:pt x="335" y="1763"/>
                    <a:pt x="305" y="1399"/>
                    <a:pt x="274" y="1064"/>
                  </a:cubicBezTo>
                  <a:cubicBezTo>
                    <a:pt x="274" y="700"/>
                    <a:pt x="244" y="365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3539;p76">
              <a:extLst>
                <a:ext uri="{FF2B5EF4-FFF2-40B4-BE49-F238E27FC236}">
                  <a16:creationId xmlns:a16="http://schemas.microsoft.com/office/drawing/2014/main" id="{E7836E48-43E9-8EE2-0FDA-9C7002583DA5}"/>
                </a:ext>
              </a:extLst>
            </p:cNvPr>
            <p:cNvSpPr/>
            <p:nvPr/>
          </p:nvSpPr>
          <p:spPr>
            <a:xfrm>
              <a:off x="6215425" y="2827075"/>
              <a:ext cx="8375" cy="54750"/>
            </a:xfrm>
            <a:custGeom>
              <a:avLst/>
              <a:gdLst/>
              <a:ahLst/>
              <a:cxnLst/>
              <a:rect l="l" t="t" r="r" b="b"/>
              <a:pathLst>
                <a:path w="335" h="2190" extrusionOk="0">
                  <a:moveTo>
                    <a:pt x="61" y="1"/>
                  </a:moveTo>
                  <a:cubicBezTo>
                    <a:pt x="1" y="365"/>
                    <a:pt x="1" y="730"/>
                    <a:pt x="61" y="1095"/>
                  </a:cubicBezTo>
                  <a:cubicBezTo>
                    <a:pt x="61" y="1460"/>
                    <a:pt x="153" y="1855"/>
                    <a:pt x="274" y="2189"/>
                  </a:cubicBezTo>
                  <a:cubicBezTo>
                    <a:pt x="335" y="1824"/>
                    <a:pt x="335" y="1460"/>
                    <a:pt x="274" y="1095"/>
                  </a:cubicBezTo>
                  <a:cubicBezTo>
                    <a:pt x="274" y="700"/>
                    <a:pt x="183" y="335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3540;p76">
              <a:extLst>
                <a:ext uri="{FF2B5EF4-FFF2-40B4-BE49-F238E27FC236}">
                  <a16:creationId xmlns:a16="http://schemas.microsoft.com/office/drawing/2014/main" id="{2623C3C5-555E-4F6E-45F4-A35752C480B9}"/>
                </a:ext>
              </a:extLst>
            </p:cNvPr>
            <p:cNvSpPr/>
            <p:nvPr/>
          </p:nvSpPr>
          <p:spPr>
            <a:xfrm>
              <a:off x="6272425" y="2827850"/>
              <a:ext cx="10650" cy="59275"/>
            </a:xfrm>
            <a:custGeom>
              <a:avLst/>
              <a:gdLst/>
              <a:ahLst/>
              <a:cxnLst/>
              <a:rect l="l" t="t" r="r" b="b"/>
              <a:pathLst>
                <a:path w="426" h="2371" extrusionOk="0">
                  <a:moveTo>
                    <a:pt x="395" y="0"/>
                  </a:moveTo>
                  <a:cubicBezTo>
                    <a:pt x="152" y="760"/>
                    <a:pt x="0" y="1581"/>
                    <a:pt x="31" y="2371"/>
                  </a:cubicBezTo>
                  <a:cubicBezTo>
                    <a:pt x="183" y="2006"/>
                    <a:pt x="274" y="1611"/>
                    <a:pt x="304" y="1216"/>
                  </a:cubicBezTo>
                  <a:cubicBezTo>
                    <a:pt x="395" y="821"/>
                    <a:pt x="426" y="395"/>
                    <a:pt x="3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3541;p76">
              <a:extLst>
                <a:ext uri="{FF2B5EF4-FFF2-40B4-BE49-F238E27FC236}">
                  <a16:creationId xmlns:a16="http://schemas.microsoft.com/office/drawing/2014/main" id="{EB0F5480-F94C-446D-469E-2921DC933F98}"/>
                </a:ext>
              </a:extLst>
            </p:cNvPr>
            <p:cNvSpPr/>
            <p:nvPr/>
          </p:nvSpPr>
          <p:spPr>
            <a:xfrm>
              <a:off x="5672875" y="2825550"/>
              <a:ext cx="28125" cy="79825"/>
            </a:xfrm>
            <a:custGeom>
              <a:avLst/>
              <a:gdLst/>
              <a:ahLst/>
              <a:cxnLst/>
              <a:rect l="l" t="t" r="r" b="b"/>
              <a:pathLst>
                <a:path w="1125" h="3193" extrusionOk="0">
                  <a:moveTo>
                    <a:pt x="91" y="1"/>
                  </a:moveTo>
                  <a:cubicBezTo>
                    <a:pt x="0" y="578"/>
                    <a:pt x="61" y="1156"/>
                    <a:pt x="274" y="1703"/>
                  </a:cubicBezTo>
                  <a:cubicBezTo>
                    <a:pt x="395" y="2250"/>
                    <a:pt x="699" y="2767"/>
                    <a:pt x="1094" y="3192"/>
                  </a:cubicBezTo>
                  <a:cubicBezTo>
                    <a:pt x="1125" y="3162"/>
                    <a:pt x="760" y="2524"/>
                    <a:pt x="456" y="1642"/>
                  </a:cubicBezTo>
                  <a:cubicBezTo>
                    <a:pt x="182" y="761"/>
                    <a:pt x="152" y="1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3542;p76">
              <a:extLst>
                <a:ext uri="{FF2B5EF4-FFF2-40B4-BE49-F238E27FC236}">
                  <a16:creationId xmlns:a16="http://schemas.microsoft.com/office/drawing/2014/main" id="{97BC3A39-932D-6CA0-4313-A0E34E818D58}"/>
                </a:ext>
              </a:extLst>
            </p:cNvPr>
            <p:cNvSpPr/>
            <p:nvPr/>
          </p:nvSpPr>
          <p:spPr>
            <a:xfrm>
              <a:off x="5650825" y="2466900"/>
              <a:ext cx="334375" cy="226275"/>
            </a:xfrm>
            <a:custGeom>
              <a:avLst/>
              <a:gdLst/>
              <a:ahLst/>
              <a:cxnLst/>
              <a:rect l="l" t="t" r="r" b="b"/>
              <a:pathLst>
                <a:path w="13375" h="9051" extrusionOk="0">
                  <a:moveTo>
                    <a:pt x="13375" y="0"/>
                  </a:moveTo>
                  <a:cubicBezTo>
                    <a:pt x="11429" y="1824"/>
                    <a:pt x="9484" y="3617"/>
                    <a:pt x="7296" y="5107"/>
                  </a:cubicBezTo>
                  <a:cubicBezTo>
                    <a:pt x="5107" y="6596"/>
                    <a:pt x="2645" y="7781"/>
                    <a:pt x="1" y="8146"/>
                  </a:cubicBezTo>
                  <a:lnTo>
                    <a:pt x="92" y="8237"/>
                  </a:lnTo>
                  <a:cubicBezTo>
                    <a:pt x="483" y="8847"/>
                    <a:pt x="1218" y="9051"/>
                    <a:pt x="1960" y="9051"/>
                  </a:cubicBezTo>
                  <a:cubicBezTo>
                    <a:pt x="2255" y="9051"/>
                    <a:pt x="2551" y="9019"/>
                    <a:pt x="2827" y="8967"/>
                  </a:cubicBezTo>
                  <a:cubicBezTo>
                    <a:pt x="5168" y="8572"/>
                    <a:pt x="7265" y="7234"/>
                    <a:pt x="8967" y="5593"/>
                  </a:cubicBezTo>
                  <a:cubicBezTo>
                    <a:pt x="10669" y="3952"/>
                    <a:pt x="12007" y="1976"/>
                    <a:pt x="13375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3543;p76">
              <a:extLst>
                <a:ext uri="{FF2B5EF4-FFF2-40B4-BE49-F238E27FC236}">
                  <a16:creationId xmlns:a16="http://schemas.microsoft.com/office/drawing/2014/main" id="{032E8589-C719-FAA5-26C5-F1A5EF9D0F4A}"/>
                </a:ext>
              </a:extLst>
            </p:cNvPr>
            <p:cNvSpPr/>
            <p:nvPr/>
          </p:nvSpPr>
          <p:spPr>
            <a:xfrm>
              <a:off x="6241275" y="2101375"/>
              <a:ext cx="78275" cy="554750"/>
            </a:xfrm>
            <a:custGeom>
              <a:avLst/>
              <a:gdLst/>
              <a:ahLst/>
              <a:cxnLst/>
              <a:rect l="l" t="t" r="r" b="b"/>
              <a:pathLst>
                <a:path w="3131" h="22190" extrusionOk="0">
                  <a:moveTo>
                    <a:pt x="0" y="1"/>
                  </a:moveTo>
                  <a:cubicBezTo>
                    <a:pt x="0" y="62"/>
                    <a:pt x="0" y="153"/>
                    <a:pt x="30" y="214"/>
                  </a:cubicBezTo>
                  <a:cubicBezTo>
                    <a:pt x="61" y="396"/>
                    <a:pt x="91" y="609"/>
                    <a:pt x="122" y="852"/>
                  </a:cubicBezTo>
                  <a:cubicBezTo>
                    <a:pt x="213" y="1460"/>
                    <a:pt x="365" y="2250"/>
                    <a:pt x="517" y="3253"/>
                  </a:cubicBezTo>
                  <a:cubicBezTo>
                    <a:pt x="790" y="5229"/>
                    <a:pt x="1216" y="7995"/>
                    <a:pt x="1641" y="11065"/>
                  </a:cubicBezTo>
                  <a:cubicBezTo>
                    <a:pt x="2067" y="14135"/>
                    <a:pt x="2432" y="16931"/>
                    <a:pt x="2705" y="18937"/>
                  </a:cubicBezTo>
                  <a:cubicBezTo>
                    <a:pt x="2827" y="19910"/>
                    <a:pt x="2918" y="20731"/>
                    <a:pt x="3009" y="21308"/>
                  </a:cubicBezTo>
                  <a:cubicBezTo>
                    <a:pt x="3040" y="21582"/>
                    <a:pt x="3070" y="21795"/>
                    <a:pt x="3100" y="21947"/>
                  </a:cubicBezTo>
                  <a:cubicBezTo>
                    <a:pt x="3100" y="22038"/>
                    <a:pt x="3100" y="22098"/>
                    <a:pt x="3131" y="22190"/>
                  </a:cubicBezTo>
                  <a:cubicBezTo>
                    <a:pt x="3131" y="22098"/>
                    <a:pt x="3131" y="22038"/>
                    <a:pt x="3131" y="21947"/>
                  </a:cubicBezTo>
                  <a:cubicBezTo>
                    <a:pt x="3100" y="21764"/>
                    <a:pt x="3100" y="21551"/>
                    <a:pt x="3070" y="21308"/>
                  </a:cubicBezTo>
                  <a:cubicBezTo>
                    <a:pt x="3040" y="20731"/>
                    <a:pt x="2948" y="19910"/>
                    <a:pt x="2827" y="18907"/>
                  </a:cubicBezTo>
                  <a:cubicBezTo>
                    <a:pt x="2614" y="16901"/>
                    <a:pt x="2280" y="14104"/>
                    <a:pt x="1824" y="11035"/>
                  </a:cubicBezTo>
                  <a:cubicBezTo>
                    <a:pt x="1398" y="7995"/>
                    <a:pt x="973" y="5199"/>
                    <a:pt x="638" y="3223"/>
                  </a:cubicBezTo>
                  <a:cubicBezTo>
                    <a:pt x="456" y="2220"/>
                    <a:pt x="304" y="1399"/>
                    <a:pt x="182" y="852"/>
                  </a:cubicBezTo>
                  <a:cubicBezTo>
                    <a:pt x="152" y="578"/>
                    <a:pt x="91" y="366"/>
                    <a:pt x="61" y="214"/>
                  </a:cubicBezTo>
                  <a:cubicBezTo>
                    <a:pt x="61" y="122"/>
                    <a:pt x="30" y="6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3544;p76">
              <a:extLst>
                <a:ext uri="{FF2B5EF4-FFF2-40B4-BE49-F238E27FC236}">
                  <a16:creationId xmlns:a16="http://schemas.microsoft.com/office/drawing/2014/main" id="{A24122CD-F659-168C-B4ED-AE6467BC004E}"/>
                </a:ext>
              </a:extLst>
            </p:cNvPr>
            <p:cNvSpPr/>
            <p:nvPr/>
          </p:nvSpPr>
          <p:spPr>
            <a:xfrm>
              <a:off x="6050525" y="2065675"/>
              <a:ext cx="387225" cy="223425"/>
            </a:xfrm>
            <a:custGeom>
              <a:avLst/>
              <a:gdLst/>
              <a:ahLst/>
              <a:cxnLst/>
              <a:rect l="l" t="t" r="r" b="b"/>
              <a:pathLst>
                <a:path w="15489" h="8937" extrusionOk="0">
                  <a:moveTo>
                    <a:pt x="9337" y="0"/>
                  </a:moveTo>
                  <a:cubicBezTo>
                    <a:pt x="9128" y="0"/>
                    <a:pt x="8895" y="19"/>
                    <a:pt x="8633" y="61"/>
                  </a:cubicBezTo>
                  <a:cubicBezTo>
                    <a:pt x="6961" y="304"/>
                    <a:pt x="3952" y="943"/>
                    <a:pt x="1" y="3617"/>
                  </a:cubicBezTo>
                  <a:lnTo>
                    <a:pt x="2280" y="8937"/>
                  </a:lnTo>
                  <a:lnTo>
                    <a:pt x="6566" y="5988"/>
                  </a:lnTo>
                  <a:lnTo>
                    <a:pt x="9059" y="7994"/>
                  </a:lnTo>
                  <a:cubicBezTo>
                    <a:pt x="9272" y="8170"/>
                    <a:pt x="9526" y="8252"/>
                    <a:pt x="9780" y="8252"/>
                  </a:cubicBezTo>
                  <a:cubicBezTo>
                    <a:pt x="10140" y="8252"/>
                    <a:pt x="10498" y="8085"/>
                    <a:pt x="10730" y="7782"/>
                  </a:cubicBezTo>
                  <a:lnTo>
                    <a:pt x="12281" y="5745"/>
                  </a:lnTo>
                  <a:cubicBezTo>
                    <a:pt x="12281" y="5745"/>
                    <a:pt x="14317" y="8268"/>
                    <a:pt x="14560" y="8268"/>
                  </a:cubicBezTo>
                  <a:cubicBezTo>
                    <a:pt x="14586" y="8271"/>
                    <a:pt x="14611" y="8272"/>
                    <a:pt x="14636" y="8272"/>
                  </a:cubicBezTo>
                  <a:cubicBezTo>
                    <a:pt x="15143" y="8272"/>
                    <a:pt x="15488" y="7698"/>
                    <a:pt x="15199" y="7234"/>
                  </a:cubicBezTo>
                  <a:cubicBezTo>
                    <a:pt x="14925" y="6900"/>
                    <a:pt x="12159" y="2128"/>
                    <a:pt x="12159" y="2128"/>
                  </a:cubicBezTo>
                  <a:cubicBezTo>
                    <a:pt x="12159" y="2128"/>
                    <a:pt x="13922" y="1733"/>
                    <a:pt x="13496" y="1186"/>
                  </a:cubicBezTo>
                  <a:cubicBezTo>
                    <a:pt x="13521" y="1186"/>
                    <a:pt x="13444" y="819"/>
                    <a:pt x="12766" y="819"/>
                  </a:cubicBezTo>
                  <a:cubicBezTo>
                    <a:pt x="12616" y="819"/>
                    <a:pt x="12435" y="838"/>
                    <a:pt x="12220" y="882"/>
                  </a:cubicBezTo>
                  <a:cubicBezTo>
                    <a:pt x="12133" y="897"/>
                    <a:pt x="12052" y="904"/>
                    <a:pt x="11975" y="904"/>
                  </a:cubicBezTo>
                  <a:cubicBezTo>
                    <a:pt x="11101" y="904"/>
                    <a:pt x="10797" y="0"/>
                    <a:pt x="933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3545;p76">
              <a:extLst>
                <a:ext uri="{FF2B5EF4-FFF2-40B4-BE49-F238E27FC236}">
                  <a16:creationId xmlns:a16="http://schemas.microsoft.com/office/drawing/2014/main" id="{A1930C94-EE54-77EA-0850-3015C81C1EE7}"/>
                </a:ext>
              </a:extLst>
            </p:cNvPr>
            <p:cNvSpPr/>
            <p:nvPr/>
          </p:nvSpPr>
          <p:spPr>
            <a:xfrm>
              <a:off x="6279250" y="2219925"/>
              <a:ext cx="35000" cy="51700"/>
            </a:xfrm>
            <a:custGeom>
              <a:avLst/>
              <a:gdLst/>
              <a:ahLst/>
              <a:cxnLst/>
              <a:rect l="l" t="t" r="r" b="b"/>
              <a:pathLst>
                <a:path w="1400" h="2068" extrusionOk="0">
                  <a:moveTo>
                    <a:pt x="1" y="1"/>
                  </a:moveTo>
                  <a:cubicBezTo>
                    <a:pt x="92" y="61"/>
                    <a:pt x="214" y="122"/>
                    <a:pt x="335" y="183"/>
                  </a:cubicBezTo>
                  <a:cubicBezTo>
                    <a:pt x="882" y="517"/>
                    <a:pt x="1217" y="1064"/>
                    <a:pt x="1308" y="1672"/>
                  </a:cubicBezTo>
                  <a:cubicBezTo>
                    <a:pt x="1308" y="1824"/>
                    <a:pt x="1308" y="1946"/>
                    <a:pt x="1338" y="2068"/>
                  </a:cubicBezTo>
                  <a:cubicBezTo>
                    <a:pt x="1399" y="1946"/>
                    <a:pt x="1399" y="1794"/>
                    <a:pt x="1399" y="1672"/>
                  </a:cubicBezTo>
                  <a:cubicBezTo>
                    <a:pt x="1369" y="1338"/>
                    <a:pt x="1277" y="1034"/>
                    <a:pt x="1095" y="761"/>
                  </a:cubicBezTo>
                  <a:cubicBezTo>
                    <a:pt x="913" y="487"/>
                    <a:pt x="670" y="274"/>
                    <a:pt x="366" y="122"/>
                  </a:cubicBezTo>
                  <a:cubicBezTo>
                    <a:pt x="244" y="61"/>
                    <a:pt x="122" y="1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3546;p76">
              <a:extLst>
                <a:ext uri="{FF2B5EF4-FFF2-40B4-BE49-F238E27FC236}">
                  <a16:creationId xmlns:a16="http://schemas.microsoft.com/office/drawing/2014/main" id="{0CCCF217-97FC-A438-5029-5E70FB4B788A}"/>
                </a:ext>
              </a:extLst>
            </p:cNvPr>
            <p:cNvSpPr/>
            <p:nvPr/>
          </p:nvSpPr>
          <p:spPr>
            <a:xfrm>
              <a:off x="6302825" y="2194850"/>
              <a:ext cx="34200" cy="42575"/>
            </a:xfrm>
            <a:custGeom>
              <a:avLst/>
              <a:gdLst/>
              <a:ahLst/>
              <a:cxnLst/>
              <a:rect l="l" t="t" r="r" b="b"/>
              <a:pathLst>
                <a:path w="1368" h="1703" extrusionOk="0">
                  <a:moveTo>
                    <a:pt x="0" y="1"/>
                  </a:moveTo>
                  <a:cubicBezTo>
                    <a:pt x="334" y="183"/>
                    <a:pt x="608" y="426"/>
                    <a:pt x="851" y="700"/>
                  </a:cubicBezTo>
                  <a:cubicBezTo>
                    <a:pt x="1064" y="1004"/>
                    <a:pt x="1216" y="1338"/>
                    <a:pt x="1338" y="1703"/>
                  </a:cubicBezTo>
                  <a:cubicBezTo>
                    <a:pt x="1368" y="1581"/>
                    <a:pt x="1338" y="1460"/>
                    <a:pt x="1307" y="1368"/>
                  </a:cubicBezTo>
                  <a:cubicBezTo>
                    <a:pt x="1186" y="821"/>
                    <a:pt x="821" y="365"/>
                    <a:pt x="334" y="122"/>
                  </a:cubicBezTo>
                  <a:cubicBezTo>
                    <a:pt x="243" y="31"/>
                    <a:pt x="122" y="1"/>
                    <a:pt x="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3547;p76">
              <a:extLst>
                <a:ext uri="{FF2B5EF4-FFF2-40B4-BE49-F238E27FC236}">
                  <a16:creationId xmlns:a16="http://schemas.microsoft.com/office/drawing/2014/main" id="{40B2DC1C-0470-D747-C8D9-03C2649A35A3}"/>
                </a:ext>
              </a:extLst>
            </p:cNvPr>
            <p:cNvSpPr/>
            <p:nvPr/>
          </p:nvSpPr>
          <p:spPr>
            <a:xfrm>
              <a:off x="6329400" y="2169775"/>
              <a:ext cx="22825" cy="39550"/>
            </a:xfrm>
            <a:custGeom>
              <a:avLst/>
              <a:gdLst/>
              <a:ahLst/>
              <a:cxnLst/>
              <a:rect l="l" t="t" r="r" b="b"/>
              <a:pathLst>
                <a:path w="913" h="1582" extrusionOk="0">
                  <a:moveTo>
                    <a:pt x="1" y="1"/>
                  </a:moveTo>
                  <a:lnTo>
                    <a:pt x="1" y="1"/>
                  </a:lnTo>
                  <a:cubicBezTo>
                    <a:pt x="214" y="213"/>
                    <a:pt x="426" y="456"/>
                    <a:pt x="578" y="700"/>
                  </a:cubicBezTo>
                  <a:cubicBezTo>
                    <a:pt x="730" y="973"/>
                    <a:pt x="822" y="1277"/>
                    <a:pt x="882" y="1581"/>
                  </a:cubicBezTo>
                  <a:cubicBezTo>
                    <a:pt x="913" y="1581"/>
                    <a:pt x="913" y="1459"/>
                    <a:pt x="913" y="1308"/>
                  </a:cubicBezTo>
                  <a:cubicBezTo>
                    <a:pt x="852" y="821"/>
                    <a:pt x="609" y="426"/>
                    <a:pt x="244" y="122"/>
                  </a:cubicBezTo>
                  <a:cubicBezTo>
                    <a:pt x="123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3548;p76">
              <a:extLst>
                <a:ext uri="{FF2B5EF4-FFF2-40B4-BE49-F238E27FC236}">
                  <a16:creationId xmlns:a16="http://schemas.microsoft.com/office/drawing/2014/main" id="{1BAF68E6-A2BE-B4D2-4407-CE194139ED62}"/>
                </a:ext>
              </a:extLst>
            </p:cNvPr>
            <p:cNvSpPr/>
            <p:nvPr/>
          </p:nvSpPr>
          <p:spPr>
            <a:xfrm>
              <a:off x="5513275" y="1959275"/>
              <a:ext cx="626950" cy="711125"/>
            </a:xfrm>
            <a:custGeom>
              <a:avLst/>
              <a:gdLst/>
              <a:ahLst/>
              <a:cxnLst/>
              <a:rect l="l" t="t" r="r" b="b"/>
              <a:pathLst>
                <a:path w="25078" h="28445" extrusionOk="0">
                  <a:moveTo>
                    <a:pt x="4013" y="1"/>
                  </a:moveTo>
                  <a:cubicBezTo>
                    <a:pt x="4013" y="1"/>
                    <a:pt x="1855" y="1399"/>
                    <a:pt x="1034" y="5320"/>
                  </a:cubicBezTo>
                  <a:cubicBezTo>
                    <a:pt x="487" y="7995"/>
                    <a:pt x="1126" y="16263"/>
                    <a:pt x="366" y="20822"/>
                  </a:cubicBezTo>
                  <a:cubicBezTo>
                    <a:pt x="1" y="23010"/>
                    <a:pt x="639" y="25229"/>
                    <a:pt x="2159" y="26840"/>
                  </a:cubicBezTo>
                  <a:cubicBezTo>
                    <a:pt x="3923" y="27978"/>
                    <a:pt x="5481" y="28445"/>
                    <a:pt x="6873" y="28445"/>
                  </a:cubicBezTo>
                  <a:cubicBezTo>
                    <a:pt x="8047" y="28445"/>
                    <a:pt x="9102" y="28112"/>
                    <a:pt x="10062" y="27570"/>
                  </a:cubicBezTo>
                  <a:cubicBezTo>
                    <a:pt x="16475" y="24013"/>
                    <a:pt x="21491" y="17691"/>
                    <a:pt x="23710" y="14135"/>
                  </a:cubicBezTo>
                  <a:lnTo>
                    <a:pt x="25077" y="12615"/>
                  </a:lnTo>
                  <a:lnTo>
                    <a:pt x="22828" y="6050"/>
                  </a:lnTo>
                  <a:lnTo>
                    <a:pt x="20275" y="7965"/>
                  </a:lnTo>
                  <a:cubicBezTo>
                    <a:pt x="16111" y="9241"/>
                    <a:pt x="11764" y="12858"/>
                    <a:pt x="7357" y="17235"/>
                  </a:cubicBezTo>
                  <a:lnTo>
                    <a:pt x="401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3549;p76">
              <a:extLst>
                <a:ext uri="{FF2B5EF4-FFF2-40B4-BE49-F238E27FC236}">
                  <a16:creationId xmlns:a16="http://schemas.microsoft.com/office/drawing/2014/main" id="{AE4D88A5-6911-2775-5DC0-B1587FC1C880}"/>
                </a:ext>
              </a:extLst>
            </p:cNvPr>
            <p:cNvSpPr/>
            <p:nvPr/>
          </p:nvSpPr>
          <p:spPr>
            <a:xfrm>
              <a:off x="5731375" y="2143950"/>
              <a:ext cx="10675" cy="202900"/>
            </a:xfrm>
            <a:custGeom>
              <a:avLst/>
              <a:gdLst/>
              <a:ahLst/>
              <a:cxnLst/>
              <a:rect l="l" t="t" r="r" b="b"/>
              <a:pathLst>
                <a:path w="427" h="8116" extrusionOk="0">
                  <a:moveTo>
                    <a:pt x="92" y="0"/>
                  </a:moveTo>
                  <a:cubicBezTo>
                    <a:pt x="31" y="395"/>
                    <a:pt x="1" y="790"/>
                    <a:pt x="1" y="1185"/>
                  </a:cubicBezTo>
                  <a:cubicBezTo>
                    <a:pt x="1" y="1915"/>
                    <a:pt x="31" y="2918"/>
                    <a:pt x="61" y="4043"/>
                  </a:cubicBezTo>
                  <a:cubicBezTo>
                    <a:pt x="122" y="5167"/>
                    <a:pt x="183" y="6201"/>
                    <a:pt x="244" y="6930"/>
                  </a:cubicBezTo>
                  <a:cubicBezTo>
                    <a:pt x="244" y="7325"/>
                    <a:pt x="304" y="7721"/>
                    <a:pt x="365" y="8116"/>
                  </a:cubicBezTo>
                  <a:cubicBezTo>
                    <a:pt x="396" y="7721"/>
                    <a:pt x="426" y="7325"/>
                    <a:pt x="396" y="6930"/>
                  </a:cubicBezTo>
                  <a:cubicBezTo>
                    <a:pt x="365" y="6170"/>
                    <a:pt x="335" y="5137"/>
                    <a:pt x="274" y="4043"/>
                  </a:cubicBezTo>
                  <a:cubicBezTo>
                    <a:pt x="213" y="2948"/>
                    <a:pt x="183" y="1976"/>
                    <a:pt x="153" y="1185"/>
                  </a:cubicBezTo>
                  <a:cubicBezTo>
                    <a:pt x="153" y="790"/>
                    <a:pt x="122" y="395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3550;p76">
              <a:extLst>
                <a:ext uri="{FF2B5EF4-FFF2-40B4-BE49-F238E27FC236}">
                  <a16:creationId xmlns:a16="http://schemas.microsoft.com/office/drawing/2014/main" id="{C5499FB8-F4A8-52F3-BF2E-79F8B2A302A3}"/>
                </a:ext>
              </a:extLst>
            </p:cNvPr>
            <p:cNvSpPr/>
            <p:nvPr/>
          </p:nvSpPr>
          <p:spPr>
            <a:xfrm>
              <a:off x="5567250" y="2108975"/>
              <a:ext cx="575250" cy="563100"/>
            </a:xfrm>
            <a:custGeom>
              <a:avLst/>
              <a:gdLst/>
              <a:ahLst/>
              <a:cxnLst/>
              <a:rect l="l" t="t" r="r" b="b"/>
              <a:pathLst>
                <a:path w="23010" h="22524" extrusionOk="0">
                  <a:moveTo>
                    <a:pt x="20760" y="1"/>
                  </a:moveTo>
                  <a:lnTo>
                    <a:pt x="20639" y="62"/>
                  </a:lnTo>
                  <a:cubicBezTo>
                    <a:pt x="15593" y="3132"/>
                    <a:pt x="11490" y="6141"/>
                    <a:pt x="8572" y="8268"/>
                  </a:cubicBezTo>
                  <a:cubicBezTo>
                    <a:pt x="7113" y="9332"/>
                    <a:pt x="5958" y="10214"/>
                    <a:pt x="5167" y="10791"/>
                  </a:cubicBezTo>
                  <a:cubicBezTo>
                    <a:pt x="4803" y="11095"/>
                    <a:pt x="4499" y="11308"/>
                    <a:pt x="4286" y="11490"/>
                  </a:cubicBezTo>
                  <a:lnTo>
                    <a:pt x="4043" y="11673"/>
                  </a:lnTo>
                  <a:lnTo>
                    <a:pt x="3982" y="11734"/>
                  </a:lnTo>
                  <a:cubicBezTo>
                    <a:pt x="3982" y="11734"/>
                    <a:pt x="4012" y="11703"/>
                    <a:pt x="4073" y="11673"/>
                  </a:cubicBezTo>
                  <a:lnTo>
                    <a:pt x="4316" y="11521"/>
                  </a:lnTo>
                  <a:lnTo>
                    <a:pt x="5228" y="10852"/>
                  </a:lnTo>
                  <a:lnTo>
                    <a:pt x="8632" y="8360"/>
                  </a:lnTo>
                  <a:cubicBezTo>
                    <a:pt x="11563" y="6275"/>
                    <a:pt x="15634" y="3290"/>
                    <a:pt x="20637" y="270"/>
                  </a:cubicBezTo>
                  <a:lnTo>
                    <a:pt x="20637" y="270"/>
                  </a:lnTo>
                  <a:cubicBezTo>
                    <a:pt x="21295" y="2239"/>
                    <a:pt x="22038" y="4352"/>
                    <a:pt x="22783" y="6525"/>
                  </a:cubicBezTo>
                  <a:lnTo>
                    <a:pt x="22783" y="6525"/>
                  </a:lnTo>
                  <a:cubicBezTo>
                    <a:pt x="22543" y="6854"/>
                    <a:pt x="22275" y="7212"/>
                    <a:pt x="22037" y="7600"/>
                  </a:cubicBezTo>
                  <a:cubicBezTo>
                    <a:pt x="19848" y="10579"/>
                    <a:pt x="17478" y="13375"/>
                    <a:pt x="14894" y="16019"/>
                  </a:cubicBezTo>
                  <a:cubicBezTo>
                    <a:pt x="13769" y="17174"/>
                    <a:pt x="12584" y="18269"/>
                    <a:pt x="11338" y="19272"/>
                  </a:cubicBezTo>
                  <a:cubicBezTo>
                    <a:pt x="10243" y="20153"/>
                    <a:pt x="9058" y="20913"/>
                    <a:pt x="7812" y="21551"/>
                  </a:cubicBezTo>
                  <a:cubicBezTo>
                    <a:pt x="6809" y="22098"/>
                    <a:pt x="5654" y="22402"/>
                    <a:pt x="4499" y="22433"/>
                  </a:cubicBezTo>
                  <a:cubicBezTo>
                    <a:pt x="3648" y="22433"/>
                    <a:pt x="2766" y="22250"/>
                    <a:pt x="1976" y="21946"/>
                  </a:cubicBezTo>
                  <a:cubicBezTo>
                    <a:pt x="1459" y="21734"/>
                    <a:pt x="942" y="21460"/>
                    <a:pt x="486" y="21187"/>
                  </a:cubicBezTo>
                  <a:cubicBezTo>
                    <a:pt x="304" y="21065"/>
                    <a:pt x="182" y="21004"/>
                    <a:pt x="122" y="20943"/>
                  </a:cubicBezTo>
                  <a:lnTo>
                    <a:pt x="0" y="20852"/>
                  </a:lnTo>
                  <a:lnTo>
                    <a:pt x="91" y="20943"/>
                  </a:lnTo>
                  <a:cubicBezTo>
                    <a:pt x="152" y="21004"/>
                    <a:pt x="274" y="21095"/>
                    <a:pt x="426" y="21217"/>
                  </a:cubicBezTo>
                  <a:cubicBezTo>
                    <a:pt x="882" y="21521"/>
                    <a:pt x="1368" y="21794"/>
                    <a:pt x="1885" y="22007"/>
                  </a:cubicBezTo>
                  <a:cubicBezTo>
                    <a:pt x="2705" y="22342"/>
                    <a:pt x="3587" y="22524"/>
                    <a:pt x="4468" y="22524"/>
                  </a:cubicBezTo>
                  <a:cubicBezTo>
                    <a:pt x="5654" y="22524"/>
                    <a:pt x="6809" y="22220"/>
                    <a:pt x="7842" y="21673"/>
                  </a:cubicBezTo>
                  <a:cubicBezTo>
                    <a:pt x="9088" y="21035"/>
                    <a:pt x="10274" y="20275"/>
                    <a:pt x="11398" y="19393"/>
                  </a:cubicBezTo>
                  <a:cubicBezTo>
                    <a:pt x="12645" y="18390"/>
                    <a:pt x="13861" y="17296"/>
                    <a:pt x="14985" y="16141"/>
                  </a:cubicBezTo>
                  <a:cubicBezTo>
                    <a:pt x="17599" y="13496"/>
                    <a:pt x="20000" y="10700"/>
                    <a:pt x="22189" y="7691"/>
                  </a:cubicBezTo>
                  <a:lnTo>
                    <a:pt x="22979" y="6597"/>
                  </a:lnTo>
                  <a:lnTo>
                    <a:pt x="23010" y="6566"/>
                  </a:lnTo>
                  <a:lnTo>
                    <a:pt x="23010" y="6506"/>
                  </a:lnTo>
                  <a:cubicBezTo>
                    <a:pt x="22219" y="4287"/>
                    <a:pt x="21490" y="2129"/>
                    <a:pt x="20791" y="92"/>
                  </a:cubicBezTo>
                  <a:lnTo>
                    <a:pt x="2076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3551;p76">
              <a:extLst>
                <a:ext uri="{FF2B5EF4-FFF2-40B4-BE49-F238E27FC236}">
                  <a16:creationId xmlns:a16="http://schemas.microsoft.com/office/drawing/2014/main" id="{AF3FC180-FCC2-284C-F733-301F2A72B650}"/>
                </a:ext>
              </a:extLst>
            </p:cNvPr>
            <p:cNvSpPr/>
            <p:nvPr/>
          </p:nvSpPr>
          <p:spPr>
            <a:xfrm>
              <a:off x="5618150" y="2343000"/>
              <a:ext cx="122375" cy="58625"/>
            </a:xfrm>
            <a:custGeom>
              <a:avLst/>
              <a:gdLst/>
              <a:ahLst/>
              <a:cxnLst/>
              <a:rect l="l" t="t" r="r" b="b"/>
              <a:pathLst>
                <a:path w="4895" h="2345" extrusionOk="0">
                  <a:moveTo>
                    <a:pt x="3974" y="1"/>
                  </a:moveTo>
                  <a:cubicBezTo>
                    <a:pt x="2612" y="1"/>
                    <a:pt x="1317" y="605"/>
                    <a:pt x="457" y="1643"/>
                  </a:cubicBezTo>
                  <a:cubicBezTo>
                    <a:pt x="244" y="1856"/>
                    <a:pt x="92" y="2099"/>
                    <a:pt x="1" y="2342"/>
                  </a:cubicBezTo>
                  <a:cubicBezTo>
                    <a:pt x="2" y="2344"/>
                    <a:pt x="4" y="2344"/>
                    <a:pt x="6" y="2344"/>
                  </a:cubicBezTo>
                  <a:cubicBezTo>
                    <a:pt x="50" y="2344"/>
                    <a:pt x="230" y="2080"/>
                    <a:pt x="548" y="1734"/>
                  </a:cubicBezTo>
                  <a:cubicBezTo>
                    <a:pt x="1460" y="762"/>
                    <a:pt x="2736" y="184"/>
                    <a:pt x="4074" y="154"/>
                  </a:cubicBezTo>
                  <a:cubicBezTo>
                    <a:pt x="4183" y="147"/>
                    <a:pt x="4282" y="145"/>
                    <a:pt x="4372" y="145"/>
                  </a:cubicBezTo>
                  <a:cubicBezTo>
                    <a:pt x="4616" y="145"/>
                    <a:pt x="4783" y="162"/>
                    <a:pt x="4854" y="162"/>
                  </a:cubicBezTo>
                  <a:cubicBezTo>
                    <a:pt x="4881" y="162"/>
                    <a:pt x="4894" y="160"/>
                    <a:pt x="4894" y="154"/>
                  </a:cubicBezTo>
                  <a:cubicBezTo>
                    <a:pt x="4651" y="32"/>
                    <a:pt x="4347" y="2"/>
                    <a:pt x="4074" y="2"/>
                  </a:cubicBezTo>
                  <a:cubicBezTo>
                    <a:pt x="4040" y="1"/>
                    <a:pt x="4007" y="1"/>
                    <a:pt x="39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3552;p76">
              <a:extLst>
                <a:ext uri="{FF2B5EF4-FFF2-40B4-BE49-F238E27FC236}">
                  <a16:creationId xmlns:a16="http://schemas.microsoft.com/office/drawing/2014/main" id="{E41546A9-A487-9D32-69CF-D7C835C562FB}"/>
                </a:ext>
              </a:extLst>
            </p:cNvPr>
            <p:cNvSpPr/>
            <p:nvPr/>
          </p:nvSpPr>
          <p:spPr>
            <a:xfrm>
              <a:off x="6019375" y="2154575"/>
              <a:ext cx="75250" cy="174050"/>
            </a:xfrm>
            <a:custGeom>
              <a:avLst/>
              <a:gdLst/>
              <a:ahLst/>
              <a:cxnLst/>
              <a:rect l="l" t="t" r="r" b="b"/>
              <a:pathLst>
                <a:path w="3010" h="6962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365"/>
                    <a:pt x="274" y="700"/>
                    <a:pt x="426" y="1034"/>
                  </a:cubicBezTo>
                  <a:lnTo>
                    <a:pt x="1520" y="3466"/>
                  </a:lnTo>
                  <a:cubicBezTo>
                    <a:pt x="1915" y="4408"/>
                    <a:pt x="2250" y="5259"/>
                    <a:pt x="2554" y="5928"/>
                  </a:cubicBezTo>
                  <a:cubicBezTo>
                    <a:pt x="2675" y="6292"/>
                    <a:pt x="2827" y="6627"/>
                    <a:pt x="3010" y="6961"/>
                  </a:cubicBezTo>
                  <a:cubicBezTo>
                    <a:pt x="2949" y="6596"/>
                    <a:pt x="2827" y="6232"/>
                    <a:pt x="2706" y="5897"/>
                  </a:cubicBezTo>
                  <a:cubicBezTo>
                    <a:pt x="2463" y="5259"/>
                    <a:pt x="2128" y="4378"/>
                    <a:pt x="1703" y="3405"/>
                  </a:cubicBezTo>
                  <a:cubicBezTo>
                    <a:pt x="1277" y="2432"/>
                    <a:pt x="852" y="1581"/>
                    <a:pt x="548" y="973"/>
                  </a:cubicBezTo>
                  <a:cubicBezTo>
                    <a:pt x="396" y="639"/>
                    <a:pt x="213" y="305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3553;p76">
              <a:extLst>
                <a:ext uri="{FF2B5EF4-FFF2-40B4-BE49-F238E27FC236}">
                  <a16:creationId xmlns:a16="http://schemas.microsoft.com/office/drawing/2014/main" id="{8AE62B2F-13F2-6EAE-68CA-A3364FE3C4A0}"/>
                </a:ext>
              </a:extLst>
            </p:cNvPr>
            <p:cNvSpPr/>
            <p:nvPr/>
          </p:nvSpPr>
          <p:spPr>
            <a:xfrm>
              <a:off x="6077125" y="2240450"/>
              <a:ext cx="52450" cy="40300"/>
            </a:xfrm>
            <a:custGeom>
              <a:avLst/>
              <a:gdLst/>
              <a:ahLst/>
              <a:cxnLst/>
              <a:rect l="l" t="t" r="r" b="b"/>
              <a:pathLst>
                <a:path w="2098" h="1612" extrusionOk="0">
                  <a:moveTo>
                    <a:pt x="2098" y="0"/>
                  </a:moveTo>
                  <a:lnTo>
                    <a:pt x="2098" y="0"/>
                  </a:lnTo>
                  <a:cubicBezTo>
                    <a:pt x="1703" y="213"/>
                    <a:pt x="1338" y="456"/>
                    <a:pt x="1034" y="760"/>
                  </a:cubicBezTo>
                  <a:cubicBezTo>
                    <a:pt x="639" y="1003"/>
                    <a:pt x="305" y="1277"/>
                    <a:pt x="1" y="1611"/>
                  </a:cubicBezTo>
                  <a:cubicBezTo>
                    <a:pt x="426" y="1429"/>
                    <a:pt x="821" y="1216"/>
                    <a:pt x="1156" y="912"/>
                  </a:cubicBezTo>
                  <a:cubicBezTo>
                    <a:pt x="1520" y="669"/>
                    <a:pt x="1855" y="365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3554;p76">
              <a:extLst>
                <a:ext uri="{FF2B5EF4-FFF2-40B4-BE49-F238E27FC236}">
                  <a16:creationId xmlns:a16="http://schemas.microsoft.com/office/drawing/2014/main" id="{131E8798-4608-7A18-6466-5699A47E397D}"/>
                </a:ext>
              </a:extLst>
            </p:cNvPr>
            <p:cNvSpPr/>
            <p:nvPr/>
          </p:nvSpPr>
          <p:spPr>
            <a:xfrm>
              <a:off x="6056600" y="2196375"/>
              <a:ext cx="56275" cy="38775"/>
            </a:xfrm>
            <a:custGeom>
              <a:avLst/>
              <a:gdLst/>
              <a:ahLst/>
              <a:cxnLst/>
              <a:rect l="l" t="t" r="r" b="b"/>
              <a:pathLst>
                <a:path w="2251" h="1551" extrusionOk="0">
                  <a:moveTo>
                    <a:pt x="2250" y="0"/>
                  </a:moveTo>
                  <a:lnTo>
                    <a:pt x="2250" y="0"/>
                  </a:lnTo>
                  <a:cubicBezTo>
                    <a:pt x="1825" y="183"/>
                    <a:pt x="1430" y="395"/>
                    <a:pt x="1065" y="699"/>
                  </a:cubicBezTo>
                  <a:cubicBezTo>
                    <a:pt x="670" y="943"/>
                    <a:pt x="305" y="1216"/>
                    <a:pt x="1" y="1551"/>
                  </a:cubicBezTo>
                  <a:cubicBezTo>
                    <a:pt x="822" y="1155"/>
                    <a:pt x="1581" y="608"/>
                    <a:pt x="22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3555;p76">
              <a:extLst>
                <a:ext uri="{FF2B5EF4-FFF2-40B4-BE49-F238E27FC236}">
                  <a16:creationId xmlns:a16="http://schemas.microsoft.com/office/drawing/2014/main" id="{9F25151B-C635-3D5B-ACA4-412EC87400EF}"/>
                </a:ext>
              </a:extLst>
            </p:cNvPr>
            <p:cNvSpPr/>
            <p:nvPr/>
          </p:nvSpPr>
          <p:spPr>
            <a:xfrm>
              <a:off x="6036100" y="2147750"/>
              <a:ext cx="61575" cy="43325"/>
            </a:xfrm>
            <a:custGeom>
              <a:avLst/>
              <a:gdLst/>
              <a:ahLst/>
              <a:cxnLst/>
              <a:rect l="l" t="t" r="r" b="b"/>
              <a:pathLst>
                <a:path w="2463" h="1733" extrusionOk="0">
                  <a:moveTo>
                    <a:pt x="2462" y="0"/>
                  </a:moveTo>
                  <a:cubicBezTo>
                    <a:pt x="2006" y="182"/>
                    <a:pt x="1581" y="456"/>
                    <a:pt x="1186" y="790"/>
                  </a:cubicBezTo>
                  <a:cubicBezTo>
                    <a:pt x="760" y="1033"/>
                    <a:pt x="365" y="1368"/>
                    <a:pt x="0" y="1733"/>
                  </a:cubicBezTo>
                  <a:cubicBezTo>
                    <a:pt x="912" y="1246"/>
                    <a:pt x="1733" y="669"/>
                    <a:pt x="24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3556;p76">
              <a:extLst>
                <a:ext uri="{FF2B5EF4-FFF2-40B4-BE49-F238E27FC236}">
                  <a16:creationId xmlns:a16="http://schemas.microsoft.com/office/drawing/2014/main" id="{EA6CB2F0-67F8-4D4D-E654-DF547E148B1B}"/>
                </a:ext>
              </a:extLst>
            </p:cNvPr>
            <p:cNvSpPr/>
            <p:nvPr/>
          </p:nvSpPr>
          <p:spPr>
            <a:xfrm>
              <a:off x="5685775" y="1920150"/>
              <a:ext cx="291075" cy="83275"/>
            </a:xfrm>
            <a:custGeom>
              <a:avLst/>
              <a:gdLst/>
              <a:ahLst/>
              <a:cxnLst/>
              <a:rect l="l" t="t" r="r" b="b"/>
              <a:pathLst>
                <a:path w="11643" h="3331" extrusionOk="0">
                  <a:moveTo>
                    <a:pt x="2782" y="1"/>
                  </a:moveTo>
                  <a:cubicBezTo>
                    <a:pt x="2455" y="1"/>
                    <a:pt x="2128" y="16"/>
                    <a:pt x="1794" y="46"/>
                  </a:cubicBezTo>
                  <a:cubicBezTo>
                    <a:pt x="1521" y="46"/>
                    <a:pt x="1247" y="77"/>
                    <a:pt x="1034" y="107"/>
                  </a:cubicBezTo>
                  <a:cubicBezTo>
                    <a:pt x="852" y="137"/>
                    <a:pt x="639" y="168"/>
                    <a:pt x="457" y="198"/>
                  </a:cubicBezTo>
                  <a:cubicBezTo>
                    <a:pt x="305" y="229"/>
                    <a:pt x="153" y="259"/>
                    <a:pt x="1" y="320"/>
                  </a:cubicBezTo>
                  <a:cubicBezTo>
                    <a:pt x="1" y="330"/>
                    <a:pt x="18" y="334"/>
                    <a:pt x="52" y="334"/>
                  </a:cubicBezTo>
                  <a:cubicBezTo>
                    <a:pt x="229" y="334"/>
                    <a:pt x="851" y="219"/>
                    <a:pt x="1794" y="168"/>
                  </a:cubicBezTo>
                  <a:cubicBezTo>
                    <a:pt x="2003" y="159"/>
                    <a:pt x="2211" y="155"/>
                    <a:pt x="2419" y="155"/>
                  </a:cubicBezTo>
                  <a:cubicBezTo>
                    <a:pt x="3669" y="155"/>
                    <a:pt x="4916" y="311"/>
                    <a:pt x="6141" y="624"/>
                  </a:cubicBezTo>
                  <a:cubicBezTo>
                    <a:pt x="6901" y="806"/>
                    <a:pt x="7661" y="1080"/>
                    <a:pt x="8420" y="1384"/>
                  </a:cubicBezTo>
                  <a:cubicBezTo>
                    <a:pt x="8998" y="1657"/>
                    <a:pt x="9606" y="1961"/>
                    <a:pt x="10153" y="2326"/>
                  </a:cubicBezTo>
                  <a:cubicBezTo>
                    <a:pt x="11065" y="2885"/>
                    <a:pt x="11579" y="3330"/>
                    <a:pt x="11638" y="3330"/>
                  </a:cubicBezTo>
                  <a:cubicBezTo>
                    <a:pt x="11640" y="3330"/>
                    <a:pt x="11641" y="3330"/>
                    <a:pt x="11642" y="3329"/>
                  </a:cubicBezTo>
                  <a:cubicBezTo>
                    <a:pt x="11521" y="3207"/>
                    <a:pt x="11399" y="3116"/>
                    <a:pt x="11278" y="2995"/>
                  </a:cubicBezTo>
                  <a:cubicBezTo>
                    <a:pt x="11126" y="2873"/>
                    <a:pt x="10974" y="2751"/>
                    <a:pt x="10822" y="2630"/>
                  </a:cubicBezTo>
                  <a:cubicBezTo>
                    <a:pt x="10639" y="2508"/>
                    <a:pt x="10457" y="2326"/>
                    <a:pt x="10214" y="2174"/>
                  </a:cubicBezTo>
                  <a:cubicBezTo>
                    <a:pt x="9636" y="1809"/>
                    <a:pt x="9059" y="1505"/>
                    <a:pt x="8451" y="1232"/>
                  </a:cubicBezTo>
                  <a:cubicBezTo>
                    <a:pt x="7721" y="897"/>
                    <a:pt x="6961" y="624"/>
                    <a:pt x="6171" y="411"/>
                  </a:cubicBezTo>
                  <a:cubicBezTo>
                    <a:pt x="5381" y="229"/>
                    <a:pt x="4591" y="77"/>
                    <a:pt x="3770" y="46"/>
                  </a:cubicBezTo>
                  <a:cubicBezTo>
                    <a:pt x="3436" y="16"/>
                    <a:pt x="3109" y="1"/>
                    <a:pt x="27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3557;p76">
              <a:extLst>
                <a:ext uri="{FF2B5EF4-FFF2-40B4-BE49-F238E27FC236}">
                  <a16:creationId xmlns:a16="http://schemas.microsoft.com/office/drawing/2014/main" id="{F6D59FCD-C7E0-04DA-E9A8-2487812BB544}"/>
                </a:ext>
              </a:extLst>
            </p:cNvPr>
            <p:cNvSpPr/>
            <p:nvPr/>
          </p:nvSpPr>
          <p:spPr>
            <a:xfrm>
              <a:off x="5969975" y="1892425"/>
              <a:ext cx="212050" cy="106450"/>
            </a:xfrm>
            <a:custGeom>
              <a:avLst/>
              <a:gdLst/>
              <a:ahLst/>
              <a:cxnLst/>
              <a:rect l="l" t="t" r="r" b="b"/>
              <a:pathLst>
                <a:path w="8482" h="4258" extrusionOk="0">
                  <a:moveTo>
                    <a:pt x="8481" y="0"/>
                  </a:moveTo>
                  <a:cubicBezTo>
                    <a:pt x="8329" y="0"/>
                    <a:pt x="8208" y="0"/>
                    <a:pt x="8086" y="31"/>
                  </a:cubicBezTo>
                  <a:cubicBezTo>
                    <a:pt x="7843" y="91"/>
                    <a:pt x="7509" y="152"/>
                    <a:pt x="7083" y="243"/>
                  </a:cubicBezTo>
                  <a:cubicBezTo>
                    <a:pt x="5958" y="517"/>
                    <a:pt x="4895" y="912"/>
                    <a:pt x="3891" y="1429"/>
                  </a:cubicBezTo>
                  <a:cubicBezTo>
                    <a:pt x="2858" y="1945"/>
                    <a:pt x="1916" y="2553"/>
                    <a:pt x="1034" y="3283"/>
                  </a:cubicBezTo>
                  <a:cubicBezTo>
                    <a:pt x="700" y="3556"/>
                    <a:pt x="426" y="3800"/>
                    <a:pt x="274" y="3982"/>
                  </a:cubicBezTo>
                  <a:cubicBezTo>
                    <a:pt x="92" y="4134"/>
                    <a:pt x="1" y="4225"/>
                    <a:pt x="31" y="4256"/>
                  </a:cubicBezTo>
                  <a:cubicBezTo>
                    <a:pt x="31" y="4257"/>
                    <a:pt x="32" y="4257"/>
                    <a:pt x="33" y="4257"/>
                  </a:cubicBezTo>
                  <a:cubicBezTo>
                    <a:pt x="62" y="4257"/>
                    <a:pt x="454" y="3901"/>
                    <a:pt x="1125" y="3404"/>
                  </a:cubicBezTo>
                  <a:cubicBezTo>
                    <a:pt x="2007" y="2705"/>
                    <a:pt x="2980" y="2097"/>
                    <a:pt x="3983" y="1611"/>
                  </a:cubicBezTo>
                  <a:cubicBezTo>
                    <a:pt x="4986" y="1094"/>
                    <a:pt x="6019" y="699"/>
                    <a:pt x="7113" y="365"/>
                  </a:cubicBezTo>
                  <a:cubicBezTo>
                    <a:pt x="7934" y="122"/>
                    <a:pt x="8481" y="31"/>
                    <a:pt x="84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3558;p76">
              <a:extLst>
                <a:ext uri="{FF2B5EF4-FFF2-40B4-BE49-F238E27FC236}">
                  <a16:creationId xmlns:a16="http://schemas.microsoft.com/office/drawing/2014/main" id="{6E980147-0A1B-43C1-427B-3391FCBDD331}"/>
                </a:ext>
              </a:extLst>
            </p:cNvPr>
            <p:cNvSpPr/>
            <p:nvPr/>
          </p:nvSpPr>
          <p:spPr>
            <a:xfrm>
              <a:off x="6289125" y="1750825"/>
              <a:ext cx="800025" cy="590350"/>
            </a:xfrm>
            <a:custGeom>
              <a:avLst/>
              <a:gdLst/>
              <a:ahLst/>
              <a:cxnLst/>
              <a:rect l="l" t="t" r="r" b="b"/>
              <a:pathLst>
                <a:path w="32001" h="23614" extrusionOk="0">
                  <a:moveTo>
                    <a:pt x="30999" y="0"/>
                  </a:moveTo>
                  <a:cubicBezTo>
                    <a:pt x="30951" y="0"/>
                    <a:pt x="30902" y="3"/>
                    <a:pt x="30853" y="11"/>
                  </a:cubicBezTo>
                  <a:lnTo>
                    <a:pt x="13284" y="2381"/>
                  </a:lnTo>
                  <a:cubicBezTo>
                    <a:pt x="12858" y="2412"/>
                    <a:pt x="12524" y="2746"/>
                    <a:pt x="12463" y="3172"/>
                  </a:cubicBezTo>
                  <a:lnTo>
                    <a:pt x="10336" y="19950"/>
                  </a:lnTo>
                  <a:cubicBezTo>
                    <a:pt x="10275" y="20315"/>
                    <a:pt x="10001" y="20649"/>
                    <a:pt x="9606" y="20740"/>
                  </a:cubicBezTo>
                  <a:lnTo>
                    <a:pt x="1" y="22898"/>
                  </a:lnTo>
                  <a:cubicBezTo>
                    <a:pt x="55" y="23327"/>
                    <a:pt x="438" y="23614"/>
                    <a:pt x="861" y="23614"/>
                  </a:cubicBezTo>
                  <a:cubicBezTo>
                    <a:pt x="918" y="23614"/>
                    <a:pt x="976" y="23608"/>
                    <a:pt x="1034" y="23598"/>
                  </a:cubicBezTo>
                  <a:lnTo>
                    <a:pt x="29029" y="18461"/>
                  </a:lnTo>
                  <a:cubicBezTo>
                    <a:pt x="29424" y="18369"/>
                    <a:pt x="29728" y="18035"/>
                    <a:pt x="29789" y="17640"/>
                  </a:cubicBezTo>
                  <a:lnTo>
                    <a:pt x="31916" y="1044"/>
                  </a:lnTo>
                  <a:cubicBezTo>
                    <a:pt x="32001" y="483"/>
                    <a:pt x="31567" y="0"/>
                    <a:pt x="3099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3559;p76">
              <a:extLst>
                <a:ext uri="{FF2B5EF4-FFF2-40B4-BE49-F238E27FC236}">
                  <a16:creationId xmlns:a16="http://schemas.microsoft.com/office/drawing/2014/main" id="{0CFEA9BA-18D9-5508-8B18-7714388C84A6}"/>
                </a:ext>
              </a:extLst>
            </p:cNvPr>
            <p:cNvSpPr/>
            <p:nvPr/>
          </p:nvSpPr>
          <p:spPr>
            <a:xfrm>
              <a:off x="6292175" y="1819475"/>
              <a:ext cx="355650" cy="508375"/>
            </a:xfrm>
            <a:custGeom>
              <a:avLst/>
              <a:gdLst/>
              <a:ahLst/>
              <a:cxnLst/>
              <a:rect l="l" t="t" r="r" b="b"/>
              <a:pathLst>
                <a:path w="14226" h="20335" extrusionOk="0">
                  <a:moveTo>
                    <a:pt x="14226" y="0"/>
                  </a:moveTo>
                  <a:lnTo>
                    <a:pt x="14226" y="0"/>
                  </a:lnTo>
                  <a:cubicBezTo>
                    <a:pt x="14135" y="31"/>
                    <a:pt x="14043" y="91"/>
                    <a:pt x="13983" y="152"/>
                  </a:cubicBezTo>
                  <a:cubicBezTo>
                    <a:pt x="13739" y="304"/>
                    <a:pt x="13557" y="547"/>
                    <a:pt x="13435" y="821"/>
                  </a:cubicBezTo>
                  <a:cubicBezTo>
                    <a:pt x="13253" y="1246"/>
                    <a:pt x="13132" y="1702"/>
                    <a:pt x="13101" y="2158"/>
                  </a:cubicBezTo>
                  <a:cubicBezTo>
                    <a:pt x="13010" y="2705"/>
                    <a:pt x="12949" y="3313"/>
                    <a:pt x="12858" y="3952"/>
                  </a:cubicBezTo>
                  <a:cubicBezTo>
                    <a:pt x="12493" y="6657"/>
                    <a:pt x="11976" y="10335"/>
                    <a:pt x="11429" y="14377"/>
                  </a:cubicBezTo>
                  <a:cubicBezTo>
                    <a:pt x="11277" y="15411"/>
                    <a:pt x="11186" y="16414"/>
                    <a:pt x="11004" y="17356"/>
                  </a:cubicBezTo>
                  <a:cubicBezTo>
                    <a:pt x="10973" y="17569"/>
                    <a:pt x="10882" y="17782"/>
                    <a:pt x="10761" y="17964"/>
                  </a:cubicBezTo>
                  <a:cubicBezTo>
                    <a:pt x="10609" y="18146"/>
                    <a:pt x="10426" y="18268"/>
                    <a:pt x="10214" y="18359"/>
                  </a:cubicBezTo>
                  <a:cubicBezTo>
                    <a:pt x="9788" y="18481"/>
                    <a:pt x="9362" y="18572"/>
                    <a:pt x="8907" y="18633"/>
                  </a:cubicBezTo>
                  <a:lnTo>
                    <a:pt x="4256" y="19484"/>
                  </a:lnTo>
                  <a:lnTo>
                    <a:pt x="1125" y="20092"/>
                  </a:lnTo>
                  <a:lnTo>
                    <a:pt x="274" y="20274"/>
                  </a:lnTo>
                  <a:cubicBezTo>
                    <a:pt x="183" y="20274"/>
                    <a:pt x="92" y="20304"/>
                    <a:pt x="1" y="20335"/>
                  </a:cubicBezTo>
                  <a:cubicBezTo>
                    <a:pt x="92" y="20335"/>
                    <a:pt x="183" y="20335"/>
                    <a:pt x="274" y="20304"/>
                  </a:cubicBezTo>
                  <a:lnTo>
                    <a:pt x="1156" y="20183"/>
                  </a:lnTo>
                  <a:lnTo>
                    <a:pt x="4286" y="19636"/>
                  </a:lnTo>
                  <a:lnTo>
                    <a:pt x="8937" y="18815"/>
                  </a:lnTo>
                  <a:cubicBezTo>
                    <a:pt x="9393" y="18754"/>
                    <a:pt x="9849" y="18663"/>
                    <a:pt x="10305" y="18511"/>
                  </a:cubicBezTo>
                  <a:cubicBezTo>
                    <a:pt x="10517" y="18420"/>
                    <a:pt x="10730" y="18268"/>
                    <a:pt x="10913" y="18086"/>
                  </a:cubicBezTo>
                  <a:cubicBezTo>
                    <a:pt x="11034" y="17873"/>
                    <a:pt x="11156" y="17630"/>
                    <a:pt x="11217" y="17386"/>
                  </a:cubicBezTo>
                  <a:cubicBezTo>
                    <a:pt x="11369" y="16414"/>
                    <a:pt x="11490" y="15441"/>
                    <a:pt x="11612" y="14408"/>
                  </a:cubicBezTo>
                  <a:cubicBezTo>
                    <a:pt x="12159" y="10335"/>
                    <a:pt x="12645" y="6657"/>
                    <a:pt x="12980" y="3982"/>
                  </a:cubicBezTo>
                  <a:cubicBezTo>
                    <a:pt x="13162" y="2645"/>
                    <a:pt x="13223" y="1550"/>
                    <a:pt x="13496" y="851"/>
                  </a:cubicBezTo>
                  <a:cubicBezTo>
                    <a:pt x="13618" y="578"/>
                    <a:pt x="13770" y="365"/>
                    <a:pt x="13983" y="183"/>
                  </a:cubicBezTo>
                  <a:cubicBezTo>
                    <a:pt x="14135" y="61"/>
                    <a:pt x="14226" y="0"/>
                    <a:pt x="14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3560;p76">
              <a:extLst>
                <a:ext uri="{FF2B5EF4-FFF2-40B4-BE49-F238E27FC236}">
                  <a16:creationId xmlns:a16="http://schemas.microsoft.com/office/drawing/2014/main" id="{C5FC5E9B-B8BA-14CB-929E-B0D1D5CEA501}"/>
                </a:ext>
              </a:extLst>
            </p:cNvPr>
            <p:cNvSpPr/>
            <p:nvPr/>
          </p:nvSpPr>
          <p:spPr>
            <a:xfrm>
              <a:off x="6647800" y="1758675"/>
              <a:ext cx="433925" cy="60825"/>
            </a:xfrm>
            <a:custGeom>
              <a:avLst/>
              <a:gdLst/>
              <a:ahLst/>
              <a:cxnLst/>
              <a:rect l="l" t="t" r="r" b="b"/>
              <a:pathLst>
                <a:path w="17357" h="2433" extrusionOk="0">
                  <a:moveTo>
                    <a:pt x="17174" y="1"/>
                  </a:moveTo>
                  <a:lnTo>
                    <a:pt x="16688" y="31"/>
                  </a:lnTo>
                  <a:cubicBezTo>
                    <a:pt x="16232" y="92"/>
                    <a:pt x="15594" y="152"/>
                    <a:pt x="14803" y="244"/>
                  </a:cubicBezTo>
                  <a:cubicBezTo>
                    <a:pt x="13223" y="426"/>
                    <a:pt x="11065" y="700"/>
                    <a:pt x="8664" y="1095"/>
                  </a:cubicBezTo>
                  <a:lnTo>
                    <a:pt x="2554" y="2037"/>
                  </a:lnTo>
                  <a:lnTo>
                    <a:pt x="700" y="2311"/>
                  </a:lnTo>
                  <a:lnTo>
                    <a:pt x="183" y="2402"/>
                  </a:lnTo>
                  <a:cubicBezTo>
                    <a:pt x="122" y="2402"/>
                    <a:pt x="62" y="2402"/>
                    <a:pt x="1" y="2432"/>
                  </a:cubicBezTo>
                  <a:lnTo>
                    <a:pt x="183" y="2432"/>
                  </a:lnTo>
                  <a:lnTo>
                    <a:pt x="700" y="2402"/>
                  </a:lnTo>
                  <a:cubicBezTo>
                    <a:pt x="1156" y="2341"/>
                    <a:pt x="1764" y="2280"/>
                    <a:pt x="2554" y="2189"/>
                  </a:cubicBezTo>
                  <a:cubicBezTo>
                    <a:pt x="4135" y="1976"/>
                    <a:pt x="6323" y="1672"/>
                    <a:pt x="8694" y="1277"/>
                  </a:cubicBezTo>
                  <a:cubicBezTo>
                    <a:pt x="11095" y="912"/>
                    <a:pt x="13253" y="608"/>
                    <a:pt x="14834" y="365"/>
                  </a:cubicBezTo>
                  <a:lnTo>
                    <a:pt x="16688" y="122"/>
                  </a:lnTo>
                  <a:lnTo>
                    <a:pt x="17174" y="31"/>
                  </a:lnTo>
                  <a:cubicBezTo>
                    <a:pt x="17235" y="31"/>
                    <a:pt x="17296" y="31"/>
                    <a:pt x="17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3561;p76">
              <a:extLst>
                <a:ext uri="{FF2B5EF4-FFF2-40B4-BE49-F238E27FC236}">
                  <a16:creationId xmlns:a16="http://schemas.microsoft.com/office/drawing/2014/main" id="{7677ECCA-2E10-CE9E-B638-0B05B0BE2D03}"/>
                </a:ext>
              </a:extLst>
            </p:cNvPr>
            <p:cNvSpPr/>
            <p:nvPr/>
          </p:nvSpPr>
          <p:spPr>
            <a:xfrm>
              <a:off x="6841575" y="1861250"/>
              <a:ext cx="29675" cy="25625"/>
            </a:xfrm>
            <a:custGeom>
              <a:avLst/>
              <a:gdLst/>
              <a:ahLst/>
              <a:cxnLst/>
              <a:rect l="l" t="t" r="r" b="b"/>
              <a:pathLst>
                <a:path w="1187" h="1025" extrusionOk="0">
                  <a:moveTo>
                    <a:pt x="700" y="1"/>
                  </a:moveTo>
                  <a:cubicBezTo>
                    <a:pt x="244" y="1"/>
                    <a:pt x="1" y="548"/>
                    <a:pt x="335" y="882"/>
                  </a:cubicBezTo>
                  <a:cubicBezTo>
                    <a:pt x="443" y="980"/>
                    <a:pt x="569" y="1024"/>
                    <a:pt x="691" y="1024"/>
                  </a:cubicBezTo>
                  <a:cubicBezTo>
                    <a:pt x="948" y="1024"/>
                    <a:pt x="1186" y="827"/>
                    <a:pt x="1186" y="518"/>
                  </a:cubicBezTo>
                  <a:cubicBezTo>
                    <a:pt x="1186" y="244"/>
                    <a:pt x="973" y="3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3562;p76">
              <a:extLst>
                <a:ext uri="{FF2B5EF4-FFF2-40B4-BE49-F238E27FC236}">
                  <a16:creationId xmlns:a16="http://schemas.microsoft.com/office/drawing/2014/main" id="{E9580051-BBC5-0F8C-9F0B-9C86CFBA3AC5}"/>
                </a:ext>
              </a:extLst>
            </p:cNvPr>
            <p:cNvSpPr/>
            <p:nvPr/>
          </p:nvSpPr>
          <p:spPr>
            <a:xfrm>
              <a:off x="6686550" y="2128700"/>
              <a:ext cx="319200" cy="211325"/>
            </a:xfrm>
            <a:custGeom>
              <a:avLst/>
              <a:gdLst/>
              <a:ahLst/>
              <a:cxnLst/>
              <a:rect l="l" t="t" r="r" b="b"/>
              <a:pathLst>
                <a:path w="12768" h="8453" extrusionOk="0">
                  <a:moveTo>
                    <a:pt x="12292" y="0"/>
                  </a:moveTo>
                  <a:cubicBezTo>
                    <a:pt x="11813" y="0"/>
                    <a:pt x="10275" y="3285"/>
                    <a:pt x="10275" y="3285"/>
                  </a:cubicBezTo>
                  <a:lnTo>
                    <a:pt x="9606" y="3498"/>
                  </a:lnTo>
                  <a:cubicBezTo>
                    <a:pt x="9606" y="3498"/>
                    <a:pt x="9667" y="2981"/>
                    <a:pt x="9758" y="2160"/>
                  </a:cubicBezTo>
                  <a:cubicBezTo>
                    <a:pt x="9849" y="1340"/>
                    <a:pt x="9819" y="549"/>
                    <a:pt x="9576" y="336"/>
                  </a:cubicBezTo>
                  <a:cubicBezTo>
                    <a:pt x="9549" y="316"/>
                    <a:pt x="9520" y="306"/>
                    <a:pt x="9489" y="306"/>
                  </a:cubicBezTo>
                  <a:cubicBezTo>
                    <a:pt x="9211" y="306"/>
                    <a:pt x="8816" y="1096"/>
                    <a:pt x="8816" y="1096"/>
                  </a:cubicBezTo>
                  <a:cubicBezTo>
                    <a:pt x="8876" y="762"/>
                    <a:pt x="8451" y="519"/>
                    <a:pt x="8451" y="519"/>
                  </a:cubicBezTo>
                  <a:cubicBezTo>
                    <a:pt x="8447" y="519"/>
                    <a:pt x="8443" y="519"/>
                    <a:pt x="8439" y="519"/>
                  </a:cubicBezTo>
                  <a:cubicBezTo>
                    <a:pt x="7563" y="519"/>
                    <a:pt x="6840" y="3832"/>
                    <a:pt x="6840" y="3832"/>
                  </a:cubicBezTo>
                  <a:lnTo>
                    <a:pt x="6171" y="3832"/>
                  </a:lnTo>
                  <a:cubicBezTo>
                    <a:pt x="6171" y="3832"/>
                    <a:pt x="6658" y="2495"/>
                    <a:pt x="6870" y="1826"/>
                  </a:cubicBezTo>
                  <a:cubicBezTo>
                    <a:pt x="7053" y="1188"/>
                    <a:pt x="6931" y="1096"/>
                    <a:pt x="6627" y="975"/>
                  </a:cubicBezTo>
                  <a:cubicBezTo>
                    <a:pt x="6612" y="970"/>
                    <a:pt x="6596" y="968"/>
                    <a:pt x="6580" y="968"/>
                  </a:cubicBezTo>
                  <a:cubicBezTo>
                    <a:pt x="6269" y="968"/>
                    <a:pt x="5758" y="1771"/>
                    <a:pt x="5411" y="2464"/>
                  </a:cubicBezTo>
                  <a:cubicBezTo>
                    <a:pt x="5047" y="3011"/>
                    <a:pt x="4651" y="3498"/>
                    <a:pt x="4165" y="3923"/>
                  </a:cubicBezTo>
                  <a:cubicBezTo>
                    <a:pt x="4165" y="3923"/>
                    <a:pt x="2341" y="4379"/>
                    <a:pt x="1612" y="4470"/>
                  </a:cubicBezTo>
                  <a:cubicBezTo>
                    <a:pt x="882" y="4561"/>
                    <a:pt x="1" y="6081"/>
                    <a:pt x="1" y="6081"/>
                  </a:cubicBezTo>
                  <a:lnTo>
                    <a:pt x="2615" y="8452"/>
                  </a:lnTo>
                  <a:cubicBezTo>
                    <a:pt x="2615" y="8452"/>
                    <a:pt x="7417" y="5747"/>
                    <a:pt x="8025" y="5473"/>
                  </a:cubicBezTo>
                  <a:cubicBezTo>
                    <a:pt x="8633" y="5200"/>
                    <a:pt x="11582" y="3558"/>
                    <a:pt x="11582" y="3558"/>
                  </a:cubicBezTo>
                  <a:cubicBezTo>
                    <a:pt x="11582" y="3558"/>
                    <a:pt x="12463" y="1461"/>
                    <a:pt x="12615" y="1036"/>
                  </a:cubicBezTo>
                  <a:cubicBezTo>
                    <a:pt x="12767" y="610"/>
                    <a:pt x="12767" y="63"/>
                    <a:pt x="12311" y="2"/>
                  </a:cubicBezTo>
                  <a:cubicBezTo>
                    <a:pt x="12305" y="1"/>
                    <a:pt x="12299" y="0"/>
                    <a:pt x="1229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3563;p76">
              <a:extLst>
                <a:ext uri="{FF2B5EF4-FFF2-40B4-BE49-F238E27FC236}">
                  <a16:creationId xmlns:a16="http://schemas.microsoft.com/office/drawing/2014/main" id="{03C1AE03-45DB-7AF9-658A-587702209E7A}"/>
                </a:ext>
              </a:extLst>
            </p:cNvPr>
            <p:cNvSpPr/>
            <p:nvPr/>
          </p:nvSpPr>
          <p:spPr>
            <a:xfrm>
              <a:off x="5648775" y="2881800"/>
              <a:ext cx="673050" cy="177325"/>
            </a:xfrm>
            <a:custGeom>
              <a:avLst/>
              <a:gdLst/>
              <a:ahLst/>
              <a:cxnLst/>
              <a:rect l="l" t="t" r="r" b="b"/>
              <a:pathLst>
                <a:path w="26922" h="7093" extrusionOk="0">
                  <a:moveTo>
                    <a:pt x="903" y="0"/>
                  </a:moveTo>
                  <a:cubicBezTo>
                    <a:pt x="903" y="0"/>
                    <a:pt x="356" y="3739"/>
                    <a:pt x="83" y="4955"/>
                  </a:cubicBezTo>
                  <a:cubicBezTo>
                    <a:pt x="1" y="5298"/>
                    <a:pt x="166" y="5378"/>
                    <a:pt x="335" y="5378"/>
                  </a:cubicBezTo>
                  <a:cubicBezTo>
                    <a:pt x="481" y="5378"/>
                    <a:pt x="630" y="5319"/>
                    <a:pt x="630" y="5319"/>
                  </a:cubicBezTo>
                  <a:cubicBezTo>
                    <a:pt x="654" y="4961"/>
                    <a:pt x="959" y="4715"/>
                    <a:pt x="1296" y="4715"/>
                  </a:cubicBezTo>
                  <a:cubicBezTo>
                    <a:pt x="1387" y="4715"/>
                    <a:pt x="1481" y="4733"/>
                    <a:pt x="1572" y="4772"/>
                  </a:cubicBezTo>
                  <a:cubicBezTo>
                    <a:pt x="3301" y="5497"/>
                    <a:pt x="7461" y="7092"/>
                    <a:pt x="10624" y="7092"/>
                  </a:cubicBezTo>
                  <a:cubicBezTo>
                    <a:pt x="10908" y="7092"/>
                    <a:pt x="11185" y="7080"/>
                    <a:pt x="11451" y="7052"/>
                  </a:cubicBezTo>
                  <a:cubicBezTo>
                    <a:pt x="15040" y="6650"/>
                    <a:pt x="17897" y="4525"/>
                    <a:pt x="20356" y="4525"/>
                  </a:cubicBezTo>
                  <a:cubicBezTo>
                    <a:pt x="20687" y="4525"/>
                    <a:pt x="21011" y="4564"/>
                    <a:pt x="21329" y="4651"/>
                  </a:cubicBezTo>
                  <a:cubicBezTo>
                    <a:pt x="23565" y="5260"/>
                    <a:pt x="25142" y="6337"/>
                    <a:pt x="25955" y="6337"/>
                  </a:cubicBezTo>
                  <a:cubicBezTo>
                    <a:pt x="26115" y="6337"/>
                    <a:pt x="26245" y="6296"/>
                    <a:pt x="26344" y="6201"/>
                  </a:cubicBezTo>
                  <a:cubicBezTo>
                    <a:pt x="26922" y="5623"/>
                    <a:pt x="25949" y="213"/>
                    <a:pt x="25949" y="213"/>
                  </a:cubicBezTo>
                  <a:lnTo>
                    <a:pt x="90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3564;p76">
              <a:extLst>
                <a:ext uri="{FF2B5EF4-FFF2-40B4-BE49-F238E27FC236}">
                  <a16:creationId xmlns:a16="http://schemas.microsoft.com/office/drawing/2014/main" id="{41145DEE-C27F-6FCE-D7E2-F62B2EE94259}"/>
                </a:ext>
              </a:extLst>
            </p:cNvPr>
            <p:cNvSpPr/>
            <p:nvPr/>
          </p:nvSpPr>
          <p:spPr>
            <a:xfrm>
              <a:off x="5661475" y="2961125"/>
              <a:ext cx="648200" cy="68100"/>
            </a:xfrm>
            <a:custGeom>
              <a:avLst/>
              <a:gdLst/>
              <a:ahLst/>
              <a:cxnLst/>
              <a:rect l="l" t="t" r="r" b="b"/>
              <a:pathLst>
                <a:path w="25928" h="2724" extrusionOk="0">
                  <a:moveTo>
                    <a:pt x="399" y="1"/>
                  </a:moveTo>
                  <a:cubicBezTo>
                    <a:pt x="267" y="1"/>
                    <a:pt x="134" y="8"/>
                    <a:pt x="0" y="19"/>
                  </a:cubicBezTo>
                  <a:cubicBezTo>
                    <a:pt x="760" y="49"/>
                    <a:pt x="1520" y="231"/>
                    <a:pt x="2219" y="566"/>
                  </a:cubicBezTo>
                  <a:cubicBezTo>
                    <a:pt x="2645" y="748"/>
                    <a:pt x="3131" y="1022"/>
                    <a:pt x="3678" y="1295"/>
                  </a:cubicBezTo>
                  <a:cubicBezTo>
                    <a:pt x="4955" y="1934"/>
                    <a:pt x="6322" y="2390"/>
                    <a:pt x="7751" y="2602"/>
                  </a:cubicBezTo>
                  <a:cubicBezTo>
                    <a:pt x="8329" y="2683"/>
                    <a:pt x="8913" y="2724"/>
                    <a:pt x="9498" y="2724"/>
                  </a:cubicBezTo>
                  <a:cubicBezTo>
                    <a:pt x="10669" y="2724"/>
                    <a:pt x="11844" y="2562"/>
                    <a:pt x="12979" y="2238"/>
                  </a:cubicBezTo>
                  <a:cubicBezTo>
                    <a:pt x="14772" y="1782"/>
                    <a:pt x="16414" y="1143"/>
                    <a:pt x="17994" y="900"/>
                  </a:cubicBezTo>
                  <a:cubicBezTo>
                    <a:pt x="18551" y="811"/>
                    <a:pt x="19091" y="755"/>
                    <a:pt x="19638" y="755"/>
                  </a:cubicBezTo>
                  <a:cubicBezTo>
                    <a:pt x="19839" y="755"/>
                    <a:pt x="20040" y="762"/>
                    <a:pt x="20244" y="779"/>
                  </a:cubicBezTo>
                  <a:cubicBezTo>
                    <a:pt x="20912" y="839"/>
                    <a:pt x="21551" y="961"/>
                    <a:pt x="22189" y="1113"/>
                  </a:cubicBezTo>
                  <a:cubicBezTo>
                    <a:pt x="23131" y="1356"/>
                    <a:pt x="24043" y="1660"/>
                    <a:pt x="24925" y="1994"/>
                  </a:cubicBezTo>
                  <a:lnTo>
                    <a:pt x="25654" y="2268"/>
                  </a:lnTo>
                  <a:cubicBezTo>
                    <a:pt x="25745" y="2298"/>
                    <a:pt x="25836" y="2329"/>
                    <a:pt x="25928" y="2359"/>
                  </a:cubicBezTo>
                  <a:cubicBezTo>
                    <a:pt x="25836" y="2298"/>
                    <a:pt x="25776" y="2268"/>
                    <a:pt x="25685" y="2238"/>
                  </a:cubicBezTo>
                  <a:lnTo>
                    <a:pt x="24955" y="1934"/>
                  </a:lnTo>
                  <a:cubicBezTo>
                    <a:pt x="24074" y="1538"/>
                    <a:pt x="23162" y="1235"/>
                    <a:pt x="22250" y="961"/>
                  </a:cubicBezTo>
                  <a:cubicBezTo>
                    <a:pt x="21581" y="809"/>
                    <a:pt x="20943" y="687"/>
                    <a:pt x="20274" y="627"/>
                  </a:cubicBezTo>
                  <a:cubicBezTo>
                    <a:pt x="20021" y="606"/>
                    <a:pt x="19767" y="596"/>
                    <a:pt x="19514" y="596"/>
                  </a:cubicBezTo>
                  <a:cubicBezTo>
                    <a:pt x="19008" y="596"/>
                    <a:pt x="18501" y="637"/>
                    <a:pt x="17994" y="718"/>
                  </a:cubicBezTo>
                  <a:cubicBezTo>
                    <a:pt x="16383" y="961"/>
                    <a:pt x="14712" y="1599"/>
                    <a:pt x="12949" y="2055"/>
                  </a:cubicBezTo>
                  <a:cubicBezTo>
                    <a:pt x="11815" y="2381"/>
                    <a:pt x="10652" y="2540"/>
                    <a:pt x="9492" y="2540"/>
                  </a:cubicBezTo>
                  <a:cubicBezTo>
                    <a:pt x="7512" y="2540"/>
                    <a:pt x="5541" y="2075"/>
                    <a:pt x="3739" y="1174"/>
                  </a:cubicBezTo>
                  <a:cubicBezTo>
                    <a:pt x="3192" y="900"/>
                    <a:pt x="2705" y="657"/>
                    <a:pt x="2249" y="475"/>
                  </a:cubicBezTo>
                  <a:cubicBezTo>
                    <a:pt x="1854" y="292"/>
                    <a:pt x="1459" y="171"/>
                    <a:pt x="1064" y="79"/>
                  </a:cubicBezTo>
                  <a:cubicBezTo>
                    <a:pt x="852" y="22"/>
                    <a:pt x="628" y="1"/>
                    <a:pt x="39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3565;p76">
              <a:extLst>
                <a:ext uri="{FF2B5EF4-FFF2-40B4-BE49-F238E27FC236}">
                  <a16:creationId xmlns:a16="http://schemas.microsoft.com/office/drawing/2014/main" id="{FF77E9C7-E397-F8DB-8E3D-7E92E9AEB928}"/>
                </a:ext>
              </a:extLst>
            </p:cNvPr>
            <p:cNvSpPr/>
            <p:nvPr/>
          </p:nvSpPr>
          <p:spPr>
            <a:xfrm>
              <a:off x="5662225" y="2926625"/>
              <a:ext cx="647450" cy="61300"/>
            </a:xfrm>
            <a:custGeom>
              <a:avLst/>
              <a:gdLst/>
              <a:ahLst/>
              <a:cxnLst/>
              <a:rect l="l" t="t" r="r" b="b"/>
              <a:pathLst>
                <a:path w="25898" h="2452" extrusionOk="0">
                  <a:moveTo>
                    <a:pt x="608" y="1"/>
                  </a:moveTo>
                  <a:cubicBezTo>
                    <a:pt x="487" y="1"/>
                    <a:pt x="365" y="31"/>
                    <a:pt x="274" y="31"/>
                  </a:cubicBezTo>
                  <a:cubicBezTo>
                    <a:pt x="183" y="31"/>
                    <a:pt x="92" y="31"/>
                    <a:pt x="1" y="61"/>
                  </a:cubicBezTo>
                  <a:lnTo>
                    <a:pt x="608" y="61"/>
                  </a:lnTo>
                  <a:lnTo>
                    <a:pt x="1064" y="92"/>
                  </a:lnTo>
                  <a:cubicBezTo>
                    <a:pt x="1460" y="122"/>
                    <a:pt x="1855" y="213"/>
                    <a:pt x="2280" y="304"/>
                  </a:cubicBezTo>
                  <a:cubicBezTo>
                    <a:pt x="2797" y="456"/>
                    <a:pt x="3314" y="639"/>
                    <a:pt x="3800" y="852"/>
                  </a:cubicBezTo>
                  <a:lnTo>
                    <a:pt x="5624" y="1611"/>
                  </a:lnTo>
                  <a:cubicBezTo>
                    <a:pt x="6353" y="1915"/>
                    <a:pt x="7083" y="2159"/>
                    <a:pt x="7812" y="2311"/>
                  </a:cubicBezTo>
                  <a:cubicBezTo>
                    <a:pt x="8257" y="2406"/>
                    <a:pt x="8702" y="2451"/>
                    <a:pt x="9147" y="2451"/>
                  </a:cubicBezTo>
                  <a:cubicBezTo>
                    <a:pt x="9553" y="2451"/>
                    <a:pt x="9959" y="2413"/>
                    <a:pt x="10365" y="2341"/>
                  </a:cubicBezTo>
                  <a:cubicBezTo>
                    <a:pt x="11247" y="2159"/>
                    <a:pt x="12128" y="1885"/>
                    <a:pt x="12949" y="1520"/>
                  </a:cubicBezTo>
                  <a:cubicBezTo>
                    <a:pt x="13770" y="1186"/>
                    <a:pt x="14621" y="882"/>
                    <a:pt x="15502" y="639"/>
                  </a:cubicBezTo>
                  <a:cubicBezTo>
                    <a:pt x="16212" y="448"/>
                    <a:pt x="16946" y="330"/>
                    <a:pt x="17705" y="330"/>
                  </a:cubicBezTo>
                  <a:cubicBezTo>
                    <a:pt x="17791" y="330"/>
                    <a:pt x="17878" y="332"/>
                    <a:pt x="17964" y="335"/>
                  </a:cubicBezTo>
                  <a:cubicBezTo>
                    <a:pt x="19363" y="456"/>
                    <a:pt x="20761" y="730"/>
                    <a:pt x="22098" y="1186"/>
                  </a:cubicBezTo>
                  <a:lnTo>
                    <a:pt x="24864" y="2007"/>
                  </a:lnTo>
                  <a:lnTo>
                    <a:pt x="25624" y="2219"/>
                  </a:lnTo>
                  <a:cubicBezTo>
                    <a:pt x="25715" y="2250"/>
                    <a:pt x="25806" y="2280"/>
                    <a:pt x="25898" y="2280"/>
                  </a:cubicBezTo>
                  <a:cubicBezTo>
                    <a:pt x="25806" y="2250"/>
                    <a:pt x="25715" y="2189"/>
                    <a:pt x="25655" y="2159"/>
                  </a:cubicBezTo>
                  <a:lnTo>
                    <a:pt x="24895" y="1915"/>
                  </a:lnTo>
                  <a:lnTo>
                    <a:pt x="22129" y="1034"/>
                  </a:lnTo>
                  <a:cubicBezTo>
                    <a:pt x="20791" y="548"/>
                    <a:pt x="19393" y="244"/>
                    <a:pt x="17964" y="152"/>
                  </a:cubicBezTo>
                  <a:cubicBezTo>
                    <a:pt x="17858" y="149"/>
                    <a:pt x="17752" y="147"/>
                    <a:pt x="17645" y="147"/>
                  </a:cubicBezTo>
                  <a:cubicBezTo>
                    <a:pt x="16901" y="147"/>
                    <a:pt x="16160" y="240"/>
                    <a:pt x="15442" y="426"/>
                  </a:cubicBezTo>
                  <a:cubicBezTo>
                    <a:pt x="14560" y="700"/>
                    <a:pt x="13709" y="973"/>
                    <a:pt x="12888" y="1338"/>
                  </a:cubicBezTo>
                  <a:cubicBezTo>
                    <a:pt x="12068" y="1672"/>
                    <a:pt x="11186" y="1946"/>
                    <a:pt x="10335" y="2128"/>
                  </a:cubicBezTo>
                  <a:cubicBezTo>
                    <a:pt x="9925" y="2219"/>
                    <a:pt x="9507" y="2265"/>
                    <a:pt x="9089" y="2265"/>
                  </a:cubicBezTo>
                  <a:cubicBezTo>
                    <a:pt x="8671" y="2265"/>
                    <a:pt x="8253" y="2219"/>
                    <a:pt x="7843" y="2128"/>
                  </a:cubicBezTo>
                  <a:cubicBezTo>
                    <a:pt x="6292" y="1794"/>
                    <a:pt x="4985" y="1125"/>
                    <a:pt x="3861" y="700"/>
                  </a:cubicBezTo>
                  <a:cubicBezTo>
                    <a:pt x="3344" y="487"/>
                    <a:pt x="2827" y="335"/>
                    <a:pt x="2280" y="183"/>
                  </a:cubicBezTo>
                  <a:cubicBezTo>
                    <a:pt x="1885" y="92"/>
                    <a:pt x="1490" y="31"/>
                    <a:pt x="106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3566;p76">
              <a:extLst>
                <a:ext uri="{FF2B5EF4-FFF2-40B4-BE49-F238E27FC236}">
                  <a16:creationId xmlns:a16="http://schemas.microsoft.com/office/drawing/2014/main" id="{67FFBDA0-1CC0-497B-BF4A-8C7DC35712CD}"/>
                </a:ext>
              </a:extLst>
            </p:cNvPr>
            <p:cNvSpPr/>
            <p:nvPr/>
          </p:nvSpPr>
          <p:spPr>
            <a:xfrm>
              <a:off x="5669825" y="2892325"/>
              <a:ext cx="633025" cy="45350"/>
            </a:xfrm>
            <a:custGeom>
              <a:avLst/>
              <a:gdLst/>
              <a:ahLst/>
              <a:cxnLst/>
              <a:rect l="l" t="t" r="r" b="b"/>
              <a:pathLst>
                <a:path w="25321" h="1814" extrusionOk="0">
                  <a:moveTo>
                    <a:pt x="1674" y="1"/>
                  </a:moveTo>
                  <a:cubicBezTo>
                    <a:pt x="1442" y="1"/>
                    <a:pt x="1209" y="12"/>
                    <a:pt x="973" y="35"/>
                  </a:cubicBezTo>
                  <a:cubicBezTo>
                    <a:pt x="730" y="35"/>
                    <a:pt x="487" y="96"/>
                    <a:pt x="244" y="187"/>
                  </a:cubicBezTo>
                  <a:cubicBezTo>
                    <a:pt x="152" y="187"/>
                    <a:pt x="61" y="248"/>
                    <a:pt x="0" y="278"/>
                  </a:cubicBezTo>
                  <a:cubicBezTo>
                    <a:pt x="335" y="187"/>
                    <a:pt x="639" y="126"/>
                    <a:pt x="973" y="96"/>
                  </a:cubicBezTo>
                  <a:cubicBezTo>
                    <a:pt x="1127" y="86"/>
                    <a:pt x="1282" y="81"/>
                    <a:pt x="1438" y="81"/>
                  </a:cubicBezTo>
                  <a:cubicBezTo>
                    <a:pt x="2201" y="81"/>
                    <a:pt x="2971" y="203"/>
                    <a:pt x="3678" y="430"/>
                  </a:cubicBezTo>
                  <a:cubicBezTo>
                    <a:pt x="4256" y="613"/>
                    <a:pt x="4864" y="795"/>
                    <a:pt x="5502" y="977"/>
                  </a:cubicBezTo>
                  <a:cubicBezTo>
                    <a:pt x="6232" y="1190"/>
                    <a:pt x="6961" y="1312"/>
                    <a:pt x="7691" y="1312"/>
                  </a:cubicBezTo>
                  <a:cubicBezTo>
                    <a:pt x="7786" y="1315"/>
                    <a:pt x="7881" y="1317"/>
                    <a:pt x="7977" y="1317"/>
                  </a:cubicBezTo>
                  <a:cubicBezTo>
                    <a:pt x="9446" y="1317"/>
                    <a:pt x="11021" y="898"/>
                    <a:pt x="12675" y="613"/>
                  </a:cubicBezTo>
                  <a:cubicBezTo>
                    <a:pt x="13648" y="450"/>
                    <a:pt x="14632" y="363"/>
                    <a:pt x="15613" y="363"/>
                  </a:cubicBezTo>
                  <a:cubicBezTo>
                    <a:pt x="16288" y="363"/>
                    <a:pt x="16961" y="404"/>
                    <a:pt x="17630" y="491"/>
                  </a:cubicBezTo>
                  <a:cubicBezTo>
                    <a:pt x="18359" y="582"/>
                    <a:pt x="19059" y="734"/>
                    <a:pt x="19758" y="886"/>
                  </a:cubicBezTo>
                  <a:cubicBezTo>
                    <a:pt x="20426" y="1069"/>
                    <a:pt x="21034" y="1281"/>
                    <a:pt x="21581" y="1433"/>
                  </a:cubicBezTo>
                  <a:cubicBezTo>
                    <a:pt x="22316" y="1687"/>
                    <a:pt x="23093" y="1813"/>
                    <a:pt x="23859" y="1813"/>
                  </a:cubicBezTo>
                  <a:cubicBezTo>
                    <a:pt x="24012" y="1813"/>
                    <a:pt x="24165" y="1808"/>
                    <a:pt x="24317" y="1798"/>
                  </a:cubicBezTo>
                  <a:cubicBezTo>
                    <a:pt x="24682" y="1768"/>
                    <a:pt x="24986" y="1707"/>
                    <a:pt x="25320" y="1585"/>
                  </a:cubicBezTo>
                  <a:lnTo>
                    <a:pt x="25320" y="1585"/>
                  </a:lnTo>
                  <a:cubicBezTo>
                    <a:pt x="24986" y="1646"/>
                    <a:pt x="24651" y="1707"/>
                    <a:pt x="24317" y="1737"/>
                  </a:cubicBezTo>
                  <a:cubicBezTo>
                    <a:pt x="23405" y="1737"/>
                    <a:pt x="22493" y="1585"/>
                    <a:pt x="21642" y="1281"/>
                  </a:cubicBezTo>
                  <a:cubicBezTo>
                    <a:pt x="21065" y="1129"/>
                    <a:pt x="20457" y="917"/>
                    <a:pt x="19818" y="734"/>
                  </a:cubicBezTo>
                  <a:cubicBezTo>
                    <a:pt x="19089" y="552"/>
                    <a:pt x="18390" y="400"/>
                    <a:pt x="17660" y="309"/>
                  </a:cubicBezTo>
                  <a:cubicBezTo>
                    <a:pt x="16948" y="218"/>
                    <a:pt x="16230" y="171"/>
                    <a:pt x="15514" y="171"/>
                  </a:cubicBezTo>
                  <a:cubicBezTo>
                    <a:pt x="14549" y="171"/>
                    <a:pt x="13587" y="256"/>
                    <a:pt x="12645" y="430"/>
                  </a:cubicBezTo>
                  <a:cubicBezTo>
                    <a:pt x="10942" y="724"/>
                    <a:pt x="9353" y="1131"/>
                    <a:pt x="7849" y="1131"/>
                  </a:cubicBezTo>
                  <a:cubicBezTo>
                    <a:pt x="7796" y="1131"/>
                    <a:pt x="7743" y="1130"/>
                    <a:pt x="7691" y="1129"/>
                  </a:cubicBezTo>
                  <a:cubicBezTo>
                    <a:pt x="6171" y="1129"/>
                    <a:pt x="4864" y="582"/>
                    <a:pt x="3709" y="309"/>
                  </a:cubicBezTo>
                  <a:cubicBezTo>
                    <a:pt x="3048" y="103"/>
                    <a:pt x="2369" y="1"/>
                    <a:pt x="16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3567;p76">
              <a:extLst>
                <a:ext uri="{FF2B5EF4-FFF2-40B4-BE49-F238E27FC236}">
                  <a16:creationId xmlns:a16="http://schemas.microsoft.com/office/drawing/2014/main" id="{22A14484-6A36-7D51-CAEB-E38F0F5B01C6}"/>
                </a:ext>
              </a:extLst>
            </p:cNvPr>
            <p:cNvSpPr/>
            <p:nvPr/>
          </p:nvSpPr>
          <p:spPr>
            <a:xfrm>
              <a:off x="1526900" y="3857550"/>
              <a:ext cx="439225" cy="268975"/>
            </a:xfrm>
            <a:custGeom>
              <a:avLst/>
              <a:gdLst/>
              <a:ahLst/>
              <a:cxnLst/>
              <a:rect l="l" t="t" r="r" b="b"/>
              <a:pathLst>
                <a:path w="17569" h="10759" extrusionOk="0">
                  <a:moveTo>
                    <a:pt x="9019" y="1"/>
                  </a:moveTo>
                  <a:cubicBezTo>
                    <a:pt x="5176" y="1"/>
                    <a:pt x="1420" y="2321"/>
                    <a:pt x="0" y="6412"/>
                  </a:cubicBezTo>
                  <a:lnTo>
                    <a:pt x="1155" y="10758"/>
                  </a:lnTo>
                  <a:cubicBezTo>
                    <a:pt x="1611" y="9299"/>
                    <a:pt x="2523" y="7840"/>
                    <a:pt x="3921" y="7232"/>
                  </a:cubicBezTo>
                  <a:cubicBezTo>
                    <a:pt x="4481" y="6992"/>
                    <a:pt x="5071" y="6894"/>
                    <a:pt x="5671" y="6894"/>
                  </a:cubicBezTo>
                  <a:cubicBezTo>
                    <a:pt x="6665" y="6894"/>
                    <a:pt x="7684" y="7164"/>
                    <a:pt x="8632" y="7506"/>
                  </a:cubicBezTo>
                  <a:cubicBezTo>
                    <a:pt x="10122" y="8083"/>
                    <a:pt x="11611" y="8813"/>
                    <a:pt x="13222" y="8904"/>
                  </a:cubicBezTo>
                  <a:cubicBezTo>
                    <a:pt x="13309" y="8909"/>
                    <a:pt x="13396" y="8911"/>
                    <a:pt x="13483" y="8911"/>
                  </a:cubicBezTo>
                  <a:cubicBezTo>
                    <a:pt x="15022" y="8911"/>
                    <a:pt x="16653" y="8154"/>
                    <a:pt x="17113" y="6716"/>
                  </a:cubicBezTo>
                  <a:cubicBezTo>
                    <a:pt x="17569" y="5257"/>
                    <a:pt x="16687" y="3737"/>
                    <a:pt x="15593" y="2673"/>
                  </a:cubicBezTo>
                  <a:cubicBezTo>
                    <a:pt x="13702" y="851"/>
                    <a:pt x="11345" y="1"/>
                    <a:pt x="90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3568;p76">
              <a:extLst>
                <a:ext uri="{FF2B5EF4-FFF2-40B4-BE49-F238E27FC236}">
                  <a16:creationId xmlns:a16="http://schemas.microsoft.com/office/drawing/2014/main" id="{6AE80251-28E6-53D2-36D6-E7062B6139DF}"/>
                </a:ext>
              </a:extLst>
            </p:cNvPr>
            <p:cNvSpPr/>
            <p:nvPr/>
          </p:nvSpPr>
          <p:spPr>
            <a:xfrm>
              <a:off x="1179625" y="3827200"/>
              <a:ext cx="652000" cy="480925"/>
            </a:xfrm>
            <a:custGeom>
              <a:avLst/>
              <a:gdLst/>
              <a:ahLst/>
              <a:cxnLst/>
              <a:rect l="l" t="t" r="r" b="b"/>
              <a:pathLst>
                <a:path w="26080" h="19237" extrusionOk="0">
                  <a:moveTo>
                    <a:pt x="17582" y="1"/>
                  </a:moveTo>
                  <a:cubicBezTo>
                    <a:pt x="14252" y="1"/>
                    <a:pt x="10930" y="803"/>
                    <a:pt x="7903" y="2398"/>
                  </a:cubicBezTo>
                  <a:cubicBezTo>
                    <a:pt x="5046" y="3917"/>
                    <a:pt x="2462" y="6258"/>
                    <a:pt x="1307" y="9267"/>
                  </a:cubicBezTo>
                  <a:cubicBezTo>
                    <a:pt x="122" y="12306"/>
                    <a:pt x="0" y="16197"/>
                    <a:pt x="2371" y="18416"/>
                  </a:cubicBezTo>
                  <a:cubicBezTo>
                    <a:pt x="3727" y="18972"/>
                    <a:pt x="5133" y="19236"/>
                    <a:pt x="6518" y="19236"/>
                  </a:cubicBezTo>
                  <a:cubicBezTo>
                    <a:pt x="10657" y="19236"/>
                    <a:pt x="14607" y="16877"/>
                    <a:pt x="16475" y="12914"/>
                  </a:cubicBezTo>
                  <a:cubicBezTo>
                    <a:pt x="17539" y="10635"/>
                    <a:pt x="17812" y="8051"/>
                    <a:pt x="19119" y="5923"/>
                  </a:cubicBezTo>
                  <a:cubicBezTo>
                    <a:pt x="20609" y="3461"/>
                    <a:pt x="23223" y="1942"/>
                    <a:pt x="26080" y="1820"/>
                  </a:cubicBezTo>
                  <a:cubicBezTo>
                    <a:pt x="23368" y="605"/>
                    <a:pt x="20472" y="1"/>
                    <a:pt x="175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3569;p76">
              <a:extLst>
                <a:ext uri="{FF2B5EF4-FFF2-40B4-BE49-F238E27FC236}">
                  <a16:creationId xmlns:a16="http://schemas.microsoft.com/office/drawing/2014/main" id="{86A9EA60-BC3F-2E12-A506-DF670D1168AC}"/>
                </a:ext>
              </a:extLst>
            </p:cNvPr>
            <p:cNvSpPr/>
            <p:nvPr/>
          </p:nvSpPr>
          <p:spPr>
            <a:xfrm>
              <a:off x="1115800" y="2984025"/>
              <a:ext cx="426325" cy="968475"/>
            </a:xfrm>
            <a:custGeom>
              <a:avLst/>
              <a:gdLst/>
              <a:ahLst/>
              <a:cxnLst/>
              <a:rect l="l" t="t" r="r" b="b"/>
              <a:pathLst>
                <a:path w="17053" h="38739" extrusionOk="0">
                  <a:moveTo>
                    <a:pt x="5609" y="0"/>
                  </a:moveTo>
                  <a:cubicBezTo>
                    <a:pt x="4390" y="0"/>
                    <a:pt x="3201" y="351"/>
                    <a:pt x="2249" y="1139"/>
                  </a:cubicBezTo>
                  <a:cubicBezTo>
                    <a:pt x="426" y="2659"/>
                    <a:pt x="0" y="5334"/>
                    <a:pt x="304" y="7705"/>
                  </a:cubicBezTo>
                  <a:cubicBezTo>
                    <a:pt x="608" y="10076"/>
                    <a:pt x="1520" y="12325"/>
                    <a:pt x="1885" y="14696"/>
                  </a:cubicBezTo>
                  <a:cubicBezTo>
                    <a:pt x="2523" y="18647"/>
                    <a:pt x="1611" y="22690"/>
                    <a:pt x="1216" y="26702"/>
                  </a:cubicBezTo>
                  <a:cubicBezTo>
                    <a:pt x="821" y="30714"/>
                    <a:pt x="1185" y="35669"/>
                    <a:pt x="3769" y="38739"/>
                  </a:cubicBezTo>
                  <a:lnTo>
                    <a:pt x="4043" y="38739"/>
                  </a:lnTo>
                  <a:cubicBezTo>
                    <a:pt x="9787" y="36976"/>
                    <a:pt x="13709" y="31808"/>
                    <a:pt x="15380" y="26003"/>
                  </a:cubicBezTo>
                  <a:cubicBezTo>
                    <a:pt x="17052" y="20228"/>
                    <a:pt x="16323" y="13936"/>
                    <a:pt x="14256" y="8252"/>
                  </a:cubicBezTo>
                  <a:cubicBezTo>
                    <a:pt x="13344" y="5699"/>
                    <a:pt x="12067" y="3085"/>
                    <a:pt x="9879" y="1443"/>
                  </a:cubicBezTo>
                  <a:cubicBezTo>
                    <a:pt x="8669" y="536"/>
                    <a:pt x="7116" y="0"/>
                    <a:pt x="560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3570;p76">
              <a:extLst>
                <a:ext uri="{FF2B5EF4-FFF2-40B4-BE49-F238E27FC236}">
                  <a16:creationId xmlns:a16="http://schemas.microsoft.com/office/drawing/2014/main" id="{AA29C25F-9A0D-6A79-8A24-6F52CD8CED1D}"/>
                </a:ext>
              </a:extLst>
            </p:cNvPr>
            <p:cNvSpPr/>
            <p:nvPr/>
          </p:nvSpPr>
          <p:spPr>
            <a:xfrm>
              <a:off x="1178850" y="3878775"/>
              <a:ext cx="416450" cy="701400"/>
            </a:xfrm>
            <a:custGeom>
              <a:avLst/>
              <a:gdLst/>
              <a:ahLst/>
              <a:cxnLst/>
              <a:rect l="l" t="t" r="r" b="b"/>
              <a:pathLst>
                <a:path w="16658" h="28056" extrusionOk="0">
                  <a:moveTo>
                    <a:pt x="16658" y="0"/>
                  </a:moveTo>
                  <a:lnTo>
                    <a:pt x="16567" y="31"/>
                  </a:lnTo>
                  <a:lnTo>
                    <a:pt x="16354" y="122"/>
                  </a:lnTo>
                  <a:lnTo>
                    <a:pt x="15412" y="486"/>
                  </a:lnTo>
                  <a:cubicBezTo>
                    <a:pt x="15016" y="699"/>
                    <a:pt x="14500" y="912"/>
                    <a:pt x="13953" y="1216"/>
                  </a:cubicBezTo>
                  <a:cubicBezTo>
                    <a:pt x="13436" y="1550"/>
                    <a:pt x="12797" y="1885"/>
                    <a:pt x="12159" y="2341"/>
                  </a:cubicBezTo>
                  <a:cubicBezTo>
                    <a:pt x="10609" y="3344"/>
                    <a:pt x="9180" y="4559"/>
                    <a:pt x="7904" y="5897"/>
                  </a:cubicBezTo>
                  <a:cubicBezTo>
                    <a:pt x="6323" y="7508"/>
                    <a:pt x="4955" y="9332"/>
                    <a:pt x="3831" y="11307"/>
                  </a:cubicBezTo>
                  <a:cubicBezTo>
                    <a:pt x="2736" y="13283"/>
                    <a:pt x="1885" y="15411"/>
                    <a:pt x="1338" y="17630"/>
                  </a:cubicBezTo>
                  <a:cubicBezTo>
                    <a:pt x="913" y="19423"/>
                    <a:pt x="578" y="21247"/>
                    <a:pt x="335" y="23070"/>
                  </a:cubicBezTo>
                  <a:cubicBezTo>
                    <a:pt x="153" y="24651"/>
                    <a:pt x="62" y="25928"/>
                    <a:pt x="31" y="26809"/>
                  </a:cubicBezTo>
                  <a:cubicBezTo>
                    <a:pt x="1" y="27235"/>
                    <a:pt x="1" y="27569"/>
                    <a:pt x="1" y="27812"/>
                  </a:cubicBezTo>
                  <a:lnTo>
                    <a:pt x="1" y="28055"/>
                  </a:lnTo>
                  <a:cubicBezTo>
                    <a:pt x="31" y="27994"/>
                    <a:pt x="31" y="27903"/>
                    <a:pt x="31" y="27812"/>
                  </a:cubicBezTo>
                  <a:cubicBezTo>
                    <a:pt x="31" y="27539"/>
                    <a:pt x="62" y="27204"/>
                    <a:pt x="92" y="26779"/>
                  </a:cubicBezTo>
                  <a:cubicBezTo>
                    <a:pt x="153" y="25897"/>
                    <a:pt x="244" y="24651"/>
                    <a:pt x="457" y="23070"/>
                  </a:cubicBezTo>
                  <a:cubicBezTo>
                    <a:pt x="730" y="21247"/>
                    <a:pt x="1065" y="19453"/>
                    <a:pt x="1521" y="17660"/>
                  </a:cubicBezTo>
                  <a:cubicBezTo>
                    <a:pt x="2068" y="15472"/>
                    <a:pt x="2888" y="13405"/>
                    <a:pt x="3983" y="11429"/>
                  </a:cubicBezTo>
                  <a:cubicBezTo>
                    <a:pt x="5107" y="9484"/>
                    <a:pt x="6445" y="7660"/>
                    <a:pt x="8025" y="6049"/>
                  </a:cubicBezTo>
                  <a:cubicBezTo>
                    <a:pt x="9302" y="4711"/>
                    <a:pt x="10700" y="3526"/>
                    <a:pt x="12220" y="2493"/>
                  </a:cubicBezTo>
                  <a:cubicBezTo>
                    <a:pt x="12889" y="2006"/>
                    <a:pt x="13466" y="1642"/>
                    <a:pt x="14013" y="1338"/>
                  </a:cubicBezTo>
                  <a:cubicBezTo>
                    <a:pt x="14560" y="1034"/>
                    <a:pt x="15047" y="790"/>
                    <a:pt x="15442" y="578"/>
                  </a:cubicBezTo>
                  <a:lnTo>
                    <a:pt x="16354" y="152"/>
                  </a:lnTo>
                  <a:lnTo>
                    <a:pt x="16597" y="31"/>
                  </a:lnTo>
                  <a:lnTo>
                    <a:pt x="166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3571;p76">
              <a:extLst>
                <a:ext uri="{FF2B5EF4-FFF2-40B4-BE49-F238E27FC236}">
                  <a16:creationId xmlns:a16="http://schemas.microsoft.com/office/drawing/2014/main" id="{2A920A37-444F-A949-ACD1-61CEFEF38670}"/>
                </a:ext>
              </a:extLst>
            </p:cNvPr>
            <p:cNvSpPr/>
            <p:nvPr/>
          </p:nvSpPr>
          <p:spPr>
            <a:xfrm>
              <a:off x="498000" y="3649275"/>
              <a:ext cx="431650" cy="289975"/>
            </a:xfrm>
            <a:custGeom>
              <a:avLst/>
              <a:gdLst/>
              <a:ahLst/>
              <a:cxnLst/>
              <a:rect l="l" t="t" r="r" b="b"/>
              <a:pathLst>
                <a:path w="17266" h="11599" extrusionOk="0">
                  <a:moveTo>
                    <a:pt x="16004" y="4208"/>
                  </a:moveTo>
                  <a:lnTo>
                    <a:pt x="17265" y="4682"/>
                  </a:lnTo>
                  <a:cubicBezTo>
                    <a:pt x="16889" y="4411"/>
                    <a:pt x="16457" y="4261"/>
                    <a:pt x="16004" y="4208"/>
                  </a:cubicBezTo>
                  <a:close/>
                  <a:moveTo>
                    <a:pt x="4803" y="1"/>
                  </a:moveTo>
                  <a:cubicBezTo>
                    <a:pt x="0" y="2888"/>
                    <a:pt x="0" y="5533"/>
                    <a:pt x="821" y="8056"/>
                  </a:cubicBezTo>
                  <a:cubicBezTo>
                    <a:pt x="1462" y="10077"/>
                    <a:pt x="3523" y="11599"/>
                    <a:pt x="5592" y="11599"/>
                  </a:cubicBezTo>
                  <a:cubicBezTo>
                    <a:pt x="6074" y="11599"/>
                    <a:pt x="6557" y="11516"/>
                    <a:pt x="7022" y="11338"/>
                  </a:cubicBezTo>
                  <a:cubicBezTo>
                    <a:pt x="8420" y="10822"/>
                    <a:pt x="9423" y="9606"/>
                    <a:pt x="10274" y="8390"/>
                  </a:cubicBezTo>
                  <a:cubicBezTo>
                    <a:pt x="11125" y="7174"/>
                    <a:pt x="11915" y="5897"/>
                    <a:pt x="13131" y="5016"/>
                  </a:cubicBezTo>
                  <a:cubicBezTo>
                    <a:pt x="13854" y="4510"/>
                    <a:pt x="14760" y="4186"/>
                    <a:pt x="15625" y="4186"/>
                  </a:cubicBezTo>
                  <a:cubicBezTo>
                    <a:pt x="15752" y="4186"/>
                    <a:pt x="15879" y="4193"/>
                    <a:pt x="16004" y="4208"/>
                  </a:cubicBezTo>
                  <a:lnTo>
                    <a:pt x="16004" y="4208"/>
                  </a:lnTo>
                  <a:lnTo>
                    <a:pt x="48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3572;p76">
              <a:extLst>
                <a:ext uri="{FF2B5EF4-FFF2-40B4-BE49-F238E27FC236}">
                  <a16:creationId xmlns:a16="http://schemas.microsoft.com/office/drawing/2014/main" id="{744D608F-F2D6-CB97-A326-F395F8CDBB38}"/>
                </a:ext>
              </a:extLst>
            </p:cNvPr>
            <p:cNvSpPr/>
            <p:nvPr/>
          </p:nvSpPr>
          <p:spPr>
            <a:xfrm>
              <a:off x="527625" y="3565325"/>
              <a:ext cx="590475" cy="383500"/>
            </a:xfrm>
            <a:custGeom>
              <a:avLst/>
              <a:gdLst/>
              <a:ahLst/>
              <a:cxnLst/>
              <a:rect l="l" t="t" r="r" b="b"/>
              <a:pathLst>
                <a:path w="23619" h="15340" extrusionOk="0">
                  <a:moveTo>
                    <a:pt x="14837" y="0"/>
                  </a:moveTo>
                  <a:cubicBezTo>
                    <a:pt x="14499" y="0"/>
                    <a:pt x="14163" y="6"/>
                    <a:pt x="13831" y="15"/>
                  </a:cubicBezTo>
                  <a:cubicBezTo>
                    <a:pt x="11186" y="106"/>
                    <a:pt x="8512" y="319"/>
                    <a:pt x="6050" y="1231"/>
                  </a:cubicBezTo>
                  <a:cubicBezTo>
                    <a:pt x="3587" y="2143"/>
                    <a:pt x="1034" y="4119"/>
                    <a:pt x="1" y="6550"/>
                  </a:cubicBezTo>
                  <a:cubicBezTo>
                    <a:pt x="848" y="5352"/>
                    <a:pt x="2564" y="4744"/>
                    <a:pt x="4188" y="4744"/>
                  </a:cubicBezTo>
                  <a:cubicBezTo>
                    <a:pt x="4954" y="4744"/>
                    <a:pt x="5700" y="4879"/>
                    <a:pt x="6323" y="5152"/>
                  </a:cubicBezTo>
                  <a:cubicBezTo>
                    <a:pt x="8299" y="6034"/>
                    <a:pt x="9758" y="7736"/>
                    <a:pt x="11034" y="9468"/>
                  </a:cubicBezTo>
                  <a:cubicBezTo>
                    <a:pt x="12311" y="11201"/>
                    <a:pt x="13557" y="12994"/>
                    <a:pt x="15351" y="14210"/>
                  </a:cubicBezTo>
                  <a:cubicBezTo>
                    <a:pt x="16403" y="14906"/>
                    <a:pt x="17697" y="15340"/>
                    <a:pt x="18943" y="15340"/>
                  </a:cubicBezTo>
                  <a:cubicBezTo>
                    <a:pt x="19819" y="15340"/>
                    <a:pt x="20671" y="15125"/>
                    <a:pt x="21399" y="14635"/>
                  </a:cubicBezTo>
                  <a:cubicBezTo>
                    <a:pt x="22554" y="13754"/>
                    <a:pt x="23284" y="12477"/>
                    <a:pt x="23466" y="11049"/>
                  </a:cubicBezTo>
                  <a:cubicBezTo>
                    <a:pt x="23618" y="9651"/>
                    <a:pt x="23527" y="8222"/>
                    <a:pt x="23193" y="6854"/>
                  </a:cubicBezTo>
                  <a:cubicBezTo>
                    <a:pt x="22767" y="4848"/>
                    <a:pt x="22068" y="2720"/>
                    <a:pt x="20457" y="1444"/>
                  </a:cubicBezTo>
                  <a:cubicBezTo>
                    <a:pt x="18896" y="221"/>
                    <a:pt x="16844" y="0"/>
                    <a:pt x="148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3573;p76">
              <a:extLst>
                <a:ext uri="{FF2B5EF4-FFF2-40B4-BE49-F238E27FC236}">
                  <a16:creationId xmlns:a16="http://schemas.microsoft.com/office/drawing/2014/main" id="{B3241EA3-A2D5-7DEA-5DFB-73EC6F8408FA}"/>
                </a:ext>
              </a:extLst>
            </p:cNvPr>
            <p:cNvSpPr/>
            <p:nvPr/>
          </p:nvSpPr>
          <p:spPr>
            <a:xfrm>
              <a:off x="769275" y="3578600"/>
              <a:ext cx="310075" cy="897475"/>
            </a:xfrm>
            <a:custGeom>
              <a:avLst/>
              <a:gdLst/>
              <a:ahLst/>
              <a:cxnLst/>
              <a:rect l="l" t="t" r="r" b="b"/>
              <a:pathLst>
                <a:path w="12403" h="35899" extrusionOk="0">
                  <a:moveTo>
                    <a:pt x="1" y="1"/>
                  </a:moveTo>
                  <a:cubicBezTo>
                    <a:pt x="1" y="1"/>
                    <a:pt x="31" y="31"/>
                    <a:pt x="92" y="62"/>
                  </a:cubicBezTo>
                  <a:lnTo>
                    <a:pt x="396" y="183"/>
                  </a:lnTo>
                  <a:lnTo>
                    <a:pt x="852" y="366"/>
                  </a:lnTo>
                  <a:cubicBezTo>
                    <a:pt x="1034" y="426"/>
                    <a:pt x="1247" y="548"/>
                    <a:pt x="1490" y="639"/>
                  </a:cubicBezTo>
                  <a:cubicBezTo>
                    <a:pt x="2797" y="1278"/>
                    <a:pt x="4013" y="2098"/>
                    <a:pt x="5107" y="3101"/>
                  </a:cubicBezTo>
                  <a:cubicBezTo>
                    <a:pt x="5837" y="3800"/>
                    <a:pt x="6505" y="4530"/>
                    <a:pt x="7144" y="5320"/>
                  </a:cubicBezTo>
                  <a:cubicBezTo>
                    <a:pt x="7843" y="6262"/>
                    <a:pt x="8451" y="7235"/>
                    <a:pt x="8998" y="8269"/>
                  </a:cubicBezTo>
                  <a:cubicBezTo>
                    <a:pt x="9575" y="9393"/>
                    <a:pt x="10092" y="10579"/>
                    <a:pt x="10457" y="11794"/>
                  </a:cubicBezTo>
                  <a:cubicBezTo>
                    <a:pt x="10852" y="13101"/>
                    <a:pt x="11125" y="14469"/>
                    <a:pt x="11277" y="15837"/>
                  </a:cubicBezTo>
                  <a:cubicBezTo>
                    <a:pt x="11642" y="18633"/>
                    <a:pt x="11825" y="21339"/>
                    <a:pt x="11946" y="23770"/>
                  </a:cubicBezTo>
                  <a:cubicBezTo>
                    <a:pt x="12098" y="26232"/>
                    <a:pt x="12159" y="28451"/>
                    <a:pt x="12220" y="30305"/>
                  </a:cubicBezTo>
                  <a:cubicBezTo>
                    <a:pt x="12280" y="32129"/>
                    <a:pt x="12311" y="33649"/>
                    <a:pt x="12341" y="34682"/>
                  </a:cubicBezTo>
                  <a:cubicBezTo>
                    <a:pt x="12372" y="35199"/>
                    <a:pt x="12402" y="35594"/>
                    <a:pt x="12402" y="35898"/>
                  </a:cubicBezTo>
                  <a:lnTo>
                    <a:pt x="12402" y="34713"/>
                  </a:lnTo>
                  <a:cubicBezTo>
                    <a:pt x="12372" y="33679"/>
                    <a:pt x="12372" y="32159"/>
                    <a:pt x="12341" y="30305"/>
                  </a:cubicBezTo>
                  <a:cubicBezTo>
                    <a:pt x="12280" y="28451"/>
                    <a:pt x="12220" y="26232"/>
                    <a:pt x="12098" y="23770"/>
                  </a:cubicBezTo>
                  <a:cubicBezTo>
                    <a:pt x="11977" y="21308"/>
                    <a:pt x="11825" y="18603"/>
                    <a:pt x="11429" y="15807"/>
                  </a:cubicBezTo>
                  <a:cubicBezTo>
                    <a:pt x="11277" y="14439"/>
                    <a:pt x="11034" y="13071"/>
                    <a:pt x="10669" y="11734"/>
                  </a:cubicBezTo>
                  <a:cubicBezTo>
                    <a:pt x="10274" y="10518"/>
                    <a:pt x="9758" y="9332"/>
                    <a:pt x="9150" y="8177"/>
                  </a:cubicBezTo>
                  <a:cubicBezTo>
                    <a:pt x="8603" y="7144"/>
                    <a:pt x="7964" y="6171"/>
                    <a:pt x="7265" y="5259"/>
                  </a:cubicBezTo>
                  <a:cubicBezTo>
                    <a:pt x="6627" y="4439"/>
                    <a:pt x="5928" y="3679"/>
                    <a:pt x="5198" y="3010"/>
                  </a:cubicBezTo>
                  <a:cubicBezTo>
                    <a:pt x="4104" y="2007"/>
                    <a:pt x="2858" y="1186"/>
                    <a:pt x="1520" y="578"/>
                  </a:cubicBezTo>
                  <a:cubicBezTo>
                    <a:pt x="1277" y="457"/>
                    <a:pt x="1064" y="366"/>
                    <a:pt x="882" y="305"/>
                  </a:cubicBezTo>
                  <a:lnTo>
                    <a:pt x="396" y="122"/>
                  </a:lnTo>
                  <a:lnTo>
                    <a:pt x="122" y="31"/>
                  </a:lnTo>
                  <a:cubicBezTo>
                    <a:pt x="61" y="31"/>
                    <a:pt x="3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3574;p76">
              <a:extLst>
                <a:ext uri="{FF2B5EF4-FFF2-40B4-BE49-F238E27FC236}">
                  <a16:creationId xmlns:a16="http://schemas.microsoft.com/office/drawing/2014/main" id="{A0D86E3B-A25C-B4D9-A624-8E8E98F90221}"/>
                </a:ext>
              </a:extLst>
            </p:cNvPr>
            <p:cNvSpPr/>
            <p:nvPr/>
          </p:nvSpPr>
          <p:spPr>
            <a:xfrm>
              <a:off x="1098300" y="3211575"/>
              <a:ext cx="201400" cy="1329075"/>
            </a:xfrm>
            <a:custGeom>
              <a:avLst/>
              <a:gdLst/>
              <a:ahLst/>
              <a:cxnLst/>
              <a:rect l="l" t="t" r="r" b="b"/>
              <a:pathLst>
                <a:path w="8056" h="53163" extrusionOk="0">
                  <a:moveTo>
                    <a:pt x="7357" y="1"/>
                  </a:moveTo>
                  <a:cubicBezTo>
                    <a:pt x="7357" y="1"/>
                    <a:pt x="7326" y="31"/>
                    <a:pt x="7357" y="153"/>
                  </a:cubicBezTo>
                  <a:cubicBezTo>
                    <a:pt x="7387" y="244"/>
                    <a:pt x="7387" y="396"/>
                    <a:pt x="7387" y="548"/>
                  </a:cubicBezTo>
                  <a:cubicBezTo>
                    <a:pt x="7387" y="943"/>
                    <a:pt x="7417" y="1460"/>
                    <a:pt x="7478" y="2129"/>
                  </a:cubicBezTo>
                  <a:cubicBezTo>
                    <a:pt x="7539" y="3496"/>
                    <a:pt x="7691" y="5502"/>
                    <a:pt x="7752" y="7934"/>
                  </a:cubicBezTo>
                  <a:cubicBezTo>
                    <a:pt x="7873" y="10822"/>
                    <a:pt x="7843" y="13679"/>
                    <a:pt x="7600" y="16566"/>
                  </a:cubicBezTo>
                  <a:cubicBezTo>
                    <a:pt x="7478" y="18238"/>
                    <a:pt x="7235" y="19940"/>
                    <a:pt x="6931" y="21582"/>
                  </a:cubicBezTo>
                  <a:cubicBezTo>
                    <a:pt x="6566" y="23375"/>
                    <a:pt x="6110" y="25138"/>
                    <a:pt x="5533" y="26871"/>
                  </a:cubicBezTo>
                  <a:cubicBezTo>
                    <a:pt x="4408" y="30427"/>
                    <a:pt x="3071" y="33740"/>
                    <a:pt x="2068" y="36840"/>
                  </a:cubicBezTo>
                  <a:cubicBezTo>
                    <a:pt x="1126" y="39576"/>
                    <a:pt x="518" y="42433"/>
                    <a:pt x="214" y="45290"/>
                  </a:cubicBezTo>
                  <a:cubicBezTo>
                    <a:pt x="1" y="47236"/>
                    <a:pt x="92" y="49181"/>
                    <a:pt x="426" y="51096"/>
                  </a:cubicBezTo>
                  <a:cubicBezTo>
                    <a:pt x="518" y="51643"/>
                    <a:pt x="639" y="52129"/>
                    <a:pt x="791" y="52646"/>
                  </a:cubicBezTo>
                  <a:cubicBezTo>
                    <a:pt x="852" y="52798"/>
                    <a:pt x="882" y="52920"/>
                    <a:pt x="913" y="53041"/>
                  </a:cubicBezTo>
                  <a:cubicBezTo>
                    <a:pt x="913" y="53072"/>
                    <a:pt x="943" y="53132"/>
                    <a:pt x="974" y="53163"/>
                  </a:cubicBezTo>
                  <a:cubicBezTo>
                    <a:pt x="943" y="53102"/>
                    <a:pt x="943" y="53072"/>
                    <a:pt x="943" y="53011"/>
                  </a:cubicBezTo>
                  <a:cubicBezTo>
                    <a:pt x="913" y="52920"/>
                    <a:pt x="882" y="52798"/>
                    <a:pt x="852" y="52616"/>
                  </a:cubicBezTo>
                  <a:cubicBezTo>
                    <a:pt x="730" y="52281"/>
                    <a:pt x="639" y="51765"/>
                    <a:pt x="518" y="51096"/>
                  </a:cubicBezTo>
                  <a:cubicBezTo>
                    <a:pt x="214" y="49181"/>
                    <a:pt x="183" y="47236"/>
                    <a:pt x="396" y="45321"/>
                  </a:cubicBezTo>
                  <a:cubicBezTo>
                    <a:pt x="700" y="42463"/>
                    <a:pt x="1338" y="39637"/>
                    <a:pt x="2281" y="36931"/>
                  </a:cubicBezTo>
                  <a:cubicBezTo>
                    <a:pt x="3253" y="33831"/>
                    <a:pt x="4621" y="30518"/>
                    <a:pt x="5746" y="26962"/>
                  </a:cubicBezTo>
                  <a:cubicBezTo>
                    <a:pt x="6323" y="25199"/>
                    <a:pt x="6779" y="23436"/>
                    <a:pt x="7144" y="21642"/>
                  </a:cubicBezTo>
                  <a:cubicBezTo>
                    <a:pt x="7448" y="19971"/>
                    <a:pt x="7691" y="18269"/>
                    <a:pt x="7813" y="16566"/>
                  </a:cubicBezTo>
                  <a:cubicBezTo>
                    <a:pt x="8025" y="13709"/>
                    <a:pt x="8056" y="10822"/>
                    <a:pt x="7934" y="7934"/>
                  </a:cubicBezTo>
                  <a:cubicBezTo>
                    <a:pt x="7813" y="5472"/>
                    <a:pt x="7661" y="3496"/>
                    <a:pt x="7539" y="2129"/>
                  </a:cubicBezTo>
                  <a:cubicBezTo>
                    <a:pt x="7478" y="1460"/>
                    <a:pt x="7448" y="943"/>
                    <a:pt x="7417" y="548"/>
                  </a:cubicBezTo>
                  <a:cubicBezTo>
                    <a:pt x="7387" y="396"/>
                    <a:pt x="7387" y="244"/>
                    <a:pt x="7387" y="153"/>
                  </a:cubicBezTo>
                  <a:cubicBezTo>
                    <a:pt x="7387" y="92"/>
                    <a:pt x="7357" y="62"/>
                    <a:pt x="7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3575;p76">
              <a:extLst>
                <a:ext uri="{FF2B5EF4-FFF2-40B4-BE49-F238E27FC236}">
                  <a16:creationId xmlns:a16="http://schemas.microsoft.com/office/drawing/2014/main" id="{C4BD6E79-35D6-0795-0E82-F803C875A893}"/>
                </a:ext>
              </a:extLst>
            </p:cNvPr>
            <p:cNvSpPr/>
            <p:nvPr/>
          </p:nvSpPr>
          <p:spPr>
            <a:xfrm>
              <a:off x="842225" y="4485925"/>
              <a:ext cx="579075" cy="109450"/>
            </a:xfrm>
            <a:custGeom>
              <a:avLst/>
              <a:gdLst/>
              <a:ahLst/>
              <a:cxnLst/>
              <a:rect l="l" t="t" r="r" b="b"/>
              <a:pathLst>
                <a:path w="23163" h="4378" extrusionOk="0">
                  <a:moveTo>
                    <a:pt x="1" y="0"/>
                  </a:moveTo>
                  <a:lnTo>
                    <a:pt x="517" y="4377"/>
                  </a:lnTo>
                  <a:lnTo>
                    <a:pt x="23162" y="4377"/>
                  </a:lnTo>
                  <a:lnTo>
                    <a:pt x="231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3576;p76">
              <a:extLst>
                <a:ext uri="{FF2B5EF4-FFF2-40B4-BE49-F238E27FC236}">
                  <a16:creationId xmlns:a16="http://schemas.microsoft.com/office/drawing/2014/main" id="{AE4D9217-A19F-9A90-3AFD-9A83C8F82E49}"/>
                </a:ext>
              </a:extLst>
            </p:cNvPr>
            <p:cNvSpPr/>
            <p:nvPr/>
          </p:nvSpPr>
          <p:spPr>
            <a:xfrm>
              <a:off x="915925" y="4582425"/>
              <a:ext cx="444575" cy="326775"/>
            </a:xfrm>
            <a:custGeom>
              <a:avLst/>
              <a:gdLst/>
              <a:ahLst/>
              <a:cxnLst/>
              <a:rect l="l" t="t" r="r" b="b"/>
              <a:pathLst>
                <a:path w="17783" h="13071" extrusionOk="0">
                  <a:moveTo>
                    <a:pt x="1" y="0"/>
                  </a:moveTo>
                  <a:lnTo>
                    <a:pt x="2828" y="13071"/>
                  </a:lnTo>
                  <a:lnTo>
                    <a:pt x="15138" y="13071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3577;p76">
              <a:extLst>
                <a:ext uri="{FF2B5EF4-FFF2-40B4-BE49-F238E27FC236}">
                  <a16:creationId xmlns:a16="http://schemas.microsoft.com/office/drawing/2014/main" id="{EB0285DE-EB0B-4F7F-9584-549728447800}"/>
                </a:ext>
              </a:extLst>
            </p:cNvPr>
            <p:cNvSpPr/>
            <p:nvPr/>
          </p:nvSpPr>
          <p:spPr>
            <a:xfrm>
              <a:off x="865775" y="4591550"/>
              <a:ext cx="555525" cy="5325"/>
            </a:xfrm>
            <a:custGeom>
              <a:avLst/>
              <a:gdLst/>
              <a:ahLst/>
              <a:cxnLst/>
              <a:rect l="l" t="t" r="r" b="b"/>
              <a:pathLst>
                <a:path w="22221" h="213" extrusionOk="0">
                  <a:moveTo>
                    <a:pt x="11095" y="0"/>
                  </a:moveTo>
                  <a:cubicBezTo>
                    <a:pt x="4955" y="0"/>
                    <a:pt x="1" y="31"/>
                    <a:pt x="1" y="91"/>
                  </a:cubicBezTo>
                  <a:cubicBezTo>
                    <a:pt x="1" y="122"/>
                    <a:pt x="4955" y="183"/>
                    <a:pt x="11095" y="213"/>
                  </a:cubicBezTo>
                  <a:cubicBezTo>
                    <a:pt x="17235" y="213"/>
                    <a:pt x="22220" y="183"/>
                    <a:pt x="22220" y="152"/>
                  </a:cubicBezTo>
                  <a:cubicBezTo>
                    <a:pt x="22220" y="91"/>
                    <a:pt x="17235" y="31"/>
                    <a:pt x="110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3578;p76">
              <a:extLst>
                <a:ext uri="{FF2B5EF4-FFF2-40B4-BE49-F238E27FC236}">
                  <a16:creationId xmlns:a16="http://schemas.microsoft.com/office/drawing/2014/main" id="{4AE39F4B-D59A-1BAE-C168-9B90F02980A0}"/>
                </a:ext>
              </a:extLst>
            </p:cNvPr>
            <p:cNvSpPr/>
            <p:nvPr/>
          </p:nvSpPr>
          <p:spPr>
            <a:xfrm>
              <a:off x="949375" y="4710850"/>
              <a:ext cx="374650" cy="46675"/>
            </a:xfrm>
            <a:custGeom>
              <a:avLst/>
              <a:gdLst/>
              <a:ahLst/>
              <a:cxnLst/>
              <a:rect l="l" t="t" r="r" b="b"/>
              <a:pathLst>
                <a:path w="14986" h="1867" extrusionOk="0">
                  <a:moveTo>
                    <a:pt x="10578" y="0"/>
                  </a:moveTo>
                  <a:cubicBezTo>
                    <a:pt x="9545" y="0"/>
                    <a:pt x="8511" y="183"/>
                    <a:pt x="7539" y="547"/>
                  </a:cubicBezTo>
                  <a:cubicBezTo>
                    <a:pt x="6505" y="912"/>
                    <a:pt x="5532" y="1307"/>
                    <a:pt x="4621" y="1520"/>
                  </a:cubicBezTo>
                  <a:cubicBezTo>
                    <a:pt x="4110" y="1638"/>
                    <a:pt x="3575" y="1705"/>
                    <a:pt x="3038" y="1705"/>
                  </a:cubicBezTo>
                  <a:cubicBezTo>
                    <a:pt x="2744" y="1705"/>
                    <a:pt x="2449" y="1685"/>
                    <a:pt x="2158" y="1642"/>
                  </a:cubicBezTo>
                  <a:cubicBezTo>
                    <a:pt x="1611" y="1581"/>
                    <a:pt x="1064" y="1429"/>
                    <a:pt x="548" y="1216"/>
                  </a:cubicBezTo>
                  <a:cubicBezTo>
                    <a:pt x="183" y="1034"/>
                    <a:pt x="0" y="912"/>
                    <a:pt x="0" y="912"/>
                  </a:cubicBezTo>
                  <a:lnTo>
                    <a:pt x="0" y="912"/>
                  </a:lnTo>
                  <a:cubicBezTo>
                    <a:pt x="31" y="973"/>
                    <a:pt x="61" y="1003"/>
                    <a:pt x="122" y="1034"/>
                  </a:cubicBezTo>
                  <a:cubicBezTo>
                    <a:pt x="244" y="1125"/>
                    <a:pt x="365" y="1216"/>
                    <a:pt x="487" y="1277"/>
                  </a:cubicBezTo>
                  <a:cubicBezTo>
                    <a:pt x="1003" y="1520"/>
                    <a:pt x="1551" y="1702"/>
                    <a:pt x="2128" y="1794"/>
                  </a:cubicBezTo>
                  <a:cubicBezTo>
                    <a:pt x="2456" y="1842"/>
                    <a:pt x="2794" y="1867"/>
                    <a:pt x="3134" y="1867"/>
                  </a:cubicBezTo>
                  <a:cubicBezTo>
                    <a:pt x="3644" y="1867"/>
                    <a:pt x="4159" y="1812"/>
                    <a:pt x="4651" y="1702"/>
                  </a:cubicBezTo>
                  <a:cubicBezTo>
                    <a:pt x="5593" y="1490"/>
                    <a:pt x="6535" y="1095"/>
                    <a:pt x="7569" y="730"/>
                  </a:cubicBezTo>
                  <a:cubicBezTo>
                    <a:pt x="8542" y="365"/>
                    <a:pt x="9545" y="183"/>
                    <a:pt x="10578" y="183"/>
                  </a:cubicBezTo>
                  <a:cubicBezTo>
                    <a:pt x="11399" y="213"/>
                    <a:pt x="12219" y="365"/>
                    <a:pt x="12979" y="669"/>
                  </a:cubicBezTo>
                  <a:cubicBezTo>
                    <a:pt x="13709" y="973"/>
                    <a:pt x="14378" y="1338"/>
                    <a:pt x="14985" y="1824"/>
                  </a:cubicBezTo>
                  <a:cubicBezTo>
                    <a:pt x="14985" y="1824"/>
                    <a:pt x="14955" y="1763"/>
                    <a:pt x="14864" y="1702"/>
                  </a:cubicBezTo>
                  <a:cubicBezTo>
                    <a:pt x="14773" y="1581"/>
                    <a:pt x="14651" y="1490"/>
                    <a:pt x="14530" y="1399"/>
                  </a:cubicBezTo>
                  <a:cubicBezTo>
                    <a:pt x="14074" y="1064"/>
                    <a:pt x="13587" y="760"/>
                    <a:pt x="13040" y="547"/>
                  </a:cubicBezTo>
                  <a:cubicBezTo>
                    <a:pt x="12250" y="213"/>
                    <a:pt x="11429" y="31"/>
                    <a:pt x="1057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3579;p76">
              <a:extLst>
                <a:ext uri="{FF2B5EF4-FFF2-40B4-BE49-F238E27FC236}">
                  <a16:creationId xmlns:a16="http://schemas.microsoft.com/office/drawing/2014/main" id="{2A3E7BE2-7315-5946-A6C7-E078BFE87654}"/>
                </a:ext>
              </a:extLst>
            </p:cNvPr>
            <p:cNvSpPr/>
            <p:nvPr/>
          </p:nvSpPr>
          <p:spPr>
            <a:xfrm>
              <a:off x="957725" y="4732875"/>
              <a:ext cx="361750" cy="48800"/>
            </a:xfrm>
            <a:custGeom>
              <a:avLst/>
              <a:gdLst/>
              <a:ahLst/>
              <a:cxnLst/>
              <a:rect l="l" t="t" r="r" b="b"/>
              <a:pathLst>
                <a:path w="14470" h="1952" extrusionOk="0">
                  <a:moveTo>
                    <a:pt x="10244" y="1"/>
                  </a:moveTo>
                  <a:cubicBezTo>
                    <a:pt x="9241" y="1"/>
                    <a:pt x="8238" y="153"/>
                    <a:pt x="7296" y="518"/>
                  </a:cubicBezTo>
                  <a:cubicBezTo>
                    <a:pt x="6293" y="852"/>
                    <a:pt x="5350" y="1247"/>
                    <a:pt x="4469" y="1490"/>
                  </a:cubicBezTo>
                  <a:cubicBezTo>
                    <a:pt x="3787" y="1681"/>
                    <a:pt x="3080" y="1799"/>
                    <a:pt x="2348" y="1799"/>
                  </a:cubicBezTo>
                  <a:cubicBezTo>
                    <a:pt x="2265" y="1799"/>
                    <a:pt x="2182" y="1797"/>
                    <a:pt x="2098" y="1794"/>
                  </a:cubicBezTo>
                  <a:cubicBezTo>
                    <a:pt x="1581" y="1764"/>
                    <a:pt x="1034" y="1642"/>
                    <a:pt x="548" y="1429"/>
                  </a:cubicBezTo>
                  <a:cubicBezTo>
                    <a:pt x="221" y="1293"/>
                    <a:pt x="41" y="1182"/>
                    <a:pt x="7" y="1182"/>
                  </a:cubicBezTo>
                  <a:cubicBezTo>
                    <a:pt x="3" y="1182"/>
                    <a:pt x="1" y="1183"/>
                    <a:pt x="1" y="1186"/>
                  </a:cubicBezTo>
                  <a:cubicBezTo>
                    <a:pt x="31" y="1217"/>
                    <a:pt x="92" y="1247"/>
                    <a:pt x="122" y="1277"/>
                  </a:cubicBezTo>
                  <a:cubicBezTo>
                    <a:pt x="244" y="1369"/>
                    <a:pt x="365" y="1429"/>
                    <a:pt x="487" y="1521"/>
                  </a:cubicBezTo>
                  <a:cubicBezTo>
                    <a:pt x="1004" y="1764"/>
                    <a:pt x="1551" y="1916"/>
                    <a:pt x="2098" y="1946"/>
                  </a:cubicBezTo>
                  <a:cubicBezTo>
                    <a:pt x="2201" y="1950"/>
                    <a:pt x="2303" y="1952"/>
                    <a:pt x="2406" y="1952"/>
                  </a:cubicBezTo>
                  <a:cubicBezTo>
                    <a:pt x="3123" y="1952"/>
                    <a:pt x="3838" y="1859"/>
                    <a:pt x="4530" y="1673"/>
                  </a:cubicBezTo>
                  <a:cubicBezTo>
                    <a:pt x="5411" y="1429"/>
                    <a:pt x="6353" y="1034"/>
                    <a:pt x="7356" y="700"/>
                  </a:cubicBezTo>
                  <a:cubicBezTo>
                    <a:pt x="8268" y="366"/>
                    <a:pt x="9241" y="183"/>
                    <a:pt x="10244" y="183"/>
                  </a:cubicBezTo>
                  <a:cubicBezTo>
                    <a:pt x="11034" y="183"/>
                    <a:pt x="11825" y="366"/>
                    <a:pt x="12585" y="669"/>
                  </a:cubicBezTo>
                  <a:cubicBezTo>
                    <a:pt x="13253" y="973"/>
                    <a:pt x="13892" y="1338"/>
                    <a:pt x="14469" y="1794"/>
                  </a:cubicBezTo>
                  <a:cubicBezTo>
                    <a:pt x="14469" y="1794"/>
                    <a:pt x="14439" y="1764"/>
                    <a:pt x="14378" y="1673"/>
                  </a:cubicBezTo>
                  <a:cubicBezTo>
                    <a:pt x="14287" y="1581"/>
                    <a:pt x="14165" y="1490"/>
                    <a:pt x="14044" y="1399"/>
                  </a:cubicBezTo>
                  <a:cubicBezTo>
                    <a:pt x="12949" y="518"/>
                    <a:pt x="11642" y="31"/>
                    <a:pt x="10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3580;p76">
              <a:extLst>
                <a:ext uri="{FF2B5EF4-FFF2-40B4-BE49-F238E27FC236}">
                  <a16:creationId xmlns:a16="http://schemas.microsoft.com/office/drawing/2014/main" id="{1E717668-2E27-58F6-D932-731D1B6AB9B9}"/>
                </a:ext>
              </a:extLst>
            </p:cNvPr>
            <p:cNvSpPr/>
            <p:nvPr/>
          </p:nvSpPr>
          <p:spPr>
            <a:xfrm>
              <a:off x="942525" y="4684175"/>
              <a:ext cx="386825" cy="50250"/>
            </a:xfrm>
            <a:custGeom>
              <a:avLst/>
              <a:gdLst/>
              <a:ahLst/>
              <a:cxnLst/>
              <a:rect l="l" t="t" r="r" b="b"/>
              <a:pathLst>
                <a:path w="15473" h="2010" extrusionOk="0">
                  <a:moveTo>
                    <a:pt x="10715" y="0"/>
                  </a:moveTo>
                  <a:cubicBezTo>
                    <a:pt x="9728" y="0"/>
                    <a:pt x="8744" y="184"/>
                    <a:pt x="7813" y="551"/>
                  </a:cubicBezTo>
                  <a:cubicBezTo>
                    <a:pt x="6809" y="915"/>
                    <a:pt x="5806" y="1250"/>
                    <a:pt x="4803" y="1554"/>
                  </a:cubicBezTo>
                  <a:cubicBezTo>
                    <a:pt x="4354" y="1634"/>
                    <a:pt x="3905" y="1672"/>
                    <a:pt x="3456" y="1672"/>
                  </a:cubicBezTo>
                  <a:cubicBezTo>
                    <a:pt x="3054" y="1672"/>
                    <a:pt x="2652" y="1641"/>
                    <a:pt x="2250" y="1584"/>
                  </a:cubicBezTo>
                  <a:cubicBezTo>
                    <a:pt x="1673" y="1523"/>
                    <a:pt x="1095" y="1371"/>
                    <a:pt x="578" y="1128"/>
                  </a:cubicBezTo>
                  <a:cubicBezTo>
                    <a:pt x="245" y="989"/>
                    <a:pt x="39" y="851"/>
                    <a:pt x="6" y="851"/>
                  </a:cubicBezTo>
                  <a:cubicBezTo>
                    <a:pt x="2" y="851"/>
                    <a:pt x="1" y="852"/>
                    <a:pt x="1" y="855"/>
                  </a:cubicBezTo>
                  <a:cubicBezTo>
                    <a:pt x="1" y="855"/>
                    <a:pt x="31" y="885"/>
                    <a:pt x="122" y="946"/>
                  </a:cubicBezTo>
                  <a:cubicBezTo>
                    <a:pt x="274" y="1037"/>
                    <a:pt x="396" y="1128"/>
                    <a:pt x="548" y="1189"/>
                  </a:cubicBezTo>
                  <a:cubicBezTo>
                    <a:pt x="1065" y="1462"/>
                    <a:pt x="1642" y="1645"/>
                    <a:pt x="2220" y="1736"/>
                  </a:cubicBezTo>
                  <a:cubicBezTo>
                    <a:pt x="2645" y="1812"/>
                    <a:pt x="3086" y="1850"/>
                    <a:pt x="3527" y="1850"/>
                  </a:cubicBezTo>
                  <a:cubicBezTo>
                    <a:pt x="3967" y="1850"/>
                    <a:pt x="4408" y="1812"/>
                    <a:pt x="4834" y="1736"/>
                  </a:cubicBezTo>
                  <a:cubicBezTo>
                    <a:pt x="5867" y="1462"/>
                    <a:pt x="6870" y="1128"/>
                    <a:pt x="7873" y="733"/>
                  </a:cubicBezTo>
                  <a:cubicBezTo>
                    <a:pt x="8846" y="368"/>
                    <a:pt x="9910" y="186"/>
                    <a:pt x="10943" y="186"/>
                  </a:cubicBezTo>
                  <a:cubicBezTo>
                    <a:pt x="11794" y="247"/>
                    <a:pt x="12645" y="459"/>
                    <a:pt x="13436" y="794"/>
                  </a:cubicBezTo>
                  <a:cubicBezTo>
                    <a:pt x="13983" y="1037"/>
                    <a:pt x="14469" y="1310"/>
                    <a:pt x="14956" y="1645"/>
                  </a:cubicBezTo>
                  <a:cubicBezTo>
                    <a:pt x="15290" y="1888"/>
                    <a:pt x="15472" y="2010"/>
                    <a:pt x="15472" y="2010"/>
                  </a:cubicBezTo>
                  <a:cubicBezTo>
                    <a:pt x="15472" y="2010"/>
                    <a:pt x="15442" y="1979"/>
                    <a:pt x="15381" y="1888"/>
                  </a:cubicBezTo>
                  <a:cubicBezTo>
                    <a:pt x="15259" y="1766"/>
                    <a:pt x="15138" y="1675"/>
                    <a:pt x="15016" y="1554"/>
                  </a:cubicBezTo>
                  <a:cubicBezTo>
                    <a:pt x="14530" y="1219"/>
                    <a:pt x="14013" y="915"/>
                    <a:pt x="13497" y="672"/>
                  </a:cubicBezTo>
                  <a:cubicBezTo>
                    <a:pt x="12676" y="307"/>
                    <a:pt x="11825" y="64"/>
                    <a:pt x="10943" y="3"/>
                  </a:cubicBezTo>
                  <a:cubicBezTo>
                    <a:pt x="10867" y="1"/>
                    <a:pt x="10791" y="0"/>
                    <a:pt x="10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11148;p94">
            <a:extLst>
              <a:ext uri="{FF2B5EF4-FFF2-40B4-BE49-F238E27FC236}">
                <a16:creationId xmlns:a16="http://schemas.microsoft.com/office/drawing/2014/main" id="{BC859D35-5BEA-D4EA-4A19-93D7AA7E87DF}"/>
              </a:ext>
            </a:extLst>
          </p:cNvPr>
          <p:cNvGrpSpPr/>
          <p:nvPr/>
        </p:nvGrpSpPr>
        <p:grpSpPr>
          <a:xfrm>
            <a:off x="4355058" y="1132390"/>
            <a:ext cx="876639" cy="806950"/>
            <a:chOff x="-1960150" y="3956600"/>
            <a:chExt cx="308775" cy="291450"/>
          </a:xfrm>
        </p:grpSpPr>
        <p:sp>
          <p:nvSpPr>
            <p:cNvPr id="2850" name="Google Shape;11149;p94">
              <a:extLst>
                <a:ext uri="{FF2B5EF4-FFF2-40B4-BE49-F238E27FC236}">
                  <a16:creationId xmlns:a16="http://schemas.microsoft.com/office/drawing/2014/main" id="{52C110CA-3462-0362-4740-DA31A6545721}"/>
                </a:ext>
              </a:extLst>
            </p:cNvPr>
            <p:cNvSpPr/>
            <p:nvPr/>
          </p:nvSpPr>
          <p:spPr>
            <a:xfrm>
              <a:off x="-1960150" y="3956600"/>
              <a:ext cx="308775" cy="51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11150;p94">
              <a:extLst>
                <a:ext uri="{FF2B5EF4-FFF2-40B4-BE49-F238E27FC236}">
                  <a16:creationId xmlns:a16="http://schemas.microsoft.com/office/drawing/2014/main" id="{A31FCEFA-566F-2F7F-6395-96C4F7CE7E04}"/>
                </a:ext>
              </a:extLst>
            </p:cNvPr>
            <p:cNvSpPr/>
            <p:nvPr/>
          </p:nvSpPr>
          <p:spPr>
            <a:xfrm>
              <a:off x="-1934950" y="4025925"/>
              <a:ext cx="256000" cy="222125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2" name="Google Shape;8361;p88">
            <a:extLst>
              <a:ext uri="{FF2B5EF4-FFF2-40B4-BE49-F238E27FC236}">
                <a16:creationId xmlns:a16="http://schemas.microsoft.com/office/drawing/2014/main" id="{2E4EBDE9-3CE7-D95A-BF43-108F3D88C4E0}"/>
              </a:ext>
            </a:extLst>
          </p:cNvPr>
          <p:cNvGrpSpPr/>
          <p:nvPr/>
        </p:nvGrpSpPr>
        <p:grpSpPr>
          <a:xfrm>
            <a:off x="4383206" y="2875390"/>
            <a:ext cx="793019" cy="697888"/>
            <a:chOff x="4456875" y="2635825"/>
            <a:chExt cx="481825" cy="451700"/>
          </a:xfrm>
        </p:grpSpPr>
        <p:sp>
          <p:nvSpPr>
            <p:cNvPr id="2853" name="Google Shape;8362;p88">
              <a:extLst>
                <a:ext uri="{FF2B5EF4-FFF2-40B4-BE49-F238E27FC236}">
                  <a16:creationId xmlns:a16="http://schemas.microsoft.com/office/drawing/2014/main" id="{876FB6B1-5599-2AC2-27F4-74D1B87BC159}"/>
                </a:ext>
              </a:extLst>
            </p:cNvPr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54" name="Google Shape;8363;p88">
              <a:extLst>
                <a:ext uri="{FF2B5EF4-FFF2-40B4-BE49-F238E27FC236}">
                  <a16:creationId xmlns:a16="http://schemas.microsoft.com/office/drawing/2014/main" id="{29863EE5-D1EB-ECB4-0A3C-D904CC80DAE1}"/>
                </a:ext>
              </a:extLst>
            </p:cNvPr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55" name="Google Shape;8364;p88">
              <a:extLst>
                <a:ext uri="{FF2B5EF4-FFF2-40B4-BE49-F238E27FC236}">
                  <a16:creationId xmlns:a16="http://schemas.microsoft.com/office/drawing/2014/main" id="{73F347F0-7D59-D1CB-838C-2CCE77B2DD53}"/>
                </a:ext>
              </a:extLst>
            </p:cNvPr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56" name="Google Shape;8365;p88">
              <a:extLst>
                <a:ext uri="{FF2B5EF4-FFF2-40B4-BE49-F238E27FC236}">
                  <a16:creationId xmlns:a16="http://schemas.microsoft.com/office/drawing/2014/main" id="{B5071E52-62EA-B250-5B84-0A2289CD0E0C}"/>
                </a:ext>
              </a:extLst>
            </p:cNvPr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57" name="Google Shape;8366;p88">
              <a:extLst>
                <a:ext uri="{FF2B5EF4-FFF2-40B4-BE49-F238E27FC236}">
                  <a16:creationId xmlns:a16="http://schemas.microsoft.com/office/drawing/2014/main" id="{498F2A60-FA82-337E-B383-1255EAFC2EC5}"/>
                </a:ext>
              </a:extLst>
            </p:cNvPr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58" name="Google Shape;8367;p88">
              <a:extLst>
                <a:ext uri="{FF2B5EF4-FFF2-40B4-BE49-F238E27FC236}">
                  <a16:creationId xmlns:a16="http://schemas.microsoft.com/office/drawing/2014/main" id="{506B1904-E2A2-2CE1-0813-B03D3AF42606}"/>
                </a:ext>
              </a:extLst>
            </p:cNvPr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59" name="Google Shape;2593;p72">
            <a:extLst>
              <a:ext uri="{FF2B5EF4-FFF2-40B4-BE49-F238E27FC236}">
                <a16:creationId xmlns:a16="http://schemas.microsoft.com/office/drawing/2014/main" id="{E0F1EB47-38C2-831B-1AA2-0490C9C2DE51}"/>
              </a:ext>
            </a:extLst>
          </p:cNvPr>
          <p:cNvGrpSpPr/>
          <p:nvPr/>
        </p:nvGrpSpPr>
        <p:grpSpPr>
          <a:xfrm flipH="1">
            <a:off x="406039" y="3429345"/>
            <a:ext cx="2084999" cy="1721585"/>
            <a:chOff x="6659900" y="3229575"/>
            <a:chExt cx="2245500" cy="1831100"/>
          </a:xfrm>
        </p:grpSpPr>
        <p:sp>
          <p:nvSpPr>
            <p:cNvPr id="2860" name="Google Shape;2594;p72">
              <a:extLst>
                <a:ext uri="{FF2B5EF4-FFF2-40B4-BE49-F238E27FC236}">
                  <a16:creationId xmlns:a16="http://schemas.microsoft.com/office/drawing/2014/main" id="{80D12255-7B45-BFC1-6972-50FAFC3B8B01}"/>
                </a:ext>
              </a:extLst>
            </p:cNvPr>
            <p:cNvSpPr/>
            <p:nvPr/>
          </p:nvSpPr>
          <p:spPr>
            <a:xfrm>
              <a:off x="7200175" y="3257325"/>
              <a:ext cx="18275" cy="17250"/>
            </a:xfrm>
            <a:custGeom>
              <a:avLst/>
              <a:gdLst/>
              <a:ahLst/>
              <a:cxnLst/>
              <a:rect l="l" t="t" r="r" b="b"/>
              <a:pathLst>
                <a:path w="731" h="690" extrusionOk="0">
                  <a:moveTo>
                    <a:pt x="45" y="0"/>
                  </a:moveTo>
                  <a:cubicBezTo>
                    <a:pt x="39" y="0"/>
                    <a:pt x="34" y="2"/>
                    <a:pt x="31" y="5"/>
                  </a:cubicBezTo>
                  <a:cubicBezTo>
                    <a:pt x="1" y="35"/>
                    <a:pt x="92" y="248"/>
                    <a:pt x="305" y="430"/>
                  </a:cubicBezTo>
                  <a:cubicBezTo>
                    <a:pt x="455" y="580"/>
                    <a:pt x="605" y="689"/>
                    <a:pt x="670" y="689"/>
                  </a:cubicBezTo>
                  <a:cubicBezTo>
                    <a:pt x="684" y="689"/>
                    <a:pt x="694" y="684"/>
                    <a:pt x="700" y="673"/>
                  </a:cubicBezTo>
                  <a:cubicBezTo>
                    <a:pt x="730" y="643"/>
                    <a:pt x="609" y="461"/>
                    <a:pt x="426" y="278"/>
                  </a:cubicBezTo>
                  <a:cubicBezTo>
                    <a:pt x="263" y="115"/>
                    <a:pt x="99" y="0"/>
                    <a:pt x="4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595;p72">
              <a:extLst>
                <a:ext uri="{FF2B5EF4-FFF2-40B4-BE49-F238E27FC236}">
                  <a16:creationId xmlns:a16="http://schemas.microsoft.com/office/drawing/2014/main" id="{313A0732-FCE0-1085-B37F-1CB6645210FB}"/>
                </a:ext>
              </a:extLst>
            </p:cNvPr>
            <p:cNvSpPr/>
            <p:nvPr/>
          </p:nvSpPr>
          <p:spPr>
            <a:xfrm>
              <a:off x="8009475" y="3596975"/>
              <a:ext cx="895925" cy="1463700"/>
            </a:xfrm>
            <a:custGeom>
              <a:avLst/>
              <a:gdLst/>
              <a:ahLst/>
              <a:cxnLst/>
              <a:rect l="l" t="t" r="r" b="b"/>
              <a:pathLst>
                <a:path w="35837" h="58548" extrusionOk="0">
                  <a:moveTo>
                    <a:pt x="31610" y="0"/>
                  </a:moveTo>
                  <a:cubicBezTo>
                    <a:pt x="30506" y="0"/>
                    <a:pt x="28417" y="783"/>
                    <a:pt x="26444" y="5842"/>
                  </a:cubicBezTo>
                  <a:cubicBezTo>
                    <a:pt x="23587" y="13136"/>
                    <a:pt x="22645" y="17301"/>
                    <a:pt x="22645" y="17301"/>
                  </a:cubicBezTo>
                  <a:cubicBezTo>
                    <a:pt x="22645" y="17301"/>
                    <a:pt x="22166" y="18240"/>
                    <a:pt x="21437" y="18240"/>
                  </a:cubicBezTo>
                  <a:cubicBezTo>
                    <a:pt x="21230" y="18240"/>
                    <a:pt x="21003" y="18164"/>
                    <a:pt x="20760" y="17969"/>
                  </a:cubicBezTo>
                  <a:cubicBezTo>
                    <a:pt x="19758" y="17211"/>
                    <a:pt x="18370" y="15102"/>
                    <a:pt x="16897" y="15102"/>
                  </a:cubicBezTo>
                  <a:cubicBezTo>
                    <a:pt x="16717" y="15102"/>
                    <a:pt x="16535" y="15134"/>
                    <a:pt x="16353" y="15203"/>
                  </a:cubicBezTo>
                  <a:cubicBezTo>
                    <a:pt x="14712" y="15872"/>
                    <a:pt x="14256" y="17909"/>
                    <a:pt x="14864" y="20796"/>
                  </a:cubicBezTo>
                  <a:cubicBezTo>
                    <a:pt x="15502" y="23653"/>
                    <a:pt x="16626" y="29976"/>
                    <a:pt x="16718" y="30553"/>
                  </a:cubicBezTo>
                  <a:cubicBezTo>
                    <a:pt x="16814" y="31011"/>
                    <a:pt x="16681" y="31640"/>
                    <a:pt x="16199" y="31640"/>
                  </a:cubicBezTo>
                  <a:cubicBezTo>
                    <a:pt x="16072" y="31640"/>
                    <a:pt x="15922" y="31596"/>
                    <a:pt x="15745" y="31495"/>
                  </a:cubicBezTo>
                  <a:cubicBezTo>
                    <a:pt x="15075" y="31137"/>
                    <a:pt x="11829" y="28220"/>
                    <a:pt x="9483" y="28220"/>
                  </a:cubicBezTo>
                  <a:cubicBezTo>
                    <a:pt x="8847" y="28220"/>
                    <a:pt x="8277" y="28434"/>
                    <a:pt x="7842" y="28973"/>
                  </a:cubicBezTo>
                  <a:cubicBezTo>
                    <a:pt x="5806" y="31465"/>
                    <a:pt x="8845" y="39155"/>
                    <a:pt x="9180" y="40006"/>
                  </a:cubicBezTo>
                  <a:cubicBezTo>
                    <a:pt x="9483" y="40857"/>
                    <a:pt x="9362" y="41252"/>
                    <a:pt x="8967" y="41496"/>
                  </a:cubicBezTo>
                  <a:cubicBezTo>
                    <a:pt x="8938" y="41515"/>
                    <a:pt x="8903" y="41525"/>
                    <a:pt x="8863" y="41525"/>
                  </a:cubicBezTo>
                  <a:cubicBezTo>
                    <a:pt x="8347" y="41525"/>
                    <a:pt x="6913" y="39977"/>
                    <a:pt x="5532" y="38821"/>
                  </a:cubicBezTo>
                  <a:cubicBezTo>
                    <a:pt x="4543" y="37993"/>
                    <a:pt x="3367" y="37179"/>
                    <a:pt x="2376" y="37179"/>
                  </a:cubicBezTo>
                  <a:cubicBezTo>
                    <a:pt x="1875" y="37179"/>
                    <a:pt x="1421" y="37388"/>
                    <a:pt x="1064" y="37909"/>
                  </a:cubicBezTo>
                  <a:cubicBezTo>
                    <a:pt x="0" y="39459"/>
                    <a:pt x="213" y="45447"/>
                    <a:pt x="6809" y="54535"/>
                  </a:cubicBezTo>
                  <a:lnTo>
                    <a:pt x="10152" y="58547"/>
                  </a:lnTo>
                  <a:lnTo>
                    <a:pt x="15319" y="57757"/>
                  </a:lnTo>
                  <a:cubicBezTo>
                    <a:pt x="26292" y="55356"/>
                    <a:pt x="30426" y="51040"/>
                    <a:pt x="30669" y="49186"/>
                  </a:cubicBezTo>
                  <a:cubicBezTo>
                    <a:pt x="30912" y="47331"/>
                    <a:pt x="28694" y="46936"/>
                    <a:pt x="26748" y="46876"/>
                  </a:cubicBezTo>
                  <a:cubicBezTo>
                    <a:pt x="26502" y="46868"/>
                    <a:pt x="26251" y="46865"/>
                    <a:pt x="26000" y="46865"/>
                  </a:cubicBezTo>
                  <a:cubicBezTo>
                    <a:pt x="25297" y="46865"/>
                    <a:pt x="24591" y="46887"/>
                    <a:pt x="23993" y="46887"/>
                  </a:cubicBezTo>
                  <a:cubicBezTo>
                    <a:pt x="23112" y="46887"/>
                    <a:pt x="22465" y="46839"/>
                    <a:pt x="22402" y="46602"/>
                  </a:cubicBezTo>
                  <a:cubicBezTo>
                    <a:pt x="22280" y="46146"/>
                    <a:pt x="22432" y="45781"/>
                    <a:pt x="23253" y="45356"/>
                  </a:cubicBezTo>
                  <a:cubicBezTo>
                    <a:pt x="24043" y="44930"/>
                    <a:pt x="31429" y="41222"/>
                    <a:pt x="31612" y="37970"/>
                  </a:cubicBezTo>
                  <a:cubicBezTo>
                    <a:pt x="31764" y="34748"/>
                    <a:pt x="24955" y="34839"/>
                    <a:pt x="24013" y="34626"/>
                  </a:cubicBezTo>
                  <a:cubicBezTo>
                    <a:pt x="23070" y="34413"/>
                    <a:pt x="23465" y="33593"/>
                    <a:pt x="23921" y="33258"/>
                  </a:cubicBezTo>
                  <a:cubicBezTo>
                    <a:pt x="24347" y="32894"/>
                    <a:pt x="29423" y="28912"/>
                    <a:pt x="31794" y="27210"/>
                  </a:cubicBezTo>
                  <a:cubicBezTo>
                    <a:pt x="34165" y="25477"/>
                    <a:pt x="35198" y="23714"/>
                    <a:pt x="34408" y="22042"/>
                  </a:cubicBezTo>
                  <a:cubicBezTo>
                    <a:pt x="33993" y="21244"/>
                    <a:pt x="33044" y="21058"/>
                    <a:pt x="32025" y="21058"/>
                  </a:cubicBezTo>
                  <a:cubicBezTo>
                    <a:pt x="31139" y="21058"/>
                    <a:pt x="30201" y="21199"/>
                    <a:pt x="29518" y="21199"/>
                  </a:cubicBezTo>
                  <a:cubicBezTo>
                    <a:pt x="29431" y="21199"/>
                    <a:pt x="29349" y="21196"/>
                    <a:pt x="29271" y="21191"/>
                  </a:cubicBezTo>
                  <a:cubicBezTo>
                    <a:pt x="27903" y="21100"/>
                    <a:pt x="28329" y="19428"/>
                    <a:pt x="28329" y="19428"/>
                  </a:cubicBezTo>
                  <a:cubicBezTo>
                    <a:pt x="28329" y="19428"/>
                    <a:pt x="30396" y="15690"/>
                    <a:pt x="33101" y="8334"/>
                  </a:cubicBezTo>
                  <a:cubicBezTo>
                    <a:pt x="35836" y="979"/>
                    <a:pt x="32342" y="127"/>
                    <a:pt x="32341" y="127"/>
                  </a:cubicBezTo>
                  <a:lnTo>
                    <a:pt x="32341" y="127"/>
                  </a:lnTo>
                  <a:lnTo>
                    <a:pt x="32393" y="153"/>
                  </a:lnTo>
                  <a:lnTo>
                    <a:pt x="32393" y="153"/>
                  </a:lnTo>
                  <a:cubicBezTo>
                    <a:pt x="32341" y="128"/>
                    <a:pt x="32056" y="0"/>
                    <a:pt x="3161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596;p72">
              <a:extLst>
                <a:ext uri="{FF2B5EF4-FFF2-40B4-BE49-F238E27FC236}">
                  <a16:creationId xmlns:a16="http://schemas.microsoft.com/office/drawing/2014/main" id="{CFD312D9-3451-11D5-B475-481EAA26E6A4}"/>
                </a:ext>
              </a:extLst>
            </p:cNvPr>
            <p:cNvSpPr/>
            <p:nvPr/>
          </p:nvSpPr>
          <p:spPr>
            <a:xfrm>
              <a:off x="8266300" y="3763525"/>
              <a:ext cx="488650" cy="1269800"/>
            </a:xfrm>
            <a:custGeom>
              <a:avLst/>
              <a:gdLst/>
              <a:ahLst/>
              <a:cxnLst/>
              <a:rect l="l" t="t" r="r" b="b"/>
              <a:pathLst>
                <a:path w="19546" h="50792" extrusionOk="0">
                  <a:moveTo>
                    <a:pt x="19545" y="0"/>
                  </a:moveTo>
                  <a:cubicBezTo>
                    <a:pt x="19515" y="31"/>
                    <a:pt x="19484" y="91"/>
                    <a:pt x="19454" y="152"/>
                  </a:cubicBezTo>
                  <a:lnTo>
                    <a:pt x="19302" y="578"/>
                  </a:lnTo>
                  <a:cubicBezTo>
                    <a:pt x="19150" y="1003"/>
                    <a:pt x="18907" y="1581"/>
                    <a:pt x="18633" y="2341"/>
                  </a:cubicBezTo>
                  <a:lnTo>
                    <a:pt x="16202" y="8724"/>
                  </a:lnTo>
                  <a:cubicBezTo>
                    <a:pt x="14165" y="14104"/>
                    <a:pt x="11278" y="21520"/>
                    <a:pt x="8086" y="29727"/>
                  </a:cubicBezTo>
                  <a:cubicBezTo>
                    <a:pt x="4894" y="37934"/>
                    <a:pt x="2037" y="45350"/>
                    <a:pt x="1" y="50761"/>
                  </a:cubicBezTo>
                  <a:lnTo>
                    <a:pt x="122" y="50791"/>
                  </a:lnTo>
                  <a:cubicBezTo>
                    <a:pt x="2159" y="45411"/>
                    <a:pt x="5046" y="37995"/>
                    <a:pt x="8238" y="29788"/>
                  </a:cubicBezTo>
                  <a:cubicBezTo>
                    <a:pt x="11430" y="21581"/>
                    <a:pt x="14287" y="14165"/>
                    <a:pt x="16323" y="8754"/>
                  </a:cubicBezTo>
                  <a:cubicBezTo>
                    <a:pt x="17326" y="6049"/>
                    <a:pt x="18147" y="3860"/>
                    <a:pt x="18694" y="2341"/>
                  </a:cubicBezTo>
                  <a:cubicBezTo>
                    <a:pt x="18968" y="1611"/>
                    <a:pt x="19180" y="1003"/>
                    <a:pt x="19332" y="608"/>
                  </a:cubicBezTo>
                  <a:cubicBezTo>
                    <a:pt x="19393" y="395"/>
                    <a:pt x="19424" y="243"/>
                    <a:pt x="19484" y="152"/>
                  </a:cubicBezTo>
                  <a:cubicBezTo>
                    <a:pt x="19545" y="31"/>
                    <a:pt x="19545" y="0"/>
                    <a:pt x="1954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597;p72">
              <a:extLst>
                <a:ext uri="{FF2B5EF4-FFF2-40B4-BE49-F238E27FC236}">
                  <a16:creationId xmlns:a16="http://schemas.microsoft.com/office/drawing/2014/main" id="{E44DBE9F-43C3-B87C-D744-DB1937A7899D}"/>
                </a:ext>
              </a:extLst>
            </p:cNvPr>
            <p:cNvSpPr/>
            <p:nvPr/>
          </p:nvSpPr>
          <p:spPr>
            <a:xfrm>
              <a:off x="8471475" y="4068225"/>
              <a:ext cx="79825" cy="224950"/>
            </a:xfrm>
            <a:custGeom>
              <a:avLst/>
              <a:gdLst/>
              <a:ahLst/>
              <a:cxnLst/>
              <a:rect l="l" t="t" r="r" b="b"/>
              <a:pathLst>
                <a:path w="3193" h="8998" extrusionOk="0">
                  <a:moveTo>
                    <a:pt x="1" y="1"/>
                  </a:moveTo>
                  <a:cubicBezTo>
                    <a:pt x="1" y="122"/>
                    <a:pt x="31" y="244"/>
                    <a:pt x="61" y="366"/>
                  </a:cubicBezTo>
                  <a:cubicBezTo>
                    <a:pt x="153" y="639"/>
                    <a:pt x="274" y="943"/>
                    <a:pt x="396" y="1338"/>
                  </a:cubicBezTo>
                  <a:cubicBezTo>
                    <a:pt x="700" y="2189"/>
                    <a:pt x="1095" y="3284"/>
                    <a:pt x="1520" y="4530"/>
                  </a:cubicBezTo>
                  <a:cubicBezTo>
                    <a:pt x="1946" y="5776"/>
                    <a:pt x="2341" y="6901"/>
                    <a:pt x="2645" y="7721"/>
                  </a:cubicBezTo>
                  <a:cubicBezTo>
                    <a:pt x="2797" y="8116"/>
                    <a:pt x="2949" y="8451"/>
                    <a:pt x="3040" y="8664"/>
                  </a:cubicBezTo>
                  <a:cubicBezTo>
                    <a:pt x="3071" y="8785"/>
                    <a:pt x="3131" y="8907"/>
                    <a:pt x="3192" y="8998"/>
                  </a:cubicBezTo>
                  <a:cubicBezTo>
                    <a:pt x="3192" y="8876"/>
                    <a:pt x="3131" y="8755"/>
                    <a:pt x="3101" y="8664"/>
                  </a:cubicBezTo>
                  <a:lnTo>
                    <a:pt x="2767" y="7691"/>
                  </a:lnTo>
                  <a:lnTo>
                    <a:pt x="1672" y="4469"/>
                  </a:lnTo>
                  <a:cubicBezTo>
                    <a:pt x="1247" y="3223"/>
                    <a:pt x="852" y="2098"/>
                    <a:pt x="548" y="1308"/>
                  </a:cubicBezTo>
                  <a:cubicBezTo>
                    <a:pt x="396" y="882"/>
                    <a:pt x="244" y="578"/>
                    <a:pt x="153" y="335"/>
                  </a:cubicBezTo>
                  <a:cubicBezTo>
                    <a:pt x="122" y="214"/>
                    <a:pt x="61" y="122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598;p72">
              <a:extLst>
                <a:ext uri="{FF2B5EF4-FFF2-40B4-BE49-F238E27FC236}">
                  <a16:creationId xmlns:a16="http://schemas.microsoft.com/office/drawing/2014/main" id="{467C7460-1D16-B986-3768-7C7E5F0E394D}"/>
                </a:ext>
              </a:extLst>
            </p:cNvPr>
            <p:cNvSpPr/>
            <p:nvPr/>
          </p:nvSpPr>
          <p:spPr>
            <a:xfrm>
              <a:off x="8564175" y="4192825"/>
              <a:ext cx="256875" cy="101900"/>
            </a:xfrm>
            <a:custGeom>
              <a:avLst/>
              <a:gdLst/>
              <a:ahLst/>
              <a:cxnLst/>
              <a:rect l="l" t="t" r="r" b="b"/>
              <a:pathLst>
                <a:path w="10275" h="4076" extrusionOk="0">
                  <a:moveTo>
                    <a:pt x="10273" y="1"/>
                  </a:moveTo>
                  <a:cubicBezTo>
                    <a:pt x="10192" y="1"/>
                    <a:pt x="7855" y="842"/>
                    <a:pt x="5107" y="1947"/>
                  </a:cubicBezTo>
                  <a:cubicBezTo>
                    <a:pt x="2281" y="3072"/>
                    <a:pt x="1" y="4044"/>
                    <a:pt x="1" y="4075"/>
                  </a:cubicBezTo>
                  <a:cubicBezTo>
                    <a:pt x="1" y="4075"/>
                    <a:pt x="3" y="4075"/>
                    <a:pt x="4" y="4075"/>
                  </a:cubicBezTo>
                  <a:cubicBezTo>
                    <a:pt x="109" y="4075"/>
                    <a:pt x="2389" y="3205"/>
                    <a:pt x="5168" y="2099"/>
                  </a:cubicBezTo>
                  <a:cubicBezTo>
                    <a:pt x="7995" y="974"/>
                    <a:pt x="10275" y="32"/>
                    <a:pt x="10275" y="2"/>
                  </a:cubicBezTo>
                  <a:cubicBezTo>
                    <a:pt x="10275" y="1"/>
                    <a:pt x="10274" y="1"/>
                    <a:pt x="102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599;p72">
              <a:extLst>
                <a:ext uri="{FF2B5EF4-FFF2-40B4-BE49-F238E27FC236}">
                  <a16:creationId xmlns:a16="http://schemas.microsoft.com/office/drawing/2014/main" id="{B902B003-7CCB-2E6A-174D-91F1DF148099}"/>
                </a:ext>
              </a:extLst>
            </p:cNvPr>
            <p:cNvSpPr/>
            <p:nvPr/>
          </p:nvSpPr>
          <p:spPr>
            <a:xfrm>
              <a:off x="8427400" y="4571275"/>
              <a:ext cx="242425" cy="33475"/>
            </a:xfrm>
            <a:custGeom>
              <a:avLst/>
              <a:gdLst/>
              <a:ahLst/>
              <a:cxnLst/>
              <a:rect l="l" t="t" r="r" b="b"/>
              <a:pathLst>
                <a:path w="9697" h="1339" extrusionOk="0">
                  <a:moveTo>
                    <a:pt x="9697" y="1"/>
                  </a:moveTo>
                  <a:cubicBezTo>
                    <a:pt x="9545" y="1"/>
                    <a:pt x="9423" y="1"/>
                    <a:pt x="9302" y="61"/>
                  </a:cubicBezTo>
                  <a:lnTo>
                    <a:pt x="8268" y="244"/>
                  </a:lnTo>
                  <a:cubicBezTo>
                    <a:pt x="7387" y="396"/>
                    <a:pt x="6171" y="609"/>
                    <a:pt x="4864" y="761"/>
                  </a:cubicBezTo>
                  <a:cubicBezTo>
                    <a:pt x="3527" y="943"/>
                    <a:pt x="2311" y="1065"/>
                    <a:pt x="1429" y="1156"/>
                  </a:cubicBezTo>
                  <a:lnTo>
                    <a:pt x="396" y="1247"/>
                  </a:lnTo>
                  <a:cubicBezTo>
                    <a:pt x="274" y="1247"/>
                    <a:pt x="122" y="1277"/>
                    <a:pt x="1" y="1308"/>
                  </a:cubicBezTo>
                  <a:cubicBezTo>
                    <a:pt x="122" y="1338"/>
                    <a:pt x="244" y="1338"/>
                    <a:pt x="365" y="1338"/>
                  </a:cubicBezTo>
                  <a:cubicBezTo>
                    <a:pt x="609" y="1308"/>
                    <a:pt x="973" y="1308"/>
                    <a:pt x="1429" y="1277"/>
                  </a:cubicBezTo>
                  <a:cubicBezTo>
                    <a:pt x="2311" y="1217"/>
                    <a:pt x="3527" y="1125"/>
                    <a:pt x="4864" y="943"/>
                  </a:cubicBezTo>
                  <a:cubicBezTo>
                    <a:pt x="6201" y="761"/>
                    <a:pt x="7417" y="517"/>
                    <a:pt x="8268" y="335"/>
                  </a:cubicBezTo>
                  <a:cubicBezTo>
                    <a:pt x="8724" y="244"/>
                    <a:pt x="9059" y="183"/>
                    <a:pt x="9302" y="122"/>
                  </a:cubicBezTo>
                  <a:cubicBezTo>
                    <a:pt x="9423" y="92"/>
                    <a:pt x="9545" y="31"/>
                    <a:pt x="9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600;p72">
              <a:extLst>
                <a:ext uri="{FF2B5EF4-FFF2-40B4-BE49-F238E27FC236}">
                  <a16:creationId xmlns:a16="http://schemas.microsoft.com/office/drawing/2014/main" id="{011F0C62-3DD7-A1C3-5BC6-283569BA7DBC}"/>
                </a:ext>
              </a:extLst>
            </p:cNvPr>
            <p:cNvSpPr/>
            <p:nvPr/>
          </p:nvSpPr>
          <p:spPr>
            <a:xfrm>
              <a:off x="8298225" y="4417775"/>
              <a:ext cx="131475" cy="183925"/>
            </a:xfrm>
            <a:custGeom>
              <a:avLst/>
              <a:gdLst/>
              <a:ahLst/>
              <a:cxnLst/>
              <a:rect l="l" t="t" r="r" b="b"/>
              <a:pathLst>
                <a:path w="5259" h="7357" extrusionOk="0">
                  <a:moveTo>
                    <a:pt x="0" y="1"/>
                  </a:moveTo>
                  <a:lnTo>
                    <a:pt x="0" y="1"/>
                  </a:lnTo>
                  <a:cubicBezTo>
                    <a:pt x="61" y="122"/>
                    <a:pt x="122" y="214"/>
                    <a:pt x="183" y="335"/>
                  </a:cubicBezTo>
                  <a:lnTo>
                    <a:pt x="730" y="1125"/>
                  </a:lnTo>
                  <a:cubicBezTo>
                    <a:pt x="1186" y="1794"/>
                    <a:pt x="1824" y="2706"/>
                    <a:pt x="2554" y="3739"/>
                  </a:cubicBezTo>
                  <a:cubicBezTo>
                    <a:pt x="3283" y="4742"/>
                    <a:pt x="3952" y="5654"/>
                    <a:pt x="4438" y="6323"/>
                  </a:cubicBezTo>
                  <a:lnTo>
                    <a:pt x="5016" y="7083"/>
                  </a:lnTo>
                  <a:cubicBezTo>
                    <a:pt x="5076" y="7174"/>
                    <a:pt x="5168" y="7265"/>
                    <a:pt x="5259" y="7357"/>
                  </a:cubicBezTo>
                  <a:cubicBezTo>
                    <a:pt x="5198" y="7235"/>
                    <a:pt x="5137" y="7113"/>
                    <a:pt x="5076" y="7022"/>
                  </a:cubicBezTo>
                  <a:lnTo>
                    <a:pt x="4529" y="6232"/>
                  </a:lnTo>
                  <a:cubicBezTo>
                    <a:pt x="4073" y="5563"/>
                    <a:pt x="3435" y="4621"/>
                    <a:pt x="2675" y="3618"/>
                  </a:cubicBezTo>
                  <a:cubicBezTo>
                    <a:pt x="1946" y="2615"/>
                    <a:pt x="1307" y="1703"/>
                    <a:pt x="821" y="1034"/>
                  </a:cubicBezTo>
                  <a:lnTo>
                    <a:pt x="244" y="274"/>
                  </a:lnTo>
                  <a:cubicBezTo>
                    <a:pt x="92" y="9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601;p72">
              <a:extLst>
                <a:ext uri="{FF2B5EF4-FFF2-40B4-BE49-F238E27FC236}">
                  <a16:creationId xmlns:a16="http://schemas.microsoft.com/office/drawing/2014/main" id="{7D031D09-C2A1-2E33-555C-5BE69420DAE0}"/>
                </a:ext>
              </a:extLst>
            </p:cNvPr>
            <p:cNvSpPr/>
            <p:nvPr/>
          </p:nvSpPr>
          <p:spPr>
            <a:xfrm>
              <a:off x="8143200" y="4675375"/>
              <a:ext cx="170250" cy="234075"/>
            </a:xfrm>
            <a:custGeom>
              <a:avLst/>
              <a:gdLst/>
              <a:ahLst/>
              <a:cxnLst/>
              <a:rect l="l" t="t" r="r" b="b"/>
              <a:pathLst>
                <a:path w="6810" h="9363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53"/>
                    <a:pt x="153" y="274"/>
                    <a:pt x="244" y="396"/>
                  </a:cubicBezTo>
                  <a:lnTo>
                    <a:pt x="943" y="1399"/>
                  </a:lnTo>
                  <a:cubicBezTo>
                    <a:pt x="1551" y="2250"/>
                    <a:pt x="2402" y="3436"/>
                    <a:pt x="3344" y="4743"/>
                  </a:cubicBezTo>
                  <a:cubicBezTo>
                    <a:pt x="4256" y="6019"/>
                    <a:pt x="5138" y="7174"/>
                    <a:pt x="5745" y="8025"/>
                  </a:cubicBezTo>
                  <a:lnTo>
                    <a:pt x="6505" y="8998"/>
                  </a:lnTo>
                  <a:cubicBezTo>
                    <a:pt x="6597" y="9120"/>
                    <a:pt x="6718" y="9241"/>
                    <a:pt x="6809" y="9363"/>
                  </a:cubicBezTo>
                  <a:cubicBezTo>
                    <a:pt x="6749" y="9211"/>
                    <a:pt x="6657" y="9089"/>
                    <a:pt x="6566" y="8968"/>
                  </a:cubicBezTo>
                  <a:lnTo>
                    <a:pt x="5867" y="7965"/>
                  </a:lnTo>
                  <a:cubicBezTo>
                    <a:pt x="5259" y="7113"/>
                    <a:pt x="4408" y="5928"/>
                    <a:pt x="3466" y="4651"/>
                  </a:cubicBezTo>
                  <a:cubicBezTo>
                    <a:pt x="2524" y="3344"/>
                    <a:pt x="1672" y="2189"/>
                    <a:pt x="1034" y="1338"/>
                  </a:cubicBezTo>
                  <a:cubicBezTo>
                    <a:pt x="730" y="943"/>
                    <a:pt x="487" y="609"/>
                    <a:pt x="274" y="366"/>
                  </a:cubicBezTo>
                  <a:cubicBezTo>
                    <a:pt x="213" y="244"/>
                    <a:pt x="92" y="122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602;p72">
              <a:extLst>
                <a:ext uri="{FF2B5EF4-FFF2-40B4-BE49-F238E27FC236}">
                  <a16:creationId xmlns:a16="http://schemas.microsoft.com/office/drawing/2014/main" id="{3D4764FA-A281-389C-DDEF-ECF0F3E8B69F}"/>
                </a:ext>
              </a:extLst>
            </p:cNvPr>
            <p:cNvSpPr/>
            <p:nvPr/>
          </p:nvSpPr>
          <p:spPr>
            <a:xfrm>
              <a:off x="8311150" y="4852450"/>
              <a:ext cx="305500" cy="50175"/>
            </a:xfrm>
            <a:custGeom>
              <a:avLst/>
              <a:gdLst/>
              <a:ahLst/>
              <a:cxnLst/>
              <a:rect l="l" t="t" r="r" b="b"/>
              <a:pathLst>
                <a:path w="12220" h="2007" extrusionOk="0">
                  <a:moveTo>
                    <a:pt x="12219" y="0"/>
                  </a:moveTo>
                  <a:lnTo>
                    <a:pt x="12219" y="0"/>
                  </a:lnTo>
                  <a:cubicBezTo>
                    <a:pt x="12067" y="30"/>
                    <a:pt x="11885" y="30"/>
                    <a:pt x="11733" y="91"/>
                  </a:cubicBezTo>
                  <a:lnTo>
                    <a:pt x="10426" y="334"/>
                  </a:lnTo>
                  <a:cubicBezTo>
                    <a:pt x="9332" y="547"/>
                    <a:pt x="7781" y="851"/>
                    <a:pt x="6110" y="1125"/>
                  </a:cubicBezTo>
                  <a:cubicBezTo>
                    <a:pt x="4438" y="1398"/>
                    <a:pt x="2888" y="1611"/>
                    <a:pt x="1793" y="1763"/>
                  </a:cubicBezTo>
                  <a:lnTo>
                    <a:pt x="486" y="1945"/>
                  </a:lnTo>
                  <a:cubicBezTo>
                    <a:pt x="304" y="1945"/>
                    <a:pt x="152" y="1976"/>
                    <a:pt x="0" y="2006"/>
                  </a:cubicBezTo>
                  <a:lnTo>
                    <a:pt x="486" y="2006"/>
                  </a:lnTo>
                  <a:cubicBezTo>
                    <a:pt x="790" y="1976"/>
                    <a:pt x="1246" y="1945"/>
                    <a:pt x="1793" y="1885"/>
                  </a:cubicBezTo>
                  <a:cubicBezTo>
                    <a:pt x="2918" y="1763"/>
                    <a:pt x="4438" y="1550"/>
                    <a:pt x="6140" y="1277"/>
                  </a:cubicBezTo>
                  <a:cubicBezTo>
                    <a:pt x="7842" y="1003"/>
                    <a:pt x="9362" y="699"/>
                    <a:pt x="10456" y="456"/>
                  </a:cubicBezTo>
                  <a:cubicBezTo>
                    <a:pt x="11003" y="334"/>
                    <a:pt x="11459" y="213"/>
                    <a:pt x="11763" y="152"/>
                  </a:cubicBezTo>
                  <a:cubicBezTo>
                    <a:pt x="11915" y="122"/>
                    <a:pt x="12067" y="61"/>
                    <a:pt x="122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603;p72">
              <a:extLst>
                <a:ext uri="{FF2B5EF4-FFF2-40B4-BE49-F238E27FC236}">
                  <a16:creationId xmlns:a16="http://schemas.microsoft.com/office/drawing/2014/main" id="{FDD14B7B-AA4A-F715-E49B-358E2CB4B1DA}"/>
                </a:ext>
              </a:extLst>
            </p:cNvPr>
            <p:cNvSpPr/>
            <p:nvPr/>
          </p:nvSpPr>
          <p:spPr>
            <a:xfrm>
              <a:off x="6697125" y="4523400"/>
              <a:ext cx="154275" cy="142900"/>
            </a:xfrm>
            <a:custGeom>
              <a:avLst/>
              <a:gdLst/>
              <a:ahLst/>
              <a:cxnLst/>
              <a:rect l="l" t="t" r="r" b="b"/>
              <a:pathLst>
                <a:path w="6171" h="5716" extrusionOk="0">
                  <a:moveTo>
                    <a:pt x="821" y="1"/>
                  </a:moveTo>
                  <a:lnTo>
                    <a:pt x="1" y="821"/>
                  </a:lnTo>
                  <a:lnTo>
                    <a:pt x="578" y="3132"/>
                  </a:lnTo>
                  <a:lnTo>
                    <a:pt x="5441" y="5715"/>
                  </a:lnTo>
                  <a:lnTo>
                    <a:pt x="6171" y="4834"/>
                  </a:lnTo>
                  <a:lnTo>
                    <a:pt x="3253" y="578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604;p72">
              <a:extLst>
                <a:ext uri="{FF2B5EF4-FFF2-40B4-BE49-F238E27FC236}">
                  <a16:creationId xmlns:a16="http://schemas.microsoft.com/office/drawing/2014/main" id="{511824E4-F1A6-AFBD-33A2-6DCFBFEF718E}"/>
                </a:ext>
              </a:extLst>
            </p:cNvPr>
            <p:cNvSpPr/>
            <p:nvPr/>
          </p:nvSpPr>
          <p:spPr>
            <a:xfrm>
              <a:off x="6659900" y="4491100"/>
              <a:ext cx="629975" cy="565025"/>
            </a:xfrm>
            <a:custGeom>
              <a:avLst/>
              <a:gdLst/>
              <a:ahLst/>
              <a:cxnLst/>
              <a:rect l="l" t="t" r="r" b="b"/>
              <a:pathLst>
                <a:path w="25199" h="22601" extrusionOk="0">
                  <a:moveTo>
                    <a:pt x="644" y="0"/>
                  </a:moveTo>
                  <a:cubicBezTo>
                    <a:pt x="482" y="0"/>
                    <a:pt x="326" y="69"/>
                    <a:pt x="213" y="199"/>
                  </a:cubicBezTo>
                  <a:cubicBezTo>
                    <a:pt x="0" y="442"/>
                    <a:pt x="31" y="776"/>
                    <a:pt x="243" y="989"/>
                  </a:cubicBezTo>
                  <a:lnTo>
                    <a:pt x="24226" y="22600"/>
                  </a:lnTo>
                  <a:lnTo>
                    <a:pt x="25198" y="21901"/>
                  </a:lnTo>
                  <a:lnTo>
                    <a:pt x="1064" y="168"/>
                  </a:lnTo>
                  <a:cubicBezTo>
                    <a:pt x="936" y="54"/>
                    <a:pt x="788" y="0"/>
                    <a:pt x="64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605;p72">
              <a:extLst>
                <a:ext uri="{FF2B5EF4-FFF2-40B4-BE49-F238E27FC236}">
                  <a16:creationId xmlns:a16="http://schemas.microsoft.com/office/drawing/2014/main" id="{625EA11C-00FA-CE69-9888-92E8E1141640}"/>
                </a:ext>
              </a:extLst>
            </p:cNvPr>
            <p:cNvSpPr/>
            <p:nvPr/>
          </p:nvSpPr>
          <p:spPr>
            <a:xfrm>
              <a:off x="6976000" y="4091025"/>
              <a:ext cx="121625" cy="237125"/>
            </a:xfrm>
            <a:custGeom>
              <a:avLst/>
              <a:gdLst/>
              <a:ahLst/>
              <a:cxnLst/>
              <a:rect l="l" t="t" r="r" b="b"/>
              <a:pathLst>
                <a:path w="4865" h="9485" extrusionOk="0">
                  <a:moveTo>
                    <a:pt x="2463" y="1"/>
                  </a:moveTo>
                  <a:lnTo>
                    <a:pt x="1004" y="305"/>
                  </a:lnTo>
                  <a:lnTo>
                    <a:pt x="1" y="3223"/>
                  </a:lnTo>
                  <a:lnTo>
                    <a:pt x="3436" y="9484"/>
                  </a:lnTo>
                  <a:lnTo>
                    <a:pt x="4864" y="9028"/>
                  </a:lnTo>
                  <a:lnTo>
                    <a:pt x="4682" y="2341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606;p72">
              <a:extLst>
                <a:ext uri="{FF2B5EF4-FFF2-40B4-BE49-F238E27FC236}">
                  <a16:creationId xmlns:a16="http://schemas.microsoft.com/office/drawing/2014/main" id="{7A5E0861-D992-C1B4-1879-BBA14301BABC}"/>
                </a:ext>
              </a:extLst>
            </p:cNvPr>
            <p:cNvSpPr/>
            <p:nvPr/>
          </p:nvSpPr>
          <p:spPr>
            <a:xfrm>
              <a:off x="6983600" y="4022675"/>
              <a:ext cx="312350" cy="1034200"/>
            </a:xfrm>
            <a:custGeom>
              <a:avLst/>
              <a:gdLst/>
              <a:ahLst/>
              <a:cxnLst/>
              <a:rect l="l" t="t" r="r" b="b"/>
              <a:pathLst>
                <a:path w="12494" h="41368" extrusionOk="0">
                  <a:moveTo>
                    <a:pt x="814" y="0"/>
                  </a:moveTo>
                  <a:cubicBezTo>
                    <a:pt x="747" y="0"/>
                    <a:pt x="678" y="10"/>
                    <a:pt x="609" y="29"/>
                  </a:cubicBezTo>
                  <a:cubicBezTo>
                    <a:pt x="244" y="151"/>
                    <a:pt x="1" y="546"/>
                    <a:pt x="122" y="941"/>
                  </a:cubicBezTo>
                  <a:lnTo>
                    <a:pt x="10943" y="41367"/>
                  </a:lnTo>
                  <a:lnTo>
                    <a:pt x="12493" y="41337"/>
                  </a:lnTo>
                  <a:lnTo>
                    <a:pt x="1581" y="607"/>
                  </a:lnTo>
                  <a:cubicBezTo>
                    <a:pt x="1479" y="250"/>
                    <a:pt x="1164" y="0"/>
                    <a:pt x="8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607;p72">
              <a:extLst>
                <a:ext uri="{FF2B5EF4-FFF2-40B4-BE49-F238E27FC236}">
                  <a16:creationId xmlns:a16="http://schemas.microsoft.com/office/drawing/2014/main" id="{B80F9E49-6F45-2224-AC65-E821A3BB892A}"/>
                </a:ext>
              </a:extLst>
            </p:cNvPr>
            <p:cNvSpPr/>
            <p:nvPr/>
          </p:nvSpPr>
          <p:spPr>
            <a:xfrm>
              <a:off x="7491975" y="4354700"/>
              <a:ext cx="256875" cy="701425"/>
            </a:xfrm>
            <a:custGeom>
              <a:avLst/>
              <a:gdLst/>
              <a:ahLst/>
              <a:cxnLst/>
              <a:rect l="l" t="t" r="r" b="b"/>
              <a:pathLst>
                <a:path w="10275" h="28057" extrusionOk="0">
                  <a:moveTo>
                    <a:pt x="6323" y="1"/>
                  </a:moveTo>
                  <a:lnTo>
                    <a:pt x="1" y="28056"/>
                  </a:lnTo>
                  <a:lnTo>
                    <a:pt x="3830" y="28056"/>
                  </a:lnTo>
                  <a:lnTo>
                    <a:pt x="10274" y="1034"/>
                  </a:lnTo>
                  <a:lnTo>
                    <a:pt x="63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608;p72">
              <a:extLst>
                <a:ext uri="{FF2B5EF4-FFF2-40B4-BE49-F238E27FC236}">
                  <a16:creationId xmlns:a16="http://schemas.microsoft.com/office/drawing/2014/main" id="{E97A3EB6-7CC6-25ED-E302-364847DD5ED3}"/>
                </a:ext>
              </a:extLst>
            </p:cNvPr>
            <p:cNvSpPr/>
            <p:nvPr/>
          </p:nvSpPr>
          <p:spPr>
            <a:xfrm>
              <a:off x="8038350" y="4354700"/>
              <a:ext cx="234825" cy="701425"/>
            </a:xfrm>
            <a:custGeom>
              <a:avLst/>
              <a:gdLst/>
              <a:ahLst/>
              <a:cxnLst/>
              <a:rect l="l" t="t" r="r" b="b"/>
              <a:pathLst>
                <a:path w="9393" h="28057" extrusionOk="0">
                  <a:moveTo>
                    <a:pt x="2918" y="1"/>
                  </a:moveTo>
                  <a:lnTo>
                    <a:pt x="0" y="1673"/>
                  </a:lnTo>
                  <a:cubicBezTo>
                    <a:pt x="0" y="1946"/>
                    <a:pt x="5806" y="28056"/>
                    <a:pt x="5806" y="28056"/>
                  </a:cubicBezTo>
                  <a:lnTo>
                    <a:pt x="9392" y="28056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609;p72">
              <a:extLst>
                <a:ext uri="{FF2B5EF4-FFF2-40B4-BE49-F238E27FC236}">
                  <a16:creationId xmlns:a16="http://schemas.microsoft.com/office/drawing/2014/main" id="{A06E738C-E589-CCBF-475B-27F445256202}"/>
                </a:ext>
              </a:extLst>
            </p:cNvPr>
            <p:cNvSpPr/>
            <p:nvPr/>
          </p:nvSpPr>
          <p:spPr>
            <a:xfrm>
              <a:off x="8321025" y="4171575"/>
              <a:ext cx="486350" cy="884550"/>
            </a:xfrm>
            <a:custGeom>
              <a:avLst/>
              <a:gdLst/>
              <a:ahLst/>
              <a:cxnLst/>
              <a:rect l="l" t="t" r="r" b="b"/>
              <a:pathLst>
                <a:path w="19454" h="35382" extrusionOk="0">
                  <a:moveTo>
                    <a:pt x="2280" y="1"/>
                  </a:moveTo>
                  <a:lnTo>
                    <a:pt x="0" y="2219"/>
                  </a:lnTo>
                  <a:cubicBezTo>
                    <a:pt x="91" y="2523"/>
                    <a:pt x="15472" y="35381"/>
                    <a:pt x="15472" y="35381"/>
                  </a:cubicBezTo>
                  <a:lnTo>
                    <a:pt x="19454" y="35381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610;p72">
              <a:extLst>
                <a:ext uri="{FF2B5EF4-FFF2-40B4-BE49-F238E27FC236}">
                  <a16:creationId xmlns:a16="http://schemas.microsoft.com/office/drawing/2014/main" id="{231DB2E0-A65D-F019-FB0F-B634964BC096}"/>
                </a:ext>
              </a:extLst>
            </p:cNvPr>
            <p:cNvSpPr/>
            <p:nvPr/>
          </p:nvSpPr>
          <p:spPr>
            <a:xfrm>
              <a:off x="7366600" y="3303900"/>
              <a:ext cx="1306275" cy="1233100"/>
            </a:xfrm>
            <a:custGeom>
              <a:avLst/>
              <a:gdLst/>
              <a:ahLst/>
              <a:cxnLst/>
              <a:rect l="l" t="t" r="r" b="b"/>
              <a:pathLst>
                <a:path w="52251" h="49324" extrusionOk="0">
                  <a:moveTo>
                    <a:pt x="29341" y="1"/>
                  </a:moveTo>
                  <a:cubicBezTo>
                    <a:pt x="21188" y="1"/>
                    <a:pt x="12682" y="4728"/>
                    <a:pt x="7508" y="13036"/>
                  </a:cubicBezTo>
                  <a:cubicBezTo>
                    <a:pt x="0" y="25042"/>
                    <a:pt x="2250" y="39996"/>
                    <a:pt x="12523" y="46410"/>
                  </a:cubicBezTo>
                  <a:cubicBezTo>
                    <a:pt x="15698" y="48386"/>
                    <a:pt x="19262" y="49323"/>
                    <a:pt x="22894" y="49323"/>
                  </a:cubicBezTo>
                  <a:cubicBezTo>
                    <a:pt x="31050" y="49323"/>
                    <a:pt x="39548" y="44596"/>
                    <a:pt x="44743" y="36288"/>
                  </a:cubicBezTo>
                  <a:cubicBezTo>
                    <a:pt x="52250" y="24282"/>
                    <a:pt x="49971" y="9327"/>
                    <a:pt x="39697" y="2914"/>
                  </a:cubicBezTo>
                  <a:cubicBezTo>
                    <a:pt x="36532" y="938"/>
                    <a:pt x="32971" y="1"/>
                    <a:pt x="29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611;p72">
              <a:extLst>
                <a:ext uri="{FF2B5EF4-FFF2-40B4-BE49-F238E27FC236}">
                  <a16:creationId xmlns:a16="http://schemas.microsoft.com/office/drawing/2014/main" id="{68CF85EB-D8C6-2A7A-6540-63AA504322B5}"/>
                </a:ext>
              </a:extLst>
            </p:cNvPr>
            <p:cNvSpPr/>
            <p:nvPr/>
          </p:nvSpPr>
          <p:spPr>
            <a:xfrm>
              <a:off x="7373425" y="3305825"/>
              <a:ext cx="1237900" cy="1192750"/>
            </a:xfrm>
            <a:custGeom>
              <a:avLst/>
              <a:gdLst/>
              <a:ahLst/>
              <a:cxnLst/>
              <a:rect l="l" t="t" r="r" b="b"/>
              <a:pathLst>
                <a:path w="49516" h="47710" extrusionOk="0">
                  <a:moveTo>
                    <a:pt x="28406" y="1"/>
                  </a:moveTo>
                  <a:cubicBezTo>
                    <a:pt x="20495" y="1"/>
                    <a:pt x="12146" y="4851"/>
                    <a:pt x="7113" y="13232"/>
                  </a:cubicBezTo>
                  <a:cubicBezTo>
                    <a:pt x="1" y="25026"/>
                    <a:pt x="2159" y="39342"/>
                    <a:pt x="11916" y="45208"/>
                  </a:cubicBezTo>
                  <a:cubicBezTo>
                    <a:pt x="14739" y="46906"/>
                    <a:pt x="17888" y="47710"/>
                    <a:pt x="21110" y="47710"/>
                  </a:cubicBezTo>
                  <a:cubicBezTo>
                    <a:pt x="29021" y="47710"/>
                    <a:pt x="37370" y="42860"/>
                    <a:pt x="42403" y="34479"/>
                  </a:cubicBezTo>
                  <a:cubicBezTo>
                    <a:pt x="49515" y="22685"/>
                    <a:pt x="47357" y="8369"/>
                    <a:pt x="37600" y="2502"/>
                  </a:cubicBezTo>
                  <a:cubicBezTo>
                    <a:pt x="34777" y="805"/>
                    <a:pt x="31628" y="1"/>
                    <a:pt x="2840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612;p72">
              <a:extLst>
                <a:ext uri="{FF2B5EF4-FFF2-40B4-BE49-F238E27FC236}">
                  <a16:creationId xmlns:a16="http://schemas.microsoft.com/office/drawing/2014/main" id="{23862FE8-4EC6-B471-C8A1-8A6BD8951C2A}"/>
                </a:ext>
              </a:extLst>
            </p:cNvPr>
            <p:cNvSpPr/>
            <p:nvPr/>
          </p:nvSpPr>
          <p:spPr>
            <a:xfrm>
              <a:off x="7417500" y="3300875"/>
              <a:ext cx="1149000" cy="1202050"/>
            </a:xfrm>
            <a:custGeom>
              <a:avLst/>
              <a:gdLst/>
              <a:ahLst/>
              <a:cxnLst/>
              <a:rect l="l" t="t" r="r" b="b"/>
              <a:pathLst>
                <a:path w="45960" h="48082" extrusionOk="0">
                  <a:moveTo>
                    <a:pt x="26849" y="389"/>
                  </a:moveTo>
                  <a:cubicBezTo>
                    <a:pt x="29459" y="389"/>
                    <a:pt x="32035" y="995"/>
                    <a:pt x="34409" y="2123"/>
                  </a:cubicBezTo>
                  <a:cubicBezTo>
                    <a:pt x="38694" y="4190"/>
                    <a:pt x="41916" y="8020"/>
                    <a:pt x="43527" y="12853"/>
                  </a:cubicBezTo>
                  <a:cubicBezTo>
                    <a:pt x="45564" y="19114"/>
                    <a:pt x="44804" y="26439"/>
                    <a:pt x="41369" y="32974"/>
                  </a:cubicBezTo>
                  <a:cubicBezTo>
                    <a:pt x="36597" y="42150"/>
                    <a:pt x="27751" y="47706"/>
                    <a:pt x="19326" y="47706"/>
                  </a:cubicBezTo>
                  <a:cubicBezTo>
                    <a:pt x="16643" y="47706"/>
                    <a:pt x="14003" y="47143"/>
                    <a:pt x="11551" y="45953"/>
                  </a:cubicBezTo>
                  <a:cubicBezTo>
                    <a:pt x="7296" y="43856"/>
                    <a:pt x="4074" y="40057"/>
                    <a:pt x="2463" y="35224"/>
                  </a:cubicBezTo>
                  <a:cubicBezTo>
                    <a:pt x="426" y="28993"/>
                    <a:pt x="1186" y="21637"/>
                    <a:pt x="4621" y="15102"/>
                  </a:cubicBezTo>
                  <a:cubicBezTo>
                    <a:pt x="9363" y="5953"/>
                    <a:pt x="18238" y="390"/>
                    <a:pt x="26658" y="390"/>
                  </a:cubicBezTo>
                  <a:cubicBezTo>
                    <a:pt x="26722" y="390"/>
                    <a:pt x="26785" y="389"/>
                    <a:pt x="26849" y="389"/>
                  </a:cubicBezTo>
                  <a:close/>
                  <a:moveTo>
                    <a:pt x="26663" y="0"/>
                  </a:moveTo>
                  <a:cubicBezTo>
                    <a:pt x="18100" y="0"/>
                    <a:pt x="9117" y="5635"/>
                    <a:pt x="4256" y="14920"/>
                  </a:cubicBezTo>
                  <a:cubicBezTo>
                    <a:pt x="791" y="21546"/>
                    <a:pt x="1" y="28993"/>
                    <a:pt x="2098" y="35345"/>
                  </a:cubicBezTo>
                  <a:cubicBezTo>
                    <a:pt x="3739" y="40269"/>
                    <a:pt x="7022" y="44160"/>
                    <a:pt x="11399" y="46288"/>
                  </a:cubicBezTo>
                  <a:cubicBezTo>
                    <a:pt x="13861" y="47473"/>
                    <a:pt x="16566" y="48081"/>
                    <a:pt x="19332" y="48081"/>
                  </a:cubicBezTo>
                  <a:cubicBezTo>
                    <a:pt x="27874" y="48081"/>
                    <a:pt x="36871" y="42458"/>
                    <a:pt x="41704" y="33157"/>
                  </a:cubicBezTo>
                  <a:cubicBezTo>
                    <a:pt x="45169" y="26531"/>
                    <a:pt x="45959" y="19084"/>
                    <a:pt x="43862" y="12731"/>
                  </a:cubicBezTo>
                  <a:cubicBezTo>
                    <a:pt x="42251" y="7807"/>
                    <a:pt x="38938" y="3916"/>
                    <a:pt x="34591" y="1789"/>
                  </a:cubicBezTo>
                  <a:cubicBezTo>
                    <a:pt x="32090" y="575"/>
                    <a:pt x="29398" y="0"/>
                    <a:pt x="266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613;p72">
              <a:extLst>
                <a:ext uri="{FF2B5EF4-FFF2-40B4-BE49-F238E27FC236}">
                  <a16:creationId xmlns:a16="http://schemas.microsoft.com/office/drawing/2014/main" id="{C1D0CC1A-7802-CC69-9F1C-8B47C1FECB09}"/>
                </a:ext>
              </a:extLst>
            </p:cNvPr>
            <p:cNvSpPr/>
            <p:nvPr/>
          </p:nvSpPr>
          <p:spPr>
            <a:xfrm>
              <a:off x="7805050" y="3701025"/>
              <a:ext cx="374650" cy="384900"/>
            </a:xfrm>
            <a:custGeom>
              <a:avLst/>
              <a:gdLst/>
              <a:ahLst/>
              <a:cxnLst/>
              <a:rect l="l" t="t" r="r" b="b"/>
              <a:pathLst>
                <a:path w="14986" h="15396" extrusionOk="0">
                  <a:moveTo>
                    <a:pt x="9148" y="0"/>
                  </a:moveTo>
                  <a:cubicBezTo>
                    <a:pt x="6642" y="0"/>
                    <a:pt x="3884" y="1778"/>
                    <a:pt x="2219" y="4719"/>
                  </a:cubicBezTo>
                  <a:cubicBezTo>
                    <a:pt x="1" y="8610"/>
                    <a:pt x="548" y="13139"/>
                    <a:pt x="3466" y="14780"/>
                  </a:cubicBezTo>
                  <a:cubicBezTo>
                    <a:pt x="4195" y="15198"/>
                    <a:pt x="5003" y="15396"/>
                    <a:pt x="5838" y="15396"/>
                  </a:cubicBezTo>
                  <a:cubicBezTo>
                    <a:pt x="8344" y="15396"/>
                    <a:pt x="11103" y="13617"/>
                    <a:pt x="12767" y="10677"/>
                  </a:cubicBezTo>
                  <a:cubicBezTo>
                    <a:pt x="14986" y="6786"/>
                    <a:pt x="14408" y="2257"/>
                    <a:pt x="11521" y="616"/>
                  </a:cubicBezTo>
                  <a:cubicBezTo>
                    <a:pt x="10791" y="198"/>
                    <a:pt x="9984" y="0"/>
                    <a:pt x="914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614;p72">
              <a:extLst>
                <a:ext uri="{FF2B5EF4-FFF2-40B4-BE49-F238E27FC236}">
                  <a16:creationId xmlns:a16="http://schemas.microsoft.com/office/drawing/2014/main" id="{4A3EF321-E87E-A340-FC83-140E9086BDD1}"/>
                </a:ext>
              </a:extLst>
            </p:cNvPr>
            <p:cNvSpPr/>
            <p:nvPr/>
          </p:nvSpPr>
          <p:spPr>
            <a:xfrm>
              <a:off x="7637125" y="3514475"/>
              <a:ext cx="721925" cy="774950"/>
            </a:xfrm>
            <a:custGeom>
              <a:avLst/>
              <a:gdLst/>
              <a:ahLst/>
              <a:cxnLst/>
              <a:rect l="l" t="t" r="r" b="b"/>
              <a:pathLst>
                <a:path w="28877" h="30998" extrusionOk="0">
                  <a:moveTo>
                    <a:pt x="17777" y="3030"/>
                  </a:moveTo>
                  <a:cubicBezTo>
                    <a:pt x="18906" y="3030"/>
                    <a:pt x="20054" y="3304"/>
                    <a:pt x="21064" y="3853"/>
                  </a:cubicBezTo>
                  <a:cubicBezTo>
                    <a:pt x="22827" y="4765"/>
                    <a:pt x="24074" y="6406"/>
                    <a:pt x="24712" y="8564"/>
                  </a:cubicBezTo>
                  <a:cubicBezTo>
                    <a:pt x="25715" y="11938"/>
                    <a:pt x="25046" y="16193"/>
                    <a:pt x="22949" y="19932"/>
                  </a:cubicBezTo>
                  <a:cubicBezTo>
                    <a:pt x="20132" y="24932"/>
                    <a:pt x="15429" y="27993"/>
                    <a:pt x="11277" y="27993"/>
                  </a:cubicBezTo>
                  <a:cubicBezTo>
                    <a:pt x="10053" y="27993"/>
                    <a:pt x="8877" y="27727"/>
                    <a:pt x="7812" y="27166"/>
                  </a:cubicBezTo>
                  <a:cubicBezTo>
                    <a:pt x="6049" y="26224"/>
                    <a:pt x="4803" y="24613"/>
                    <a:pt x="4164" y="22424"/>
                  </a:cubicBezTo>
                  <a:cubicBezTo>
                    <a:pt x="3161" y="19050"/>
                    <a:pt x="3830" y="14825"/>
                    <a:pt x="5927" y="11087"/>
                  </a:cubicBezTo>
                  <a:cubicBezTo>
                    <a:pt x="8754" y="6102"/>
                    <a:pt x="13435" y="3032"/>
                    <a:pt x="17599" y="3032"/>
                  </a:cubicBezTo>
                  <a:cubicBezTo>
                    <a:pt x="17659" y="3030"/>
                    <a:pt x="17718" y="3030"/>
                    <a:pt x="17777" y="3030"/>
                  </a:cubicBezTo>
                  <a:close/>
                  <a:moveTo>
                    <a:pt x="17672" y="0"/>
                  </a:moveTo>
                  <a:cubicBezTo>
                    <a:pt x="12408" y="0"/>
                    <a:pt x="6648" y="3628"/>
                    <a:pt x="3283" y="9597"/>
                  </a:cubicBezTo>
                  <a:cubicBezTo>
                    <a:pt x="760" y="14096"/>
                    <a:pt x="0" y="19111"/>
                    <a:pt x="1246" y="23306"/>
                  </a:cubicBezTo>
                  <a:cubicBezTo>
                    <a:pt x="2097" y="26285"/>
                    <a:pt x="3891" y="28534"/>
                    <a:pt x="6383" y="29871"/>
                  </a:cubicBezTo>
                  <a:cubicBezTo>
                    <a:pt x="7819" y="30604"/>
                    <a:pt x="9397" y="30998"/>
                    <a:pt x="11006" y="30998"/>
                  </a:cubicBezTo>
                  <a:cubicBezTo>
                    <a:pt x="11066" y="30998"/>
                    <a:pt x="11126" y="30997"/>
                    <a:pt x="11186" y="30996"/>
                  </a:cubicBezTo>
                  <a:cubicBezTo>
                    <a:pt x="16475" y="30996"/>
                    <a:pt x="22219" y="27379"/>
                    <a:pt x="25593" y="21421"/>
                  </a:cubicBezTo>
                  <a:cubicBezTo>
                    <a:pt x="28116" y="16923"/>
                    <a:pt x="28876" y="11908"/>
                    <a:pt x="27630" y="7713"/>
                  </a:cubicBezTo>
                  <a:cubicBezTo>
                    <a:pt x="26748" y="4734"/>
                    <a:pt x="24985" y="2485"/>
                    <a:pt x="22463" y="1147"/>
                  </a:cubicBezTo>
                  <a:cubicBezTo>
                    <a:pt x="20979" y="369"/>
                    <a:pt x="19351" y="0"/>
                    <a:pt x="1767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615;p72">
              <a:extLst>
                <a:ext uri="{FF2B5EF4-FFF2-40B4-BE49-F238E27FC236}">
                  <a16:creationId xmlns:a16="http://schemas.microsoft.com/office/drawing/2014/main" id="{7B46E60E-050C-0280-A0D1-F7234977A7D1}"/>
                </a:ext>
              </a:extLst>
            </p:cNvPr>
            <p:cNvSpPr/>
            <p:nvPr/>
          </p:nvSpPr>
          <p:spPr>
            <a:xfrm>
              <a:off x="7479050" y="3364400"/>
              <a:ext cx="1038050" cy="1074700"/>
            </a:xfrm>
            <a:custGeom>
              <a:avLst/>
              <a:gdLst/>
              <a:ahLst/>
              <a:cxnLst/>
              <a:rect l="l" t="t" r="r" b="b"/>
              <a:pathLst>
                <a:path w="41522" h="42988" extrusionOk="0">
                  <a:moveTo>
                    <a:pt x="24764" y="3015"/>
                  </a:moveTo>
                  <a:cubicBezTo>
                    <a:pt x="26895" y="3015"/>
                    <a:pt x="29019" y="3561"/>
                    <a:pt x="30913" y="4597"/>
                  </a:cubicBezTo>
                  <a:cubicBezTo>
                    <a:pt x="33922" y="6299"/>
                    <a:pt x="36020" y="9126"/>
                    <a:pt x="37023" y="12774"/>
                  </a:cubicBezTo>
                  <a:cubicBezTo>
                    <a:pt x="38360" y="17819"/>
                    <a:pt x="37357" y="23716"/>
                    <a:pt x="34226" y="28944"/>
                  </a:cubicBezTo>
                  <a:cubicBezTo>
                    <a:pt x="30090" y="35869"/>
                    <a:pt x="23209" y="39983"/>
                    <a:pt x="16905" y="39983"/>
                  </a:cubicBezTo>
                  <a:cubicBezTo>
                    <a:pt x="14687" y="39983"/>
                    <a:pt x="12540" y="39473"/>
                    <a:pt x="10609" y="38397"/>
                  </a:cubicBezTo>
                  <a:cubicBezTo>
                    <a:pt x="7600" y="36695"/>
                    <a:pt x="5472" y="33868"/>
                    <a:pt x="4499" y="30221"/>
                  </a:cubicBezTo>
                  <a:cubicBezTo>
                    <a:pt x="3162" y="25175"/>
                    <a:pt x="4165" y="19278"/>
                    <a:pt x="7296" y="14050"/>
                  </a:cubicBezTo>
                  <a:cubicBezTo>
                    <a:pt x="11399" y="7120"/>
                    <a:pt x="18269" y="3017"/>
                    <a:pt x="24591" y="3017"/>
                  </a:cubicBezTo>
                  <a:cubicBezTo>
                    <a:pt x="24649" y="3016"/>
                    <a:pt x="24706" y="3015"/>
                    <a:pt x="24764" y="3015"/>
                  </a:cubicBezTo>
                  <a:close/>
                  <a:moveTo>
                    <a:pt x="24639" y="0"/>
                  </a:moveTo>
                  <a:cubicBezTo>
                    <a:pt x="17272" y="0"/>
                    <a:pt x="9369" y="4628"/>
                    <a:pt x="4682" y="12470"/>
                  </a:cubicBezTo>
                  <a:cubicBezTo>
                    <a:pt x="1125" y="18397"/>
                    <a:pt x="1" y="25175"/>
                    <a:pt x="1581" y="31011"/>
                  </a:cubicBezTo>
                  <a:cubicBezTo>
                    <a:pt x="2736" y="35418"/>
                    <a:pt x="5442" y="38975"/>
                    <a:pt x="9120" y="41042"/>
                  </a:cubicBezTo>
                  <a:cubicBezTo>
                    <a:pt x="11439" y="42320"/>
                    <a:pt x="14049" y="42988"/>
                    <a:pt x="16694" y="42988"/>
                  </a:cubicBezTo>
                  <a:cubicBezTo>
                    <a:pt x="16753" y="42988"/>
                    <a:pt x="16812" y="42988"/>
                    <a:pt x="16870" y="42987"/>
                  </a:cubicBezTo>
                  <a:cubicBezTo>
                    <a:pt x="24226" y="42987"/>
                    <a:pt x="32159" y="38367"/>
                    <a:pt x="36840" y="30525"/>
                  </a:cubicBezTo>
                  <a:cubicBezTo>
                    <a:pt x="40366" y="24598"/>
                    <a:pt x="41521" y="17850"/>
                    <a:pt x="39941" y="11983"/>
                  </a:cubicBezTo>
                  <a:cubicBezTo>
                    <a:pt x="38755" y="7576"/>
                    <a:pt x="36081" y="4020"/>
                    <a:pt x="32372" y="1953"/>
                  </a:cubicBezTo>
                  <a:cubicBezTo>
                    <a:pt x="29992" y="628"/>
                    <a:pt x="27352" y="0"/>
                    <a:pt x="2463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616;p72">
              <a:extLst>
                <a:ext uri="{FF2B5EF4-FFF2-40B4-BE49-F238E27FC236}">
                  <a16:creationId xmlns:a16="http://schemas.microsoft.com/office/drawing/2014/main" id="{9AD69016-219C-9FBC-9C31-3C7A5566C3AA}"/>
                </a:ext>
              </a:extLst>
            </p:cNvPr>
            <p:cNvSpPr/>
            <p:nvPr/>
          </p:nvSpPr>
          <p:spPr>
            <a:xfrm>
              <a:off x="7189550" y="3268075"/>
              <a:ext cx="207475" cy="176325"/>
            </a:xfrm>
            <a:custGeom>
              <a:avLst/>
              <a:gdLst/>
              <a:ahLst/>
              <a:cxnLst/>
              <a:rect l="l" t="t" r="r" b="b"/>
              <a:pathLst>
                <a:path w="8299" h="7053" extrusionOk="0">
                  <a:moveTo>
                    <a:pt x="1003" y="0"/>
                  </a:moveTo>
                  <a:lnTo>
                    <a:pt x="0" y="1125"/>
                  </a:lnTo>
                  <a:lnTo>
                    <a:pt x="912" y="4073"/>
                  </a:lnTo>
                  <a:lnTo>
                    <a:pt x="7417" y="7052"/>
                  </a:lnTo>
                  <a:lnTo>
                    <a:pt x="8298" y="5867"/>
                  </a:lnTo>
                  <a:lnTo>
                    <a:pt x="4195" y="578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617;p72">
              <a:extLst>
                <a:ext uri="{FF2B5EF4-FFF2-40B4-BE49-F238E27FC236}">
                  <a16:creationId xmlns:a16="http://schemas.microsoft.com/office/drawing/2014/main" id="{FBC15AA6-3362-EC79-1905-1996989EB909}"/>
                </a:ext>
              </a:extLst>
            </p:cNvPr>
            <p:cNvSpPr/>
            <p:nvPr/>
          </p:nvSpPr>
          <p:spPr>
            <a:xfrm>
              <a:off x="7138625" y="3229575"/>
              <a:ext cx="856425" cy="691150"/>
            </a:xfrm>
            <a:custGeom>
              <a:avLst/>
              <a:gdLst/>
              <a:ahLst/>
              <a:cxnLst/>
              <a:rect l="l" t="t" r="r" b="b"/>
              <a:pathLst>
                <a:path w="34257" h="27646" extrusionOk="0">
                  <a:moveTo>
                    <a:pt x="845" y="0"/>
                  </a:moveTo>
                  <a:cubicBezTo>
                    <a:pt x="608" y="0"/>
                    <a:pt x="370" y="102"/>
                    <a:pt x="213" y="294"/>
                  </a:cubicBezTo>
                  <a:cubicBezTo>
                    <a:pt x="1" y="598"/>
                    <a:pt x="31" y="1054"/>
                    <a:pt x="335" y="1297"/>
                  </a:cubicBezTo>
                  <a:lnTo>
                    <a:pt x="33010" y="27498"/>
                  </a:lnTo>
                  <a:cubicBezTo>
                    <a:pt x="33134" y="27597"/>
                    <a:pt x="33284" y="27646"/>
                    <a:pt x="33430" y="27646"/>
                  </a:cubicBezTo>
                  <a:cubicBezTo>
                    <a:pt x="33641" y="27646"/>
                    <a:pt x="33845" y="27544"/>
                    <a:pt x="33953" y="27346"/>
                  </a:cubicBezTo>
                  <a:cubicBezTo>
                    <a:pt x="34256" y="27103"/>
                    <a:pt x="34256" y="26647"/>
                    <a:pt x="33953" y="26404"/>
                  </a:cubicBezTo>
                  <a:lnTo>
                    <a:pt x="1338" y="172"/>
                  </a:lnTo>
                  <a:cubicBezTo>
                    <a:pt x="1196" y="56"/>
                    <a:pt x="1020" y="0"/>
                    <a:pt x="8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618;p72">
              <a:extLst>
                <a:ext uri="{FF2B5EF4-FFF2-40B4-BE49-F238E27FC236}">
                  <a16:creationId xmlns:a16="http://schemas.microsoft.com/office/drawing/2014/main" id="{CAD96BAB-25B4-E5DD-2CA0-EF294159DB04}"/>
                </a:ext>
              </a:extLst>
            </p:cNvPr>
            <p:cNvSpPr/>
            <p:nvPr/>
          </p:nvSpPr>
          <p:spPr>
            <a:xfrm>
              <a:off x="7940325" y="3849375"/>
              <a:ext cx="60050" cy="88025"/>
            </a:xfrm>
            <a:custGeom>
              <a:avLst/>
              <a:gdLst/>
              <a:ahLst/>
              <a:cxnLst/>
              <a:rect l="l" t="t" r="r" b="b"/>
              <a:pathLst>
                <a:path w="2402" h="3521" extrusionOk="0">
                  <a:moveTo>
                    <a:pt x="1976" y="1"/>
                  </a:moveTo>
                  <a:lnTo>
                    <a:pt x="1976" y="1"/>
                  </a:lnTo>
                  <a:cubicBezTo>
                    <a:pt x="1945" y="31"/>
                    <a:pt x="2067" y="274"/>
                    <a:pt x="2128" y="670"/>
                  </a:cubicBezTo>
                  <a:cubicBezTo>
                    <a:pt x="2219" y="1217"/>
                    <a:pt x="2128" y="1764"/>
                    <a:pt x="1854" y="2220"/>
                  </a:cubicBezTo>
                  <a:cubicBezTo>
                    <a:pt x="1581" y="2706"/>
                    <a:pt x="1155" y="3071"/>
                    <a:pt x="669" y="3284"/>
                  </a:cubicBezTo>
                  <a:cubicBezTo>
                    <a:pt x="274" y="3436"/>
                    <a:pt x="0" y="3466"/>
                    <a:pt x="0" y="3496"/>
                  </a:cubicBezTo>
                  <a:cubicBezTo>
                    <a:pt x="68" y="3513"/>
                    <a:pt x="136" y="3521"/>
                    <a:pt x="203" y="3521"/>
                  </a:cubicBezTo>
                  <a:cubicBezTo>
                    <a:pt x="377" y="3521"/>
                    <a:pt x="546" y="3471"/>
                    <a:pt x="699" y="3405"/>
                  </a:cubicBezTo>
                  <a:cubicBezTo>
                    <a:pt x="1277" y="3223"/>
                    <a:pt x="1733" y="2828"/>
                    <a:pt x="2037" y="2341"/>
                  </a:cubicBezTo>
                  <a:cubicBezTo>
                    <a:pt x="2310" y="1825"/>
                    <a:pt x="2401" y="1217"/>
                    <a:pt x="2280" y="639"/>
                  </a:cubicBezTo>
                  <a:cubicBezTo>
                    <a:pt x="2249" y="426"/>
                    <a:pt x="2128" y="183"/>
                    <a:pt x="1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9" name="Google Shape;2459;p70"/>
          <p:cNvSpPr txBox="1">
            <a:spLocks noGrp="1"/>
          </p:cNvSpPr>
          <p:nvPr>
            <p:ph type="title"/>
          </p:nvPr>
        </p:nvSpPr>
        <p:spPr>
          <a:xfrm>
            <a:off x="1423106" y="2903795"/>
            <a:ext cx="2192547" cy="514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CONCLUSION</a:t>
            </a:r>
            <a:endParaRPr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616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79DCCF-2602-EC71-802D-D0371A42978A}"/>
              </a:ext>
            </a:extLst>
          </p:cNvPr>
          <p:cNvSpPr txBox="1"/>
          <p:nvPr/>
        </p:nvSpPr>
        <p:spPr>
          <a:xfrm>
            <a:off x="252804" y="1971585"/>
            <a:ext cx="52551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7200" dirty="0">
                <a:solidFill>
                  <a:schemeClr val="bg1"/>
                </a:solidFill>
                <a:latin typeface="Fredoka One" panose="02000000000000000000" pitchFamily="2" charset="0"/>
              </a:rPr>
              <a:t>Thank You</a:t>
            </a:r>
            <a:endParaRPr lang="en-US" sz="7200" dirty="0">
              <a:solidFill>
                <a:schemeClr val="bg1"/>
              </a:solidFill>
              <a:latin typeface="Fredoka One" panose="02000000000000000000" pitchFamily="2" charset="0"/>
            </a:endParaRPr>
          </a:p>
        </p:txBody>
      </p:sp>
      <p:grpSp>
        <p:nvGrpSpPr>
          <p:cNvPr id="4" name="Google Shape;3028;p76">
            <a:extLst>
              <a:ext uri="{FF2B5EF4-FFF2-40B4-BE49-F238E27FC236}">
                <a16:creationId xmlns:a16="http://schemas.microsoft.com/office/drawing/2014/main" id="{FB5C5EC2-5CDE-4496-E5A6-ED3CF1F1B5BC}"/>
              </a:ext>
            </a:extLst>
          </p:cNvPr>
          <p:cNvGrpSpPr/>
          <p:nvPr/>
        </p:nvGrpSpPr>
        <p:grpSpPr>
          <a:xfrm>
            <a:off x="5127953" y="1313252"/>
            <a:ext cx="2520622" cy="2668198"/>
            <a:chOff x="1722225" y="620875"/>
            <a:chExt cx="4160500" cy="4398200"/>
          </a:xfrm>
        </p:grpSpPr>
        <p:sp>
          <p:nvSpPr>
            <p:cNvPr id="5" name="Google Shape;3029;p76">
              <a:extLst>
                <a:ext uri="{FF2B5EF4-FFF2-40B4-BE49-F238E27FC236}">
                  <a16:creationId xmlns:a16="http://schemas.microsoft.com/office/drawing/2014/main" id="{EF553B59-2864-C3FC-ABA6-3AAA3F3F27EF}"/>
                </a:ext>
              </a:extLst>
            </p:cNvPr>
            <p:cNvSpPr/>
            <p:nvPr/>
          </p:nvSpPr>
          <p:spPr>
            <a:xfrm>
              <a:off x="4631800" y="3923100"/>
              <a:ext cx="774750" cy="918050"/>
            </a:xfrm>
            <a:custGeom>
              <a:avLst/>
              <a:gdLst/>
              <a:ahLst/>
              <a:cxnLst/>
              <a:rect l="l" t="t" r="r" b="b"/>
              <a:pathLst>
                <a:path w="30990" h="36722" extrusionOk="0">
                  <a:moveTo>
                    <a:pt x="21310" y="1898"/>
                  </a:moveTo>
                  <a:cubicBezTo>
                    <a:pt x="22182" y="1898"/>
                    <a:pt x="23068" y="2072"/>
                    <a:pt x="23918" y="2442"/>
                  </a:cubicBezTo>
                  <a:cubicBezTo>
                    <a:pt x="27220" y="3876"/>
                    <a:pt x="28755" y="7679"/>
                    <a:pt x="27387" y="11014"/>
                  </a:cubicBezTo>
                  <a:lnTo>
                    <a:pt x="26320" y="13349"/>
                  </a:lnTo>
                  <a:lnTo>
                    <a:pt x="14244" y="8079"/>
                  </a:lnTo>
                  <a:lnTo>
                    <a:pt x="15312" y="5777"/>
                  </a:lnTo>
                  <a:cubicBezTo>
                    <a:pt x="16402" y="3350"/>
                    <a:pt x="18797" y="1898"/>
                    <a:pt x="21310" y="1898"/>
                  </a:cubicBezTo>
                  <a:close/>
                  <a:moveTo>
                    <a:pt x="16022" y="18280"/>
                  </a:moveTo>
                  <a:cubicBezTo>
                    <a:pt x="16341" y="18280"/>
                    <a:pt x="16675" y="18344"/>
                    <a:pt x="17013" y="18486"/>
                  </a:cubicBezTo>
                  <a:cubicBezTo>
                    <a:pt x="19315" y="19454"/>
                    <a:pt x="18948" y="22823"/>
                    <a:pt x="16513" y="23256"/>
                  </a:cubicBezTo>
                  <a:cubicBezTo>
                    <a:pt x="16313" y="24424"/>
                    <a:pt x="15979" y="26325"/>
                    <a:pt x="15979" y="26325"/>
                  </a:cubicBezTo>
                  <a:lnTo>
                    <a:pt x="12243" y="24691"/>
                  </a:lnTo>
                  <a:lnTo>
                    <a:pt x="14011" y="22222"/>
                  </a:lnTo>
                  <a:cubicBezTo>
                    <a:pt x="12787" y="20458"/>
                    <a:pt x="14162" y="18280"/>
                    <a:pt x="16022" y="18280"/>
                  </a:cubicBezTo>
                  <a:close/>
                  <a:moveTo>
                    <a:pt x="21345" y="0"/>
                  </a:moveTo>
                  <a:cubicBezTo>
                    <a:pt x="18114" y="0"/>
                    <a:pt x="15032" y="1896"/>
                    <a:pt x="13644" y="5043"/>
                  </a:cubicBezTo>
                  <a:lnTo>
                    <a:pt x="12577" y="7412"/>
                  </a:lnTo>
                  <a:cubicBezTo>
                    <a:pt x="12175" y="7304"/>
                    <a:pt x="11768" y="7252"/>
                    <a:pt x="11367" y="7252"/>
                  </a:cubicBezTo>
                  <a:cubicBezTo>
                    <a:pt x="9537" y="7252"/>
                    <a:pt x="7811" y="8330"/>
                    <a:pt x="7073" y="10080"/>
                  </a:cubicBezTo>
                  <a:lnTo>
                    <a:pt x="1035" y="23890"/>
                  </a:lnTo>
                  <a:cubicBezTo>
                    <a:pt x="1" y="26292"/>
                    <a:pt x="1102" y="29061"/>
                    <a:pt x="3470" y="30095"/>
                  </a:cubicBezTo>
                  <a:lnTo>
                    <a:pt x="17814" y="36333"/>
                  </a:lnTo>
                  <a:cubicBezTo>
                    <a:pt x="18427" y="36597"/>
                    <a:pt x="19065" y="36722"/>
                    <a:pt x="19691" y="36722"/>
                  </a:cubicBezTo>
                  <a:cubicBezTo>
                    <a:pt x="21517" y="36722"/>
                    <a:pt x="23248" y="35661"/>
                    <a:pt x="24018" y="33897"/>
                  </a:cubicBezTo>
                  <a:lnTo>
                    <a:pt x="30022" y="20088"/>
                  </a:lnTo>
                  <a:cubicBezTo>
                    <a:pt x="30990" y="17853"/>
                    <a:pt x="30089" y="15251"/>
                    <a:pt x="27988" y="14083"/>
                  </a:cubicBezTo>
                  <a:lnTo>
                    <a:pt x="29022" y="11748"/>
                  </a:lnTo>
                  <a:cubicBezTo>
                    <a:pt x="30890" y="7512"/>
                    <a:pt x="28955" y="2542"/>
                    <a:pt x="24685" y="707"/>
                  </a:cubicBezTo>
                  <a:cubicBezTo>
                    <a:pt x="23597" y="227"/>
                    <a:pt x="22462" y="0"/>
                    <a:pt x="2134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030;p76">
              <a:extLst>
                <a:ext uri="{FF2B5EF4-FFF2-40B4-BE49-F238E27FC236}">
                  <a16:creationId xmlns:a16="http://schemas.microsoft.com/office/drawing/2014/main" id="{A607CDB3-88D8-5129-6692-36E89FF9E3B7}"/>
                </a:ext>
              </a:extLst>
            </p:cNvPr>
            <p:cNvSpPr/>
            <p:nvPr/>
          </p:nvSpPr>
          <p:spPr>
            <a:xfrm>
              <a:off x="2099175" y="1514850"/>
              <a:ext cx="1104975" cy="1133350"/>
            </a:xfrm>
            <a:custGeom>
              <a:avLst/>
              <a:gdLst/>
              <a:ahLst/>
              <a:cxnLst/>
              <a:rect l="l" t="t" r="r" b="b"/>
              <a:pathLst>
                <a:path w="44199" h="45334" extrusionOk="0">
                  <a:moveTo>
                    <a:pt x="21712" y="12877"/>
                  </a:moveTo>
                  <a:cubicBezTo>
                    <a:pt x="25001" y="12877"/>
                    <a:pt x="28311" y="14474"/>
                    <a:pt x="30255" y="17847"/>
                  </a:cubicBezTo>
                  <a:cubicBezTo>
                    <a:pt x="32957" y="22584"/>
                    <a:pt x="31323" y="28621"/>
                    <a:pt x="26619" y="31323"/>
                  </a:cubicBezTo>
                  <a:cubicBezTo>
                    <a:pt x="25000" y="32257"/>
                    <a:pt x="23313" y="32676"/>
                    <a:pt x="21682" y="32676"/>
                  </a:cubicBezTo>
                  <a:cubicBezTo>
                    <a:pt x="15619" y="32676"/>
                    <a:pt x="10329" y="26885"/>
                    <a:pt x="12142" y="20182"/>
                  </a:cubicBezTo>
                  <a:cubicBezTo>
                    <a:pt x="13428" y="15432"/>
                    <a:pt x="17553" y="12877"/>
                    <a:pt x="21712" y="12877"/>
                  </a:cubicBezTo>
                  <a:close/>
                  <a:moveTo>
                    <a:pt x="22817" y="1"/>
                  </a:moveTo>
                  <a:lnTo>
                    <a:pt x="17813" y="535"/>
                  </a:lnTo>
                  <a:lnTo>
                    <a:pt x="17513" y="4804"/>
                  </a:lnTo>
                  <a:lnTo>
                    <a:pt x="13777" y="6706"/>
                  </a:lnTo>
                  <a:lnTo>
                    <a:pt x="9807" y="3904"/>
                  </a:lnTo>
                  <a:lnTo>
                    <a:pt x="5771" y="6806"/>
                  </a:lnTo>
                  <a:lnTo>
                    <a:pt x="7873" y="11309"/>
                  </a:lnTo>
                  <a:lnTo>
                    <a:pt x="5471" y="14912"/>
                  </a:lnTo>
                  <a:lnTo>
                    <a:pt x="1134" y="14678"/>
                  </a:lnTo>
                  <a:lnTo>
                    <a:pt x="0" y="20049"/>
                  </a:lnTo>
                  <a:lnTo>
                    <a:pt x="4137" y="21650"/>
                  </a:lnTo>
                  <a:lnTo>
                    <a:pt x="4470" y="26153"/>
                  </a:lnTo>
                  <a:lnTo>
                    <a:pt x="200" y="28588"/>
                  </a:lnTo>
                  <a:lnTo>
                    <a:pt x="2235" y="33258"/>
                  </a:lnTo>
                  <a:lnTo>
                    <a:pt x="6672" y="32558"/>
                  </a:lnTo>
                  <a:lnTo>
                    <a:pt x="9607" y="35927"/>
                  </a:lnTo>
                  <a:lnTo>
                    <a:pt x="8073" y="40163"/>
                  </a:lnTo>
                  <a:lnTo>
                    <a:pt x="12109" y="43032"/>
                  </a:lnTo>
                  <a:lnTo>
                    <a:pt x="15278" y="39596"/>
                  </a:lnTo>
                  <a:lnTo>
                    <a:pt x="19681" y="40797"/>
                  </a:lnTo>
                  <a:lnTo>
                    <a:pt x="21049" y="45333"/>
                  </a:lnTo>
                  <a:lnTo>
                    <a:pt x="25952" y="45000"/>
                  </a:lnTo>
                  <a:lnTo>
                    <a:pt x="26586" y="40930"/>
                  </a:lnTo>
                  <a:lnTo>
                    <a:pt x="30756" y="38528"/>
                  </a:lnTo>
                  <a:lnTo>
                    <a:pt x="34191" y="41264"/>
                  </a:lnTo>
                  <a:lnTo>
                    <a:pt x="38528" y="38028"/>
                  </a:lnTo>
                  <a:lnTo>
                    <a:pt x="36326" y="34225"/>
                  </a:lnTo>
                  <a:lnTo>
                    <a:pt x="38461" y="30389"/>
                  </a:lnTo>
                  <a:lnTo>
                    <a:pt x="42864" y="30690"/>
                  </a:lnTo>
                  <a:lnTo>
                    <a:pt x="44199" y="25686"/>
                  </a:lnTo>
                  <a:lnTo>
                    <a:pt x="40429" y="23651"/>
                  </a:lnTo>
                  <a:lnTo>
                    <a:pt x="39929" y="19115"/>
                  </a:lnTo>
                  <a:lnTo>
                    <a:pt x="43631" y="16679"/>
                  </a:lnTo>
                  <a:lnTo>
                    <a:pt x="41230" y="12476"/>
                  </a:lnTo>
                  <a:lnTo>
                    <a:pt x="37460" y="13044"/>
                  </a:lnTo>
                  <a:lnTo>
                    <a:pt x="34358" y="9107"/>
                  </a:lnTo>
                  <a:lnTo>
                    <a:pt x="35959" y="5238"/>
                  </a:lnTo>
                  <a:lnTo>
                    <a:pt x="31756" y="2436"/>
                  </a:lnTo>
                  <a:lnTo>
                    <a:pt x="28587" y="5605"/>
                  </a:lnTo>
                  <a:lnTo>
                    <a:pt x="24484" y="4871"/>
                  </a:lnTo>
                  <a:lnTo>
                    <a:pt x="2281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031;p76">
              <a:extLst>
                <a:ext uri="{FF2B5EF4-FFF2-40B4-BE49-F238E27FC236}">
                  <a16:creationId xmlns:a16="http://schemas.microsoft.com/office/drawing/2014/main" id="{ABA860E9-A33D-CDD3-3969-26237372EF71}"/>
                </a:ext>
              </a:extLst>
            </p:cNvPr>
            <p:cNvSpPr/>
            <p:nvPr/>
          </p:nvSpPr>
          <p:spPr>
            <a:xfrm>
              <a:off x="2146700" y="781875"/>
              <a:ext cx="265225" cy="417775"/>
            </a:xfrm>
            <a:custGeom>
              <a:avLst/>
              <a:gdLst/>
              <a:ahLst/>
              <a:cxnLst/>
              <a:rect l="l" t="t" r="r" b="b"/>
              <a:pathLst>
                <a:path w="10609" h="16711" extrusionOk="0">
                  <a:moveTo>
                    <a:pt x="5556" y="2508"/>
                  </a:moveTo>
                  <a:cubicBezTo>
                    <a:pt x="7506" y="2508"/>
                    <a:pt x="8966" y="4712"/>
                    <a:pt x="7840" y="6937"/>
                  </a:cubicBezTo>
                  <a:cubicBezTo>
                    <a:pt x="7639" y="7304"/>
                    <a:pt x="7339" y="7604"/>
                    <a:pt x="6972" y="7804"/>
                  </a:cubicBezTo>
                  <a:cubicBezTo>
                    <a:pt x="6472" y="8097"/>
                    <a:pt x="5970" y="8227"/>
                    <a:pt x="5497" y="8227"/>
                  </a:cubicBezTo>
                  <a:cubicBezTo>
                    <a:pt x="3543" y="8227"/>
                    <a:pt x="2082" y="6004"/>
                    <a:pt x="3236" y="3802"/>
                  </a:cubicBezTo>
                  <a:cubicBezTo>
                    <a:pt x="3403" y="3435"/>
                    <a:pt x="3703" y="3134"/>
                    <a:pt x="4070" y="2934"/>
                  </a:cubicBezTo>
                  <a:cubicBezTo>
                    <a:pt x="4574" y="2640"/>
                    <a:pt x="5080" y="2508"/>
                    <a:pt x="5556" y="2508"/>
                  </a:cubicBezTo>
                  <a:close/>
                  <a:moveTo>
                    <a:pt x="5694" y="1"/>
                  </a:moveTo>
                  <a:cubicBezTo>
                    <a:pt x="4827" y="1"/>
                    <a:pt x="3902" y="198"/>
                    <a:pt x="2969" y="633"/>
                  </a:cubicBezTo>
                  <a:cubicBezTo>
                    <a:pt x="2102" y="1033"/>
                    <a:pt x="1402" y="1700"/>
                    <a:pt x="968" y="2567"/>
                  </a:cubicBezTo>
                  <a:cubicBezTo>
                    <a:pt x="1" y="4435"/>
                    <a:pt x="434" y="6570"/>
                    <a:pt x="1302" y="8338"/>
                  </a:cubicBezTo>
                  <a:lnTo>
                    <a:pt x="4270" y="15910"/>
                  </a:lnTo>
                  <a:cubicBezTo>
                    <a:pt x="4487" y="16444"/>
                    <a:pt x="4979" y="16711"/>
                    <a:pt x="5471" y="16711"/>
                  </a:cubicBezTo>
                  <a:cubicBezTo>
                    <a:pt x="5963" y="16711"/>
                    <a:pt x="6455" y="16444"/>
                    <a:pt x="6672" y="15910"/>
                  </a:cubicBezTo>
                  <a:lnTo>
                    <a:pt x="9574" y="8305"/>
                  </a:lnTo>
                  <a:cubicBezTo>
                    <a:pt x="10608" y="5970"/>
                    <a:pt x="10575" y="4669"/>
                    <a:pt x="10575" y="4669"/>
                  </a:cubicBezTo>
                  <a:cubicBezTo>
                    <a:pt x="10575" y="1960"/>
                    <a:pt x="8423" y="1"/>
                    <a:pt x="569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32;p76">
              <a:extLst>
                <a:ext uri="{FF2B5EF4-FFF2-40B4-BE49-F238E27FC236}">
                  <a16:creationId xmlns:a16="http://schemas.microsoft.com/office/drawing/2014/main" id="{DD6F6969-5FDA-FA04-D649-F61176B5EC98}"/>
                </a:ext>
              </a:extLst>
            </p:cNvPr>
            <p:cNvSpPr/>
            <p:nvPr/>
          </p:nvSpPr>
          <p:spPr>
            <a:xfrm>
              <a:off x="2058300" y="4393650"/>
              <a:ext cx="316925" cy="314525"/>
            </a:xfrm>
            <a:custGeom>
              <a:avLst/>
              <a:gdLst/>
              <a:ahLst/>
              <a:cxnLst/>
              <a:rect l="l" t="t" r="r" b="b"/>
              <a:pathLst>
                <a:path w="12677" h="12581" extrusionOk="0">
                  <a:moveTo>
                    <a:pt x="6371" y="1"/>
                  </a:moveTo>
                  <a:cubicBezTo>
                    <a:pt x="5710" y="1"/>
                    <a:pt x="5047" y="102"/>
                    <a:pt x="4404" y="298"/>
                  </a:cubicBezTo>
                  <a:cubicBezTo>
                    <a:pt x="1769" y="1165"/>
                    <a:pt x="1" y="3601"/>
                    <a:pt x="34" y="6369"/>
                  </a:cubicBezTo>
                  <a:cubicBezTo>
                    <a:pt x="34" y="7637"/>
                    <a:pt x="434" y="8838"/>
                    <a:pt x="1135" y="9872"/>
                  </a:cubicBezTo>
                  <a:cubicBezTo>
                    <a:pt x="2314" y="11561"/>
                    <a:pt x="4225" y="12580"/>
                    <a:pt x="6255" y="12580"/>
                  </a:cubicBezTo>
                  <a:cubicBezTo>
                    <a:pt x="6349" y="12580"/>
                    <a:pt x="6444" y="12578"/>
                    <a:pt x="6539" y="12574"/>
                  </a:cubicBezTo>
                  <a:cubicBezTo>
                    <a:pt x="7339" y="12540"/>
                    <a:pt x="8140" y="12374"/>
                    <a:pt x="8874" y="12040"/>
                  </a:cubicBezTo>
                  <a:cubicBezTo>
                    <a:pt x="9441" y="11806"/>
                    <a:pt x="9941" y="11473"/>
                    <a:pt x="10408" y="11073"/>
                  </a:cubicBezTo>
                  <a:cubicBezTo>
                    <a:pt x="10575" y="10939"/>
                    <a:pt x="10742" y="10772"/>
                    <a:pt x="10875" y="10606"/>
                  </a:cubicBezTo>
                  <a:cubicBezTo>
                    <a:pt x="11009" y="10506"/>
                    <a:pt x="11109" y="10372"/>
                    <a:pt x="11175" y="10239"/>
                  </a:cubicBezTo>
                  <a:lnTo>
                    <a:pt x="11376" y="10005"/>
                  </a:lnTo>
                  <a:cubicBezTo>
                    <a:pt x="11376" y="9972"/>
                    <a:pt x="11409" y="9972"/>
                    <a:pt x="11409" y="9938"/>
                  </a:cubicBezTo>
                  <a:lnTo>
                    <a:pt x="11409" y="9938"/>
                  </a:lnTo>
                  <a:cubicBezTo>
                    <a:pt x="11075" y="10305"/>
                    <a:pt x="10742" y="10672"/>
                    <a:pt x="10342" y="11006"/>
                  </a:cubicBezTo>
                  <a:cubicBezTo>
                    <a:pt x="9908" y="11406"/>
                    <a:pt x="9374" y="11706"/>
                    <a:pt x="8840" y="11940"/>
                  </a:cubicBezTo>
                  <a:cubicBezTo>
                    <a:pt x="8107" y="12240"/>
                    <a:pt x="7339" y="12407"/>
                    <a:pt x="6539" y="12407"/>
                  </a:cubicBezTo>
                  <a:cubicBezTo>
                    <a:pt x="6469" y="12409"/>
                    <a:pt x="6400" y="12410"/>
                    <a:pt x="6331" y="12410"/>
                  </a:cubicBezTo>
                  <a:cubicBezTo>
                    <a:pt x="5438" y="12410"/>
                    <a:pt x="4575" y="12211"/>
                    <a:pt x="3770" y="11840"/>
                  </a:cubicBezTo>
                  <a:cubicBezTo>
                    <a:pt x="2803" y="11373"/>
                    <a:pt x="1936" y="10639"/>
                    <a:pt x="1335" y="9738"/>
                  </a:cubicBezTo>
                  <a:cubicBezTo>
                    <a:pt x="1002" y="9271"/>
                    <a:pt x="735" y="8738"/>
                    <a:pt x="568" y="8171"/>
                  </a:cubicBezTo>
                  <a:cubicBezTo>
                    <a:pt x="368" y="7603"/>
                    <a:pt x="268" y="6970"/>
                    <a:pt x="268" y="6369"/>
                  </a:cubicBezTo>
                  <a:cubicBezTo>
                    <a:pt x="234" y="3701"/>
                    <a:pt x="1969" y="1332"/>
                    <a:pt x="4504" y="498"/>
                  </a:cubicBezTo>
                  <a:cubicBezTo>
                    <a:pt x="5112" y="302"/>
                    <a:pt x="5748" y="201"/>
                    <a:pt x="6387" y="201"/>
                  </a:cubicBezTo>
                  <a:cubicBezTo>
                    <a:pt x="6941" y="201"/>
                    <a:pt x="7498" y="277"/>
                    <a:pt x="8040" y="432"/>
                  </a:cubicBezTo>
                  <a:cubicBezTo>
                    <a:pt x="9107" y="732"/>
                    <a:pt x="10041" y="1299"/>
                    <a:pt x="10809" y="2099"/>
                  </a:cubicBezTo>
                  <a:cubicBezTo>
                    <a:pt x="12009" y="3367"/>
                    <a:pt x="12643" y="5102"/>
                    <a:pt x="12476" y="6870"/>
                  </a:cubicBezTo>
                  <a:cubicBezTo>
                    <a:pt x="12443" y="7437"/>
                    <a:pt x="12310" y="8037"/>
                    <a:pt x="12076" y="8604"/>
                  </a:cubicBezTo>
                  <a:cubicBezTo>
                    <a:pt x="11876" y="9071"/>
                    <a:pt x="11676" y="9505"/>
                    <a:pt x="11409" y="9938"/>
                  </a:cubicBezTo>
                  <a:cubicBezTo>
                    <a:pt x="11442" y="9938"/>
                    <a:pt x="11442" y="9905"/>
                    <a:pt x="11476" y="9872"/>
                  </a:cubicBezTo>
                  <a:lnTo>
                    <a:pt x="11642" y="9605"/>
                  </a:lnTo>
                  <a:cubicBezTo>
                    <a:pt x="11743" y="9471"/>
                    <a:pt x="11809" y="9338"/>
                    <a:pt x="11876" y="9205"/>
                  </a:cubicBezTo>
                  <a:cubicBezTo>
                    <a:pt x="12009" y="9004"/>
                    <a:pt x="12109" y="8804"/>
                    <a:pt x="12176" y="8604"/>
                  </a:cubicBezTo>
                  <a:cubicBezTo>
                    <a:pt x="12410" y="8037"/>
                    <a:pt x="12543" y="7470"/>
                    <a:pt x="12576" y="6870"/>
                  </a:cubicBezTo>
                  <a:cubicBezTo>
                    <a:pt x="12677" y="6036"/>
                    <a:pt x="12576" y="5235"/>
                    <a:pt x="12343" y="4468"/>
                  </a:cubicBezTo>
                  <a:cubicBezTo>
                    <a:pt x="12076" y="3534"/>
                    <a:pt x="11576" y="2667"/>
                    <a:pt x="10909" y="1966"/>
                  </a:cubicBezTo>
                  <a:cubicBezTo>
                    <a:pt x="10141" y="1165"/>
                    <a:pt x="9141" y="565"/>
                    <a:pt x="8073" y="231"/>
                  </a:cubicBezTo>
                  <a:cubicBezTo>
                    <a:pt x="7516" y="77"/>
                    <a:pt x="6944" y="1"/>
                    <a:pt x="637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33;p76">
              <a:extLst>
                <a:ext uri="{FF2B5EF4-FFF2-40B4-BE49-F238E27FC236}">
                  <a16:creationId xmlns:a16="http://schemas.microsoft.com/office/drawing/2014/main" id="{E0ED4D1C-6E55-8BB0-1C4E-54C0C38F07C2}"/>
                </a:ext>
              </a:extLst>
            </p:cNvPr>
            <p:cNvSpPr/>
            <p:nvPr/>
          </p:nvSpPr>
          <p:spPr>
            <a:xfrm>
              <a:off x="2258450" y="4701300"/>
              <a:ext cx="104275" cy="273575"/>
            </a:xfrm>
            <a:custGeom>
              <a:avLst/>
              <a:gdLst/>
              <a:ahLst/>
              <a:cxnLst/>
              <a:rect l="l" t="t" r="r" b="b"/>
              <a:pathLst>
                <a:path w="4171" h="10943" extrusionOk="0">
                  <a:moveTo>
                    <a:pt x="35" y="0"/>
                  </a:moveTo>
                  <a:cubicBezTo>
                    <a:pt x="35" y="0"/>
                    <a:pt x="34" y="1"/>
                    <a:pt x="34" y="1"/>
                  </a:cubicBezTo>
                  <a:cubicBezTo>
                    <a:pt x="1" y="34"/>
                    <a:pt x="834" y="2503"/>
                    <a:pt x="1969" y="5538"/>
                  </a:cubicBezTo>
                  <a:cubicBezTo>
                    <a:pt x="3095" y="8520"/>
                    <a:pt x="4024" y="10942"/>
                    <a:pt x="4102" y="10942"/>
                  </a:cubicBezTo>
                  <a:cubicBezTo>
                    <a:pt x="4103" y="10942"/>
                    <a:pt x="4103" y="10942"/>
                    <a:pt x="4103" y="10942"/>
                  </a:cubicBezTo>
                  <a:cubicBezTo>
                    <a:pt x="4170" y="10909"/>
                    <a:pt x="3303" y="8474"/>
                    <a:pt x="2169" y="5438"/>
                  </a:cubicBezTo>
                  <a:cubicBezTo>
                    <a:pt x="1075" y="2456"/>
                    <a:pt x="114" y="0"/>
                    <a:pt x="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34;p76">
              <a:extLst>
                <a:ext uri="{FF2B5EF4-FFF2-40B4-BE49-F238E27FC236}">
                  <a16:creationId xmlns:a16="http://schemas.microsoft.com/office/drawing/2014/main" id="{0069508A-4A6F-31F8-D99A-BA0C035A7F39}"/>
                </a:ext>
              </a:extLst>
            </p:cNvPr>
            <p:cNvSpPr/>
            <p:nvPr/>
          </p:nvSpPr>
          <p:spPr>
            <a:xfrm>
              <a:off x="5211400" y="972800"/>
              <a:ext cx="181825" cy="155625"/>
            </a:xfrm>
            <a:custGeom>
              <a:avLst/>
              <a:gdLst/>
              <a:ahLst/>
              <a:cxnLst/>
              <a:rect l="l" t="t" r="r" b="b"/>
              <a:pathLst>
                <a:path w="7273" h="6225" extrusionOk="0">
                  <a:moveTo>
                    <a:pt x="4229" y="0"/>
                  </a:moveTo>
                  <a:cubicBezTo>
                    <a:pt x="4210" y="0"/>
                    <a:pt x="4190" y="0"/>
                    <a:pt x="4170" y="1"/>
                  </a:cubicBezTo>
                  <a:cubicBezTo>
                    <a:pt x="1368" y="1"/>
                    <a:pt x="0" y="3336"/>
                    <a:pt x="1968" y="5305"/>
                  </a:cubicBezTo>
                  <a:cubicBezTo>
                    <a:pt x="2604" y="5940"/>
                    <a:pt x="3383" y="6225"/>
                    <a:pt x="4145" y="6225"/>
                  </a:cubicBezTo>
                  <a:cubicBezTo>
                    <a:pt x="5744" y="6225"/>
                    <a:pt x="7272" y="4977"/>
                    <a:pt x="7272" y="3103"/>
                  </a:cubicBezTo>
                  <a:cubicBezTo>
                    <a:pt x="7272" y="1389"/>
                    <a:pt x="5904" y="0"/>
                    <a:pt x="422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35;p76">
              <a:extLst>
                <a:ext uri="{FF2B5EF4-FFF2-40B4-BE49-F238E27FC236}">
                  <a16:creationId xmlns:a16="http://schemas.microsoft.com/office/drawing/2014/main" id="{B80FF636-FC7B-1B68-09BE-F09D80FCF90B}"/>
                </a:ext>
              </a:extLst>
            </p:cNvPr>
            <p:cNvSpPr/>
            <p:nvPr/>
          </p:nvSpPr>
          <p:spPr>
            <a:xfrm>
              <a:off x="5429050" y="816850"/>
              <a:ext cx="181825" cy="155625"/>
            </a:xfrm>
            <a:custGeom>
              <a:avLst/>
              <a:gdLst/>
              <a:ahLst/>
              <a:cxnLst/>
              <a:rect l="l" t="t" r="r" b="b"/>
              <a:pathLst>
                <a:path w="7273" h="6225" extrusionOk="0">
                  <a:moveTo>
                    <a:pt x="4170" y="1"/>
                  </a:moveTo>
                  <a:cubicBezTo>
                    <a:pt x="1401" y="1"/>
                    <a:pt x="0" y="3337"/>
                    <a:pt x="1968" y="5305"/>
                  </a:cubicBezTo>
                  <a:cubicBezTo>
                    <a:pt x="2604" y="5941"/>
                    <a:pt x="3383" y="6225"/>
                    <a:pt x="4146" y="6225"/>
                  </a:cubicBezTo>
                  <a:cubicBezTo>
                    <a:pt x="5744" y="6225"/>
                    <a:pt x="7272" y="4977"/>
                    <a:pt x="7272" y="3103"/>
                  </a:cubicBezTo>
                  <a:cubicBezTo>
                    <a:pt x="7272" y="1369"/>
                    <a:pt x="5871" y="1"/>
                    <a:pt x="417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36;p76">
              <a:extLst>
                <a:ext uri="{FF2B5EF4-FFF2-40B4-BE49-F238E27FC236}">
                  <a16:creationId xmlns:a16="http://schemas.microsoft.com/office/drawing/2014/main" id="{4D4F4D60-F5B5-BD93-6699-BAB6BAA85056}"/>
                </a:ext>
              </a:extLst>
            </p:cNvPr>
            <p:cNvSpPr/>
            <p:nvPr/>
          </p:nvSpPr>
          <p:spPr>
            <a:xfrm>
              <a:off x="5455725" y="1139600"/>
              <a:ext cx="155975" cy="169300"/>
            </a:xfrm>
            <a:custGeom>
              <a:avLst/>
              <a:gdLst/>
              <a:ahLst/>
              <a:cxnLst/>
              <a:rect l="l" t="t" r="r" b="b"/>
              <a:pathLst>
                <a:path w="6239" h="6772" extrusionOk="0">
                  <a:moveTo>
                    <a:pt x="3103" y="0"/>
                  </a:moveTo>
                  <a:cubicBezTo>
                    <a:pt x="1402" y="0"/>
                    <a:pt x="1" y="1535"/>
                    <a:pt x="1" y="3403"/>
                  </a:cubicBezTo>
                  <a:cubicBezTo>
                    <a:pt x="1" y="5271"/>
                    <a:pt x="1402" y="6772"/>
                    <a:pt x="3136" y="6772"/>
                  </a:cubicBezTo>
                  <a:cubicBezTo>
                    <a:pt x="4838" y="6772"/>
                    <a:pt x="6239" y="5271"/>
                    <a:pt x="6239" y="3369"/>
                  </a:cubicBezTo>
                  <a:cubicBezTo>
                    <a:pt x="6239" y="1501"/>
                    <a:pt x="4838" y="0"/>
                    <a:pt x="310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37;p76">
              <a:extLst>
                <a:ext uri="{FF2B5EF4-FFF2-40B4-BE49-F238E27FC236}">
                  <a16:creationId xmlns:a16="http://schemas.microsoft.com/office/drawing/2014/main" id="{0DA5FE68-5F56-238A-45CF-87B44E0FAF10}"/>
                </a:ext>
              </a:extLst>
            </p:cNvPr>
            <p:cNvSpPr/>
            <p:nvPr/>
          </p:nvSpPr>
          <p:spPr>
            <a:xfrm>
              <a:off x="5288125" y="1064825"/>
              <a:ext cx="226000" cy="150250"/>
            </a:xfrm>
            <a:custGeom>
              <a:avLst/>
              <a:gdLst/>
              <a:ahLst/>
              <a:cxnLst/>
              <a:rect l="l" t="t" r="r" b="b"/>
              <a:pathLst>
                <a:path w="9040" h="6010" extrusionOk="0">
                  <a:moveTo>
                    <a:pt x="195" y="0"/>
                  </a:moveTo>
                  <a:cubicBezTo>
                    <a:pt x="164" y="0"/>
                    <a:pt x="143" y="7"/>
                    <a:pt x="133" y="22"/>
                  </a:cubicBezTo>
                  <a:cubicBezTo>
                    <a:pt x="0" y="222"/>
                    <a:pt x="1868" y="1724"/>
                    <a:pt x="4270" y="3358"/>
                  </a:cubicBezTo>
                  <a:cubicBezTo>
                    <a:pt x="6549" y="4888"/>
                    <a:pt x="8508" y="6009"/>
                    <a:pt x="8858" y="6009"/>
                  </a:cubicBezTo>
                  <a:cubicBezTo>
                    <a:pt x="8882" y="6009"/>
                    <a:pt x="8898" y="6004"/>
                    <a:pt x="8906" y="5993"/>
                  </a:cubicBezTo>
                  <a:cubicBezTo>
                    <a:pt x="9040" y="5793"/>
                    <a:pt x="7172" y="4292"/>
                    <a:pt x="4770" y="2658"/>
                  </a:cubicBezTo>
                  <a:cubicBezTo>
                    <a:pt x="2518" y="1115"/>
                    <a:pt x="579" y="0"/>
                    <a:pt x="19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38;p76">
              <a:extLst>
                <a:ext uri="{FF2B5EF4-FFF2-40B4-BE49-F238E27FC236}">
                  <a16:creationId xmlns:a16="http://schemas.microsoft.com/office/drawing/2014/main" id="{4F78D46B-CA48-0889-F17F-48D5DBACC4D4}"/>
                </a:ext>
              </a:extLst>
            </p:cNvPr>
            <p:cNvSpPr/>
            <p:nvPr/>
          </p:nvSpPr>
          <p:spPr>
            <a:xfrm>
              <a:off x="5321475" y="888175"/>
              <a:ext cx="199325" cy="150100"/>
            </a:xfrm>
            <a:custGeom>
              <a:avLst/>
              <a:gdLst/>
              <a:ahLst/>
              <a:cxnLst/>
              <a:rect l="l" t="t" r="r" b="b"/>
              <a:pathLst>
                <a:path w="7973" h="6004" extrusionOk="0">
                  <a:moveTo>
                    <a:pt x="7760" y="1"/>
                  </a:moveTo>
                  <a:cubicBezTo>
                    <a:pt x="7437" y="1"/>
                    <a:pt x="5704" y="1122"/>
                    <a:pt x="3736" y="2652"/>
                  </a:cubicBezTo>
                  <a:cubicBezTo>
                    <a:pt x="1601" y="4320"/>
                    <a:pt x="0" y="5787"/>
                    <a:pt x="167" y="5988"/>
                  </a:cubicBezTo>
                  <a:cubicBezTo>
                    <a:pt x="176" y="5998"/>
                    <a:pt x="191" y="6003"/>
                    <a:pt x="213" y="6003"/>
                  </a:cubicBezTo>
                  <a:cubicBezTo>
                    <a:pt x="536" y="6003"/>
                    <a:pt x="2269" y="4883"/>
                    <a:pt x="4237" y="3352"/>
                  </a:cubicBezTo>
                  <a:cubicBezTo>
                    <a:pt x="6372" y="1684"/>
                    <a:pt x="7973" y="217"/>
                    <a:pt x="7806" y="17"/>
                  </a:cubicBezTo>
                  <a:cubicBezTo>
                    <a:pt x="7797" y="6"/>
                    <a:pt x="7782" y="1"/>
                    <a:pt x="776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39;p76">
              <a:extLst>
                <a:ext uri="{FF2B5EF4-FFF2-40B4-BE49-F238E27FC236}">
                  <a16:creationId xmlns:a16="http://schemas.microsoft.com/office/drawing/2014/main" id="{170B2E49-4D76-9AD4-041E-5DEA97678CFF}"/>
                </a:ext>
              </a:extLst>
            </p:cNvPr>
            <p:cNvSpPr/>
            <p:nvPr/>
          </p:nvSpPr>
          <p:spPr>
            <a:xfrm>
              <a:off x="4511725" y="1672475"/>
              <a:ext cx="913175" cy="659650"/>
            </a:xfrm>
            <a:custGeom>
              <a:avLst/>
              <a:gdLst/>
              <a:ahLst/>
              <a:cxnLst/>
              <a:rect l="l" t="t" r="r" b="b"/>
              <a:pathLst>
                <a:path w="36527" h="26386" extrusionOk="0">
                  <a:moveTo>
                    <a:pt x="34325" y="0"/>
                  </a:moveTo>
                  <a:lnTo>
                    <a:pt x="1" y="3236"/>
                  </a:lnTo>
                  <a:lnTo>
                    <a:pt x="2202" y="26386"/>
                  </a:lnTo>
                  <a:lnTo>
                    <a:pt x="36527" y="23117"/>
                  </a:lnTo>
                  <a:lnTo>
                    <a:pt x="343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40;p76">
              <a:extLst>
                <a:ext uri="{FF2B5EF4-FFF2-40B4-BE49-F238E27FC236}">
                  <a16:creationId xmlns:a16="http://schemas.microsoft.com/office/drawing/2014/main" id="{6AB3C61F-6BCC-14CC-B6A3-9CC6BC561CA8}"/>
                </a:ext>
              </a:extLst>
            </p:cNvPr>
            <p:cNvSpPr/>
            <p:nvPr/>
          </p:nvSpPr>
          <p:spPr>
            <a:xfrm>
              <a:off x="4508650" y="1669125"/>
              <a:ext cx="917075" cy="666350"/>
            </a:xfrm>
            <a:custGeom>
              <a:avLst/>
              <a:gdLst/>
              <a:ahLst/>
              <a:cxnLst/>
              <a:rect l="l" t="t" r="r" b="b"/>
              <a:pathLst>
                <a:path w="36683" h="26654" extrusionOk="0">
                  <a:moveTo>
                    <a:pt x="34481" y="1"/>
                  </a:moveTo>
                  <a:lnTo>
                    <a:pt x="190" y="3237"/>
                  </a:lnTo>
                  <a:cubicBezTo>
                    <a:pt x="193" y="3231"/>
                    <a:pt x="193" y="3229"/>
                    <a:pt x="192" y="3229"/>
                  </a:cubicBezTo>
                  <a:lnTo>
                    <a:pt x="192" y="3229"/>
                  </a:lnTo>
                  <a:cubicBezTo>
                    <a:pt x="184" y="3229"/>
                    <a:pt x="71" y="3375"/>
                    <a:pt x="23" y="3426"/>
                  </a:cubicBezTo>
                  <a:lnTo>
                    <a:pt x="23" y="3426"/>
                  </a:lnTo>
                  <a:lnTo>
                    <a:pt x="23" y="3403"/>
                  </a:lnTo>
                  <a:cubicBezTo>
                    <a:pt x="6" y="3433"/>
                    <a:pt x="1" y="3444"/>
                    <a:pt x="4" y="3444"/>
                  </a:cubicBezTo>
                  <a:cubicBezTo>
                    <a:pt x="6" y="3444"/>
                    <a:pt x="13" y="3438"/>
                    <a:pt x="23" y="3426"/>
                  </a:cubicBezTo>
                  <a:lnTo>
                    <a:pt x="23" y="3426"/>
                  </a:lnTo>
                  <a:lnTo>
                    <a:pt x="23" y="3503"/>
                  </a:lnTo>
                  <a:lnTo>
                    <a:pt x="23" y="3570"/>
                  </a:lnTo>
                  <a:lnTo>
                    <a:pt x="23" y="3770"/>
                  </a:lnTo>
                  <a:lnTo>
                    <a:pt x="90" y="4171"/>
                  </a:lnTo>
                  <a:lnTo>
                    <a:pt x="157" y="4938"/>
                  </a:lnTo>
                  <a:cubicBezTo>
                    <a:pt x="190" y="5438"/>
                    <a:pt x="257" y="5939"/>
                    <a:pt x="290" y="6472"/>
                  </a:cubicBezTo>
                  <a:cubicBezTo>
                    <a:pt x="390" y="7473"/>
                    <a:pt x="490" y="8474"/>
                    <a:pt x="591" y="9474"/>
                  </a:cubicBezTo>
                  <a:cubicBezTo>
                    <a:pt x="791" y="11476"/>
                    <a:pt x="957" y="13444"/>
                    <a:pt x="1158" y="15412"/>
                  </a:cubicBezTo>
                  <a:cubicBezTo>
                    <a:pt x="1525" y="19281"/>
                    <a:pt x="1858" y="22984"/>
                    <a:pt x="2225" y="26520"/>
                  </a:cubicBezTo>
                  <a:lnTo>
                    <a:pt x="2225" y="26653"/>
                  </a:lnTo>
                  <a:lnTo>
                    <a:pt x="2358" y="26653"/>
                  </a:lnTo>
                  <a:lnTo>
                    <a:pt x="27109" y="24252"/>
                  </a:lnTo>
                  <a:lnTo>
                    <a:pt x="34114" y="23551"/>
                  </a:lnTo>
                  <a:lnTo>
                    <a:pt x="35982" y="23351"/>
                  </a:lnTo>
                  <a:lnTo>
                    <a:pt x="36449" y="23284"/>
                  </a:lnTo>
                  <a:lnTo>
                    <a:pt x="35949" y="23318"/>
                  </a:lnTo>
                  <a:lnTo>
                    <a:pt x="34048" y="23484"/>
                  </a:lnTo>
                  <a:lnTo>
                    <a:pt x="26976" y="24118"/>
                  </a:lnTo>
                  <a:lnTo>
                    <a:pt x="2411" y="26373"/>
                  </a:lnTo>
                  <a:lnTo>
                    <a:pt x="2411" y="26373"/>
                  </a:lnTo>
                  <a:cubicBezTo>
                    <a:pt x="2082" y="22880"/>
                    <a:pt x="1753" y="19194"/>
                    <a:pt x="1391" y="15379"/>
                  </a:cubicBezTo>
                  <a:cubicBezTo>
                    <a:pt x="1191" y="13444"/>
                    <a:pt x="1024" y="11476"/>
                    <a:pt x="824" y="9474"/>
                  </a:cubicBezTo>
                  <a:cubicBezTo>
                    <a:pt x="724" y="8474"/>
                    <a:pt x="657" y="7473"/>
                    <a:pt x="557" y="6439"/>
                  </a:cubicBezTo>
                  <a:cubicBezTo>
                    <a:pt x="490" y="5939"/>
                    <a:pt x="457" y="5438"/>
                    <a:pt x="390" y="4904"/>
                  </a:cubicBezTo>
                  <a:lnTo>
                    <a:pt x="324" y="4137"/>
                  </a:lnTo>
                  <a:lnTo>
                    <a:pt x="290" y="3770"/>
                  </a:lnTo>
                  <a:lnTo>
                    <a:pt x="290" y="3570"/>
                  </a:lnTo>
                  <a:lnTo>
                    <a:pt x="290" y="3557"/>
                  </a:lnTo>
                  <a:lnTo>
                    <a:pt x="290" y="3557"/>
                  </a:lnTo>
                  <a:lnTo>
                    <a:pt x="34326" y="280"/>
                  </a:lnTo>
                  <a:lnTo>
                    <a:pt x="34326" y="280"/>
                  </a:lnTo>
                  <a:cubicBezTo>
                    <a:pt x="35021" y="7234"/>
                    <a:pt x="35584" y="12965"/>
                    <a:pt x="35982" y="16946"/>
                  </a:cubicBezTo>
                  <a:cubicBezTo>
                    <a:pt x="36183" y="18948"/>
                    <a:pt x="36349" y="20549"/>
                    <a:pt x="36449" y="21616"/>
                  </a:cubicBezTo>
                  <a:cubicBezTo>
                    <a:pt x="36516" y="22150"/>
                    <a:pt x="36550" y="22584"/>
                    <a:pt x="36583" y="22851"/>
                  </a:cubicBezTo>
                  <a:cubicBezTo>
                    <a:pt x="36616" y="23118"/>
                    <a:pt x="36650" y="23251"/>
                    <a:pt x="36650" y="23251"/>
                  </a:cubicBezTo>
                  <a:cubicBezTo>
                    <a:pt x="36650" y="23251"/>
                    <a:pt x="36683" y="23151"/>
                    <a:pt x="36683" y="22851"/>
                  </a:cubicBezTo>
                  <a:cubicBezTo>
                    <a:pt x="36650" y="22584"/>
                    <a:pt x="36616" y="22184"/>
                    <a:pt x="36583" y="21650"/>
                  </a:cubicBezTo>
                  <a:cubicBezTo>
                    <a:pt x="36483" y="20582"/>
                    <a:pt x="36316" y="19015"/>
                    <a:pt x="36149" y="17013"/>
                  </a:cubicBezTo>
                  <a:cubicBezTo>
                    <a:pt x="35782" y="12977"/>
                    <a:pt x="35249" y="7173"/>
                    <a:pt x="34615" y="134"/>
                  </a:cubicBezTo>
                  <a:lnTo>
                    <a:pt x="3461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41;p76">
              <a:extLst>
                <a:ext uri="{FF2B5EF4-FFF2-40B4-BE49-F238E27FC236}">
                  <a16:creationId xmlns:a16="http://schemas.microsoft.com/office/drawing/2014/main" id="{EE1B76A0-D615-C1BF-A772-64F7F3EC3E36}"/>
                </a:ext>
              </a:extLst>
            </p:cNvPr>
            <p:cNvSpPr/>
            <p:nvPr/>
          </p:nvSpPr>
          <p:spPr>
            <a:xfrm>
              <a:off x="4511725" y="1672475"/>
              <a:ext cx="858150" cy="404475"/>
            </a:xfrm>
            <a:custGeom>
              <a:avLst/>
              <a:gdLst/>
              <a:ahLst/>
              <a:cxnLst/>
              <a:rect l="l" t="t" r="r" b="b"/>
              <a:pathLst>
                <a:path w="34326" h="16179" extrusionOk="0">
                  <a:moveTo>
                    <a:pt x="34325" y="0"/>
                  </a:moveTo>
                  <a:lnTo>
                    <a:pt x="34325" y="0"/>
                  </a:lnTo>
                  <a:cubicBezTo>
                    <a:pt x="34192" y="100"/>
                    <a:pt x="34092" y="201"/>
                    <a:pt x="33991" y="301"/>
                  </a:cubicBezTo>
                  <a:cubicBezTo>
                    <a:pt x="33791" y="534"/>
                    <a:pt x="33524" y="834"/>
                    <a:pt x="33158" y="1201"/>
                  </a:cubicBezTo>
                  <a:lnTo>
                    <a:pt x="30089" y="4570"/>
                  </a:lnTo>
                  <a:lnTo>
                    <a:pt x="19924" y="15762"/>
                  </a:lnTo>
                  <a:lnTo>
                    <a:pt x="19148" y="15245"/>
                  </a:lnTo>
                  <a:lnTo>
                    <a:pt x="5671" y="6705"/>
                  </a:lnTo>
                  <a:lnTo>
                    <a:pt x="1568" y="4170"/>
                  </a:lnTo>
                  <a:lnTo>
                    <a:pt x="434" y="3470"/>
                  </a:lnTo>
                  <a:cubicBezTo>
                    <a:pt x="301" y="3403"/>
                    <a:pt x="167" y="3303"/>
                    <a:pt x="1" y="3269"/>
                  </a:cubicBezTo>
                  <a:lnTo>
                    <a:pt x="1" y="3269"/>
                  </a:lnTo>
                  <a:cubicBezTo>
                    <a:pt x="134" y="3369"/>
                    <a:pt x="234" y="3436"/>
                    <a:pt x="367" y="3536"/>
                  </a:cubicBezTo>
                  <a:lnTo>
                    <a:pt x="1468" y="4270"/>
                  </a:lnTo>
                  <a:lnTo>
                    <a:pt x="5538" y="6905"/>
                  </a:lnTo>
                  <a:lnTo>
                    <a:pt x="18947" y="15512"/>
                  </a:lnTo>
                  <a:lnTo>
                    <a:pt x="19881" y="16112"/>
                  </a:lnTo>
                  <a:lnTo>
                    <a:pt x="19981" y="16179"/>
                  </a:lnTo>
                  <a:lnTo>
                    <a:pt x="20082" y="16079"/>
                  </a:lnTo>
                  <a:lnTo>
                    <a:pt x="30222" y="4704"/>
                  </a:lnTo>
                  <a:lnTo>
                    <a:pt x="33258" y="1268"/>
                  </a:lnTo>
                  <a:lnTo>
                    <a:pt x="34058" y="334"/>
                  </a:lnTo>
                  <a:cubicBezTo>
                    <a:pt x="34158" y="234"/>
                    <a:pt x="34225" y="134"/>
                    <a:pt x="343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42;p76">
              <a:extLst>
                <a:ext uri="{FF2B5EF4-FFF2-40B4-BE49-F238E27FC236}">
                  <a16:creationId xmlns:a16="http://schemas.microsoft.com/office/drawing/2014/main" id="{6E4259F3-D6E0-9720-EDD7-17F815627587}"/>
                </a:ext>
              </a:extLst>
            </p:cNvPr>
            <p:cNvSpPr/>
            <p:nvPr/>
          </p:nvSpPr>
          <p:spPr>
            <a:xfrm>
              <a:off x="1952700" y="2851500"/>
              <a:ext cx="1022950" cy="1415350"/>
            </a:xfrm>
            <a:custGeom>
              <a:avLst/>
              <a:gdLst/>
              <a:ahLst/>
              <a:cxnLst/>
              <a:rect l="l" t="t" r="r" b="b"/>
              <a:pathLst>
                <a:path w="40918" h="56614" extrusionOk="0">
                  <a:moveTo>
                    <a:pt x="4201" y="0"/>
                  </a:moveTo>
                  <a:cubicBezTo>
                    <a:pt x="3614" y="0"/>
                    <a:pt x="3240" y="202"/>
                    <a:pt x="3147" y="259"/>
                  </a:cubicBezTo>
                  <a:lnTo>
                    <a:pt x="3147" y="259"/>
                  </a:lnTo>
                  <a:cubicBezTo>
                    <a:pt x="2759" y="438"/>
                    <a:pt x="0" y="1987"/>
                    <a:pt x="3391" y="8613"/>
                  </a:cubicBezTo>
                  <a:cubicBezTo>
                    <a:pt x="6993" y="15718"/>
                    <a:pt x="9495" y="19220"/>
                    <a:pt x="9495" y="19220"/>
                  </a:cubicBezTo>
                  <a:cubicBezTo>
                    <a:pt x="9495" y="19220"/>
                    <a:pt x="10162" y="20888"/>
                    <a:pt x="8761" y="21155"/>
                  </a:cubicBezTo>
                  <a:cubicBezTo>
                    <a:pt x="7360" y="21388"/>
                    <a:pt x="4325" y="20855"/>
                    <a:pt x="3691" y="22589"/>
                  </a:cubicBezTo>
                  <a:cubicBezTo>
                    <a:pt x="3057" y="24357"/>
                    <a:pt x="4325" y="26025"/>
                    <a:pt x="6927" y="27493"/>
                  </a:cubicBezTo>
                  <a:cubicBezTo>
                    <a:pt x="9529" y="28961"/>
                    <a:pt x="15099" y="32363"/>
                    <a:pt x="15600" y="32697"/>
                  </a:cubicBezTo>
                  <a:cubicBezTo>
                    <a:pt x="16067" y="32997"/>
                    <a:pt x="16567" y="33764"/>
                    <a:pt x="15666" y="34098"/>
                  </a:cubicBezTo>
                  <a:cubicBezTo>
                    <a:pt x="14732" y="34398"/>
                    <a:pt x="7861" y="35132"/>
                    <a:pt x="8394" y="38367"/>
                  </a:cubicBezTo>
                  <a:cubicBezTo>
                    <a:pt x="8928" y="41603"/>
                    <a:pt x="16834" y="44505"/>
                    <a:pt x="17668" y="44839"/>
                  </a:cubicBezTo>
                  <a:cubicBezTo>
                    <a:pt x="18535" y="45172"/>
                    <a:pt x="18735" y="45506"/>
                    <a:pt x="18668" y="46006"/>
                  </a:cubicBezTo>
                  <a:cubicBezTo>
                    <a:pt x="18602" y="46473"/>
                    <a:pt x="16267" y="46473"/>
                    <a:pt x="14332" y="46773"/>
                  </a:cubicBezTo>
                  <a:cubicBezTo>
                    <a:pt x="12364" y="47074"/>
                    <a:pt x="10162" y="47707"/>
                    <a:pt x="10629" y="49575"/>
                  </a:cubicBezTo>
                  <a:cubicBezTo>
                    <a:pt x="11096" y="51410"/>
                    <a:pt x="15766" y="55279"/>
                    <a:pt x="27108" y="56414"/>
                  </a:cubicBezTo>
                  <a:lnTo>
                    <a:pt x="32412" y="56614"/>
                  </a:lnTo>
                  <a:lnTo>
                    <a:pt x="35314" y="52177"/>
                  </a:lnTo>
                  <a:cubicBezTo>
                    <a:pt x="40918" y="42237"/>
                    <a:pt x="40417" y="36166"/>
                    <a:pt x="39183" y="34731"/>
                  </a:cubicBezTo>
                  <a:cubicBezTo>
                    <a:pt x="38807" y="34295"/>
                    <a:pt x="38383" y="34116"/>
                    <a:pt x="37939" y="34116"/>
                  </a:cubicBezTo>
                  <a:cubicBezTo>
                    <a:pt x="36887" y="34116"/>
                    <a:pt x="35718" y="35124"/>
                    <a:pt x="34780" y="36132"/>
                  </a:cubicBezTo>
                  <a:cubicBezTo>
                    <a:pt x="33489" y="37487"/>
                    <a:pt x="32197" y="39287"/>
                    <a:pt x="31720" y="39287"/>
                  </a:cubicBezTo>
                  <a:cubicBezTo>
                    <a:pt x="31692" y="39287"/>
                    <a:pt x="31667" y="39281"/>
                    <a:pt x="31644" y="39268"/>
                  </a:cubicBezTo>
                  <a:cubicBezTo>
                    <a:pt x="31211" y="39034"/>
                    <a:pt x="31044" y="38668"/>
                    <a:pt x="31244" y="37767"/>
                  </a:cubicBezTo>
                  <a:cubicBezTo>
                    <a:pt x="31478" y="36900"/>
                    <a:pt x="33646" y="28760"/>
                    <a:pt x="31277" y="26459"/>
                  </a:cubicBezTo>
                  <a:cubicBezTo>
                    <a:pt x="30861" y="26048"/>
                    <a:pt x="30374" y="25877"/>
                    <a:pt x="29851" y="25877"/>
                  </a:cubicBezTo>
                  <a:cubicBezTo>
                    <a:pt x="27442" y="25877"/>
                    <a:pt x="24263" y="29495"/>
                    <a:pt x="23605" y="29961"/>
                  </a:cubicBezTo>
                  <a:cubicBezTo>
                    <a:pt x="23425" y="30094"/>
                    <a:pt x="23268" y="30150"/>
                    <a:pt x="23132" y="30150"/>
                  </a:cubicBezTo>
                  <a:cubicBezTo>
                    <a:pt x="22688" y="30150"/>
                    <a:pt x="22479" y="29554"/>
                    <a:pt x="22505" y="29094"/>
                  </a:cubicBezTo>
                  <a:cubicBezTo>
                    <a:pt x="22538" y="28527"/>
                    <a:pt x="22938" y="21989"/>
                    <a:pt x="23238" y="19020"/>
                  </a:cubicBezTo>
                  <a:cubicBezTo>
                    <a:pt x="23539" y="16085"/>
                    <a:pt x="22905" y="14083"/>
                    <a:pt x="21070" y="13583"/>
                  </a:cubicBezTo>
                  <a:cubicBezTo>
                    <a:pt x="20938" y="13547"/>
                    <a:pt x="20809" y="13531"/>
                    <a:pt x="20682" y="13531"/>
                  </a:cubicBezTo>
                  <a:cubicBezTo>
                    <a:pt x="19135" y="13531"/>
                    <a:pt x="17923" y="15991"/>
                    <a:pt x="16967" y="16885"/>
                  </a:cubicBezTo>
                  <a:cubicBezTo>
                    <a:pt x="16713" y="17140"/>
                    <a:pt x="16461" y="17235"/>
                    <a:pt x="16226" y="17235"/>
                  </a:cubicBezTo>
                  <a:cubicBezTo>
                    <a:pt x="15537" y="17235"/>
                    <a:pt x="14999" y="16418"/>
                    <a:pt x="14999" y="16418"/>
                  </a:cubicBezTo>
                  <a:cubicBezTo>
                    <a:pt x="14999" y="16418"/>
                    <a:pt x="13565" y="12349"/>
                    <a:pt x="9795" y="5277"/>
                  </a:cubicBezTo>
                  <a:cubicBezTo>
                    <a:pt x="7428" y="817"/>
                    <a:pt x="5382" y="0"/>
                    <a:pt x="42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43;p76">
              <a:extLst>
                <a:ext uri="{FF2B5EF4-FFF2-40B4-BE49-F238E27FC236}">
                  <a16:creationId xmlns:a16="http://schemas.microsoft.com/office/drawing/2014/main" id="{65DABF45-F25A-5667-01D0-50A19684F7DB}"/>
                </a:ext>
              </a:extLst>
            </p:cNvPr>
            <p:cNvSpPr/>
            <p:nvPr/>
          </p:nvSpPr>
          <p:spPr>
            <a:xfrm>
              <a:off x="2115025" y="3015925"/>
              <a:ext cx="647975" cy="1250100"/>
            </a:xfrm>
            <a:custGeom>
              <a:avLst/>
              <a:gdLst/>
              <a:ahLst/>
              <a:cxnLst/>
              <a:rect l="l" t="t" r="r" b="b"/>
              <a:pathLst>
                <a:path w="25919" h="50004" extrusionOk="0">
                  <a:moveTo>
                    <a:pt x="0" y="1"/>
                  </a:moveTo>
                  <a:cubicBezTo>
                    <a:pt x="0" y="1"/>
                    <a:pt x="0" y="34"/>
                    <a:pt x="67" y="134"/>
                  </a:cubicBezTo>
                  <a:cubicBezTo>
                    <a:pt x="67" y="68"/>
                    <a:pt x="33" y="34"/>
                    <a:pt x="0" y="1"/>
                  </a:cubicBezTo>
                  <a:close/>
                  <a:moveTo>
                    <a:pt x="67" y="134"/>
                  </a:moveTo>
                  <a:lnTo>
                    <a:pt x="234" y="501"/>
                  </a:lnTo>
                  <a:lnTo>
                    <a:pt x="967" y="1969"/>
                  </a:lnTo>
                  <a:cubicBezTo>
                    <a:pt x="1601" y="3270"/>
                    <a:pt x="2535" y="5105"/>
                    <a:pt x="3703" y="7373"/>
                  </a:cubicBezTo>
                  <a:cubicBezTo>
                    <a:pt x="5971" y="11909"/>
                    <a:pt x="9240" y="18147"/>
                    <a:pt x="12876" y="25052"/>
                  </a:cubicBezTo>
                  <a:cubicBezTo>
                    <a:pt x="16479" y="31924"/>
                    <a:pt x="19748" y="38162"/>
                    <a:pt x="22116" y="42698"/>
                  </a:cubicBezTo>
                  <a:lnTo>
                    <a:pt x="24885" y="48069"/>
                  </a:lnTo>
                  <a:cubicBezTo>
                    <a:pt x="25251" y="48669"/>
                    <a:pt x="25485" y="49169"/>
                    <a:pt x="25652" y="49503"/>
                  </a:cubicBezTo>
                  <a:lnTo>
                    <a:pt x="25852" y="49903"/>
                  </a:lnTo>
                  <a:lnTo>
                    <a:pt x="25919" y="50003"/>
                  </a:lnTo>
                  <a:cubicBezTo>
                    <a:pt x="25919" y="49970"/>
                    <a:pt x="25885" y="49937"/>
                    <a:pt x="25885" y="49870"/>
                  </a:cubicBezTo>
                  <a:lnTo>
                    <a:pt x="25685" y="49503"/>
                  </a:lnTo>
                  <a:cubicBezTo>
                    <a:pt x="25518" y="49136"/>
                    <a:pt x="25285" y="48669"/>
                    <a:pt x="24951" y="48035"/>
                  </a:cubicBezTo>
                  <a:cubicBezTo>
                    <a:pt x="24317" y="46734"/>
                    <a:pt x="23383" y="44900"/>
                    <a:pt x="22249" y="42631"/>
                  </a:cubicBezTo>
                  <a:cubicBezTo>
                    <a:pt x="19948" y="38095"/>
                    <a:pt x="16679" y="31857"/>
                    <a:pt x="13076" y="24952"/>
                  </a:cubicBezTo>
                  <a:cubicBezTo>
                    <a:pt x="9474" y="18080"/>
                    <a:pt x="6205" y="11843"/>
                    <a:pt x="3836" y="7306"/>
                  </a:cubicBezTo>
                  <a:lnTo>
                    <a:pt x="1034" y="1936"/>
                  </a:lnTo>
                  <a:cubicBezTo>
                    <a:pt x="701" y="1335"/>
                    <a:pt x="467" y="835"/>
                    <a:pt x="267" y="501"/>
                  </a:cubicBezTo>
                  <a:lnTo>
                    <a:pt x="67" y="13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44;p76">
              <a:extLst>
                <a:ext uri="{FF2B5EF4-FFF2-40B4-BE49-F238E27FC236}">
                  <a16:creationId xmlns:a16="http://schemas.microsoft.com/office/drawing/2014/main" id="{AD6D141B-1AA3-AD9E-69CD-7C46213B577D}"/>
                </a:ext>
              </a:extLst>
            </p:cNvPr>
            <p:cNvSpPr/>
            <p:nvPr/>
          </p:nvSpPr>
          <p:spPr>
            <a:xfrm>
              <a:off x="2381050" y="3290300"/>
              <a:ext cx="55875" cy="236025"/>
            </a:xfrm>
            <a:custGeom>
              <a:avLst/>
              <a:gdLst/>
              <a:ahLst/>
              <a:cxnLst/>
              <a:rect l="l" t="t" r="r" b="b"/>
              <a:pathLst>
                <a:path w="2235" h="9441" extrusionOk="0">
                  <a:moveTo>
                    <a:pt x="2235" y="0"/>
                  </a:moveTo>
                  <a:lnTo>
                    <a:pt x="2235" y="0"/>
                  </a:lnTo>
                  <a:cubicBezTo>
                    <a:pt x="2168" y="100"/>
                    <a:pt x="2135" y="234"/>
                    <a:pt x="2102" y="334"/>
                  </a:cubicBezTo>
                  <a:cubicBezTo>
                    <a:pt x="2035" y="567"/>
                    <a:pt x="1935" y="934"/>
                    <a:pt x="1801" y="1335"/>
                  </a:cubicBezTo>
                  <a:cubicBezTo>
                    <a:pt x="1568" y="2169"/>
                    <a:pt x="1268" y="3403"/>
                    <a:pt x="1001" y="4670"/>
                  </a:cubicBezTo>
                  <a:cubicBezTo>
                    <a:pt x="734" y="5971"/>
                    <a:pt x="500" y="7139"/>
                    <a:pt x="300" y="8039"/>
                  </a:cubicBezTo>
                  <a:cubicBezTo>
                    <a:pt x="167" y="8506"/>
                    <a:pt x="67" y="8973"/>
                    <a:pt x="0" y="9440"/>
                  </a:cubicBezTo>
                  <a:cubicBezTo>
                    <a:pt x="67" y="9307"/>
                    <a:pt x="133" y="9207"/>
                    <a:pt x="167" y="9074"/>
                  </a:cubicBezTo>
                  <a:cubicBezTo>
                    <a:pt x="234" y="8840"/>
                    <a:pt x="334" y="8506"/>
                    <a:pt x="434" y="8073"/>
                  </a:cubicBezTo>
                  <a:cubicBezTo>
                    <a:pt x="667" y="7239"/>
                    <a:pt x="934" y="6005"/>
                    <a:pt x="1201" y="4737"/>
                  </a:cubicBezTo>
                  <a:cubicBezTo>
                    <a:pt x="1501" y="3503"/>
                    <a:pt x="1735" y="2302"/>
                    <a:pt x="1935" y="1401"/>
                  </a:cubicBezTo>
                  <a:cubicBezTo>
                    <a:pt x="2068" y="934"/>
                    <a:pt x="2168" y="467"/>
                    <a:pt x="2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45;p76">
              <a:extLst>
                <a:ext uri="{FF2B5EF4-FFF2-40B4-BE49-F238E27FC236}">
                  <a16:creationId xmlns:a16="http://schemas.microsoft.com/office/drawing/2014/main" id="{0C1B04AB-6ABA-DCE0-D276-025BCF076438}"/>
                </a:ext>
              </a:extLst>
            </p:cNvPr>
            <p:cNvSpPr/>
            <p:nvPr/>
          </p:nvSpPr>
          <p:spPr>
            <a:xfrm>
              <a:off x="2097500" y="3456975"/>
              <a:ext cx="271900" cy="72800"/>
            </a:xfrm>
            <a:custGeom>
              <a:avLst/>
              <a:gdLst/>
              <a:ahLst/>
              <a:cxnLst/>
              <a:rect l="l" t="t" r="r" b="b"/>
              <a:pathLst>
                <a:path w="10876" h="2912" extrusionOk="0">
                  <a:moveTo>
                    <a:pt x="56" y="0"/>
                  </a:moveTo>
                  <a:cubicBezTo>
                    <a:pt x="43" y="0"/>
                    <a:pt x="36" y="2"/>
                    <a:pt x="34" y="5"/>
                  </a:cubicBezTo>
                  <a:cubicBezTo>
                    <a:pt x="1" y="72"/>
                    <a:pt x="2436" y="739"/>
                    <a:pt x="5438" y="1573"/>
                  </a:cubicBezTo>
                  <a:cubicBezTo>
                    <a:pt x="8255" y="2332"/>
                    <a:pt x="10622" y="2912"/>
                    <a:pt x="10856" y="2912"/>
                  </a:cubicBezTo>
                  <a:cubicBezTo>
                    <a:pt x="10869" y="2912"/>
                    <a:pt x="10875" y="2910"/>
                    <a:pt x="10875" y="2907"/>
                  </a:cubicBezTo>
                  <a:cubicBezTo>
                    <a:pt x="10875" y="2874"/>
                    <a:pt x="8473" y="2140"/>
                    <a:pt x="5471" y="1339"/>
                  </a:cubicBezTo>
                  <a:cubicBezTo>
                    <a:pt x="2647" y="609"/>
                    <a:pt x="305" y="0"/>
                    <a:pt x="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46;p76">
              <a:extLst>
                <a:ext uri="{FF2B5EF4-FFF2-40B4-BE49-F238E27FC236}">
                  <a16:creationId xmlns:a16="http://schemas.microsoft.com/office/drawing/2014/main" id="{3DC02DAE-175A-BB3F-8EBA-75A0AD3AD94E}"/>
                </a:ext>
              </a:extLst>
            </p:cNvPr>
            <p:cNvSpPr/>
            <p:nvPr/>
          </p:nvSpPr>
          <p:spPr>
            <a:xfrm>
              <a:off x="2295150" y="3820675"/>
              <a:ext cx="248525" cy="10375"/>
            </a:xfrm>
            <a:custGeom>
              <a:avLst/>
              <a:gdLst/>
              <a:ahLst/>
              <a:cxnLst/>
              <a:rect l="l" t="t" r="r" b="b"/>
              <a:pathLst>
                <a:path w="9941" h="415" extrusionOk="0">
                  <a:moveTo>
                    <a:pt x="0" y="1"/>
                  </a:moveTo>
                  <a:cubicBezTo>
                    <a:pt x="134" y="67"/>
                    <a:pt x="267" y="101"/>
                    <a:pt x="401" y="101"/>
                  </a:cubicBezTo>
                  <a:cubicBezTo>
                    <a:pt x="634" y="134"/>
                    <a:pt x="1001" y="167"/>
                    <a:pt x="1435" y="201"/>
                  </a:cubicBezTo>
                  <a:cubicBezTo>
                    <a:pt x="2335" y="301"/>
                    <a:pt x="3603" y="401"/>
                    <a:pt x="4970" y="401"/>
                  </a:cubicBezTo>
                  <a:cubicBezTo>
                    <a:pt x="5371" y="411"/>
                    <a:pt x="5760" y="415"/>
                    <a:pt x="6133" y="415"/>
                  </a:cubicBezTo>
                  <a:cubicBezTo>
                    <a:pt x="7032" y="415"/>
                    <a:pt x="7836" y="391"/>
                    <a:pt x="8473" y="368"/>
                  </a:cubicBezTo>
                  <a:cubicBezTo>
                    <a:pt x="8940" y="334"/>
                    <a:pt x="9307" y="301"/>
                    <a:pt x="9540" y="267"/>
                  </a:cubicBezTo>
                  <a:cubicBezTo>
                    <a:pt x="9674" y="267"/>
                    <a:pt x="9807" y="234"/>
                    <a:pt x="9941" y="201"/>
                  </a:cubicBezTo>
                  <a:cubicBezTo>
                    <a:pt x="9690" y="184"/>
                    <a:pt x="9449" y="176"/>
                    <a:pt x="9207" y="176"/>
                  </a:cubicBezTo>
                  <a:cubicBezTo>
                    <a:pt x="8965" y="176"/>
                    <a:pt x="8723" y="184"/>
                    <a:pt x="8473" y="201"/>
                  </a:cubicBezTo>
                  <a:cubicBezTo>
                    <a:pt x="7873" y="201"/>
                    <a:pt x="7124" y="216"/>
                    <a:pt x="6286" y="216"/>
                  </a:cubicBezTo>
                  <a:cubicBezTo>
                    <a:pt x="5867" y="216"/>
                    <a:pt x="5426" y="212"/>
                    <a:pt x="4970" y="201"/>
                  </a:cubicBezTo>
                  <a:cubicBezTo>
                    <a:pt x="3603" y="167"/>
                    <a:pt x="2369" y="134"/>
                    <a:pt x="1468" y="67"/>
                  </a:cubicBezTo>
                  <a:cubicBezTo>
                    <a:pt x="968" y="34"/>
                    <a:pt x="50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47;p76">
              <a:extLst>
                <a:ext uri="{FF2B5EF4-FFF2-40B4-BE49-F238E27FC236}">
                  <a16:creationId xmlns:a16="http://schemas.microsoft.com/office/drawing/2014/main" id="{51A577BF-F530-D483-8922-7BB26165652B}"/>
                </a:ext>
              </a:extLst>
            </p:cNvPr>
            <p:cNvSpPr/>
            <p:nvPr/>
          </p:nvSpPr>
          <p:spPr>
            <a:xfrm>
              <a:off x="2541150" y="3623025"/>
              <a:ext cx="110950" cy="201000"/>
            </a:xfrm>
            <a:custGeom>
              <a:avLst/>
              <a:gdLst/>
              <a:ahLst/>
              <a:cxnLst/>
              <a:rect l="l" t="t" r="r" b="b"/>
              <a:pathLst>
                <a:path w="4438" h="8040" extrusionOk="0">
                  <a:moveTo>
                    <a:pt x="4437" y="1"/>
                  </a:moveTo>
                  <a:cubicBezTo>
                    <a:pt x="4170" y="368"/>
                    <a:pt x="3937" y="735"/>
                    <a:pt x="3737" y="1135"/>
                  </a:cubicBezTo>
                  <a:cubicBezTo>
                    <a:pt x="3303" y="1869"/>
                    <a:pt x="2736" y="2836"/>
                    <a:pt x="2135" y="3970"/>
                  </a:cubicBezTo>
                  <a:cubicBezTo>
                    <a:pt x="1535" y="5071"/>
                    <a:pt x="968" y="6072"/>
                    <a:pt x="601" y="6806"/>
                  </a:cubicBezTo>
                  <a:cubicBezTo>
                    <a:pt x="368" y="7206"/>
                    <a:pt x="167" y="7606"/>
                    <a:pt x="1" y="8040"/>
                  </a:cubicBezTo>
                  <a:cubicBezTo>
                    <a:pt x="267" y="7673"/>
                    <a:pt x="501" y="7273"/>
                    <a:pt x="734" y="6873"/>
                  </a:cubicBezTo>
                  <a:cubicBezTo>
                    <a:pt x="1135" y="6172"/>
                    <a:pt x="1702" y="5171"/>
                    <a:pt x="2302" y="4071"/>
                  </a:cubicBezTo>
                  <a:cubicBezTo>
                    <a:pt x="2936" y="2936"/>
                    <a:pt x="3470" y="1936"/>
                    <a:pt x="3870" y="1202"/>
                  </a:cubicBezTo>
                  <a:cubicBezTo>
                    <a:pt x="4070" y="835"/>
                    <a:pt x="4270" y="401"/>
                    <a:pt x="44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48;p76">
              <a:extLst>
                <a:ext uri="{FF2B5EF4-FFF2-40B4-BE49-F238E27FC236}">
                  <a16:creationId xmlns:a16="http://schemas.microsoft.com/office/drawing/2014/main" id="{6F7A0D9D-9B1F-806A-5E6D-5237855D3EA4}"/>
                </a:ext>
              </a:extLst>
            </p:cNvPr>
            <p:cNvSpPr/>
            <p:nvPr/>
          </p:nvSpPr>
          <p:spPr>
            <a:xfrm>
              <a:off x="2694600" y="3864875"/>
              <a:ext cx="144300" cy="256050"/>
            </a:xfrm>
            <a:custGeom>
              <a:avLst/>
              <a:gdLst/>
              <a:ahLst/>
              <a:cxnLst/>
              <a:rect l="l" t="t" r="r" b="b"/>
              <a:pathLst>
                <a:path w="5772" h="10242" extrusionOk="0">
                  <a:moveTo>
                    <a:pt x="5771" y="1"/>
                  </a:moveTo>
                  <a:lnTo>
                    <a:pt x="5771" y="1"/>
                  </a:lnTo>
                  <a:cubicBezTo>
                    <a:pt x="5671" y="134"/>
                    <a:pt x="5604" y="234"/>
                    <a:pt x="5538" y="401"/>
                  </a:cubicBezTo>
                  <a:lnTo>
                    <a:pt x="4870" y="1468"/>
                  </a:lnTo>
                  <a:cubicBezTo>
                    <a:pt x="4303" y="2402"/>
                    <a:pt x="3603" y="3670"/>
                    <a:pt x="2802" y="5071"/>
                  </a:cubicBezTo>
                  <a:cubicBezTo>
                    <a:pt x="1968" y="6505"/>
                    <a:pt x="1268" y="7773"/>
                    <a:pt x="768" y="8707"/>
                  </a:cubicBezTo>
                  <a:cubicBezTo>
                    <a:pt x="534" y="9140"/>
                    <a:pt x="334" y="9541"/>
                    <a:pt x="167" y="9841"/>
                  </a:cubicBezTo>
                  <a:cubicBezTo>
                    <a:pt x="100" y="9941"/>
                    <a:pt x="34" y="10108"/>
                    <a:pt x="0" y="10241"/>
                  </a:cubicBezTo>
                  <a:cubicBezTo>
                    <a:pt x="100" y="10108"/>
                    <a:pt x="167" y="10008"/>
                    <a:pt x="234" y="9874"/>
                  </a:cubicBezTo>
                  <a:lnTo>
                    <a:pt x="901" y="8773"/>
                  </a:lnTo>
                  <a:cubicBezTo>
                    <a:pt x="1435" y="7873"/>
                    <a:pt x="2169" y="6572"/>
                    <a:pt x="2969" y="5171"/>
                  </a:cubicBezTo>
                  <a:cubicBezTo>
                    <a:pt x="3770" y="3770"/>
                    <a:pt x="4504" y="2469"/>
                    <a:pt x="5004" y="1535"/>
                  </a:cubicBezTo>
                  <a:cubicBezTo>
                    <a:pt x="5237" y="1101"/>
                    <a:pt x="5438" y="734"/>
                    <a:pt x="5571" y="434"/>
                  </a:cubicBezTo>
                  <a:cubicBezTo>
                    <a:pt x="5671" y="301"/>
                    <a:pt x="5738" y="134"/>
                    <a:pt x="5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49;p76">
              <a:extLst>
                <a:ext uri="{FF2B5EF4-FFF2-40B4-BE49-F238E27FC236}">
                  <a16:creationId xmlns:a16="http://schemas.microsoft.com/office/drawing/2014/main" id="{8ECB09CD-1D9B-0827-B36A-24C2F5A8CDBC}"/>
                </a:ext>
              </a:extLst>
            </p:cNvPr>
            <p:cNvSpPr/>
            <p:nvPr/>
          </p:nvSpPr>
          <p:spPr>
            <a:xfrm>
              <a:off x="2381875" y="4098575"/>
              <a:ext cx="314425" cy="17350"/>
            </a:xfrm>
            <a:custGeom>
              <a:avLst/>
              <a:gdLst/>
              <a:ahLst/>
              <a:cxnLst/>
              <a:rect l="l" t="t" r="r" b="b"/>
              <a:pathLst>
                <a:path w="12577" h="694" extrusionOk="0">
                  <a:moveTo>
                    <a:pt x="251" y="1"/>
                  </a:moveTo>
                  <a:cubicBezTo>
                    <a:pt x="167" y="1"/>
                    <a:pt x="84" y="9"/>
                    <a:pt x="0" y="26"/>
                  </a:cubicBezTo>
                  <a:cubicBezTo>
                    <a:pt x="167" y="59"/>
                    <a:pt x="334" y="93"/>
                    <a:pt x="467" y="126"/>
                  </a:cubicBezTo>
                  <a:cubicBezTo>
                    <a:pt x="801" y="159"/>
                    <a:pt x="1268" y="226"/>
                    <a:pt x="1835" y="293"/>
                  </a:cubicBezTo>
                  <a:cubicBezTo>
                    <a:pt x="2969" y="393"/>
                    <a:pt x="4537" y="526"/>
                    <a:pt x="6272" y="626"/>
                  </a:cubicBezTo>
                  <a:cubicBezTo>
                    <a:pt x="8006" y="693"/>
                    <a:pt x="9574" y="693"/>
                    <a:pt x="10741" y="693"/>
                  </a:cubicBezTo>
                  <a:cubicBezTo>
                    <a:pt x="11308" y="693"/>
                    <a:pt x="11775" y="660"/>
                    <a:pt x="12076" y="660"/>
                  </a:cubicBezTo>
                  <a:cubicBezTo>
                    <a:pt x="12242" y="660"/>
                    <a:pt x="12409" y="660"/>
                    <a:pt x="12576" y="626"/>
                  </a:cubicBezTo>
                  <a:cubicBezTo>
                    <a:pt x="12409" y="593"/>
                    <a:pt x="12242" y="560"/>
                    <a:pt x="12076" y="560"/>
                  </a:cubicBezTo>
                  <a:lnTo>
                    <a:pt x="10741" y="526"/>
                  </a:lnTo>
                  <a:cubicBezTo>
                    <a:pt x="9607" y="526"/>
                    <a:pt x="8006" y="493"/>
                    <a:pt x="6272" y="393"/>
                  </a:cubicBezTo>
                  <a:cubicBezTo>
                    <a:pt x="4537" y="326"/>
                    <a:pt x="2969" y="193"/>
                    <a:pt x="1835" y="126"/>
                  </a:cubicBezTo>
                  <a:lnTo>
                    <a:pt x="501" y="26"/>
                  </a:lnTo>
                  <a:cubicBezTo>
                    <a:pt x="417" y="9"/>
                    <a:pt x="334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50;p76">
              <a:extLst>
                <a:ext uri="{FF2B5EF4-FFF2-40B4-BE49-F238E27FC236}">
                  <a16:creationId xmlns:a16="http://schemas.microsoft.com/office/drawing/2014/main" id="{5F406D67-D224-261D-FF33-3A992BCFB65F}"/>
                </a:ext>
              </a:extLst>
            </p:cNvPr>
            <p:cNvSpPr/>
            <p:nvPr/>
          </p:nvSpPr>
          <p:spPr>
            <a:xfrm>
              <a:off x="4489200" y="2427500"/>
              <a:ext cx="1192550" cy="1291500"/>
            </a:xfrm>
            <a:custGeom>
              <a:avLst/>
              <a:gdLst/>
              <a:ahLst/>
              <a:cxnLst/>
              <a:rect l="l" t="t" r="r" b="b"/>
              <a:pathLst>
                <a:path w="47702" h="51660" extrusionOk="0">
                  <a:moveTo>
                    <a:pt x="42239" y="370"/>
                  </a:moveTo>
                  <a:cubicBezTo>
                    <a:pt x="42391" y="370"/>
                    <a:pt x="42544" y="376"/>
                    <a:pt x="42698" y="388"/>
                  </a:cubicBezTo>
                  <a:cubicBezTo>
                    <a:pt x="44633" y="555"/>
                    <a:pt x="46801" y="2022"/>
                    <a:pt x="47034" y="4191"/>
                  </a:cubicBezTo>
                  <a:cubicBezTo>
                    <a:pt x="47268" y="5892"/>
                    <a:pt x="46367" y="7660"/>
                    <a:pt x="44266" y="9628"/>
                  </a:cubicBezTo>
                  <a:cubicBezTo>
                    <a:pt x="41931" y="11863"/>
                    <a:pt x="39296" y="13731"/>
                    <a:pt x="36427" y="15232"/>
                  </a:cubicBezTo>
                  <a:cubicBezTo>
                    <a:pt x="35826" y="15432"/>
                    <a:pt x="35326" y="15866"/>
                    <a:pt x="34993" y="16399"/>
                  </a:cubicBezTo>
                  <a:cubicBezTo>
                    <a:pt x="34759" y="16933"/>
                    <a:pt x="34792" y="17534"/>
                    <a:pt x="35126" y="18034"/>
                  </a:cubicBezTo>
                  <a:cubicBezTo>
                    <a:pt x="35426" y="18534"/>
                    <a:pt x="35860" y="18935"/>
                    <a:pt x="36394" y="19201"/>
                  </a:cubicBezTo>
                  <a:cubicBezTo>
                    <a:pt x="37127" y="19502"/>
                    <a:pt x="37895" y="19735"/>
                    <a:pt x="38695" y="19835"/>
                  </a:cubicBezTo>
                  <a:cubicBezTo>
                    <a:pt x="39095" y="19902"/>
                    <a:pt x="39496" y="19969"/>
                    <a:pt x="39863" y="20069"/>
                  </a:cubicBezTo>
                  <a:cubicBezTo>
                    <a:pt x="40530" y="20236"/>
                    <a:pt x="42031" y="20769"/>
                    <a:pt x="42364" y="22070"/>
                  </a:cubicBezTo>
                  <a:cubicBezTo>
                    <a:pt x="42798" y="23738"/>
                    <a:pt x="40830" y="25172"/>
                    <a:pt x="39963" y="25706"/>
                  </a:cubicBezTo>
                  <a:cubicBezTo>
                    <a:pt x="37161" y="27441"/>
                    <a:pt x="34092" y="28675"/>
                    <a:pt x="30856" y="29375"/>
                  </a:cubicBezTo>
                  <a:lnTo>
                    <a:pt x="30423" y="29442"/>
                  </a:lnTo>
                  <a:cubicBezTo>
                    <a:pt x="29389" y="29609"/>
                    <a:pt x="28354" y="29942"/>
                    <a:pt x="27420" y="30476"/>
                  </a:cubicBezTo>
                  <a:cubicBezTo>
                    <a:pt x="26386" y="31143"/>
                    <a:pt x="25552" y="32478"/>
                    <a:pt x="26019" y="33745"/>
                  </a:cubicBezTo>
                  <a:cubicBezTo>
                    <a:pt x="26429" y="34943"/>
                    <a:pt x="27792" y="35485"/>
                    <a:pt x="28954" y="35485"/>
                  </a:cubicBezTo>
                  <a:cubicBezTo>
                    <a:pt x="29022" y="35485"/>
                    <a:pt x="29089" y="35483"/>
                    <a:pt x="29155" y="35480"/>
                  </a:cubicBezTo>
                  <a:cubicBezTo>
                    <a:pt x="29922" y="35413"/>
                    <a:pt x="30723" y="35246"/>
                    <a:pt x="31490" y="34979"/>
                  </a:cubicBezTo>
                  <a:cubicBezTo>
                    <a:pt x="31857" y="34879"/>
                    <a:pt x="32257" y="34779"/>
                    <a:pt x="32658" y="34679"/>
                  </a:cubicBezTo>
                  <a:cubicBezTo>
                    <a:pt x="33125" y="34576"/>
                    <a:pt x="33630" y="34520"/>
                    <a:pt x="34142" y="34520"/>
                  </a:cubicBezTo>
                  <a:cubicBezTo>
                    <a:pt x="35789" y="34520"/>
                    <a:pt x="37514" y="35097"/>
                    <a:pt x="38328" y="36547"/>
                  </a:cubicBezTo>
                  <a:cubicBezTo>
                    <a:pt x="38929" y="37815"/>
                    <a:pt x="38929" y="39316"/>
                    <a:pt x="38262" y="40583"/>
                  </a:cubicBezTo>
                  <a:cubicBezTo>
                    <a:pt x="37561" y="41851"/>
                    <a:pt x="36627" y="42952"/>
                    <a:pt x="35526" y="43886"/>
                  </a:cubicBezTo>
                  <a:cubicBezTo>
                    <a:pt x="31724" y="47288"/>
                    <a:pt x="27087" y="49657"/>
                    <a:pt x="22117" y="50691"/>
                  </a:cubicBezTo>
                  <a:cubicBezTo>
                    <a:pt x="20219" y="51056"/>
                    <a:pt x="18470" y="51242"/>
                    <a:pt x="16826" y="51242"/>
                  </a:cubicBezTo>
                  <a:cubicBezTo>
                    <a:pt x="13672" y="51242"/>
                    <a:pt x="10904" y="50559"/>
                    <a:pt x="8207" y="49156"/>
                  </a:cubicBezTo>
                  <a:cubicBezTo>
                    <a:pt x="935" y="42518"/>
                    <a:pt x="1068" y="31744"/>
                    <a:pt x="2436" y="23838"/>
                  </a:cubicBezTo>
                  <a:cubicBezTo>
                    <a:pt x="2469" y="23538"/>
                    <a:pt x="2503" y="23238"/>
                    <a:pt x="2569" y="22937"/>
                  </a:cubicBezTo>
                  <a:cubicBezTo>
                    <a:pt x="2736" y="21770"/>
                    <a:pt x="2903" y="20569"/>
                    <a:pt x="3570" y="19635"/>
                  </a:cubicBezTo>
                  <a:cubicBezTo>
                    <a:pt x="4155" y="18863"/>
                    <a:pt x="5150" y="18304"/>
                    <a:pt x="6107" y="18304"/>
                  </a:cubicBezTo>
                  <a:cubicBezTo>
                    <a:pt x="6514" y="18304"/>
                    <a:pt x="6914" y="18405"/>
                    <a:pt x="7273" y="18634"/>
                  </a:cubicBezTo>
                  <a:cubicBezTo>
                    <a:pt x="8073" y="19135"/>
                    <a:pt x="8407" y="20102"/>
                    <a:pt x="8774" y="21003"/>
                  </a:cubicBezTo>
                  <a:cubicBezTo>
                    <a:pt x="8841" y="21236"/>
                    <a:pt x="8941" y="21503"/>
                    <a:pt x="9041" y="21703"/>
                  </a:cubicBezTo>
                  <a:cubicBezTo>
                    <a:pt x="9708" y="23304"/>
                    <a:pt x="10809" y="24639"/>
                    <a:pt x="12210" y="25639"/>
                  </a:cubicBezTo>
                  <a:cubicBezTo>
                    <a:pt x="12726" y="26001"/>
                    <a:pt x="13643" y="26523"/>
                    <a:pt x="14604" y="26523"/>
                  </a:cubicBezTo>
                  <a:cubicBezTo>
                    <a:pt x="14883" y="26523"/>
                    <a:pt x="15167" y="26479"/>
                    <a:pt x="15445" y="26373"/>
                  </a:cubicBezTo>
                  <a:cubicBezTo>
                    <a:pt x="16980" y="25806"/>
                    <a:pt x="17380" y="23972"/>
                    <a:pt x="17580" y="22437"/>
                  </a:cubicBezTo>
                  <a:lnTo>
                    <a:pt x="18681" y="14131"/>
                  </a:lnTo>
                  <a:cubicBezTo>
                    <a:pt x="18881" y="12663"/>
                    <a:pt x="19048" y="11162"/>
                    <a:pt x="19715" y="9828"/>
                  </a:cubicBezTo>
                  <a:cubicBezTo>
                    <a:pt x="20415" y="8394"/>
                    <a:pt x="21650" y="7426"/>
                    <a:pt x="22917" y="7226"/>
                  </a:cubicBezTo>
                  <a:cubicBezTo>
                    <a:pt x="23003" y="7219"/>
                    <a:pt x="23089" y="7215"/>
                    <a:pt x="23174" y="7215"/>
                  </a:cubicBezTo>
                  <a:cubicBezTo>
                    <a:pt x="23854" y="7215"/>
                    <a:pt x="24523" y="7449"/>
                    <a:pt x="25085" y="7893"/>
                  </a:cubicBezTo>
                  <a:cubicBezTo>
                    <a:pt x="25552" y="8260"/>
                    <a:pt x="25853" y="8794"/>
                    <a:pt x="25919" y="9394"/>
                  </a:cubicBezTo>
                  <a:cubicBezTo>
                    <a:pt x="25919" y="9761"/>
                    <a:pt x="25886" y="10128"/>
                    <a:pt x="25819" y="10462"/>
                  </a:cubicBezTo>
                  <a:cubicBezTo>
                    <a:pt x="25753" y="10729"/>
                    <a:pt x="25719" y="10962"/>
                    <a:pt x="25686" y="11229"/>
                  </a:cubicBezTo>
                  <a:cubicBezTo>
                    <a:pt x="25653" y="11863"/>
                    <a:pt x="25819" y="12730"/>
                    <a:pt x="26520" y="13030"/>
                  </a:cubicBezTo>
                  <a:cubicBezTo>
                    <a:pt x="26677" y="13099"/>
                    <a:pt x="26847" y="13133"/>
                    <a:pt x="27027" y="13133"/>
                  </a:cubicBezTo>
                  <a:cubicBezTo>
                    <a:pt x="27456" y="13133"/>
                    <a:pt x="27947" y="12939"/>
                    <a:pt x="28488" y="12563"/>
                  </a:cubicBezTo>
                  <a:cubicBezTo>
                    <a:pt x="30256" y="11262"/>
                    <a:pt x="31590" y="9428"/>
                    <a:pt x="32858" y="7660"/>
                  </a:cubicBezTo>
                  <a:lnTo>
                    <a:pt x="33158" y="7226"/>
                  </a:lnTo>
                  <a:cubicBezTo>
                    <a:pt x="34259" y="5625"/>
                    <a:pt x="35426" y="3957"/>
                    <a:pt x="36927" y="2656"/>
                  </a:cubicBezTo>
                  <a:cubicBezTo>
                    <a:pt x="37899" y="1778"/>
                    <a:pt x="39873" y="370"/>
                    <a:pt x="42239" y="370"/>
                  </a:cubicBezTo>
                  <a:close/>
                  <a:moveTo>
                    <a:pt x="42217" y="0"/>
                  </a:moveTo>
                  <a:cubicBezTo>
                    <a:pt x="40340" y="0"/>
                    <a:pt x="38402" y="828"/>
                    <a:pt x="36660" y="2356"/>
                  </a:cubicBezTo>
                  <a:cubicBezTo>
                    <a:pt x="35126" y="3690"/>
                    <a:pt x="33958" y="5392"/>
                    <a:pt x="32824" y="7026"/>
                  </a:cubicBezTo>
                  <a:lnTo>
                    <a:pt x="32524" y="7460"/>
                  </a:lnTo>
                  <a:cubicBezTo>
                    <a:pt x="31257" y="9261"/>
                    <a:pt x="29989" y="10996"/>
                    <a:pt x="28254" y="12263"/>
                  </a:cubicBezTo>
                  <a:cubicBezTo>
                    <a:pt x="27800" y="12574"/>
                    <a:pt x="27398" y="12747"/>
                    <a:pt x="27071" y="12747"/>
                  </a:cubicBezTo>
                  <a:cubicBezTo>
                    <a:pt x="26942" y="12747"/>
                    <a:pt x="26824" y="12720"/>
                    <a:pt x="26720" y="12663"/>
                  </a:cubicBezTo>
                  <a:cubicBezTo>
                    <a:pt x="26220" y="12463"/>
                    <a:pt x="26086" y="11796"/>
                    <a:pt x="26120" y="11296"/>
                  </a:cubicBezTo>
                  <a:cubicBezTo>
                    <a:pt x="26120" y="11062"/>
                    <a:pt x="26153" y="10829"/>
                    <a:pt x="26220" y="10562"/>
                  </a:cubicBezTo>
                  <a:cubicBezTo>
                    <a:pt x="26286" y="10195"/>
                    <a:pt x="26320" y="9795"/>
                    <a:pt x="26320" y="9394"/>
                  </a:cubicBezTo>
                  <a:cubicBezTo>
                    <a:pt x="26253" y="8694"/>
                    <a:pt x="25886" y="8027"/>
                    <a:pt x="25319" y="7593"/>
                  </a:cubicBezTo>
                  <a:cubicBezTo>
                    <a:pt x="24723" y="7082"/>
                    <a:pt x="23982" y="6837"/>
                    <a:pt x="23219" y="6837"/>
                  </a:cubicBezTo>
                  <a:cubicBezTo>
                    <a:pt x="23085" y="6837"/>
                    <a:pt x="22951" y="6844"/>
                    <a:pt x="22817" y="6859"/>
                  </a:cubicBezTo>
                  <a:cubicBezTo>
                    <a:pt x="21383" y="7059"/>
                    <a:pt x="20082" y="8093"/>
                    <a:pt x="19315" y="9695"/>
                  </a:cubicBezTo>
                  <a:cubicBezTo>
                    <a:pt x="18614" y="11062"/>
                    <a:pt x="18414" y="12597"/>
                    <a:pt x="18214" y="14098"/>
                  </a:cubicBezTo>
                  <a:lnTo>
                    <a:pt x="17146" y="22404"/>
                  </a:lnTo>
                  <a:cubicBezTo>
                    <a:pt x="16946" y="23805"/>
                    <a:pt x="16579" y="25506"/>
                    <a:pt x="15278" y="26006"/>
                  </a:cubicBezTo>
                  <a:cubicBezTo>
                    <a:pt x="15047" y="26093"/>
                    <a:pt x="14811" y="26130"/>
                    <a:pt x="14576" y="26130"/>
                  </a:cubicBezTo>
                  <a:cubicBezTo>
                    <a:pt x="13730" y="26130"/>
                    <a:pt x="12906" y="25653"/>
                    <a:pt x="12410" y="25339"/>
                  </a:cubicBezTo>
                  <a:cubicBezTo>
                    <a:pt x="11075" y="24372"/>
                    <a:pt x="10041" y="23071"/>
                    <a:pt x="9408" y="21570"/>
                  </a:cubicBezTo>
                  <a:cubicBezTo>
                    <a:pt x="9308" y="21336"/>
                    <a:pt x="9207" y="21103"/>
                    <a:pt x="9141" y="20869"/>
                  </a:cubicBezTo>
                  <a:cubicBezTo>
                    <a:pt x="8740" y="19902"/>
                    <a:pt x="8374" y="18868"/>
                    <a:pt x="7473" y="18301"/>
                  </a:cubicBezTo>
                  <a:cubicBezTo>
                    <a:pt x="7048" y="18028"/>
                    <a:pt x="6575" y="17908"/>
                    <a:pt x="6095" y="17908"/>
                  </a:cubicBezTo>
                  <a:cubicBezTo>
                    <a:pt x="4991" y="17908"/>
                    <a:pt x="3854" y="18541"/>
                    <a:pt x="3203" y="19402"/>
                  </a:cubicBezTo>
                  <a:cubicBezTo>
                    <a:pt x="2469" y="20402"/>
                    <a:pt x="2269" y="21670"/>
                    <a:pt x="2102" y="22904"/>
                  </a:cubicBezTo>
                  <a:cubicBezTo>
                    <a:pt x="2069" y="23204"/>
                    <a:pt x="2036" y="23505"/>
                    <a:pt x="1969" y="23771"/>
                  </a:cubicBezTo>
                  <a:cubicBezTo>
                    <a:pt x="1" y="35246"/>
                    <a:pt x="2069" y="44119"/>
                    <a:pt x="7940" y="49490"/>
                  </a:cubicBezTo>
                  <a:lnTo>
                    <a:pt x="8007" y="49523"/>
                  </a:lnTo>
                  <a:cubicBezTo>
                    <a:pt x="10650" y="50926"/>
                    <a:pt x="13612" y="51659"/>
                    <a:pt x="16613" y="51659"/>
                  </a:cubicBezTo>
                  <a:cubicBezTo>
                    <a:pt x="16679" y="51659"/>
                    <a:pt x="16746" y="51659"/>
                    <a:pt x="16813" y="51658"/>
                  </a:cubicBezTo>
                  <a:cubicBezTo>
                    <a:pt x="18614" y="51658"/>
                    <a:pt x="20415" y="51491"/>
                    <a:pt x="22183" y="51158"/>
                  </a:cubicBezTo>
                  <a:cubicBezTo>
                    <a:pt x="27287" y="50124"/>
                    <a:pt x="31957" y="47722"/>
                    <a:pt x="35826" y="44253"/>
                  </a:cubicBezTo>
                  <a:cubicBezTo>
                    <a:pt x="36994" y="43319"/>
                    <a:pt x="37928" y="42151"/>
                    <a:pt x="38662" y="40817"/>
                  </a:cubicBezTo>
                  <a:cubicBezTo>
                    <a:pt x="39362" y="39449"/>
                    <a:pt x="39396" y="37815"/>
                    <a:pt x="38695" y="36414"/>
                  </a:cubicBezTo>
                  <a:cubicBezTo>
                    <a:pt x="37807" y="34814"/>
                    <a:pt x="35952" y="34162"/>
                    <a:pt x="34175" y="34162"/>
                  </a:cubicBezTo>
                  <a:cubicBezTo>
                    <a:pt x="33618" y="34162"/>
                    <a:pt x="33068" y="34226"/>
                    <a:pt x="32557" y="34346"/>
                  </a:cubicBezTo>
                  <a:cubicBezTo>
                    <a:pt x="32157" y="34412"/>
                    <a:pt x="31757" y="34546"/>
                    <a:pt x="31390" y="34646"/>
                  </a:cubicBezTo>
                  <a:cubicBezTo>
                    <a:pt x="30656" y="34879"/>
                    <a:pt x="29889" y="35046"/>
                    <a:pt x="29122" y="35113"/>
                  </a:cubicBezTo>
                  <a:cubicBezTo>
                    <a:pt x="29085" y="35114"/>
                    <a:pt x="29048" y="35115"/>
                    <a:pt x="29011" y="35115"/>
                  </a:cubicBezTo>
                  <a:cubicBezTo>
                    <a:pt x="27996" y="35115"/>
                    <a:pt x="26774" y="34676"/>
                    <a:pt x="26420" y="33678"/>
                  </a:cubicBezTo>
                  <a:cubicBezTo>
                    <a:pt x="26053" y="32611"/>
                    <a:pt x="26787" y="31444"/>
                    <a:pt x="27687" y="30876"/>
                  </a:cubicBezTo>
                  <a:cubicBezTo>
                    <a:pt x="28555" y="30376"/>
                    <a:pt x="29555" y="30076"/>
                    <a:pt x="30556" y="29909"/>
                  </a:cubicBezTo>
                  <a:lnTo>
                    <a:pt x="30956" y="29842"/>
                  </a:lnTo>
                  <a:cubicBezTo>
                    <a:pt x="34225" y="29142"/>
                    <a:pt x="37361" y="27874"/>
                    <a:pt x="40196" y="26140"/>
                  </a:cubicBezTo>
                  <a:cubicBezTo>
                    <a:pt x="41130" y="25539"/>
                    <a:pt x="43298" y="23972"/>
                    <a:pt x="42798" y="22003"/>
                  </a:cubicBezTo>
                  <a:cubicBezTo>
                    <a:pt x="42431" y="20502"/>
                    <a:pt x="40730" y="19902"/>
                    <a:pt x="39996" y="19735"/>
                  </a:cubicBezTo>
                  <a:cubicBezTo>
                    <a:pt x="39629" y="19635"/>
                    <a:pt x="39196" y="19535"/>
                    <a:pt x="38795" y="19468"/>
                  </a:cubicBezTo>
                  <a:cubicBezTo>
                    <a:pt x="38028" y="19368"/>
                    <a:pt x="37294" y="19168"/>
                    <a:pt x="36594" y="18868"/>
                  </a:cubicBezTo>
                  <a:cubicBezTo>
                    <a:pt x="36127" y="18634"/>
                    <a:pt x="35760" y="18301"/>
                    <a:pt x="35493" y="17867"/>
                  </a:cubicBezTo>
                  <a:cubicBezTo>
                    <a:pt x="35259" y="17500"/>
                    <a:pt x="35193" y="17033"/>
                    <a:pt x="35393" y="16633"/>
                  </a:cubicBezTo>
                  <a:cubicBezTo>
                    <a:pt x="35693" y="16166"/>
                    <a:pt x="36127" y="15832"/>
                    <a:pt x="36627" y="15632"/>
                  </a:cubicBezTo>
                  <a:cubicBezTo>
                    <a:pt x="39529" y="14131"/>
                    <a:pt x="42198" y="12230"/>
                    <a:pt x="44566" y="9995"/>
                  </a:cubicBezTo>
                  <a:cubicBezTo>
                    <a:pt x="46734" y="7893"/>
                    <a:pt x="47702" y="5992"/>
                    <a:pt x="47468" y="4191"/>
                  </a:cubicBezTo>
                  <a:cubicBezTo>
                    <a:pt x="47201" y="2022"/>
                    <a:pt x="45133" y="221"/>
                    <a:pt x="42731" y="21"/>
                  </a:cubicBezTo>
                  <a:cubicBezTo>
                    <a:pt x="42561" y="7"/>
                    <a:pt x="42389" y="0"/>
                    <a:pt x="422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51;p76">
              <a:extLst>
                <a:ext uri="{FF2B5EF4-FFF2-40B4-BE49-F238E27FC236}">
                  <a16:creationId xmlns:a16="http://schemas.microsoft.com/office/drawing/2014/main" id="{08B228DF-A343-4839-08AD-C5626A08785D}"/>
                </a:ext>
              </a:extLst>
            </p:cNvPr>
            <p:cNvSpPr/>
            <p:nvPr/>
          </p:nvSpPr>
          <p:spPr>
            <a:xfrm>
              <a:off x="4705200" y="2472200"/>
              <a:ext cx="917350" cy="1280125"/>
            </a:xfrm>
            <a:custGeom>
              <a:avLst/>
              <a:gdLst/>
              <a:ahLst/>
              <a:cxnLst/>
              <a:rect l="l" t="t" r="r" b="b"/>
              <a:pathLst>
                <a:path w="36694" h="51205" extrusionOk="0">
                  <a:moveTo>
                    <a:pt x="36693" y="1"/>
                  </a:moveTo>
                  <a:lnTo>
                    <a:pt x="36526" y="101"/>
                  </a:lnTo>
                  <a:lnTo>
                    <a:pt x="36026" y="435"/>
                  </a:lnTo>
                  <a:cubicBezTo>
                    <a:pt x="35559" y="701"/>
                    <a:pt x="34892" y="1102"/>
                    <a:pt x="34058" y="1669"/>
                  </a:cubicBezTo>
                  <a:cubicBezTo>
                    <a:pt x="31723" y="3270"/>
                    <a:pt x="29488" y="5005"/>
                    <a:pt x="27420" y="6939"/>
                  </a:cubicBezTo>
                  <a:cubicBezTo>
                    <a:pt x="26086" y="8173"/>
                    <a:pt x="24718" y="9574"/>
                    <a:pt x="23250" y="11076"/>
                  </a:cubicBezTo>
                  <a:cubicBezTo>
                    <a:pt x="21816" y="12610"/>
                    <a:pt x="20248" y="14245"/>
                    <a:pt x="18714" y="16046"/>
                  </a:cubicBezTo>
                  <a:cubicBezTo>
                    <a:pt x="17046" y="17914"/>
                    <a:pt x="15511" y="19849"/>
                    <a:pt x="14077" y="21883"/>
                  </a:cubicBezTo>
                  <a:cubicBezTo>
                    <a:pt x="13343" y="22951"/>
                    <a:pt x="12676" y="24085"/>
                    <a:pt x="11976" y="25219"/>
                  </a:cubicBezTo>
                  <a:lnTo>
                    <a:pt x="9874" y="28688"/>
                  </a:lnTo>
                  <a:cubicBezTo>
                    <a:pt x="7206" y="33058"/>
                    <a:pt x="4737" y="37595"/>
                    <a:pt x="2569" y="42265"/>
                  </a:cubicBezTo>
                  <a:cubicBezTo>
                    <a:pt x="634" y="46568"/>
                    <a:pt x="834" y="47668"/>
                    <a:pt x="0" y="51171"/>
                  </a:cubicBezTo>
                  <a:lnTo>
                    <a:pt x="201" y="51204"/>
                  </a:lnTo>
                  <a:cubicBezTo>
                    <a:pt x="1034" y="47702"/>
                    <a:pt x="834" y="46668"/>
                    <a:pt x="2802" y="42331"/>
                  </a:cubicBezTo>
                  <a:cubicBezTo>
                    <a:pt x="4971" y="37695"/>
                    <a:pt x="7406" y="33158"/>
                    <a:pt x="10108" y="28788"/>
                  </a:cubicBezTo>
                  <a:lnTo>
                    <a:pt x="12176" y="25319"/>
                  </a:lnTo>
                  <a:cubicBezTo>
                    <a:pt x="12876" y="24185"/>
                    <a:pt x="13543" y="23084"/>
                    <a:pt x="14277" y="22017"/>
                  </a:cubicBezTo>
                  <a:cubicBezTo>
                    <a:pt x="15678" y="19982"/>
                    <a:pt x="17213" y="18047"/>
                    <a:pt x="18847" y="16179"/>
                  </a:cubicBezTo>
                  <a:cubicBezTo>
                    <a:pt x="20415" y="14411"/>
                    <a:pt x="21949" y="12743"/>
                    <a:pt x="23384" y="11209"/>
                  </a:cubicBezTo>
                  <a:cubicBezTo>
                    <a:pt x="24851" y="9708"/>
                    <a:pt x="26219" y="8307"/>
                    <a:pt x="27520" y="7073"/>
                  </a:cubicBezTo>
                  <a:cubicBezTo>
                    <a:pt x="29588" y="5138"/>
                    <a:pt x="31790" y="3370"/>
                    <a:pt x="34125" y="1736"/>
                  </a:cubicBezTo>
                  <a:cubicBezTo>
                    <a:pt x="34925" y="1168"/>
                    <a:pt x="35592" y="768"/>
                    <a:pt x="36026" y="468"/>
                  </a:cubicBezTo>
                  <a:lnTo>
                    <a:pt x="36526" y="134"/>
                  </a:lnTo>
                  <a:cubicBezTo>
                    <a:pt x="36593" y="101"/>
                    <a:pt x="36660" y="68"/>
                    <a:pt x="366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52;p76">
              <a:extLst>
                <a:ext uri="{FF2B5EF4-FFF2-40B4-BE49-F238E27FC236}">
                  <a16:creationId xmlns:a16="http://schemas.microsoft.com/office/drawing/2014/main" id="{28A4ECDF-F5B1-4239-059A-7A9A21221BBD}"/>
                </a:ext>
              </a:extLst>
            </p:cNvPr>
            <p:cNvSpPr/>
            <p:nvPr/>
          </p:nvSpPr>
          <p:spPr>
            <a:xfrm>
              <a:off x="5057125" y="2603975"/>
              <a:ext cx="10850" cy="415325"/>
            </a:xfrm>
            <a:custGeom>
              <a:avLst/>
              <a:gdLst/>
              <a:ahLst/>
              <a:cxnLst/>
              <a:rect l="l" t="t" r="r" b="b"/>
              <a:pathLst>
                <a:path w="434" h="16613" extrusionOk="0">
                  <a:moveTo>
                    <a:pt x="134" y="0"/>
                  </a:moveTo>
                  <a:cubicBezTo>
                    <a:pt x="100" y="201"/>
                    <a:pt x="100" y="434"/>
                    <a:pt x="134" y="634"/>
                  </a:cubicBezTo>
                  <a:cubicBezTo>
                    <a:pt x="167" y="1068"/>
                    <a:pt x="200" y="1668"/>
                    <a:pt x="200" y="2435"/>
                  </a:cubicBezTo>
                  <a:cubicBezTo>
                    <a:pt x="234" y="3937"/>
                    <a:pt x="200" y="6005"/>
                    <a:pt x="134" y="8306"/>
                  </a:cubicBezTo>
                  <a:cubicBezTo>
                    <a:pt x="67" y="10608"/>
                    <a:pt x="0" y="12676"/>
                    <a:pt x="0" y="14177"/>
                  </a:cubicBezTo>
                  <a:cubicBezTo>
                    <a:pt x="0" y="14944"/>
                    <a:pt x="33" y="15545"/>
                    <a:pt x="33" y="15979"/>
                  </a:cubicBezTo>
                  <a:cubicBezTo>
                    <a:pt x="33" y="16179"/>
                    <a:pt x="33" y="16412"/>
                    <a:pt x="100" y="16612"/>
                  </a:cubicBezTo>
                  <a:cubicBezTo>
                    <a:pt x="100" y="16412"/>
                    <a:pt x="134" y="16179"/>
                    <a:pt x="134" y="15979"/>
                  </a:cubicBezTo>
                  <a:cubicBezTo>
                    <a:pt x="134" y="15512"/>
                    <a:pt x="167" y="14911"/>
                    <a:pt x="167" y="14177"/>
                  </a:cubicBezTo>
                  <a:cubicBezTo>
                    <a:pt x="200" y="12643"/>
                    <a:pt x="267" y="10608"/>
                    <a:pt x="367" y="8306"/>
                  </a:cubicBezTo>
                  <a:cubicBezTo>
                    <a:pt x="434" y="6005"/>
                    <a:pt x="434" y="3937"/>
                    <a:pt x="367" y="2435"/>
                  </a:cubicBezTo>
                  <a:cubicBezTo>
                    <a:pt x="334" y="1668"/>
                    <a:pt x="267" y="1068"/>
                    <a:pt x="234" y="634"/>
                  </a:cubicBezTo>
                  <a:cubicBezTo>
                    <a:pt x="200" y="434"/>
                    <a:pt x="167" y="201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53;p76">
              <a:extLst>
                <a:ext uri="{FF2B5EF4-FFF2-40B4-BE49-F238E27FC236}">
                  <a16:creationId xmlns:a16="http://schemas.microsoft.com/office/drawing/2014/main" id="{7D4D7629-02A8-8521-D422-45006FA2B93A}"/>
                </a:ext>
              </a:extLst>
            </p:cNvPr>
            <p:cNvSpPr/>
            <p:nvPr/>
          </p:nvSpPr>
          <p:spPr>
            <a:xfrm>
              <a:off x="5059625" y="2987575"/>
              <a:ext cx="495375" cy="31725"/>
            </a:xfrm>
            <a:custGeom>
              <a:avLst/>
              <a:gdLst/>
              <a:ahLst/>
              <a:cxnLst/>
              <a:rect l="l" t="t" r="r" b="b"/>
              <a:pathLst>
                <a:path w="19815" h="1269" extrusionOk="0">
                  <a:moveTo>
                    <a:pt x="13743" y="1"/>
                  </a:moveTo>
                  <a:cubicBezTo>
                    <a:pt x="12551" y="1"/>
                    <a:pt x="11242" y="34"/>
                    <a:pt x="9874" y="101"/>
                  </a:cubicBezTo>
                  <a:cubicBezTo>
                    <a:pt x="7105" y="234"/>
                    <a:pt x="4637" y="468"/>
                    <a:pt x="2869" y="735"/>
                  </a:cubicBezTo>
                  <a:cubicBezTo>
                    <a:pt x="1968" y="868"/>
                    <a:pt x="1234" y="1001"/>
                    <a:pt x="734" y="1102"/>
                  </a:cubicBezTo>
                  <a:lnTo>
                    <a:pt x="167" y="1202"/>
                  </a:lnTo>
                  <a:cubicBezTo>
                    <a:pt x="100" y="1235"/>
                    <a:pt x="34" y="1235"/>
                    <a:pt x="0" y="1268"/>
                  </a:cubicBezTo>
                  <a:lnTo>
                    <a:pt x="200" y="1268"/>
                  </a:lnTo>
                  <a:lnTo>
                    <a:pt x="767" y="1168"/>
                  </a:lnTo>
                  <a:cubicBezTo>
                    <a:pt x="1268" y="1102"/>
                    <a:pt x="1968" y="1001"/>
                    <a:pt x="2869" y="901"/>
                  </a:cubicBezTo>
                  <a:cubicBezTo>
                    <a:pt x="4670" y="701"/>
                    <a:pt x="7139" y="468"/>
                    <a:pt x="9874" y="334"/>
                  </a:cubicBezTo>
                  <a:cubicBezTo>
                    <a:pt x="11697" y="245"/>
                    <a:pt x="13417" y="216"/>
                    <a:pt x="14895" y="216"/>
                  </a:cubicBezTo>
                  <a:cubicBezTo>
                    <a:pt x="15634" y="216"/>
                    <a:pt x="16312" y="223"/>
                    <a:pt x="16912" y="234"/>
                  </a:cubicBezTo>
                  <a:cubicBezTo>
                    <a:pt x="17813" y="268"/>
                    <a:pt x="18513" y="301"/>
                    <a:pt x="19014" y="334"/>
                  </a:cubicBezTo>
                  <a:lnTo>
                    <a:pt x="19614" y="368"/>
                  </a:lnTo>
                  <a:lnTo>
                    <a:pt x="19814" y="368"/>
                  </a:lnTo>
                  <a:cubicBezTo>
                    <a:pt x="19748" y="334"/>
                    <a:pt x="19681" y="334"/>
                    <a:pt x="19614" y="334"/>
                  </a:cubicBezTo>
                  <a:lnTo>
                    <a:pt x="19047" y="234"/>
                  </a:lnTo>
                  <a:cubicBezTo>
                    <a:pt x="18547" y="201"/>
                    <a:pt x="17813" y="134"/>
                    <a:pt x="16912" y="101"/>
                  </a:cubicBezTo>
                  <a:cubicBezTo>
                    <a:pt x="16012" y="34"/>
                    <a:pt x="14936" y="1"/>
                    <a:pt x="137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54;p76">
              <a:extLst>
                <a:ext uri="{FF2B5EF4-FFF2-40B4-BE49-F238E27FC236}">
                  <a16:creationId xmlns:a16="http://schemas.microsoft.com/office/drawing/2014/main" id="{5A4ACAD6-7FBD-213B-FDD4-68D095B4C811}"/>
                </a:ext>
              </a:extLst>
            </p:cNvPr>
            <p:cNvSpPr/>
            <p:nvPr/>
          </p:nvSpPr>
          <p:spPr>
            <a:xfrm>
              <a:off x="4615975" y="2878325"/>
              <a:ext cx="160125" cy="642150"/>
            </a:xfrm>
            <a:custGeom>
              <a:avLst/>
              <a:gdLst/>
              <a:ahLst/>
              <a:cxnLst/>
              <a:rect l="l" t="t" r="r" b="b"/>
              <a:pathLst>
                <a:path w="6405" h="25686" extrusionOk="0">
                  <a:moveTo>
                    <a:pt x="0" y="1"/>
                  </a:moveTo>
                  <a:cubicBezTo>
                    <a:pt x="0" y="68"/>
                    <a:pt x="34" y="168"/>
                    <a:pt x="67" y="268"/>
                  </a:cubicBezTo>
                  <a:lnTo>
                    <a:pt x="234" y="1002"/>
                  </a:lnTo>
                  <a:cubicBezTo>
                    <a:pt x="434" y="1669"/>
                    <a:pt x="667" y="2603"/>
                    <a:pt x="968" y="3737"/>
                  </a:cubicBezTo>
                  <a:cubicBezTo>
                    <a:pt x="1535" y="6072"/>
                    <a:pt x="2302" y="9308"/>
                    <a:pt x="3102" y="12877"/>
                  </a:cubicBezTo>
                  <a:cubicBezTo>
                    <a:pt x="3903" y="16446"/>
                    <a:pt x="4670" y="19648"/>
                    <a:pt x="5304" y="21983"/>
                  </a:cubicBezTo>
                  <a:cubicBezTo>
                    <a:pt x="5604" y="23151"/>
                    <a:pt x="5871" y="24085"/>
                    <a:pt x="6071" y="24719"/>
                  </a:cubicBezTo>
                  <a:cubicBezTo>
                    <a:pt x="6171" y="25019"/>
                    <a:pt x="6238" y="25252"/>
                    <a:pt x="6305" y="25452"/>
                  </a:cubicBezTo>
                  <a:cubicBezTo>
                    <a:pt x="6338" y="25519"/>
                    <a:pt x="6371" y="25619"/>
                    <a:pt x="6405" y="25686"/>
                  </a:cubicBezTo>
                  <a:cubicBezTo>
                    <a:pt x="6405" y="25619"/>
                    <a:pt x="6371" y="25519"/>
                    <a:pt x="6371" y="25419"/>
                  </a:cubicBezTo>
                  <a:lnTo>
                    <a:pt x="6171" y="24685"/>
                  </a:lnTo>
                  <a:cubicBezTo>
                    <a:pt x="6004" y="24018"/>
                    <a:pt x="5738" y="23084"/>
                    <a:pt x="5471" y="21950"/>
                  </a:cubicBezTo>
                  <a:cubicBezTo>
                    <a:pt x="4870" y="19615"/>
                    <a:pt x="4136" y="16379"/>
                    <a:pt x="3303" y="12810"/>
                  </a:cubicBezTo>
                  <a:cubicBezTo>
                    <a:pt x="2502" y="9241"/>
                    <a:pt x="1735" y="6039"/>
                    <a:pt x="1101" y="3704"/>
                  </a:cubicBezTo>
                  <a:cubicBezTo>
                    <a:pt x="801" y="2536"/>
                    <a:pt x="534" y="1602"/>
                    <a:pt x="334" y="968"/>
                  </a:cubicBezTo>
                  <a:cubicBezTo>
                    <a:pt x="234" y="668"/>
                    <a:pt x="167" y="435"/>
                    <a:pt x="100" y="234"/>
                  </a:cubicBezTo>
                  <a:cubicBezTo>
                    <a:pt x="67" y="134"/>
                    <a:pt x="34" y="68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55;p76">
              <a:extLst>
                <a:ext uri="{FF2B5EF4-FFF2-40B4-BE49-F238E27FC236}">
                  <a16:creationId xmlns:a16="http://schemas.microsoft.com/office/drawing/2014/main" id="{27DC6D0E-70DD-4FB2-5DD5-3A7C085A74D2}"/>
                </a:ext>
              </a:extLst>
            </p:cNvPr>
            <p:cNvSpPr/>
            <p:nvPr/>
          </p:nvSpPr>
          <p:spPr>
            <a:xfrm>
              <a:off x="4776075" y="3404550"/>
              <a:ext cx="670500" cy="115925"/>
            </a:xfrm>
            <a:custGeom>
              <a:avLst/>
              <a:gdLst/>
              <a:ahLst/>
              <a:cxnLst/>
              <a:rect l="l" t="t" r="r" b="b"/>
              <a:pathLst>
                <a:path w="26820" h="4637" extrusionOk="0">
                  <a:moveTo>
                    <a:pt x="26820" y="0"/>
                  </a:moveTo>
                  <a:cubicBezTo>
                    <a:pt x="26720" y="0"/>
                    <a:pt x="26620" y="0"/>
                    <a:pt x="26553" y="34"/>
                  </a:cubicBezTo>
                  <a:lnTo>
                    <a:pt x="25752" y="134"/>
                  </a:lnTo>
                  <a:cubicBezTo>
                    <a:pt x="25052" y="200"/>
                    <a:pt x="24085" y="334"/>
                    <a:pt x="22884" y="534"/>
                  </a:cubicBezTo>
                  <a:cubicBezTo>
                    <a:pt x="20415" y="934"/>
                    <a:pt x="17080" y="1501"/>
                    <a:pt x="13377" y="2202"/>
                  </a:cubicBezTo>
                  <a:cubicBezTo>
                    <a:pt x="9708" y="2902"/>
                    <a:pt x="6339" y="3536"/>
                    <a:pt x="3937" y="3936"/>
                  </a:cubicBezTo>
                  <a:lnTo>
                    <a:pt x="1068" y="4437"/>
                  </a:lnTo>
                  <a:lnTo>
                    <a:pt x="268" y="4570"/>
                  </a:lnTo>
                  <a:cubicBezTo>
                    <a:pt x="168" y="4604"/>
                    <a:pt x="101" y="4604"/>
                    <a:pt x="1" y="4637"/>
                  </a:cubicBezTo>
                  <a:lnTo>
                    <a:pt x="268" y="4637"/>
                  </a:lnTo>
                  <a:lnTo>
                    <a:pt x="1068" y="4537"/>
                  </a:lnTo>
                  <a:cubicBezTo>
                    <a:pt x="1769" y="4437"/>
                    <a:pt x="2736" y="4303"/>
                    <a:pt x="3970" y="4103"/>
                  </a:cubicBezTo>
                  <a:cubicBezTo>
                    <a:pt x="6405" y="3736"/>
                    <a:pt x="9741" y="3136"/>
                    <a:pt x="13444" y="2435"/>
                  </a:cubicBezTo>
                  <a:cubicBezTo>
                    <a:pt x="17113" y="1735"/>
                    <a:pt x="20482" y="1134"/>
                    <a:pt x="22884" y="701"/>
                  </a:cubicBezTo>
                  <a:lnTo>
                    <a:pt x="25752" y="200"/>
                  </a:lnTo>
                  <a:lnTo>
                    <a:pt x="26553" y="67"/>
                  </a:lnTo>
                  <a:cubicBezTo>
                    <a:pt x="26653" y="67"/>
                    <a:pt x="26720" y="34"/>
                    <a:pt x="268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56;p76">
              <a:extLst>
                <a:ext uri="{FF2B5EF4-FFF2-40B4-BE49-F238E27FC236}">
                  <a16:creationId xmlns:a16="http://schemas.microsoft.com/office/drawing/2014/main" id="{1EC5F14E-D693-711F-9A4B-DF2400F4243B}"/>
                </a:ext>
              </a:extLst>
            </p:cNvPr>
            <p:cNvSpPr/>
            <p:nvPr/>
          </p:nvSpPr>
          <p:spPr>
            <a:xfrm>
              <a:off x="2659575" y="707600"/>
              <a:ext cx="2116525" cy="4311475"/>
            </a:xfrm>
            <a:custGeom>
              <a:avLst/>
              <a:gdLst/>
              <a:ahLst/>
              <a:cxnLst/>
              <a:rect l="l" t="t" r="r" b="b"/>
              <a:pathLst>
                <a:path w="84661" h="172459" extrusionOk="0">
                  <a:moveTo>
                    <a:pt x="13348" y="1"/>
                  </a:moveTo>
                  <a:cubicBezTo>
                    <a:pt x="6371" y="1"/>
                    <a:pt x="667" y="5659"/>
                    <a:pt x="634" y="12677"/>
                  </a:cubicBezTo>
                  <a:lnTo>
                    <a:pt x="34" y="159382"/>
                  </a:lnTo>
                  <a:cubicBezTo>
                    <a:pt x="0" y="166420"/>
                    <a:pt x="5671" y="172158"/>
                    <a:pt x="12676" y="172191"/>
                  </a:cubicBezTo>
                  <a:lnTo>
                    <a:pt x="71218" y="172458"/>
                  </a:lnTo>
                  <a:cubicBezTo>
                    <a:pt x="71238" y="172458"/>
                    <a:pt x="71259" y="172458"/>
                    <a:pt x="71280" y="172458"/>
                  </a:cubicBezTo>
                  <a:cubicBezTo>
                    <a:pt x="78290" y="172458"/>
                    <a:pt x="83994" y="166800"/>
                    <a:pt x="84027" y="159782"/>
                  </a:cubicBezTo>
                  <a:lnTo>
                    <a:pt x="84627" y="13044"/>
                  </a:lnTo>
                  <a:cubicBezTo>
                    <a:pt x="84661" y="6005"/>
                    <a:pt x="78990" y="301"/>
                    <a:pt x="71952" y="268"/>
                  </a:cubicBezTo>
                  <a:lnTo>
                    <a:pt x="13410" y="1"/>
                  </a:lnTo>
                  <a:cubicBezTo>
                    <a:pt x="13389" y="1"/>
                    <a:pt x="13369" y="1"/>
                    <a:pt x="133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57;p76">
              <a:extLst>
                <a:ext uri="{FF2B5EF4-FFF2-40B4-BE49-F238E27FC236}">
                  <a16:creationId xmlns:a16="http://schemas.microsoft.com/office/drawing/2014/main" id="{279562D1-06DF-230A-E7BC-EA2B9323E708}"/>
                </a:ext>
              </a:extLst>
            </p:cNvPr>
            <p:cNvSpPr/>
            <p:nvPr/>
          </p:nvSpPr>
          <p:spPr>
            <a:xfrm>
              <a:off x="2756300" y="834375"/>
              <a:ext cx="1923075" cy="4032925"/>
            </a:xfrm>
            <a:custGeom>
              <a:avLst/>
              <a:gdLst/>
              <a:ahLst/>
              <a:cxnLst/>
              <a:rect l="l" t="t" r="r" b="b"/>
              <a:pathLst>
                <a:path w="76923" h="161317" extrusionOk="0">
                  <a:moveTo>
                    <a:pt x="9513" y="0"/>
                  </a:moveTo>
                  <a:cubicBezTo>
                    <a:pt x="4604" y="0"/>
                    <a:pt x="634" y="3990"/>
                    <a:pt x="601" y="8873"/>
                  </a:cubicBezTo>
                  <a:lnTo>
                    <a:pt x="1" y="152109"/>
                  </a:lnTo>
                  <a:cubicBezTo>
                    <a:pt x="1" y="157013"/>
                    <a:pt x="3970" y="161049"/>
                    <a:pt x="8907" y="161049"/>
                  </a:cubicBezTo>
                  <a:lnTo>
                    <a:pt x="67315" y="161316"/>
                  </a:lnTo>
                  <a:cubicBezTo>
                    <a:pt x="67336" y="161316"/>
                    <a:pt x="67356" y="161316"/>
                    <a:pt x="67377" y="161316"/>
                  </a:cubicBezTo>
                  <a:cubicBezTo>
                    <a:pt x="72253" y="161316"/>
                    <a:pt x="76255" y="157359"/>
                    <a:pt x="76255" y="152443"/>
                  </a:cubicBezTo>
                  <a:lnTo>
                    <a:pt x="76889" y="9240"/>
                  </a:lnTo>
                  <a:cubicBezTo>
                    <a:pt x="76922" y="4303"/>
                    <a:pt x="72919" y="267"/>
                    <a:pt x="67983" y="234"/>
                  </a:cubicBezTo>
                  <a:lnTo>
                    <a:pt x="56641" y="201"/>
                  </a:lnTo>
                  <a:cubicBezTo>
                    <a:pt x="55107" y="234"/>
                    <a:pt x="53839" y="1501"/>
                    <a:pt x="53873" y="3069"/>
                  </a:cubicBezTo>
                  <a:lnTo>
                    <a:pt x="53873" y="5104"/>
                  </a:lnTo>
                  <a:cubicBezTo>
                    <a:pt x="53906" y="6672"/>
                    <a:pt x="52672" y="7939"/>
                    <a:pt x="51104" y="7973"/>
                  </a:cubicBezTo>
                  <a:lnTo>
                    <a:pt x="28988" y="7873"/>
                  </a:lnTo>
                  <a:cubicBezTo>
                    <a:pt x="27420" y="7839"/>
                    <a:pt x="26219" y="6538"/>
                    <a:pt x="26253" y="5004"/>
                  </a:cubicBezTo>
                  <a:lnTo>
                    <a:pt x="26253" y="2936"/>
                  </a:lnTo>
                  <a:cubicBezTo>
                    <a:pt x="26286" y="1368"/>
                    <a:pt x="25052" y="67"/>
                    <a:pt x="23518" y="34"/>
                  </a:cubicBezTo>
                  <a:lnTo>
                    <a:pt x="19515" y="34"/>
                  </a:lnTo>
                  <a:lnTo>
                    <a:pt x="9574" y="0"/>
                  </a:lnTo>
                  <a:cubicBezTo>
                    <a:pt x="9554" y="0"/>
                    <a:pt x="9533" y="0"/>
                    <a:pt x="951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058;p76">
              <a:extLst>
                <a:ext uri="{FF2B5EF4-FFF2-40B4-BE49-F238E27FC236}">
                  <a16:creationId xmlns:a16="http://schemas.microsoft.com/office/drawing/2014/main" id="{36C40868-3686-32D7-5A7C-57E7CCAF7E7C}"/>
                </a:ext>
              </a:extLst>
            </p:cNvPr>
            <p:cNvSpPr/>
            <p:nvPr/>
          </p:nvSpPr>
          <p:spPr>
            <a:xfrm>
              <a:off x="3584400" y="4548700"/>
              <a:ext cx="70075" cy="60375"/>
            </a:xfrm>
            <a:custGeom>
              <a:avLst/>
              <a:gdLst/>
              <a:ahLst/>
              <a:cxnLst/>
              <a:rect l="l" t="t" r="r" b="b"/>
              <a:pathLst>
                <a:path w="2803" h="2415" extrusionOk="0">
                  <a:moveTo>
                    <a:pt x="1602" y="0"/>
                  </a:moveTo>
                  <a:cubicBezTo>
                    <a:pt x="534" y="0"/>
                    <a:pt x="0" y="1268"/>
                    <a:pt x="734" y="2035"/>
                  </a:cubicBezTo>
                  <a:cubicBezTo>
                    <a:pt x="984" y="2297"/>
                    <a:pt x="1300" y="2415"/>
                    <a:pt x="1609" y="2415"/>
                  </a:cubicBezTo>
                  <a:cubicBezTo>
                    <a:pt x="2207" y="2415"/>
                    <a:pt x="2780" y="1972"/>
                    <a:pt x="2802" y="1268"/>
                  </a:cubicBezTo>
                  <a:cubicBezTo>
                    <a:pt x="2802" y="568"/>
                    <a:pt x="2269" y="34"/>
                    <a:pt x="1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59;p76">
              <a:extLst>
                <a:ext uri="{FF2B5EF4-FFF2-40B4-BE49-F238E27FC236}">
                  <a16:creationId xmlns:a16="http://schemas.microsoft.com/office/drawing/2014/main" id="{B581EBFB-025E-F00D-3735-6EF428033E73}"/>
                </a:ext>
              </a:extLst>
            </p:cNvPr>
            <p:cNvSpPr/>
            <p:nvPr/>
          </p:nvSpPr>
          <p:spPr>
            <a:xfrm>
              <a:off x="3676975" y="4549525"/>
              <a:ext cx="70900" cy="60175"/>
            </a:xfrm>
            <a:custGeom>
              <a:avLst/>
              <a:gdLst/>
              <a:ahLst/>
              <a:cxnLst/>
              <a:rect l="l" t="t" r="r" b="b"/>
              <a:pathLst>
                <a:path w="2836" h="2407" extrusionOk="0">
                  <a:moveTo>
                    <a:pt x="1635" y="1"/>
                  </a:moveTo>
                  <a:cubicBezTo>
                    <a:pt x="567" y="1"/>
                    <a:pt x="0" y="1268"/>
                    <a:pt x="734" y="2036"/>
                  </a:cubicBezTo>
                  <a:cubicBezTo>
                    <a:pt x="990" y="2291"/>
                    <a:pt x="1301" y="2406"/>
                    <a:pt x="1605" y="2406"/>
                  </a:cubicBezTo>
                  <a:cubicBezTo>
                    <a:pt x="2213" y="2406"/>
                    <a:pt x="2791" y="1947"/>
                    <a:pt x="2835" y="1235"/>
                  </a:cubicBezTo>
                  <a:cubicBezTo>
                    <a:pt x="2835" y="568"/>
                    <a:pt x="2302" y="1"/>
                    <a:pt x="16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60;p76">
              <a:extLst>
                <a:ext uri="{FF2B5EF4-FFF2-40B4-BE49-F238E27FC236}">
                  <a16:creationId xmlns:a16="http://schemas.microsoft.com/office/drawing/2014/main" id="{B3400243-FEEA-75B6-4710-F0BC416ADA37}"/>
                </a:ext>
              </a:extLst>
            </p:cNvPr>
            <p:cNvSpPr/>
            <p:nvPr/>
          </p:nvSpPr>
          <p:spPr>
            <a:xfrm>
              <a:off x="3770375" y="4549525"/>
              <a:ext cx="70900" cy="60400"/>
            </a:xfrm>
            <a:custGeom>
              <a:avLst/>
              <a:gdLst/>
              <a:ahLst/>
              <a:cxnLst/>
              <a:rect l="l" t="t" r="r" b="b"/>
              <a:pathLst>
                <a:path w="2836" h="2416" extrusionOk="0">
                  <a:moveTo>
                    <a:pt x="1635" y="1"/>
                  </a:moveTo>
                  <a:cubicBezTo>
                    <a:pt x="567" y="1"/>
                    <a:pt x="0" y="1268"/>
                    <a:pt x="734" y="2036"/>
                  </a:cubicBezTo>
                  <a:cubicBezTo>
                    <a:pt x="995" y="2297"/>
                    <a:pt x="1315" y="2415"/>
                    <a:pt x="1625" y="2415"/>
                  </a:cubicBezTo>
                  <a:cubicBezTo>
                    <a:pt x="2225" y="2415"/>
                    <a:pt x="2791" y="1972"/>
                    <a:pt x="2835" y="1268"/>
                  </a:cubicBezTo>
                  <a:cubicBezTo>
                    <a:pt x="2835" y="568"/>
                    <a:pt x="2302" y="34"/>
                    <a:pt x="16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61;p76">
              <a:extLst>
                <a:ext uri="{FF2B5EF4-FFF2-40B4-BE49-F238E27FC236}">
                  <a16:creationId xmlns:a16="http://schemas.microsoft.com/office/drawing/2014/main" id="{E21C81FC-091B-36C9-0944-B426185E6BE6}"/>
                </a:ext>
              </a:extLst>
            </p:cNvPr>
            <p:cNvSpPr/>
            <p:nvPr/>
          </p:nvSpPr>
          <p:spPr>
            <a:xfrm>
              <a:off x="4561750" y="2576450"/>
              <a:ext cx="29225" cy="23375"/>
            </a:xfrm>
            <a:custGeom>
              <a:avLst/>
              <a:gdLst/>
              <a:ahLst/>
              <a:cxnLst/>
              <a:rect l="l" t="t" r="r" b="b"/>
              <a:pathLst>
                <a:path w="1169" h="935" extrusionOk="0">
                  <a:moveTo>
                    <a:pt x="568" y="1"/>
                  </a:moveTo>
                  <a:cubicBezTo>
                    <a:pt x="1" y="34"/>
                    <a:pt x="1" y="901"/>
                    <a:pt x="568" y="935"/>
                  </a:cubicBezTo>
                  <a:cubicBezTo>
                    <a:pt x="1168" y="901"/>
                    <a:pt x="1168" y="34"/>
                    <a:pt x="5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62;p76">
              <a:extLst>
                <a:ext uri="{FF2B5EF4-FFF2-40B4-BE49-F238E27FC236}">
                  <a16:creationId xmlns:a16="http://schemas.microsoft.com/office/drawing/2014/main" id="{67CF23E0-ECB7-926D-ECED-F67A76845967}"/>
                </a:ext>
              </a:extLst>
            </p:cNvPr>
            <p:cNvSpPr/>
            <p:nvPr/>
          </p:nvSpPr>
          <p:spPr>
            <a:xfrm>
              <a:off x="4560925" y="2655675"/>
              <a:ext cx="22550" cy="23375"/>
            </a:xfrm>
            <a:custGeom>
              <a:avLst/>
              <a:gdLst/>
              <a:ahLst/>
              <a:cxnLst/>
              <a:rect l="l" t="t" r="r" b="b"/>
              <a:pathLst>
                <a:path w="902" h="935" extrusionOk="0">
                  <a:moveTo>
                    <a:pt x="501" y="1"/>
                  </a:moveTo>
                  <a:cubicBezTo>
                    <a:pt x="234" y="1"/>
                    <a:pt x="34" y="167"/>
                    <a:pt x="34" y="434"/>
                  </a:cubicBezTo>
                  <a:cubicBezTo>
                    <a:pt x="1" y="668"/>
                    <a:pt x="134" y="901"/>
                    <a:pt x="401" y="935"/>
                  </a:cubicBezTo>
                  <a:cubicBezTo>
                    <a:pt x="634" y="935"/>
                    <a:pt x="835" y="768"/>
                    <a:pt x="868" y="534"/>
                  </a:cubicBezTo>
                  <a:cubicBezTo>
                    <a:pt x="901" y="267"/>
                    <a:pt x="734" y="34"/>
                    <a:pt x="5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63;p76">
              <a:extLst>
                <a:ext uri="{FF2B5EF4-FFF2-40B4-BE49-F238E27FC236}">
                  <a16:creationId xmlns:a16="http://schemas.microsoft.com/office/drawing/2014/main" id="{2BE2C34A-79F2-808A-13FD-C26254F1F1E5}"/>
                </a:ext>
              </a:extLst>
            </p:cNvPr>
            <p:cNvSpPr/>
            <p:nvPr/>
          </p:nvSpPr>
          <p:spPr>
            <a:xfrm>
              <a:off x="4544525" y="2734050"/>
              <a:ext cx="31175" cy="23425"/>
            </a:xfrm>
            <a:custGeom>
              <a:avLst/>
              <a:gdLst/>
              <a:ahLst/>
              <a:cxnLst/>
              <a:rect l="l" t="t" r="r" b="b"/>
              <a:pathLst>
                <a:path w="1247" h="937" extrusionOk="0">
                  <a:moveTo>
                    <a:pt x="688" y="0"/>
                  </a:moveTo>
                  <a:cubicBezTo>
                    <a:pt x="150" y="0"/>
                    <a:pt x="1" y="739"/>
                    <a:pt x="523" y="935"/>
                  </a:cubicBezTo>
                  <a:cubicBezTo>
                    <a:pt x="535" y="936"/>
                    <a:pt x="546" y="936"/>
                    <a:pt x="557" y="936"/>
                  </a:cubicBezTo>
                  <a:cubicBezTo>
                    <a:pt x="1097" y="936"/>
                    <a:pt x="1246" y="165"/>
                    <a:pt x="723" y="1"/>
                  </a:cubicBezTo>
                  <a:cubicBezTo>
                    <a:pt x="711" y="0"/>
                    <a:pt x="699" y="0"/>
                    <a:pt x="6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64;p76">
              <a:extLst>
                <a:ext uri="{FF2B5EF4-FFF2-40B4-BE49-F238E27FC236}">
                  <a16:creationId xmlns:a16="http://schemas.microsoft.com/office/drawing/2014/main" id="{8861ECD7-A3D7-9908-CFEB-BE5567247970}"/>
                </a:ext>
              </a:extLst>
            </p:cNvPr>
            <p:cNvSpPr/>
            <p:nvPr/>
          </p:nvSpPr>
          <p:spPr>
            <a:xfrm>
              <a:off x="4525800" y="2810575"/>
              <a:ext cx="31275" cy="23700"/>
            </a:xfrm>
            <a:custGeom>
              <a:avLst/>
              <a:gdLst/>
              <a:ahLst/>
              <a:cxnLst/>
              <a:rect l="l" t="t" r="r" b="b"/>
              <a:pathLst>
                <a:path w="1251" h="948" extrusionOk="0">
                  <a:moveTo>
                    <a:pt x="648" y="0"/>
                  </a:moveTo>
                  <a:cubicBezTo>
                    <a:pt x="180" y="0"/>
                    <a:pt x="0" y="723"/>
                    <a:pt x="472" y="943"/>
                  </a:cubicBezTo>
                  <a:cubicBezTo>
                    <a:pt x="495" y="946"/>
                    <a:pt x="518" y="947"/>
                    <a:pt x="540" y="947"/>
                  </a:cubicBezTo>
                  <a:cubicBezTo>
                    <a:pt x="1057" y="947"/>
                    <a:pt x="1250" y="233"/>
                    <a:pt x="738" y="9"/>
                  </a:cubicBezTo>
                  <a:cubicBezTo>
                    <a:pt x="707" y="3"/>
                    <a:pt x="677" y="0"/>
                    <a:pt x="6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65;p76">
              <a:extLst>
                <a:ext uri="{FF2B5EF4-FFF2-40B4-BE49-F238E27FC236}">
                  <a16:creationId xmlns:a16="http://schemas.microsoft.com/office/drawing/2014/main" id="{C0168B98-C907-93B0-F9CB-9F7C06A56D4E}"/>
                </a:ext>
              </a:extLst>
            </p:cNvPr>
            <p:cNvSpPr/>
            <p:nvPr/>
          </p:nvSpPr>
          <p:spPr>
            <a:xfrm>
              <a:off x="4498375" y="2884500"/>
              <a:ext cx="30125" cy="24300"/>
            </a:xfrm>
            <a:custGeom>
              <a:avLst/>
              <a:gdLst/>
              <a:ahLst/>
              <a:cxnLst/>
              <a:rect l="l" t="t" r="r" b="b"/>
              <a:pathLst>
                <a:path w="1205" h="972" extrusionOk="0">
                  <a:moveTo>
                    <a:pt x="621" y="1"/>
                  </a:moveTo>
                  <a:cubicBezTo>
                    <a:pt x="549" y="1"/>
                    <a:pt x="475" y="17"/>
                    <a:pt x="401" y="54"/>
                  </a:cubicBezTo>
                  <a:cubicBezTo>
                    <a:pt x="1" y="254"/>
                    <a:pt x="68" y="855"/>
                    <a:pt x="501" y="955"/>
                  </a:cubicBezTo>
                  <a:cubicBezTo>
                    <a:pt x="542" y="966"/>
                    <a:pt x="584" y="972"/>
                    <a:pt x="625" y="972"/>
                  </a:cubicBezTo>
                  <a:cubicBezTo>
                    <a:pt x="822" y="972"/>
                    <a:pt x="1013" y="847"/>
                    <a:pt x="1068" y="655"/>
                  </a:cubicBezTo>
                  <a:cubicBezTo>
                    <a:pt x="1204" y="328"/>
                    <a:pt x="940" y="1"/>
                    <a:pt x="6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66;p76">
              <a:extLst>
                <a:ext uri="{FF2B5EF4-FFF2-40B4-BE49-F238E27FC236}">
                  <a16:creationId xmlns:a16="http://schemas.microsoft.com/office/drawing/2014/main" id="{5FE1C5C8-7DE7-BAAF-CCAC-7F1155AA9FAB}"/>
                </a:ext>
              </a:extLst>
            </p:cNvPr>
            <p:cNvSpPr/>
            <p:nvPr/>
          </p:nvSpPr>
          <p:spPr>
            <a:xfrm>
              <a:off x="4468450" y="2958775"/>
              <a:ext cx="28400" cy="21600"/>
            </a:xfrm>
            <a:custGeom>
              <a:avLst/>
              <a:gdLst/>
              <a:ahLst/>
              <a:cxnLst/>
              <a:rect l="l" t="t" r="r" b="b"/>
              <a:pathLst>
                <a:path w="1136" h="864" extrusionOk="0">
                  <a:moveTo>
                    <a:pt x="638" y="0"/>
                  </a:moveTo>
                  <a:cubicBezTo>
                    <a:pt x="242" y="0"/>
                    <a:pt x="1" y="550"/>
                    <a:pt x="364" y="853"/>
                  </a:cubicBezTo>
                  <a:cubicBezTo>
                    <a:pt x="400" y="860"/>
                    <a:pt x="435" y="863"/>
                    <a:pt x="469" y="863"/>
                  </a:cubicBezTo>
                  <a:cubicBezTo>
                    <a:pt x="904" y="863"/>
                    <a:pt x="1136" y="297"/>
                    <a:pt x="764" y="19"/>
                  </a:cubicBezTo>
                  <a:cubicBezTo>
                    <a:pt x="721" y="6"/>
                    <a:pt x="679" y="0"/>
                    <a:pt x="6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67;p76">
              <a:extLst>
                <a:ext uri="{FF2B5EF4-FFF2-40B4-BE49-F238E27FC236}">
                  <a16:creationId xmlns:a16="http://schemas.microsoft.com/office/drawing/2014/main" id="{588C7258-9834-2305-39B7-B7FB8752983C}"/>
                </a:ext>
              </a:extLst>
            </p:cNvPr>
            <p:cNvSpPr/>
            <p:nvPr/>
          </p:nvSpPr>
          <p:spPr>
            <a:xfrm>
              <a:off x="4431675" y="3026925"/>
              <a:ext cx="27700" cy="22725"/>
            </a:xfrm>
            <a:custGeom>
              <a:avLst/>
              <a:gdLst/>
              <a:ahLst/>
              <a:cxnLst/>
              <a:rect l="l" t="t" r="r" b="b"/>
              <a:pathLst>
                <a:path w="1108" h="909" extrusionOk="0">
                  <a:moveTo>
                    <a:pt x="532" y="0"/>
                  </a:moveTo>
                  <a:cubicBezTo>
                    <a:pt x="380" y="0"/>
                    <a:pt x="225" y="91"/>
                    <a:pt x="134" y="228"/>
                  </a:cubicBezTo>
                  <a:cubicBezTo>
                    <a:pt x="0" y="428"/>
                    <a:pt x="34" y="695"/>
                    <a:pt x="234" y="862"/>
                  </a:cubicBezTo>
                  <a:cubicBezTo>
                    <a:pt x="303" y="894"/>
                    <a:pt x="371" y="909"/>
                    <a:pt x="435" y="909"/>
                  </a:cubicBezTo>
                  <a:cubicBezTo>
                    <a:pt x="837" y="909"/>
                    <a:pt x="1108" y="349"/>
                    <a:pt x="734" y="61"/>
                  </a:cubicBezTo>
                  <a:cubicBezTo>
                    <a:pt x="671" y="19"/>
                    <a:pt x="602" y="0"/>
                    <a:pt x="5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68;p76">
              <a:extLst>
                <a:ext uri="{FF2B5EF4-FFF2-40B4-BE49-F238E27FC236}">
                  <a16:creationId xmlns:a16="http://schemas.microsoft.com/office/drawing/2014/main" id="{07E160FE-835A-AB53-7436-4FF0EF5CF4F9}"/>
                </a:ext>
              </a:extLst>
            </p:cNvPr>
            <p:cNvSpPr/>
            <p:nvPr/>
          </p:nvSpPr>
          <p:spPr>
            <a:xfrm>
              <a:off x="4383300" y="3091900"/>
              <a:ext cx="30800" cy="22675"/>
            </a:xfrm>
            <a:custGeom>
              <a:avLst/>
              <a:gdLst/>
              <a:ahLst/>
              <a:cxnLst/>
              <a:rect l="l" t="t" r="r" b="b"/>
              <a:pathLst>
                <a:path w="1232" h="907" extrusionOk="0">
                  <a:moveTo>
                    <a:pt x="659" y="0"/>
                  </a:moveTo>
                  <a:cubicBezTo>
                    <a:pt x="270" y="0"/>
                    <a:pt x="0" y="497"/>
                    <a:pt x="334" y="831"/>
                  </a:cubicBezTo>
                  <a:cubicBezTo>
                    <a:pt x="421" y="884"/>
                    <a:pt x="508" y="907"/>
                    <a:pt x="589" y="907"/>
                  </a:cubicBezTo>
                  <a:cubicBezTo>
                    <a:pt x="971" y="907"/>
                    <a:pt x="1232" y="394"/>
                    <a:pt x="901" y="64"/>
                  </a:cubicBezTo>
                  <a:cubicBezTo>
                    <a:pt x="818" y="20"/>
                    <a:pt x="737" y="0"/>
                    <a:pt x="6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69;p76">
              <a:extLst>
                <a:ext uri="{FF2B5EF4-FFF2-40B4-BE49-F238E27FC236}">
                  <a16:creationId xmlns:a16="http://schemas.microsoft.com/office/drawing/2014/main" id="{8535CFE4-2258-9619-1EDC-155D2C342E87}"/>
                </a:ext>
              </a:extLst>
            </p:cNvPr>
            <p:cNvSpPr/>
            <p:nvPr/>
          </p:nvSpPr>
          <p:spPr>
            <a:xfrm>
              <a:off x="4332625" y="3152775"/>
              <a:ext cx="30500" cy="22375"/>
            </a:xfrm>
            <a:custGeom>
              <a:avLst/>
              <a:gdLst/>
              <a:ahLst/>
              <a:cxnLst/>
              <a:rect l="l" t="t" r="r" b="b"/>
              <a:pathLst>
                <a:path w="1220" h="895" extrusionOk="0">
                  <a:moveTo>
                    <a:pt x="655" y="1"/>
                  </a:moveTo>
                  <a:cubicBezTo>
                    <a:pt x="302" y="1"/>
                    <a:pt x="0" y="452"/>
                    <a:pt x="293" y="798"/>
                  </a:cubicBezTo>
                  <a:cubicBezTo>
                    <a:pt x="388" y="866"/>
                    <a:pt x="485" y="895"/>
                    <a:pt x="577" y="895"/>
                  </a:cubicBezTo>
                  <a:cubicBezTo>
                    <a:pt x="939" y="895"/>
                    <a:pt x="1219" y="443"/>
                    <a:pt x="927" y="98"/>
                  </a:cubicBezTo>
                  <a:cubicBezTo>
                    <a:pt x="839" y="30"/>
                    <a:pt x="745" y="1"/>
                    <a:pt x="65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70;p76">
              <a:extLst>
                <a:ext uri="{FF2B5EF4-FFF2-40B4-BE49-F238E27FC236}">
                  <a16:creationId xmlns:a16="http://schemas.microsoft.com/office/drawing/2014/main" id="{9890C39B-B718-5FD1-2906-6843919E5DF4}"/>
                </a:ext>
              </a:extLst>
            </p:cNvPr>
            <p:cNvSpPr/>
            <p:nvPr/>
          </p:nvSpPr>
          <p:spPr>
            <a:xfrm>
              <a:off x="4276825" y="3208850"/>
              <a:ext cx="28100" cy="22050"/>
            </a:xfrm>
            <a:custGeom>
              <a:avLst/>
              <a:gdLst/>
              <a:ahLst/>
              <a:cxnLst/>
              <a:rect l="l" t="t" r="r" b="b"/>
              <a:pathLst>
                <a:path w="1124" h="882" extrusionOk="0">
                  <a:moveTo>
                    <a:pt x="641" y="1"/>
                  </a:moveTo>
                  <a:cubicBezTo>
                    <a:pt x="295" y="1"/>
                    <a:pt x="1" y="398"/>
                    <a:pt x="257" y="757"/>
                  </a:cubicBezTo>
                  <a:cubicBezTo>
                    <a:pt x="340" y="840"/>
                    <a:pt x="457" y="882"/>
                    <a:pt x="574" y="882"/>
                  </a:cubicBezTo>
                  <a:cubicBezTo>
                    <a:pt x="690" y="882"/>
                    <a:pt x="807" y="840"/>
                    <a:pt x="890" y="757"/>
                  </a:cubicBezTo>
                  <a:cubicBezTo>
                    <a:pt x="1091" y="590"/>
                    <a:pt x="1124" y="323"/>
                    <a:pt x="957" y="123"/>
                  </a:cubicBezTo>
                  <a:cubicBezTo>
                    <a:pt x="856" y="37"/>
                    <a:pt x="746" y="1"/>
                    <a:pt x="6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71;p76">
              <a:extLst>
                <a:ext uri="{FF2B5EF4-FFF2-40B4-BE49-F238E27FC236}">
                  <a16:creationId xmlns:a16="http://schemas.microsoft.com/office/drawing/2014/main" id="{9B1F6DEE-2661-BD08-BCE4-5BA79E02CE42}"/>
                </a:ext>
              </a:extLst>
            </p:cNvPr>
            <p:cNvSpPr/>
            <p:nvPr/>
          </p:nvSpPr>
          <p:spPr>
            <a:xfrm>
              <a:off x="4214250" y="3256900"/>
              <a:ext cx="31475" cy="24500"/>
            </a:xfrm>
            <a:custGeom>
              <a:avLst/>
              <a:gdLst/>
              <a:ahLst/>
              <a:cxnLst/>
              <a:rect l="l" t="t" r="r" b="b"/>
              <a:pathLst>
                <a:path w="1259" h="980" extrusionOk="0">
                  <a:moveTo>
                    <a:pt x="620" y="1"/>
                  </a:moveTo>
                  <a:cubicBezTo>
                    <a:pt x="211" y="1"/>
                    <a:pt x="0" y="512"/>
                    <a:pt x="291" y="836"/>
                  </a:cubicBezTo>
                  <a:cubicBezTo>
                    <a:pt x="383" y="928"/>
                    <a:pt x="505" y="979"/>
                    <a:pt x="629" y="979"/>
                  </a:cubicBezTo>
                  <a:cubicBezTo>
                    <a:pt x="731" y="979"/>
                    <a:pt x="835" y="945"/>
                    <a:pt x="925" y="869"/>
                  </a:cubicBezTo>
                  <a:cubicBezTo>
                    <a:pt x="1259" y="603"/>
                    <a:pt x="1092" y="35"/>
                    <a:pt x="658" y="2"/>
                  </a:cubicBezTo>
                  <a:cubicBezTo>
                    <a:pt x="645" y="1"/>
                    <a:pt x="632" y="1"/>
                    <a:pt x="6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72;p76">
              <a:extLst>
                <a:ext uri="{FF2B5EF4-FFF2-40B4-BE49-F238E27FC236}">
                  <a16:creationId xmlns:a16="http://schemas.microsoft.com/office/drawing/2014/main" id="{03A784D0-3678-4E74-6AB2-4FCEAD8A28A6}"/>
                </a:ext>
              </a:extLst>
            </p:cNvPr>
            <p:cNvSpPr/>
            <p:nvPr/>
          </p:nvSpPr>
          <p:spPr>
            <a:xfrm>
              <a:off x="4153125" y="3304150"/>
              <a:ext cx="26700" cy="21475"/>
            </a:xfrm>
            <a:custGeom>
              <a:avLst/>
              <a:gdLst/>
              <a:ahLst/>
              <a:cxnLst/>
              <a:rect l="l" t="t" r="r" b="b"/>
              <a:pathLst>
                <a:path w="1068" h="859" extrusionOk="0">
                  <a:moveTo>
                    <a:pt x="561" y="0"/>
                  </a:moveTo>
                  <a:cubicBezTo>
                    <a:pt x="472" y="0"/>
                    <a:pt x="381" y="27"/>
                    <a:pt x="301" y="80"/>
                  </a:cubicBezTo>
                  <a:cubicBezTo>
                    <a:pt x="68" y="214"/>
                    <a:pt x="1" y="480"/>
                    <a:pt x="101" y="681"/>
                  </a:cubicBezTo>
                  <a:cubicBezTo>
                    <a:pt x="207" y="806"/>
                    <a:pt x="338" y="859"/>
                    <a:pt x="465" y="859"/>
                  </a:cubicBezTo>
                  <a:cubicBezTo>
                    <a:pt x="778" y="859"/>
                    <a:pt x="1068" y="536"/>
                    <a:pt x="902" y="180"/>
                  </a:cubicBezTo>
                  <a:cubicBezTo>
                    <a:pt x="822" y="60"/>
                    <a:pt x="693" y="0"/>
                    <a:pt x="56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73;p76">
              <a:extLst>
                <a:ext uri="{FF2B5EF4-FFF2-40B4-BE49-F238E27FC236}">
                  <a16:creationId xmlns:a16="http://schemas.microsoft.com/office/drawing/2014/main" id="{C33D6414-CE28-66E2-1E97-C5BD4EA20880}"/>
                </a:ext>
              </a:extLst>
            </p:cNvPr>
            <p:cNvSpPr/>
            <p:nvPr/>
          </p:nvSpPr>
          <p:spPr>
            <a:xfrm>
              <a:off x="4084125" y="3344200"/>
              <a:ext cx="24875" cy="19150"/>
            </a:xfrm>
            <a:custGeom>
              <a:avLst/>
              <a:gdLst/>
              <a:ahLst/>
              <a:cxnLst/>
              <a:rect l="l" t="t" r="r" b="b"/>
              <a:pathLst>
                <a:path w="995" h="766" extrusionOk="0">
                  <a:moveTo>
                    <a:pt x="558" y="1"/>
                  </a:moveTo>
                  <a:cubicBezTo>
                    <a:pt x="271" y="1"/>
                    <a:pt x="1" y="259"/>
                    <a:pt x="92" y="580"/>
                  </a:cubicBezTo>
                  <a:cubicBezTo>
                    <a:pt x="189" y="709"/>
                    <a:pt x="321" y="765"/>
                    <a:pt x="452" y="765"/>
                  </a:cubicBezTo>
                  <a:cubicBezTo>
                    <a:pt x="725" y="765"/>
                    <a:pt x="994" y="518"/>
                    <a:pt x="926" y="179"/>
                  </a:cubicBezTo>
                  <a:cubicBezTo>
                    <a:pt x="822" y="54"/>
                    <a:pt x="688" y="1"/>
                    <a:pt x="5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74;p76">
              <a:extLst>
                <a:ext uri="{FF2B5EF4-FFF2-40B4-BE49-F238E27FC236}">
                  <a16:creationId xmlns:a16="http://schemas.microsoft.com/office/drawing/2014/main" id="{543FB880-40D0-3B07-08E6-496F0EE0FA65}"/>
                </a:ext>
              </a:extLst>
            </p:cNvPr>
            <p:cNvSpPr/>
            <p:nvPr/>
          </p:nvSpPr>
          <p:spPr>
            <a:xfrm>
              <a:off x="4011375" y="3375225"/>
              <a:ext cx="26350" cy="21200"/>
            </a:xfrm>
            <a:custGeom>
              <a:avLst/>
              <a:gdLst/>
              <a:ahLst/>
              <a:cxnLst/>
              <a:rect l="l" t="t" r="r" b="b"/>
              <a:pathLst>
                <a:path w="1054" h="848" extrusionOk="0">
                  <a:moveTo>
                    <a:pt x="554" y="1"/>
                  </a:moveTo>
                  <a:cubicBezTo>
                    <a:pt x="492" y="1"/>
                    <a:pt x="428" y="13"/>
                    <a:pt x="367" y="39"/>
                  </a:cubicBezTo>
                  <a:cubicBezTo>
                    <a:pt x="134" y="139"/>
                    <a:pt x="0" y="373"/>
                    <a:pt x="67" y="606"/>
                  </a:cubicBezTo>
                  <a:cubicBezTo>
                    <a:pt x="175" y="774"/>
                    <a:pt x="339" y="847"/>
                    <a:pt x="498" y="847"/>
                  </a:cubicBezTo>
                  <a:cubicBezTo>
                    <a:pt x="783" y="847"/>
                    <a:pt x="1053" y="615"/>
                    <a:pt x="968" y="273"/>
                  </a:cubicBezTo>
                  <a:cubicBezTo>
                    <a:pt x="894" y="100"/>
                    <a:pt x="729" y="1"/>
                    <a:pt x="5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75;p76">
              <a:extLst>
                <a:ext uri="{FF2B5EF4-FFF2-40B4-BE49-F238E27FC236}">
                  <a16:creationId xmlns:a16="http://schemas.microsoft.com/office/drawing/2014/main" id="{F4EA05DB-C7B0-A468-1DE1-19DB2624397D}"/>
                </a:ext>
              </a:extLst>
            </p:cNvPr>
            <p:cNvSpPr/>
            <p:nvPr/>
          </p:nvSpPr>
          <p:spPr>
            <a:xfrm>
              <a:off x="3936950" y="3400975"/>
              <a:ext cx="25425" cy="21100"/>
            </a:xfrm>
            <a:custGeom>
              <a:avLst/>
              <a:gdLst/>
              <a:ahLst/>
              <a:cxnLst/>
              <a:rect l="l" t="t" r="r" b="b"/>
              <a:pathLst>
                <a:path w="1017" h="844" extrusionOk="0">
                  <a:moveTo>
                    <a:pt x="547" y="0"/>
                  </a:moveTo>
                  <a:cubicBezTo>
                    <a:pt x="276" y="0"/>
                    <a:pt x="1" y="215"/>
                    <a:pt x="42" y="544"/>
                  </a:cubicBezTo>
                  <a:cubicBezTo>
                    <a:pt x="133" y="752"/>
                    <a:pt x="306" y="844"/>
                    <a:pt x="479" y="844"/>
                  </a:cubicBezTo>
                  <a:cubicBezTo>
                    <a:pt x="748" y="844"/>
                    <a:pt x="1016" y="622"/>
                    <a:pt x="976" y="277"/>
                  </a:cubicBezTo>
                  <a:cubicBezTo>
                    <a:pt x="886" y="84"/>
                    <a:pt x="717" y="0"/>
                    <a:pt x="5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76;p76">
              <a:extLst>
                <a:ext uri="{FF2B5EF4-FFF2-40B4-BE49-F238E27FC236}">
                  <a16:creationId xmlns:a16="http://schemas.microsoft.com/office/drawing/2014/main" id="{C1718F68-9380-9BE5-6443-DFE787A71609}"/>
                </a:ext>
              </a:extLst>
            </p:cNvPr>
            <p:cNvSpPr/>
            <p:nvPr/>
          </p:nvSpPr>
          <p:spPr>
            <a:xfrm>
              <a:off x="3860775" y="3420075"/>
              <a:ext cx="23850" cy="20175"/>
            </a:xfrm>
            <a:custGeom>
              <a:avLst/>
              <a:gdLst/>
              <a:ahLst/>
              <a:cxnLst/>
              <a:rect l="l" t="t" r="r" b="b"/>
              <a:pathLst>
                <a:path w="954" h="807" extrusionOk="0">
                  <a:moveTo>
                    <a:pt x="492" y="1"/>
                  </a:moveTo>
                  <a:cubicBezTo>
                    <a:pt x="243" y="1"/>
                    <a:pt x="1" y="175"/>
                    <a:pt x="20" y="480"/>
                  </a:cubicBezTo>
                  <a:cubicBezTo>
                    <a:pt x="91" y="706"/>
                    <a:pt x="269" y="807"/>
                    <a:pt x="451" y="807"/>
                  </a:cubicBezTo>
                  <a:cubicBezTo>
                    <a:pt x="699" y="807"/>
                    <a:pt x="954" y="621"/>
                    <a:pt x="954" y="313"/>
                  </a:cubicBezTo>
                  <a:cubicBezTo>
                    <a:pt x="868" y="99"/>
                    <a:pt x="678" y="1"/>
                    <a:pt x="4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77;p76">
              <a:extLst>
                <a:ext uri="{FF2B5EF4-FFF2-40B4-BE49-F238E27FC236}">
                  <a16:creationId xmlns:a16="http://schemas.microsoft.com/office/drawing/2014/main" id="{F9C3DB45-0C72-9BB5-5772-09ACBACA90B9}"/>
                </a:ext>
              </a:extLst>
            </p:cNvPr>
            <p:cNvSpPr/>
            <p:nvPr/>
          </p:nvSpPr>
          <p:spPr>
            <a:xfrm>
              <a:off x="3782875" y="3430950"/>
              <a:ext cx="23375" cy="21100"/>
            </a:xfrm>
            <a:custGeom>
              <a:avLst/>
              <a:gdLst/>
              <a:ahLst/>
              <a:cxnLst/>
              <a:rect l="l" t="t" r="r" b="b"/>
              <a:pathLst>
                <a:path w="935" h="844" extrusionOk="0">
                  <a:moveTo>
                    <a:pt x="475" y="0"/>
                  </a:moveTo>
                  <a:cubicBezTo>
                    <a:pt x="237" y="0"/>
                    <a:pt x="0" y="170"/>
                    <a:pt x="0" y="479"/>
                  </a:cubicBezTo>
                  <a:cubicBezTo>
                    <a:pt x="47" y="725"/>
                    <a:pt x="243" y="844"/>
                    <a:pt x="443" y="844"/>
                  </a:cubicBezTo>
                  <a:cubicBezTo>
                    <a:pt x="677" y="844"/>
                    <a:pt x="916" y="684"/>
                    <a:pt x="934" y="379"/>
                  </a:cubicBezTo>
                  <a:cubicBezTo>
                    <a:pt x="874" y="120"/>
                    <a:pt x="674" y="0"/>
                    <a:pt x="4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78;p76">
              <a:extLst>
                <a:ext uri="{FF2B5EF4-FFF2-40B4-BE49-F238E27FC236}">
                  <a16:creationId xmlns:a16="http://schemas.microsoft.com/office/drawing/2014/main" id="{4AB58DE8-5092-C6E9-DF74-E05316EB38B1}"/>
                </a:ext>
              </a:extLst>
            </p:cNvPr>
            <p:cNvSpPr/>
            <p:nvPr/>
          </p:nvSpPr>
          <p:spPr>
            <a:xfrm>
              <a:off x="3703650" y="3435600"/>
              <a:ext cx="23375" cy="20675"/>
            </a:xfrm>
            <a:custGeom>
              <a:avLst/>
              <a:gdLst/>
              <a:ahLst/>
              <a:cxnLst/>
              <a:rect l="l" t="t" r="r" b="b"/>
              <a:pathLst>
                <a:path w="935" h="827" extrusionOk="0">
                  <a:moveTo>
                    <a:pt x="467" y="1"/>
                  </a:moveTo>
                  <a:cubicBezTo>
                    <a:pt x="251" y="1"/>
                    <a:pt x="34" y="143"/>
                    <a:pt x="0" y="426"/>
                  </a:cubicBezTo>
                  <a:cubicBezTo>
                    <a:pt x="34" y="693"/>
                    <a:pt x="251" y="826"/>
                    <a:pt x="467" y="826"/>
                  </a:cubicBezTo>
                  <a:cubicBezTo>
                    <a:pt x="684" y="826"/>
                    <a:pt x="901" y="693"/>
                    <a:pt x="934" y="426"/>
                  </a:cubicBezTo>
                  <a:cubicBezTo>
                    <a:pt x="901" y="143"/>
                    <a:pt x="684" y="1"/>
                    <a:pt x="4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79;p76">
              <a:extLst>
                <a:ext uri="{FF2B5EF4-FFF2-40B4-BE49-F238E27FC236}">
                  <a16:creationId xmlns:a16="http://schemas.microsoft.com/office/drawing/2014/main" id="{37C60178-B6BA-2800-B900-2C91A14FFA7D}"/>
                </a:ext>
              </a:extLst>
            </p:cNvPr>
            <p:cNvSpPr/>
            <p:nvPr/>
          </p:nvSpPr>
          <p:spPr>
            <a:xfrm>
              <a:off x="3624425" y="3432800"/>
              <a:ext cx="23375" cy="20175"/>
            </a:xfrm>
            <a:custGeom>
              <a:avLst/>
              <a:gdLst/>
              <a:ahLst/>
              <a:cxnLst/>
              <a:rect l="l" t="t" r="r" b="b"/>
              <a:pathLst>
                <a:path w="935" h="807" extrusionOk="0">
                  <a:moveTo>
                    <a:pt x="441" y="0"/>
                  </a:moveTo>
                  <a:cubicBezTo>
                    <a:pt x="229" y="0"/>
                    <a:pt x="31" y="158"/>
                    <a:pt x="1" y="371"/>
                  </a:cubicBezTo>
                  <a:cubicBezTo>
                    <a:pt x="18" y="655"/>
                    <a:pt x="252" y="807"/>
                    <a:pt x="483" y="807"/>
                  </a:cubicBezTo>
                  <a:cubicBezTo>
                    <a:pt x="687" y="807"/>
                    <a:pt x="888" y="688"/>
                    <a:pt x="935" y="438"/>
                  </a:cubicBezTo>
                  <a:cubicBezTo>
                    <a:pt x="935" y="205"/>
                    <a:pt x="734" y="4"/>
                    <a:pt x="501" y="4"/>
                  </a:cubicBezTo>
                  <a:cubicBezTo>
                    <a:pt x="481" y="2"/>
                    <a:pt x="461" y="0"/>
                    <a:pt x="44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80;p76">
              <a:extLst>
                <a:ext uri="{FF2B5EF4-FFF2-40B4-BE49-F238E27FC236}">
                  <a16:creationId xmlns:a16="http://schemas.microsoft.com/office/drawing/2014/main" id="{DE11FB10-6BF2-1DD2-E8B6-EF58245322E2}"/>
                </a:ext>
              </a:extLst>
            </p:cNvPr>
            <p:cNvSpPr/>
            <p:nvPr/>
          </p:nvSpPr>
          <p:spPr>
            <a:xfrm>
              <a:off x="3546025" y="3422525"/>
              <a:ext cx="24225" cy="21325"/>
            </a:xfrm>
            <a:custGeom>
              <a:avLst/>
              <a:gdLst/>
              <a:ahLst/>
              <a:cxnLst/>
              <a:rect l="l" t="t" r="r" b="b"/>
              <a:pathLst>
                <a:path w="969" h="853" extrusionOk="0">
                  <a:moveTo>
                    <a:pt x="429" y="0"/>
                  </a:moveTo>
                  <a:cubicBezTo>
                    <a:pt x="234" y="0"/>
                    <a:pt x="58" y="151"/>
                    <a:pt x="1" y="349"/>
                  </a:cubicBezTo>
                  <a:lnTo>
                    <a:pt x="34" y="349"/>
                  </a:lnTo>
                  <a:cubicBezTo>
                    <a:pt x="15" y="670"/>
                    <a:pt x="265" y="853"/>
                    <a:pt x="515" y="853"/>
                  </a:cubicBezTo>
                  <a:cubicBezTo>
                    <a:pt x="705" y="853"/>
                    <a:pt x="896" y="747"/>
                    <a:pt x="968" y="516"/>
                  </a:cubicBezTo>
                  <a:cubicBezTo>
                    <a:pt x="968" y="249"/>
                    <a:pt x="802" y="49"/>
                    <a:pt x="535" y="15"/>
                  </a:cubicBezTo>
                  <a:cubicBezTo>
                    <a:pt x="499" y="5"/>
                    <a:pt x="464" y="0"/>
                    <a:pt x="4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081;p76">
              <a:extLst>
                <a:ext uri="{FF2B5EF4-FFF2-40B4-BE49-F238E27FC236}">
                  <a16:creationId xmlns:a16="http://schemas.microsoft.com/office/drawing/2014/main" id="{D61294B4-9BDB-1312-FEB5-43DAF90951E2}"/>
                </a:ext>
              </a:extLst>
            </p:cNvPr>
            <p:cNvSpPr/>
            <p:nvPr/>
          </p:nvSpPr>
          <p:spPr>
            <a:xfrm>
              <a:off x="3467825" y="3405325"/>
              <a:ext cx="25050" cy="21225"/>
            </a:xfrm>
            <a:custGeom>
              <a:avLst/>
              <a:gdLst/>
              <a:ahLst/>
              <a:cxnLst/>
              <a:rect l="l" t="t" r="r" b="b"/>
              <a:pathLst>
                <a:path w="1002" h="849" extrusionOk="0">
                  <a:moveTo>
                    <a:pt x="477" y="1"/>
                  </a:moveTo>
                  <a:cubicBezTo>
                    <a:pt x="307" y="1"/>
                    <a:pt x="139" y="92"/>
                    <a:pt x="60" y="303"/>
                  </a:cubicBezTo>
                  <a:cubicBezTo>
                    <a:pt x="1" y="641"/>
                    <a:pt x="248" y="848"/>
                    <a:pt x="508" y="848"/>
                  </a:cubicBezTo>
                  <a:cubicBezTo>
                    <a:pt x="684" y="848"/>
                    <a:pt x="866" y="752"/>
                    <a:pt x="961" y="536"/>
                  </a:cubicBezTo>
                  <a:cubicBezTo>
                    <a:pt x="1001" y="214"/>
                    <a:pt x="737" y="1"/>
                    <a:pt x="4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082;p76">
              <a:extLst>
                <a:ext uri="{FF2B5EF4-FFF2-40B4-BE49-F238E27FC236}">
                  <a16:creationId xmlns:a16="http://schemas.microsoft.com/office/drawing/2014/main" id="{9C79665F-1EE3-EA4D-4665-C74873A23145}"/>
                </a:ext>
              </a:extLst>
            </p:cNvPr>
            <p:cNvSpPr/>
            <p:nvPr/>
          </p:nvSpPr>
          <p:spPr>
            <a:xfrm>
              <a:off x="3391825" y="3381275"/>
              <a:ext cx="26250" cy="21350"/>
            </a:xfrm>
            <a:custGeom>
              <a:avLst/>
              <a:gdLst/>
              <a:ahLst/>
              <a:cxnLst/>
              <a:rect l="l" t="t" r="r" b="b"/>
              <a:pathLst>
                <a:path w="1050" h="854" extrusionOk="0">
                  <a:moveTo>
                    <a:pt x="491" y="0"/>
                  </a:moveTo>
                  <a:cubicBezTo>
                    <a:pt x="328" y="0"/>
                    <a:pt x="163" y="81"/>
                    <a:pt x="65" y="264"/>
                  </a:cubicBezTo>
                  <a:cubicBezTo>
                    <a:pt x="0" y="607"/>
                    <a:pt x="280" y="853"/>
                    <a:pt x="559" y="853"/>
                  </a:cubicBezTo>
                  <a:cubicBezTo>
                    <a:pt x="714" y="853"/>
                    <a:pt x="870" y="777"/>
                    <a:pt x="965" y="598"/>
                  </a:cubicBezTo>
                  <a:cubicBezTo>
                    <a:pt x="1050" y="239"/>
                    <a:pt x="773" y="0"/>
                    <a:pt x="4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83;p76">
              <a:extLst>
                <a:ext uri="{FF2B5EF4-FFF2-40B4-BE49-F238E27FC236}">
                  <a16:creationId xmlns:a16="http://schemas.microsoft.com/office/drawing/2014/main" id="{07133001-8A31-D1F4-EAA6-9CAB8526A73B}"/>
                </a:ext>
              </a:extLst>
            </p:cNvPr>
            <p:cNvSpPr/>
            <p:nvPr/>
          </p:nvSpPr>
          <p:spPr>
            <a:xfrm>
              <a:off x="3317800" y="3350050"/>
              <a:ext cx="27275" cy="22050"/>
            </a:xfrm>
            <a:custGeom>
              <a:avLst/>
              <a:gdLst/>
              <a:ahLst/>
              <a:cxnLst/>
              <a:rect l="l" t="t" r="r" b="b"/>
              <a:pathLst>
                <a:path w="1091" h="882" extrusionOk="0">
                  <a:moveTo>
                    <a:pt x="544" y="0"/>
                  </a:moveTo>
                  <a:cubicBezTo>
                    <a:pt x="379" y="0"/>
                    <a:pt x="227" y="82"/>
                    <a:pt x="157" y="246"/>
                  </a:cubicBezTo>
                  <a:lnTo>
                    <a:pt x="157" y="212"/>
                  </a:lnTo>
                  <a:lnTo>
                    <a:pt x="157" y="212"/>
                  </a:lnTo>
                  <a:cubicBezTo>
                    <a:pt x="1" y="592"/>
                    <a:pt x="293" y="882"/>
                    <a:pt x="593" y="882"/>
                  </a:cubicBezTo>
                  <a:cubicBezTo>
                    <a:pt x="741" y="882"/>
                    <a:pt x="892" y="811"/>
                    <a:pt x="991" y="646"/>
                  </a:cubicBezTo>
                  <a:cubicBezTo>
                    <a:pt x="1091" y="412"/>
                    <a:pt x="991" y="146"/>
                    <a:pt x="757" y="45"/>
                  </a:cubicBezTo>
                  <a:cubicBezTo>
                    <a:pt x="687" y="15"/>
                    <a:pt x="614" y="0"/>
                    <a:pt x="5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84;p76">
              <a:extLst>
                <a:ext uri="{FF2B5EF4-FFF2-40B4-BE49-F238E27FC236}">
                  <a16:creationId xmlns:a16="http://schemas.microsoft.com/office/drawing/2014/main" id="{7CA742F9-8F18-8E03-9902-3E74F4A77120}"/>
                </a:ext>
              </a:extLst>
            </p:cNvPr>
            <p:cNvSpPr/>
            <p:nvPr/>
          </p:nvSpPr>
          <p:spPr>
            <a:xfrm>
              <a:off x="3246775" y="3311375"/>
              <a:ext cx="31700" cy="24400"/>
            </a:xfrm>
            <a:custGeom>
              <a:avLst/>
              <a:gdLst/>
              <a:ahLst/>
              <a:cxnLst/>
              <a:rect l="l" t="t" r="r" b="b"/>
              <a:pathLst>
                <a:path w="1268" h="976" extrusionOk="0">
                  <a:moveTo>
                    <a:pt x="628" y="1"/>
                  </a:moveTo>
                  <a:cubicBezTo>
                    <a:pt x="477" y="1"/>
                    <a:pt x="326" y="76"/>
                    <a:pt x="229" y="258"/>
                  </a:cubicBezTo>
                  <a:cubicBezTo>
                    <a:pt x="0" y="625"/>
                    <a:pt x="322" y="976"/>
                    <a:pt x="654" y="976"/>
                  </a:cubicBezTo>
                  <a:cubicBezTo>
                    <a:pt x="805" y="976"/>
                    <a:pt x="959" y="903"/>
                    <a:pt x="1063" y="725"/>
                  </a:cubicBezTo>
                  <a:cubicBezTo>
                    <a:pt x="1267" y="340"/>
                    <a:pt x="948" y="1"/>
                    <a:pt x="6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85;p76">
              <a:extLst>
                <a:ext uri="{FF2B5EF4-FFF2-40B4-BE49-F238E27FC236}">
                  <a16:creationId xmlns:a16="http://schemas.microsoft.com/office/drawing/2014/main" id="{D517ED1F-1031-A6FD-57B7-B829A03B22AB}"/>
                </a:ext>
              </a:extLst>
            </p:cNvPr>
            <p:cNvSpPr/>
            <p:nvPr/>
          </p:nvSpPr>
          <p:spPr>
            <a:xfrm>
              <a:off x="3181700" y="3269000"/>
              <a:ext cx="29025" cy="21750"/>
            </a:xfrm>
            <a:custGeom>
              <a:avLst/>
              <a:gdLst/>
              <a:ahLst/>
              <a:cxnLst/>
              <a:rect l="l" t="t" r="r" b="b"/>
              <a:pathLst>
                <a:path w="1161" h="870" extrusionOk="0">
                  <a:moveTo>
                    <a:pt x="543" y="1"/>
                  </a:moveTo>
                  <a:cubicBezTo>
                    <a:pt x="425" y="1"/>
                    <a:pt x="303" y="46"/>
                    <a:pt x="197" y="152"/>
                  </a:cubicBezTo>
                  <a:cubicBezTo>
                    <a:pt x="1" y="520"/>
                    <a:pt x="292" y="870"/>
                    <a:pt x="619" y="870"/>
                  </a:cubicBezTo>
                  <a:cubicBezTo>
                    <a:pt x="736" y="870"/>
                    <a:pt x="858" y="825"/>
                    <a:pt x="964" y="719"/>
                  </a:cubicBezTo>
                  <a:cubicBezTo>
                    <a:pt x="1161" y="351"/>
                    <a:pt x="869" y="1"/>
                    <a:pt x="5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086;p76">
              <a:extLst>
                <a:ext uri="{FF2B5EF4-FFF2-40B4-BE49-F238E27FC236}">
                  <a16:creationId xmlns:a16="http://schemas.microsoft.com/office/drawing/2014/main" id="{97C7AD46-D27B-D6D0-2E44-BF2F1100AB18}"/>
                </a:ext>
              </a:extLst>
            </p:cNvPr>
            <p:cNvSpPr/>
            <p:nvPr/>
          </p:nvSpPr>
          <p:spPr>
            <a:xfrm>
              <a:off x="3121575" y="3219700"/>
              <a:ext cx="28100" cy="22050"/>
            </a:xfrm>
            <a:custGeom>
              <a:avLst/>
              <a:gdLst/>
              <a:ahLst/>
              <a:cxnLst/>
              <a:rect l="l" t="t" r="r" b="b"/>
              <a:pathLst>
                <a:path w="1124" h="882" extrusionOk="0">
                  <a:moveTo>
                    <a:pt x="469" y="0"/>
                  </a:moveTo>
                  <a:cubicBezTo>
                    <a:pt x="366" y="0"/>
                    <a:pt x="260" y="37"/>
                    <a:pt x="167" y="122"/>
                  </a:cubicBezTo>
                  <a:cubicBezTo>
                    <a:pt x="0" y="323"/>
                    <a:pt x="34" y="589"/>
                    <a:pt x="234" y="756"/>
                  </a:cubicBezTo>
                  <a:cubicBezTo>
                    <a:pt x="317" y="840"/>
                    <a:pt x="434" y="881"/>
                    <a:pt x="551" y="881"/>
                  </a:cubicBezTo>
                  <a:cubicBezTo>
                    <a:pt x="667" y="881"/>
                    <a:pt x="784" y="840"/>
                    <a:pt x="867" y="756"/>
                  </a:cubicBezTo>
                  <a:cubicBezTo>
                    <a:pt x="1123" y="398"/>
                    <a:pt x="810" y="0"/>
                    <a:pt x="4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87;p76">
              <a:extLst>
                <a:ext uri="{FF2B5EF4-FFF2-40B4-BE49-F238E27FC236}">
                  <a16:creationId xmlns:a16="http://schemas.microsoft.com/office/drawing/2014/main" id="{9C940CD1-8034-8323-E074-5155C4B6137E}"/>
                </a:ext>
              </a:extLst>
            </p:cNvPr>
            <p:cNvSpPr/>
            <p:nvPr/>
          </p:nvSpPr>
          <p:spPr>
            <a:xfrm>
              <a:off x="3062450" y="3165200"/>
              <a:ext cx="29875" cy="21725"/>
            </a:xfrm>
            <a:custGeom>
              <a:avLst/>
              <a:gdLst/>
              <a:ahLst/>
              <a:cxnLst/>
              <a:rect l="l" t="t" r="r" b="b"/>
              <a:pathLst>
                <a:path w="1195" h="869" extrusionOk="0">
                  <a:moveTo>
                    <a:pt x="559" y="0"/>
                  </a:moveTo>
                  <a:cubicBezTo>
                    <a:pt x="463" y="0"/>
                    <a:pt x="362" y="31"/>
                    <a:pt x="264" y="101"/>
                  </a:cubicBezTo>
                  <a:cubicBezTo>
                    <a:pt x="0" y="443"/>
                    <a:pt x="277" y="869"/>
                    <a:pt x="636" y="869"/>
                  </a:cubicBezTo>
                  <a:cubicBezTo>
                    <a:pt x="731" y="869"/>
                    <a:pt x="832" y="838"/>
                    <a:pt x="931" y="768"/>
                  </a:cubicBezTo>
                  <a:cubicBezTo>
                    <a:pt x="1194" y="426"/>
                    <a:pt x="917" y="0"/>
                    <a:pt x="5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4" name="Google Shape;3088;p76">
              <a:extLst>
                <a:ext uri="{FF2B5EF4-FFF2-40B4-BE49-F238E27FC236}">
                  <a16:creationId xmlns:a16="http://schemas.microsoft.com/office/drawing/2014/main" id="{F2A1A77D-4ECC-0FBB-6800-F90739F7A782}"/>
                </a:ext>
              </a:extLst>
            </p:cNvPr>
            <p:cNvSpPr/>
            <p:nvPr/>
          </p:nvSpPr>
          <p:spPr>
            <a:xfrm>
              <a:off x="3009975" y="3104875"/>
              <a:ext cx="30725" cy="22275"/>
            </a:xfrm>
            <a:custGeom>
              <a:avLst/>
              <a:gdLst/>
              <a:ahLst/>
              <a:cxnLst/>
              <a:rect l="l" t="t" r="r" b="b"/>
              <a:pathLst>
                <a:path w="1229" h="891" extrusionOk="0">
                  <a:moveTo>
                    <a:pt x="580" y="1"/>
                  </a:moveTo>
                  <a:cubicBezTo>
                    <a:pt x="498" y="1"/>
                    <a:pt x="413" y="24"/>
                    <a:pt x="328" y="79"/>
                  </a:cubicBezTo>
                  <a:cubicBezTo>
                    <a:pt x="0" y="407"/>
                    <a:pt x="276" y="891"/>
                    <a:pt x="662" y="891"/>
                  </a:cubicBezTo>
                  <a:cubicBezTo>
                    <a:pt x="747" y="891"/>
                    <a:pt x="838" y="867"/>
                    <a:pt x="928" y="813"/>
                  </a:cubicBezTo>
                  <a:cubicBezTo>
                    <a:pt x="1229" y="485"/>
                    <a:pt x="948" y="1"/>
                    <a:pt x="5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5" name="Google Shape;3089;p76">
              <a:extLst>
                <a:ext uri="{FF2B5EF4-FFF2-40B4-BE49-F238E27FC236}">
                  <a16:creationId xmlns:a16="http://schemas.microsoft.com/office/drawing/2014/main" id="{78B69E36-BAAD-B007-63FE-D8FE62D59B91}"/>
                </a:ext>
              </a:extLst>
            </p:cNvPr>
            <p:cNvSpPr/>
            <p:nvPr/>
          </p:nvSpPr>
          <p:spPr>
            <a:xfrm>
              <a:off x="2963900" y="3041350"/>
              <a:ext cx="30275" cy="21725"/>
            </a:xfrm>
            <a:custGeom>
              <a:avLst/>
              <a:gdLst/>
              <a:ahLst/>
              <a:cxnLst/>
              <a:rect l="l" t="t" r="r" b="b"/>
              <a:pathLst>
                <a:path w="1211" h="869" extrusionOk="0">
                  <a:moveTo>
                    <a:pt x="574" y="1"/>
                  </a:moveTo>
                  <a:cubicBezTo>
                    <a:pt x="508" y="1"/>
                    <a:pt x="439" y="16"/>
                    <a:pt x="370" y="51"/>
                  </a:cubicBezTo>
                  <a:cubicBezTo>
                    <a:pt x="1" y="364"/>
                    <a:pt x="260" y="869"/>
                    <a:pt x="653" y="869"/>
                  </a:cubicBezTo>
                  <a:cubicBezTo>
                    <a:pt x="722" y="869"/>
                    <a:pt x="795" y="853"/>
                    <a:pt x="870" y="819"/>
                  </a:cubicBezTo>
                  <a:cubicBezTo>
                    <a:pt x="1211" y="506"/>
                    <a:pt x="947" y="1"/>
                    <a:pt x="5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6" name="Google Shape;3090;p76">
              <a:extLst>
                <a:ext uri="{FF2B5EF4-FFF2-40B4-BE49-F238E27FC236}">
                  <a16:creationId xmlns:a16="http://schemas.microsoft.com/office/drawing/2014/main" id="{49DBD238-0B2F-2FC3-6B6B-3CA3DBECE8F3}"/>
                </a:ext>
              </a:extLst>
            </p:cNvPr>
            <p:cNvSpPr/>
            <p:nvPr/>
          </p:nvSpPr>
          <p:spPr>
            <a:xfrm>
              <a:off x="2924175" y="2972750"/>
              <a:ext cx="29550" cy="22175"/>
            </a:xfrm>
            <a:custGeom>
              <a:avLst/>
              <a:gdLst/>
              <a:ahLst/>
              <a:cxnLst/>
              <a:rect l="l" t="t" r="r" b="b"/>
              <a:pathLst>
                <a:path w="1182" h="887" extrusionOk="0">
                  <a:moveTo>
                    <a:pt x="523" y="0"/>
                  </a:moveTo>
                  <a:cubicBezTo>
                    <a:pt x="471" y="0"/>
                    <a:pt x="415" y="9"/>
                    <a:pt x="357" y="27"/>
                  </a:cubicBezTo>
                  <a:cubicBezTo>
                    <a:pt x="0" y="324"/>
                    <a:pt x="227" y="887"/>
                    <a:pt x="659" y="887"/>
                  </a:cubicBezTo>
                  <a:cubicBezTo>
                    <a:pt x="711" y="887"/>
                    <a:pt x="767" y="879"/>
                    <a:pt x="824" y="861"/>
                  </a:cubicBezTo>
                  <a:cubicBezTo>
                    <a:pt x="1181" y="563"/>
                    <a:pt x="955" y="0"/>
                    <a:pt x="52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8" name="Google Shape;3091;p76">
              <a:extLst>
                <a:ext uri="{FF2B5EF4-FFF2-40B4-BE49-F238E27FC236}">
                  <a16:creationId xmlns:a16="http://schemas.microsoft.com/office/drawing/2014/main" id="{74E96C50-A014-8827-6B5C-BD1BADAE0723}"/>
                </a:ext>
              </a:extLst>
            </p:cNvPr>
            <p:cNvSpPr/>
            <p:nvPr/>
          </p:nvSpPr>
          <p:spPr>
            <a:xfrm>
              <a:off x="2889100" y="2901075"/>
              <a:ext cx="31175" cy="22725"/>
            </a:xfrm>
            <a:custGeom>
              <a:avLst/>
              <a:gdLst/>
              <a:ahLst/>
              <a:cxnLst/>
              <a:rect l="l" t="t" r="r" b="b"/>
              <a:pathLst>
                <a:path w="1247" h="909" extrusionOk="0">
                  <a:moveTo>
                    <a:pt x="612" y="1"/>
                  </a:moveTo>
                  <a:cubicBezTo>
                    <a:pt x="564" y="1"/>
                    <a:pt x="513" y="8"/>
                    <a:pt x="460" y="25"/>
                  </a:cubicBezTo>
                  <a:cubicBezTo>
                    <a:pt x="0" y="270"/>
                    <a:pt x="244" y="908"/>
                    <a:pt x="699" y="908"/>
                  </a:cubicBezTo>
                  <a:cubicBezTo>
                    <a:pt x="740" y="908"/>
                    <a:pt x="783" y="903"/>
                    <a:pt x="826" y="892"/>
                  </a:cubicBezTo>
                  <a:cubicBezTo>
                    <a:pt x="1247" y="622"/>
                    <a:pt x="1046" y="1"/>
                    <a:pt x="61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9" name="Google Shape;3092;p76">
              <a:extLst>
                <a:ext uri="{FF2B5EF4-FFF2-40B4-BE49-F238E27FC236}">
                  <a16:creationId xmlns:a16="http://schemas.microsoft.com/office/drawing/2014/main" id="{62835866-C332-96E0-6FED-6D6EF6DFDA7C}"/>
                </a:ext>
              </a:extLst>
            </p:cNvPr>
            <p:cNvSpPr/>
            <p:nvPr/>
          </p:nvSpPr>
          <p:spPr>
            <a:xfrm>
              <a:off x="2862150" y="2826400"/>
              <a:ext cx="31025" cy="23000"/>
            </a:xfrm>
            <a:custGeom>
              <a:avLst/>
              <a:gdLst/>
              <a:ahLst/>
              <a:cxnLst/>
              <a:rect l="l" t="t" r="r" b="b"/>
              <a:pathLst>
                <a:path w="1241" h="920" extrusionOk="0">
                  <a:moveTo>
                    <a:pt x="570" y="1"/>
                  </a:moveTo>
                  <a:cubicBezTo>
                    <a:pt x="538" y="1"/>
                    <a:pt x="504" y="4"/>
                    <a:pt x="470" y="10"/>
                  </a:cubicBezTo>
                  <a:cubicBezTo>
                    <a:pt x="0" y="229"/>
                    <a:pt x="178" y="919"/>
                    <a:pt x="671" y="919"/>
                  </a:cubicBezTo>
                  <a:cubicBezTo>
                    <a:pt x="703" y="919"/>
                    <a:pt x="736" y="917"/>
                    <a:pt x="770" y="910"/>
                  </a:cubicBezTo>
                  <a:cubicBezTo>
                    <a:pt x="1240" y="691"/>
                    <a:pt x="1063" y="1"/>
                    <a:pt x="57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0" name="Google Shape;3093;p76">
              <a:extLst>
                <a:ext uri="{FF2B5EF4-FFF2-40B4-BE49-F238E27FC236}">
                  <a16:creationId xmlns:a16="http://schemas.microsoft.com/office/drawing/2014/main" id="{EE5A400A-9B3E-1237-E238-D2444011CEE3}"/>
                </a:ext>
              </a:extLst>
            </p:cNvPr>
            <p:cNvSpPr/>
            <p:nvPr/>
          </p:nvSpPr>
          <p:spPr>
            <a:xfrm>
              <a:off x="2842475" y="2750725"/>
              <a:ext cx="29500" cy="22575"/>
            </a:xfrm>
            <a:custGeom>
              <a:avLst/>
              <a:gdLst/>
              <a:ahLst/>
              <a:cxnLst/>
              <a:rect l="l" t="t" r="r" b="b"/>
              <a:pathLst>
                <a:path w="1180" h="903" extrusionOk="0">
                  <a:moveTo>
                    <a:pt x="527" y="0"/>
                  </a:moveTo>
                  <a:cubicBezTo>
                    <a:pt x="515" y="0"/>
                    <a:pt x="502" y="1"/>
                    <a:pt x="490" y="1"/>
                  </a:cubicBezTo>
                  <a:cubicBezTo>
                    <a:pt x="0" y="165"/>
                    <a:pt x="150" y="903"/>
                    <a:pt x="657" y="903"/>
                  </a:cubicBezTo>
                  <a:cubicBezTo>
                    <a:pt x="668" y="903"/>
                    <a:pt x="679" y="903"/>
                    <a:pt x="690" y="902"/>
                  </a:cubicBezTo>
                  <a:cubicBezTo>
                    <a:pt x="1179" y="706"/>
                    <a:pt x="1063" y="0"/>
                    <a:pt x="5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1" name="Google Shape;3094;p76">
              <a:extLst>
                <a:ext uri="{FF2B5EF4-FFF2-40B4-BE49-F238E27FC236}">
                  <a16:creationId xmlns:a16="http://schemas.microsoft.com/office/drawing/2014/main" id="{3872FA0B-A3FA-2ABB-C10E-7BE37FA54F1C}"/>
                </a:ext>
              </a:extLst>
            </p:cNvPr>
            <p:cNvSpPr/>
            <p:nvPr/>
          </p:nvSpPr>
          <p:spPr>
            <a:xfrm>
              <a:off x="2829700" y="2671525"/>
              <a:ext cx="25875" cy="23375"/>
            </a:xfrm>
            <a:custGeom>
              <a:avLst/>
              <a:gdLst/>
              <a:ahLst/>
              <a:cxnLst/>
              <a:rect l="l" t="t" r="r" b="b"/>
              <a:pathLst>
                <a:path w="1035" h="935" extrusionOk="0">
                  <a:moveTo>
                    <a:pt x="534" y="0"/>
                  </a:moveTo>
                  <a:cubicBezTo>
                    <a:pt x="0" y="134"/>
                    <a:pt x="67" y="934"/>
                    <a:pt x="634" y="934"/>
                  </a:cubicBezTo>
                  <a:cubicBezTo>
                    <a:pt x="867" y="901"/>
                    <a:pt x="1034" y="667"/>
                    <a:pt x="1001" y="434"/>
                  </a:cubicBezTo>
                  <a:cubicBezTo>
                    <a:pt x="968" y="167"/>
                    <a:pt x="767" y="0"/>
                    <a:pt x="5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2" name="Google Shape;3095;p76">
              <a:extLst>
                <a:ext uri="{FF2B5EF4-FFF2-40B4-BE49-F238E27FC236}">
                  <a16:creationId xmlns:a16="http://schemas.microsoft.com/office/drawing/2014/main" id="{A361281C-4F3E-E5B4-329D-8222EDFBEDD9}"/>
                </a:ext>
              </a:extLst>
            </p:cNvPr>
            <p:cNvSpPr/>
            <p:nvPr/>
          </p:nvSpPr>
          <p:spPr>
            <a:xfrm>
              <a:off x="2823850" y="2593125"/>
              <a:ext cx="28375" cy="23375"/>
            </a:xfrm>
            <a:custGeom>
              <a:avLst/>
              <a:gdLst/>
              <a:ahLst/>
              <a:cxnLst/>
              <a:rect l="l" t="t" r="r" b="b"/>
              <a:pathLst>
                <a:path w="1135" h="935" extrusionOk="0">
                  <a:moveTo>
                    <a:pt x="568" y="1"/>
                  </a:moveTo>
                  <a:cubicBezTo>
                    <a:pt x="1" y="67"/>
                    <a:pt x="34" y="868"/>
                    <a:pt x="601" y="935"/>
                  </a:cubicBezTo>
                  <a:cubicBezTo>
                    <a:pt x="1135" y="835"/>
                    <a:pt x="1101" y="34"/>
                    <a:pt x="5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3" name="Google Shape;3096;p76">
              <a:extLst>
                <a:ext uri="{FF2B5EF4-FFF2-40B4-BE49-F238E27FC236}">
                  <a16:creationId xmlns:a16="http://schemas.microsoft.com/office/drawing/2014/main" id="{06F24FDF-4898-68A0-D1B1-619A611BC605}"/>
                </a:ext>
              </a:extLst>
            </p:cNvPr>
            <p:cNvSpPr/>
            <p:nvPr/>
          </p:nvSpPr>
          <p:spPr>
            <a:xfrm>
              <a:off x="2824700" y="2513900"/>
              <a:ext cx="29200" cy="23375"/>
            </a:xfrm>
            <a:custGeom>
              <a:avLst/>
              <a:gdLst/>
              <a:ahLst/>
              <a:cxnLst/>
              <a:rect l="l" t="t" r="r" b="b"/>
              <a:pathLst>
                <a:path w="1168" h="935" extrusionOk="0">
                  <a:moveTo>
                    <a:pt x="600" y="1"/>
                  </a:moveTo>
                  <a:lnTo>
                    <a:pt x="600" y="1"/>
                  </a:lnTo>
                  <a:cubicBezTo>
                    <a:pt x="33" y="34"/>
                    <a:pt x="0" y="835"/>
                    <a:pt x="534" y="935"/>
                  </a:cubicBezTo>
                  <a:cubicBezTo>
                    <a:pt x="1101" y="901"/>
                    <a:pt x="1168" y="101"/>
                    <a:pt x="6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4" name="Google Shape;3097;p76">
              <a:extLst>
                <a:ext uri="{FF2B5EF4-FFF2-40B4-BE49-F238E27FC236}">
                  <a16:creationId xmlns:a16="http://schemas.microsoft.com/office/drawing/2014/main" id="{12656CA8-E492-8ADD-5387-DCD8DACDC782}"/>
                </a:ext>
              </a:extLst>
            </p:cNvPr>
            <p:cNvSpPr/>
            <p:nvPr/>
          </p:nvSpPr>
          <p:spPr>
            <a:xfrm>
              <a:off x="2832200" y="2434675"/>
              <a:ext cx="30050" cy="24225"/>
            </a:xfrm>
            <a:custGeom>
              <a:avLst/>
              <a:gdLst/>
              <a:ahLst/>
              <a:cxnLst/>
              <a:rect l="l" t="t" r="r" b="b"/>
              <a:pathLst>
                <a:path w="1202" h="969" extrusionOk="0">
                  <a:moveTo>
                    <a:pt x="667" y="1"/>
                  </a:moveTo>
                  <a:cubicBezTo>
                    <a:pt x="134" y="1"/>
                    <a:pt x="0" y="801"/>
                    <a:pt x="534" y="968"/>
                  </a:cubicBezTo>
                  <a:cubicBezTo>
                    <a:pt x="1068" y="968"/>
                    <a:pt x="1201" y="168"/>
                    <a:pt x="6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5" name="Google Shape;3098;p76">
              <a:extLst>
                <a:ext uri="{FF2B5EF4-FFF2-40B4-BE49-F238E27FC236}">
                  <a16:creationId xmlns:a16="http://schemas.microsoft.com/office/drawing/2014/main" id="{71A2BA5C-205D-2E71-B625-8CB21D84F236}"/>
                </a:ext>
              </a:extLst>
            </p:cNvPr>
            <p:cNvSpPr/>
            <p:nvPr/>
          </p:nvSpPr>
          <p:spPr>
            <a:xfrm>
              <a:off x="2846900" y="2357025"/>
              <a:ext cx="31475" cy="23575"/>
            </a:xfrm>
            <a:custGeom>
              <a:avLst/>
              <a:gdLst/>
              <a:ahLst/>
              <a:cxnLst/>
              <a:rect l="l" t="t" r="r" b="b"/>
              <a:pathLst>
                <a:path w="1259" h="943" extrusionOk="0">
                  <a:moveTo>
                    <a:pt x="681" y="1"/>
                  </a:moveTo>
                  <a:cubicBezTo>
                    <a:pt x="165" y="1"/>
                    <a:pt x="1" y="747"/>
                    <a:pt x="513" y="939"/>
                  </a:cubicBezTo>
                  <a:cubicBezTo>
                    <a:pt x="536" y="941"/>
                    <a:pt x="558" y="943"/>
                    <a:pt x="579" y="943"/>
                  </a:cubicBezTo>
                  <a:cubicBezTo>
                    <a:pt x="1095" y="943"/>
                    <a:pt x="1259" y="197"/>
                    <a:pt x="747" y="5"/>
                  </a:cubicBezTo>
                  <a:cubicBezTo>
                    <a:pt x="724" y="2"/>
                    <a:pt x="702" y="1"/>
                    <a:pt x="6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6" name="Google Shape;3099;p76">
              <a:extLst>
                <a:ext uri="{FF2B5EF4-FFF2-40B4-BE49-F238E27FC236}">
                  <a16:creationId xmlns:a16="http://schemas.microsoft.com/office/drawing/2014/main" id="{5C822401-D513-35BB-EFEF-ADCE9EA05EF8}"/>
                </a:ext>
              </a:extLst>
            </p:cNvPr>
            <p:cNvSpPr/>
            <p:nvPr/>
          </p:nvSpPr>
          <p:spPr>
            <a:xfrm>
              <a:off x="2869625" y="2281850"/>
              <a:ext cx="31050" cy="23000"/>
            </a:xfrm>
            <a:custGeom>
              <a:avLst/>
              <a:gdLst/>
              <a:ahLst/>
              <a:cxnLst/>
              <a:rect l="l" t="t" r="r" b="b"/>
              <a:pathLst>
                <a:path w="1242" h="920" extrusionOk="0">
                  <a:moveTo>
                    <a:pt x="668" y="0"/>
                  </a:moveTo>
                  <a:cubicBezTo>
                    <a:pt x="178" y="0"/>
                    <a:pt x="0" y="660"/>
                    <a:pt x="438" y="910"/>
                  </a:cubicBezTo>
                  <a:cubicBezTo>
                    <a:pt x="472" y="916"/>
                    <a:pt x="506" y="919"/>
                    <a:pt x="538" y="919"/>
                  </a:cubicBezTo>
                  <a:cubicBezTo>
                    <a:pt x="1035" y="919"/>
                    <a:pt x="1242" y="229"/>
                    <a:pt x="772" y="10"/>
                  </a:cubicBezTo>
                  <a:cubicBezTo>
                    <a:pt x="736" y="3"/>
                    <a:pt x="701" y="0"/>
                    <a:pt x="6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7" name="Google Shape;3100;p76">
              <a:extLst>
                <a:ext uri="{FF2B5EF4-FFF2-40B4-BE49-F238E27FC236}">
                  <a16:creationId xmlns:a16="http://schemas.microsoft.com/office/drawing/2014/main" id="{684F16B8-5778-0AF6-C8EF-C02301A66FB6}"/>
                </a:ext>
              </a:extLst>
            </p:cNvPr>
            <p:cNvSpPr/>
            <p:nvPr/>
          </p:nvSpPr>
          <p:spPr>
            <a:xfrm>
              <a:off x="2897825" y="2207875"/>
              <a:ext cx="32225" cy="22500"/>
            </a:xfrm>
            <a:custGeom>
              <a:avLst/>
              <a:gdLst/>
              <a:ahLst/>
              <a:cxnLst/>
              <a:rect l="l" t="t" r="r" b="b"/>
              <a:pathLst>
                <a:path w="1289" h="900" extrusionOk="0">
                  <a:moveTo>
                    <a:pt x="671" y="0"/>
                  </a:moveTo>
                  <a:cubicBezTo>
                    <a:pt x="239" y="0"/>
                    <a:pt x="0" y="630"/>
                    <a:pt x="444" y="867"/>
                  </a:cubicBezTo>
                  <a:cubicBezTo>
                    <a:pt x="508" y="890"/>
                    <a:pt x="569" y="900"/>
                    <a:pt x="627" y="900"/>
                  </a:cubicBezTo>
                  <a:cubicBezTo>
                    <a:pt x="1076" y="900"/>
                    <a:pt x="1288" y="270"/>
                    <a:pt x="844" y="33"/>
                  </a:cubicBezTo>
                  <a:cubicBezTo>
                    <a:pt x="784" y="10"/>
                    <a:pt x="726" y="0"/>
                    <a:pt x="67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8" name="Google Shape;3101;p76">
              <a:extLst>
                <a:ext uri="{FF2B5EF4-FFF2-40B4-BE49-F238E27FC236}">
                  <a16:creationId xmlns:a16="http://schemas.microsoft.com/office/drawing/2014/main" id="{191B6098-292F-7A26-0B09-CEBB3E222F59}"/>
                </a:ext>
              </a:extLst>
            </p:cNvPr>
            <p:cNvSpPr/>
            <p:nvPr/>
          </p:nvSpPr>
          <p:spPr>
            <a:xfrm>
              <a:off x="2933100" y="2137525"/>
              <a:ext cx="33375" cy="23125"/>
            </a:xfrm>
            <a:custGeom>
              <a:avLst/>
              <a:gdLst/>
              <a:ahLst/>
              <a:cxnLst/>
              <a:rect l="l" t="t" r="r" b="b"/>
              <a:pathLst>
                <a:path w="1335" h="925" extrusionOk="0">
                  <a:moveTo>
                    <a:pt x="695" y="0"/>
                  </a:moveTo>
                  <a:cubicBezTo>
                    <a:pt x="268" y="0"/>
                    <a:pt x="0" y="590"/>
                    <a:pt x="434" y="879"/>
                  </a:cubicBezTo>
                  <a:cubicBezTo>
                    <a:pt x="505" y="910"/>
                    <a:pt x="575" y="924"/>
                    <a:pt x="640" y="924"/>
                  </a:cubicBezTo>
                  <a:cubicBezTo>
                    <a:pt x="1067" y="924"/>
                    <a:pt x="1335" y="334"/>
                    <a:pt x="901" y="45"/>
                  </a:cubicBezTo>
                  <a:cubicBezTo>
                    <a:pt x="830" y="14"/>
                    <a:pt x="761" y="0"/>
                    <a:pt x="69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9" name="Google Shape;3102;p76">
              <a:extLst>
                <a:ext uri="{FF2B5EF4-FFF2-40B4-BE49-F238E27FC236}">
                  <a16:creationId xmlns:a16="http://schemas.microsoft.com/office/drawing/2014/main" id="{22E0335B-F1F7-A914-177B-FAEB09F78D63}"/>
                </a:ext>
              </a:extLst>
            </p:cNvPr>
            <p:cNvSpPr/>
            <p:nvPr/>
          </p:nvSpPr>
          <p:spPr>
            <a:xfrm>
              <a:off x="2976275" y="2070675"/>
              <a:ext cx="31300" cy="22500"/>
            </a:xfrm>
            <a:custGeom>
              <a:avLst/>
              <a:gdLst/>
              <a:ahLst/>
              <a:cxnLst/>
              <a:rect l="l" t="t" r="r" b="b"/>
              <a:pathLst>
                <a:path w="1252" h="900" extrusionOk="0">
                  <a:moveTo>
                    <a:pt x="691" y="0"/>
                  </a:moveTo>
                  <a:cubicBezTo>
                    <a:pt x="289" y="0"/>
                    <a:pt x="1" y="510"/>
                    <a:pt x="342" y="851"/>
                  </a:cubicBezTo>
                  <a:cubicBezTo>
                    <a:pt x="413" y="885"/>
                    <a:pt x="484" y="900"/>
                    <a:pt x="552" y="900"/>
                  </a:cubicBezTo>
                  <a:cubicBezTo>
                    <a:pt x="958" y="900"/>
                    <a:pt x="1252" y="365"/>
                    <a:pt x="909" y="51"/>
                  </a:cubicBezTo>
                  <a:cubicBezTo>
                    <a:pt x="834" y="16"/>
                    <a:pt x="761" y="0"/>
                    <a:pt x="6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0" name="Google Shape;3103;p76">
              <a:extLst>
                <a:ext uri="{FF2B5EF4-FFF2-40B4-BE49-F238E27FC236}">
                  <a16:creationId xmlns:a16="http://schemas.microsoft.com/office/drawing/2014/main" id="{83C78CB7-13E2-6D0B-B892-48C8E9701BBC}"/>
                </a:ext>
              </a:extLst>
            </p:cNvPr>
            <p:cNvSpPr/>
            <p:nvPr/>
          </p:nvSpPr>
          <p:spPr>
            <a:xfrm>
              <a:off x="3024000" y="2008250"/>
              <a:ext cx="27550" cy="22325"/>
            </a:xfrm>
            <a:custGeom>
              <a:avLst/>
              <a:gdLst/>
              <a:ahLst/>
              <a:cxnLst/>
              <a:rect l="l" t="t" r="r" b="b"/>
              <a:pathLst>
                <a:path w="1102" h="893" extrusionOk="0">
                  <a:moveTo>
                    <a:pt x="680" y="1"/>
                  </a:moveTo>
                  <a:cubicBezTo>
                    <a:pt x="304" y="1"/>
                    <a:pt x="0" y="485"/>
                    <a:pt x="301" y="813"/>
                  </a:cubicBezTo>
                  <a:cubicBezTo>
                    <a:pt x="381" y="866"/>
                    <a:pt x="477" y="893"/>
                    <a:pt x="572" y="893"/>
                  </a:cubicBezTo>
                  <a:cubicBezTo>
                    <a:pt x="714" y="893"/>
                    <a:pt x="854" y="833"/>
                    <a:pt x="934" y="713"/>
                  </a:cubicBezTo>
                  <a:cubicBezTo>
                    <a:pt x="1101" y="546"/>
                    <a:pt x="1101" y="246"/>
                    <a:pt x="934" y="79"/>
                  </a:cubicBezTo>
                  <a:cubicBezTo>
                    <a:pt x="850" y="25"/>
                    <a:pt x="763" y="1"/>
                    <a:pt x="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1" name="Google Shape;3104;p76">
              <a:extLst>
                <a:ext uri="{FF2B5EF4-FFF2-40B4-BE49-F238E27FC236}">
                  <a16:creationId xmlns:a16="http://schemas.microsoft.com/office/drawing/2014/main" id="{4E30F3C1-A2DB-4A22-EB36-6EADAA545EC7}"/>
                </a:ext>
              </a:extLst>
            </p:cNvPr>
            <p:cNvSpPr/>
            <p:nvPr/>
          </p:nvSpPr>
          <p:spPr>
            <a:xfrm>
              <a:off x="3078425" y="1949175"/>
              <a:ext cx="32325" cy="24400"/>
            </a:xfrm>
            <a:custGeom>
              <a:avLst/>
              <a:gdLst/>
              <a:ahLst/>
              <a:cxnLst/>
              <a:rect l="l" t="t" r="r" b="b"/>
              <a:pathLst>
                <a:path w="1293" h="976" extrusionOk="0">
                  <a:moveTo>
                    <a:pt x="656" y="0"/>
                  </a:moveTo>
                  <a:cubicBezTo>
                    <a:pt x="524" y="0"/>
                    <a:pt x="387" y="60"/>
                    <a:pt x="292" y="174"/>
                  </a:cubicBezTo>
                  <a:cubicBezTo>
                    <a:pt x="1" y="465"/>
                    <a:pt x="212" y="976"/>
                    <a:pt x="620" y="976"/>
                  </a:cubicBezTo>
                  <a:cubicBezTo>
                    <a:pt x="633" y="976"/>
                    <a:pt x="646" y="975"/>
                    <a:pt x="659" y="974"/>
                  </a:cubicBezTo>
                  <a:cubicBezTo>
                    <a:pt x="1126" y="941"/>
                    <a:pt x="1293" y="374"/>
                    <a:pt x="926" y="107"/>
                  </a:cubicBezTo>
                  <a:cubicBezTo>
                    <a:pt x="854" y="35"/>
                    <a:pt x="756" y="0"/>
                    <a:pt x="6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2" name="Google Shape;3105;p76">
              <a:extLst>
                <a:ext uri="{FF2B5EF4-FFF2-40B4-BE49-F238E27FC236}">
                  <a16:creationId xmlns:a16="http://schemas.microsoft.com/office/drawing/2014/main" id="{56B12AE3-227E-3630-4A36-0FA0871178C4}"/>
                </a:ext>
              </a:extLst>
            </p:cNvPr>
            <p:cNvSpPr/>
            <p:nvPr/>
          </p:nvSpPr>
          <p:spPr>
            <a:xfrm>
              <a:off x="3136575" y="1896175"/>
              <a:ext cx="32550" cy="24825"/>
            </a:xfrm>
            <a:custGeom>
              <a:avLst/>
              <a:gdLst/>
              <a:ahLst/>
              <a:cxnLst/>
              <a:rect l="l" t="t" r="r" b="b"/>
              <a:pathLst>
                <a:path w="1302" h="993" extrusionOk="0">
                  <a:moveTo>
                    <a:pt x="664" y="0"/>
                  </a:moveTo>
                  <a:cubicBezTo>
                    <a:pt x="551" y="0"/>
                    <a:pt x="434" y="42"/>
                    <a:pt x="334" y="126"/>
                  </a:cubicBezTo>
                  <a:cubicBezTo>
                    <a:pt x="1" y="426"/>
                    <a:pt x="234" y="993"/>
                    <a:pt x="668" y="993"/>
                  </a:cubicBezTo>
                  <a:cubicBezTo>
                    <a:pt x="1101" y="993"/>
                    <a:pt x="1302" y="426"/>
                    <a:pt x="968" y="126"/>
                  </a:cubicBezTo>
                  <a:cubicBezTo>
                    <a:pt x="885" y="42"/>
                    <a:pt x="776" y="0"/>
                    <a:pt x="6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3" name="Google Shape;3106;p76">
              <a:extLst>
                <a:ext uri="{FF2B5EF4-FFF2-40B4-BE49-F238E27FC236}">
                  <a16:creationId xmlns:a16="http://schemas.microsoft.com/office/drawing/2014/main" id="{2CCD3888-48AA-43BD-CA19-901EB187D68C}"/>
                </a:ext>
              </a:extLst>
            </p:cNvPr>
            <p:cNvSpPr/>
            <p:nvPr/>
          </p:nvSpPr>
          <p:spPr>
            <a:xfrm>
              <a:off x="3200725" y="1848675"/>
              <a:ext cx="28500" cy="21575"/>
            </a:xfrm>
            <a:custGeom>
              <a:avLst/>
              <a:gdLst/>
              <a:ahLst/>
              <a:cxnLst/>
              <a:rect l="l" t="t" r="r" b="b"/>
              <a:pathLst>
                <a:path w="1140" h="863" extrusionOk="0">
                  <a:moveTo>
                    <a:pt x="611" y="1"/>
                  </a:moveTo>
                  <a:cubicBezTo>
                    <a:pt x="287" y="1"/>
                    <a:pt x="1" y="328"/>
                    <a:pt x="170" y="691"/>
                  </a:cubicBezTo>
                  <a:cubicBezTo>
                    <a:pt x="272" y="812"/>
                    <a:pt x="397" y="863"/>
                    <a:pt x="520" y="863"/>
                  </a:cubicBezTo>
                  <a:cubicBezTo>
                    <a:pt x="838" y="863"/>
                    <a:pt x="1139" y="519"/>
                    <a:pt x="970" y="158"/>
                  </a:cubicBezTo>
                  <a:cubicBezTo>
                    <a:pt x="860" y="48"/>
                    <a:pt x="733" y="1"/>
                    <a:pt x="61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4" name="Google Shape;3107;p76">
              <a:extLst>
                <a:ext uri="{FF2B5EF4-FFF2-40B4-BE49-F238E27FC236}">
                  <a16:creationId xmlns:a16="http://schemas.microsoft.com/office/drawing/2014/main" id="{BE65490E-6830-BD20-9DA1-F34BF9D7A8AA}"/>
                </a:ext>
              </a:extLst>
            </p:cNvPr>
            <p:cNvSpPr/>
            <p:nvPr/>
          </p:nvSpPr>
          <p:spPr>
            <a:xfrm>
              <a:off x="3269175" y="1807275"/>
              <a:ext cx="27375" cy="21700"/>
            </a:xfrm>
            <a:custGeom>
              <a:avLst/>
              <a:gdLst/>
              <a:ahLst/>
              <a:cxnLst/>
              <a:rect l="l" t="t" r="r" b="b"/>
              <a:pathLst>
                <a:path w="1095" h="868" extrusionOk="0">
                  <a:moveTo>
                    <a:pt x="561" y="1"/>
                  </a:moveTo>
                  <a:cubicBezTo>
                    <a:pt x="470" y="1"/>
                    <a:pt x="378" y="28"/>
                    <a:pt x="301" y="79"/>
                  </a:cubicBezTo>
                  <a:cubicBezTo>
                    <a:pt x="67" y="179"/>
                    <a:pt x="0" y="446"/>
                    <a:pt x="100" y="646"/>
                  </a:cubicBezTo>
                  <a:cubicBezTo>
                    <a:pt x="205" y="803"/>
                    <a:pt x="349" y="868"/>
                    <a:pt x="490" y="868"/>
                  </a:cubicBezTo>
                  <a:cubicBezTo>
                    <a:pt x="799" y="868"/>
                    <a:pt x="1095" y="556"/>
                    <a:pt x="934" y="212"/>
                  </a:cubicBezTo>
                  <a:cubicBezTo>
                    <a:pt x="852" y="69"/>
                    <a:pt x="707" y="1"/>
                    <a:pt x="56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5" name="Google Shape;3108;p76">
              <a:extLst>
                <a:ext uri="{FF2B5EF4-FFF2-40B4-BE49-F238E27FC236}">
                  <a16:creationId xmlns:a16="http://schemas.microsoft.com/office/drawing/2014/main" id="{0A7E49EF-598B-8923-1579-88B86BA521FF}"/>
                </a:ext>
              </a:extLst>
            </p:cNvPr>
            <p:cNvSpPr/>
            <p:nvPr/>
          </p:nvSpPr>
          <p:spPr>
            <a:xfrm>
              <a:off x="3339000" y="1771400"/>
              <a:ext cx="27150" cy="21125"/>
            </a:xfrm>
            <a:custGeom>
              <a:avLst/>
              <a:gdLst/>
              <a:ahLst/>
              <a:cxnLst/>
              <a:rect l="l" t="t" r="r" b="b"/>
              <a:pathLst>
                <a:path w="1086" h="845" extrusionOk="0">
                  <a:moveTo>
                    <a:pt x="566" y="0"/>
                  </a:moveTo>
                  <a:cubicBezTo>
                    <a:pt x="277" y="0"/>
                    <a:pt x="0" y="264"/>
                    <a:pt x="109" y="613"/>
                  </a:cubicBezTo>
                  <a:cubicBezTo>
                    <a:pt x="213" y="775"/>
                    <a:pt x="369" y="845"/>
                    <a:pt x="522" y="845"/>
                  </a:cubicBezTo>
                  <a:cubicBezTo>
                    <a:pt x="810" y="845"/>
                    <a:pt x="1086" y="595"/>
                    <a:pt x="977" y="246"/>
                  </a:cubicBezTo>
                  <a:cubicBezTo>
                    <a:pt x="873" y="74"/>
                    <a:pt x="718" y="0"/>
                    <a:pt x="5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6" name="Google Shape;3109;p76">
              <a:extLst>
                <a:ext uri="{FF2B5EF4-FFF2-40B4-BE49-F238E27FC236}">
                  <a16:creationId xmlns:a16="http://schemas.microsoft.com/office/drawing/2014/main" id="{CE03D4F3-DE09-8B25-8CCD-B6E2F7B0F2D6}"/>
                </a:ext>
              </a:extLst>
            </p:cNvPr>
            <p:cNvSpPr/>
            <p:nvPr/>
          </p:nvSpPr>
          <p:spPr>
            <a:xfrm>
              <a:off x="3413025" y="1742800"/>
              <a:ext cx="26300" cy="21450"/>
            </a:xfrm>
            <a:custGeom>
              <a:avLst/>
              <a:gdLst/>
              <a:ahLst/>
              <a:cxnLst/>
              <a:rect l="l" t="t" r="r" b="b"/>
              <a:pathLst>
                <a:path w="1052" h="858" extrusionOk="0">
                  <a:moveTo>
                    <a:pt x="558" y="1"/>
                  </a:moveTo>
                  <a:cubicBezTo>
                    <a:pt x="279" y="1"/>
                    <a:pt x="1" y="237"/>
                    <a:pt x="84" y="590"/>
                  </a:cubicBezTo>
                  <a:cubicBezTo>
                    <a:pt x="161" y="743"/>
                    <a:pt x="335" y="857"/>
                    <a:pt x="518" y="857"/>
                  </a:cubicBezTo>
                  <a:cubicBezTo>
                    <a:pt x="573" y="857"/>
                    <a:pt x="630" y="847"/>
                    <a:pt x="684" y="823"/>
                  </a:cubicBezTo>
                  <a:cubicBezTo>
                    <a:pt x="918" y="757"/>
                    <a:pt x="1051" y="523"/>
                    <a:pt x="985" y="290"/>
                  </a:cubicBezTo>
                  <a:cubicBezTo>
                    <a:pt x="896" y="88"/>
                    <a:pt x="727" y="1"/>
                    <a:pt x="5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7" name="Google Shape;3110;p76">
              <a:extLst>
                <a:ext uri="{FF2B5EF4-FFF2-40B4-BE49-F238E27FC236}">
                  <a16:creationId xmlns:a16="http://schemas.microsoft.com/office/drawing/2014/main" id="{1B7AB930-C993-ABCE-92BA-1EEADFE834C1}"/>
                </a:ext>
              </a:extLst>
            </p:cNvPr>
            <p:cNvSpPr/>
            <p:nvPr/>
          </p:nvSpPr>
          <p:spPr>
            <a:xfrm>
              <a:off x="3490000" y="1721325"/>
              <a:ext cx="24525" cy="20725"/>
            </a:xfrm>
            <a:custGeom>
              <a:avLst/>
              <a:gdLst/>
              <a:ahLst/>
              <a:cxnLst/>
              <a:rect l="l" t="t" r="r" b="b"/>
              <a:pathLst>
                <a:path w="981" h="829" extrusionOk="0">
                  <a:moveTo>
                    <a:pt x="506" y="1"/>
                  </a:moveTo>
                  <a:cubicBezTo>
                    <a:pt x="253" y="1"/>
                    <a:pt x="1" y="200"/>
                    <a:pt x="40" y="515"/>
                  </a:cubicBezTo>
                  <a:cubicBezTo>
                    <a:pt x="122" y="733"/>
                    <a:pt x="299" y="829"/>
                    <a:pt x="475" y="829"/>
                  </a:cubicBezTo>
                  <a:cubicBezTo>
                    <a:pt x="729" y="829"/>
                    <a:pt x="980" y="630"/>
                    <a:pt x="941" y="315"/>
                  </a:cubicBezTo>
                  <a:cubicBezTo>
                    <a:pt x="859" y="96"/>
                    <a:pt x="682" y="1"/>
                    <a:pt x="5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8" name="Google Shape;3111;p76">
              <a:extLst>
                <a:ext uri="{FF2B5EF4-FFF2-40B4-BE49-F238E27FC236}">
                  <a16:creationId xmlns:a16="http://schemas.microsoft.com/office/drawing/2014/main" id="{5F651658-7F21-2769-3526-040B9F3C0F51}"/>
                </a:ext>
              </a:extLst>
            </p:cNvPr>
            <p:cNvSpPr/>
            <p:nvPr/>
          </p:nvSpPr>
          <p:spPr>
            <a:xfrm>
              <a:off x="3567725" y="1705450"/>
              <a:ext cx="24200" cy="21200"/>
            </a:xfrm>
            <a:custGeom>
              <a:avLst/>
              <a:gdLst/>
              <a:ahLst/>
              <a:cxnLst/>
              <a:rect l="l" t="t" r="r" b="b"/>
              <a:pathLst>
                <a:path w="968" h="848" extrusionOk="0">
                  <a:moveTo>
                    <a:pt x="539" y="1"/>
                  </a:moveTo>
                  <a:cubicBezTo>
                    <a:pt x="504" y="1"/>
                    <a:pt x="469" y="6"/>
                    <a:pt x="434" y="16"/>
                  </a:cubicBezTo>
                  <a:cubicBezTo>
                    <a:pt x="200" y="16"/>
                    <a:pt x="0" y="249"/>
                    <a:pt x="34" y="483"/>
                  </a:cubicBezTo>
                  <a:cubicBezTo>
                    <a:pt x="93" y="733"/>
                    <a:pt x="282" y="847"/>
                    <a:pt x="475" y="847"/>
                  </a:cubicBezTo>
                  <a:cubicBezTo>
                    <a:pt x="718" y="847"/>
                    <a:pt x="968" y="666"/>
                    <a:pt x="968" y="349"/>
                  </a:cubicBezTo>
                  <a:cubicBezTo>
                    <a:pt x="911" y="151"/>
                    <a:pt x="734" y="1"/>
                    <a:pt x="5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9" name="Google Shape;3112;p76">
              <a:extLst>
                <a:ext uri="{FF2B5EF4-FFF2-40B4-BE49-F238E27FC236}">
                  <a16:creationId xmlns:a16="http://schemas.microsoft.com/office/drawing/2014/main" id="{E2EC3955-425E-814B-1927-59B41B0B34C9}"/>
                </a:ext>
              </a:extLst>
            </p:cNvPr>
            <p:cNvSpPr/>
            <p:nvPr/>
          </p:nvSpPr>
          <p:spPr>
            <a:xfrm>
              <a:off x="3643600" y="1698225"/>
              <a:ext cx="29400" cy="24325"/>
            </a:xfrm>
            <a:custGeom>
              <a:avLst/>
              <a:gdLst/>
              <a:ahLst/>
              <a:cxnLst/>
              <a:rect l="l" t="t" r="r" b="b"/>
              <a:pathLst>
                <a:path w="1176" h="973" extrusionOk="0">
                  <a:moveTo>
                    <a:pt x="661" y="0"/>
                  </a:moveTo>
                  <a:cubicBezTo>
                    <a:pt x="641" y="0"/>
                    <a:pt x="621" y="2"/>
                    <a:pt x="601" y="4"/>
                  </a:cubicBezTo>
                  <a:cubicBezTo>
                    <a:pt x="168" y="38"/>
                    <a:pt x="1" y="572"/>
                    <a:pt x="334" y="872"/>
                  </a:cubicBezTo>
                  <a:cubicBezTo>
                    <a:pt x="430" y="942"/>
                    <a:pt x="535" y="973"/>
                    <a:pt x="636" y="973"/>
                  </a:cubicBezTo>
                  <a:cubicBezTo>
                    <a:pt x="922" y="973"/>
                    <a:pt x="1175" y="725"/>
                    <a:pt x="1102" y="405"/>
                  </a:cubicBezTo>
                  <a:cubicBezTo>
                    <a:pt x="1071" y="161"/>
                    <a:pt x="873" y="0"/>
                    <a:pt x="66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0" name="Google Shape;3113;p76">
              <a:extLst>
                <a:ext uri="{FF2B5EF4-FFF2-40B4-BE49-F238E27FC236}">
                  <a16:creationId xmlns:a16="http://schemas.microsoft.com/office/drawing/2014/main" id="{72E61EE6-A64B-3946-FB18-7F08B42977FE}"/>
                </a:ext>
              </a:extLst>
            </p:cNvPr>
            <p:cNvSpPr/>
            <p:nvPr/>
          </p:nvSpPr>
          <p:spPr>
            <a:xfrm>
              <a:off x="3726175" y="1697150"/>
              <a:ext cx="23375" cy="20725"/>
            </a:xfrm>
            <a:custGeom>
              <a:avLst/>
              <a:gdLst/>
              <a:ahLst/>
              <a:cxnLst/>
              <a:rect l="l" t="t" r="r" b="b"/>
              <a:pathLst>
                <a:path w="935" h="829" extrusionOk="0">
                  <a:moveTo>
                    <a:pt x="463" y="1"/>
                  </a:moveTo>
                  <a:cubicBezTo>
                    <a:pt x="255" y="1"/>
                    <a:pt x="48" y="126"/>
                    <a:pt x="0" y="381"/>
                  </a:cubicBezTo>
                  <a:cubicBezTo>
                    <a:pt x="18" y="677"/>
                    <a:pt x="254" y="828"/>
                    <a:pt x="485" y="828"/>
                  </a:cubicBezTo>
                  <a:cubicBezTo>
                    <a:pt x="696" y="828"/>
                    <a:pt x="902" y="703"/>
                    <a:pt x="934" y="448"/>
                  </a:cubicBezTo>
                  <a:cubicBezTo>
                    <a:pt x="917" y="151"/>
                    <a:pt x="690" y="1"/>
                    <a:pt x="4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1" name="Google Shape;3114;p76">
              <a:extLst>
                <a:ext uri="{FF2B5EF4-FFF2-40B4-BE49-F238E27FC236}">
                  <a16:creationId xmlns:a16="http://schemas.microsoft.com/office/drawing/2014/main" id="{685B3F4B-4840-3303-0F42-A4524F18CBF2}"/>
                </a:ext>
              </a:extLst>
            </p:cNvPr>
            <p:cNvSpPr/>
            <p:nvPr/>
          </p:nvSpPr>
          <p:spPr>
            <a:xfrm>
              <a:off x="3805400" y="1703325"/>
              <a:ext cx="23375" cy="20550"/>
            </a:xfrm>
            <a:custGeom>
              <a:avLst/>
              <a:gdLst/>
              <a:ahLst/>
              <a:cxnLst/>
              <a:rect l="l" t="t" r="r" b="b"/>
              <a:pathLst>
                <a:path w="935" h="822" extrusionOk="0">
                  <a:moveTo>
                    <a:pt x="449" y="0"/>
                  </a:moveTo>
                  <a:cubicBezTo>
                    <a:pt x="253" y="0"/>
                    <a:pt x="60" y="114"/>
                    <a:pt x="0" y="368"/>
                  </a:cubicBezTo>
                  <a:cubicBezTo>
                    <a:pt x="0" y="659"/>
                    <a:pt x="239" y="821"/>
                    <a:pt x="478" y="821"/>
                  </a:cubicBezTo>
                  <a:cubicBezTo>
                    <a:pt x="676" y="821"/>
                    <a:pt x="874" y="710"/>
                    <a:pt x="934" y="468"/>
                  </a:cubicBezTo>
                  <a:cubicBezTo>
                    <a:pt x="934" y="173"/>
                    <a:pt x="690" y="0"/>
                    <a:pt x="4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2" name="Google Shape;3115;p76">
              <a:extLst>
                <a:ext uri="{FF2B5EF4-FFF2-40B4-BE49-F238E27FC236}">
                  <a16:creationId xmlns:a16="http://schemas.microsoft.com/office/drawing/2014/main" id="{1BB6BBF2-9AEF-2632-52C6-401CCFAE843A}"/>
                </a:ext>
              </a:extLst>
            </p:cNvPr>
            <p:cNvSpPr/>
            <p:nvPr/>
          </p:nvSpPr>
          <p:spPr>
            <a:xfrm>
              <a:off x="3882450" y="1716550"/>
              <a:ext cx="24850" cy="21350"/>
            </a:xfrm>
            <a:custGeom>
              <a:avLst/>
              <a:gdLst/>
              <a:ahLst/>
              <a:cxnLst/>
              <a:rect l="l" t="t" r="r" b="b"/>
              <a:pathLst>
                <a:path w="994" h="854" extrusionOk="0">
                  <a:moveTo>
                    <a:pt x="474" y="1"/>
                  </a:moveTo>
                  <a:cubicBezTo>
                    <a:pt x="289" y="1"/>
                    <a:pt x="103" y="104"/>
                    <a:pt x="20" y="339"/>
                  </a:cubicBezTo>
                  <a:cubicBezTo>
                    <a:pt x="1" y="654"/>
                    <a:pt x="272" y="853"/>
                    <a:pt x="532" y="853"/>
                  </a:cubicBezTo>
                  <a:cubicBezTo>
                    <a:pt x="712" y="853"/>
                    <a:pt x="886" y="758"/>
                    <a:pt x="954" y="539"/>
                  </a:cubicBezTo>
                  <a:cubicBezTo>
                    <a:pt x="993" y="207"/>
                    <a:pt x="735" y="1"/>
                    <a:pt x="4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3" name="Google Shape;3116;p76">
              <a:extLst>
                <a:ext uri="{FF2B5EF4-FFF2-40B4-BE49-F238E27FC236}">
                  <a16:creationId xmlns:a16="http://schemas.microsoft.com/office/drawing/2014/main" id="{CA1CF927-6F8C-5D2B-A8E6-F1AA8A0C669D}"/>
                </a:ext>
              </a:extLst>
            </p:cNvPr>
            <p:cNvSpPr/>
            <p:nvPr/>
          </p:nvSpPr>
          <p:spPr>
            <a:xfrm>
              <a:off x="3958125" y="1736975"/>
              <a:ext cx="26475" cy="21600"/>
            </a:xfrm>
            <a:custGeom>
              <a:avLst/>
              <a:gdLst/>
              <a:ahLst/>
              <a:cxnLst/>
              <a:rect l="l" t="t" r="r" b="b"/>
              <a:pathLst>
                <a:path w="1059" h="864" extrusionOk="0">
                  <a:moveTo>
                    <a:pt x="491" y="0"/>
                  </a:moveTo>
                  <a:cubicBezTo>
                    <a:pt x="320" y="0"/>
                    <a:pt x="150" y="87"/>
                    <a:pt x="62" y="289"/>
                  </a:cubicBezTo>
                  <a:cubicBezTo>
                    <a:pt x="0" y="641"/>
                    <a:pt x="284" y="864"/>
                    <a:pt x="564" y="864"/>
                  </a:cubicBezTo>
                  <a:cubicBezTo>
                    <a:pt x="736" y="864"/>
                    <a:pt x="907" y="780"/>
                    <a:pt x="996" y="589"/>
                  </a:cubicBezTo>
                  <a:cubicBezTo>
                    <a:pt x="1058" y="237"/>
                    <a:pt x="772" y="0"/>
                    <a:pt x="4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4" name="Google Shape;3117;p76">
              <a:extLst>
                <a:ext uri="{FF2B5EF4-FFF2-40B4-BE49-F238E27FC236}">
                  <a16:creationId xmlns:a16="http://schemas.microsoft.com/office/drawing/2014/main" id="{F398C9D4-8D1B-D598-BA2C-839BD85B07B7}"/>
                </a:ext>
              </a:extLst>
            </p:cNvPr>
            <p:cNvSpPr/>
            <p:nvPr/>
          </p:nvSpPr>
          <p:spPr>
            <a:xfrm>
              <a:off x="4032525" y="1764725"/>
              <a:ext cx="26925" cy="21125"/>
            </a:xfrm>
            <a:custGeom>
              <a:avLst/>
              <a:gdLst/>
              <a:ahLst/>
              <a:cxnLst/>
              <a:rect l="l" t="t" r="r" b="b"/>
              <a:pathLst>
                <a:path w="1077" h="845" extrusionOk="0">
                  <a:moveTo>
                    <a:pt x="501" y="0"/>
                  </a:moveTo>
                  <a:cubicBezTo>
                    <a:pt x="347" y="0"/>
                    <a:pt x="192" y="74"/>
                    <a:pt x="88" y="247"/>
                  </a:cubicBezTo>
                  <a:cubicBezTo>
                    <a:pt x="1" y="596"/>
                    <a:pt x="285" y="845"/>
                    <a:pt x="575" y="845"/>
                  </a:cubicBezTo>
                  <a:cubicBezTo>
                    <a:pt x="729" y="845"/>
                    <a:pt x="885" y="775"/>
                    <a:pt x="989" y="613"/>
                  </a:cubicBezTo>
                  <a:cubicBezTo>
                    <a:pt x="1076" y="264"/>
                    <a:pt x="792" y="0"/>
                    <a:pt x="5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5" name="Google Shape;3118;p76">
              <a:extLst>
                <a:ext uri="{FF2B5EF4-FFF2-40B4-BE49-F238E27FC236}">
                  <a16:creationId xmlns:a16="http://schemas.microsoft.com/office/drawing/2014/main" id="{70D7A426-4EF4-4F3D-6780-864C06A67C30}"/>
                </a:ext>
              </a:extLst>
            </p:cNvPr>
            <p:cNvSpPr/>
            <p:nvPr/>
          </p:nvSpPr>
          <p:spPr>
            <a:xfrm>
              <a:off x="4099825" y="1797825"/>
              <a:ext cx="29975" cy="22350"/>
            </a:xfrm>
            <a:custGeom>
              <a:avLst/>
              <a:gdLst/>
              <a:ahLst/>
              <a:cxnLst/>
              <a:rect l="l" t="t" r="r" b="b"/>
              <a:pathLst>
                <a:path w="1199" h="894" extrusionOk="0">
                  <a:moveTo>
                    <a:pt x="617" y="1"/>
                  </a:moveTo>
                  <a:cubicBezTo>
                    <a:pt x="237" y="1"/>
                    <a:pt x="1" y="630"/>
                    <a:pt x="498" y="824"/>
                  </a:cubicBezTo>
                  <a:cubicBezTo>
                    <a:pt x="569" y="871"/>
                    <a:pt x="649" y="893"/>
                    <a:pt x="727" y="893"/>
                  </a:cubicBezTo>
                  <a:cubicBezTo>
                    <a:pt x="871" y="893"/>
                    <a:pt x="1013" y="820"/>
                    <a:pt x="1099" y="690"/>
                  </a:cubicBezTo>
                  <a:cubicBezTo>
                    <a:pt x="1199" y="457"/>
                    <a:pt x="1099" y="190"/>
                    <a:pt x="865" y="90"/>
                  </a:cubicBezTo>
                  <a:cubicBezTo>
                    <a:pt x="780" y="27"/>
                    <a:pt x="696" y="1"/>
                    <a:pt x="6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6" name="Google Shape;3119;p76">
              <a:extLst>
                <a:ext uri="{FF2B5EF4-FFF2-40B4-BE49-F238E27FC236}">
                  <a16:creationId xmlns:a16="http://schemas.microsoft.com/office/drawing/2014/main" id="{0CE017F6-99E2-A013-2A12-6B143238D63A}"/>
                </a:ext>
              </a:extLst>
            </p:cNvPr>
            <p:cNvSpPr/>
            <p:nvPr/>
          </p:nvSpPr>
          <p:spPr>
            <a:xfrm>
              <a:off x="4172325" y="1839000"/>
              <a:ext cx="26700" cy="21525"/>
            </a:xfrm>
            <a:custGeom>
              <a:avLst/>
              <a:gdLst/>
              <a:ahLst/>
              <a:cxnLst/>
              <a:rect l="l" t="t" r="r" b="b"/>
              <a:pathLst>
                <a:path w="1068" h="861" extrusionOk="0">
                  <a:moveTo>
                    <a:pt x="461" y="0"/>
                  </a:moveTo>
                  <a:cubicBezTo>
                    <a:pt x="335" y="0"/>
                    <a:pt x="205" y="54"/>
                    <a:pt x="100" y="178"/>
                  </a:cubicBezTo>
                  <a:cubicBezTo>
                    <a:pt x="0" y="378"/>
                    <a:pt x="67" y="645"/>
                    <a:pt x="267" y="778"/>
                  </a:cubicBezTo>
                  <a:cubicBezTo>
                    <a:pt x="351" y="834"/>
                    <a:pt x="446" y="860"/>
                    <a:pt x="540" y="860"/>
                  </a:cubicBezTo>
                  <a:cubicBezTo>
                    <a:pt x="673" y="860"/>
                    <a:pt x="804" y="809"/>
                    <a:pt x="901" y="711"/>
                  </a:cubicBezTo>
                  <a:cubicBezTo>
                    <a:pt x="1067" y="330"/>
                    <a:pt x="775" y="0"/>
                    <a:pt x="46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7" name="Google Shape;3120;p76">
              <a:extLst>
                <a:ext uri="{FF2B5EF4-FFF2-40B4-BE49-F238E27FC236}">
                  <a16:creationId xmlns:a16="http://schemas.microsoft.com/office/drawing/2014/main" id="{AA37E800-7B78-7067-4722-86EF8BBA217C}"/>
                </a:ext>
              </a:extLst>
            </p:cNvPr>
            <p:cNvSpPr/>
            <p:nvPr/>
          </p:nvSpPr>
          <p:spPr>
            <a:xfrm>
              <a:off x="4234275" y="1885650"/>
              <a:ext cx="29550" cy="21500"/>
            </a:xfrm>
            <a:custGeom>
              <a:avLst/>
              <a:gdLst/>
              <a:ahLst/>
              <a:cxnLst/>
              <a:rect l="l" t="t" r="r" b="b"/>
              <a:pathLst>
                <a:path w="1182" h="860" extrusionOk="0">
                  <a:moveTo>
                    <a:pt x="558" y="0"/>
                  </a:moveTo>
                  <a:cubicBezTo>
                    <a:pt x="445" y="0"/>
                    <a:pt x="327" y="44"/>
                    <a:pt x="224" y="146"/>
                  </a:cubicBezTo>
                  <a:cubicBezTo>
                    <a:pt x="1" y="494"/>
                    <a:pt x="294" y="859"/>
                    <a:pt x="624" y="859"/>
                  </a:cubicBezTo>
                  <a:cubicBezTo>
                    <a:pt x="737" y="859"/>
                    <a:pt x="855" y="816"/>
                    <a:pt x="958" y="713"/>
                  </a:cubicBezTo>
                  <a:cubicBezTo>
                    <a:pt x="1181" y="366"/>
                    <a:pt x="888" y="0"/>
                    <a:pt x="5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8" name="Google Shape;3121;p76">
              <a:extLst>
                <a:ext uri="{FF2B5EF4-FFF2-40B4-BE49-F238E27FC236}">
                  <a16:creationId xmlns:a16="http://schemas.microsoft.com/office/drawing/2014/main" id="{A465BE25-B40A-7115-E3C2-C768ED965361}"/>
                </a:ext>
              </a:extLst>
            </p:cNvPr>
            <p:cNvSpPr/>
            <p:nvPr/>
          </p:nvSpPr>
          <p:spPr>
            <a:xfrm>
              <a:off x="4294150" y="1937550"/>
              <a:ext cx="29825" cy="21825"/>
            </a:xfrm>
            <a:custGeom>
              <a:avLst/>
              <a:gdLst/>
              <a:ahLst/>
              <a:cxnLst/>
              <a:rect l="l" t="t" r="r" b="b"/>
              <a:pathLst>
                <a:path w="1193" h="873" extrusionOk="0">
                  <a:moveTo>
                    <a:pt x="556" y="1"/>
                  </a:moveTo>
                  <a:cubicBezTo>
                    <a:pt x="459" y="1"/>
                    <a:pt x="359" y="32"/>
                    <a:pt x="264" y="105"/>
                  </a:cubicBezTo>
                  <a:cubicBezTo>
                    <a:pt x="1" y="447"/>
                    <a:pt x="299" y="873"/>
                    <a:pt x="649" y="873"/>
                  </a:cubicBezTo>
                  <a:cubicBezTo>
                    <a:pt x="743" y="873"/>
                    <a:pt x="840" y="842"/>
                    <a:pt x="931" y="772"/>
                  </a:cubicBezTo>
                  <a:cubicBezTo>
                    <a:pt x="1192" y="407"/>
                    <a:pt x="902" y="1"/>
                    <a:pt x="5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9" name="Google Shape;3122;p76">
              <a:extLst>
                <a:ext uri="{FF2B5EF4-FFF2-40B4-BE49-F238E27FC236}">
                  <a16:creationId xmlns:a16="http://schemas.microsoft.com/office/drawing/2014/main" id="{1672CA9A-C050-E26A-0EAB-26BE3CD18784}"/>
                </a:ext>
              </a:extLst>
            </p:cNvPr>
            <p:cNvSpPr/>
            <p:nvPr/>
          </p:nvSpPr>
          <p:spPr>
            <a:xfrm>
              <a:off x="4347750" y="1994525"/>
              <a:ext cx="31100" cy="22225"/>
            </a:xfrm>
            <a:custGeom>
              <a:avLst/>
              <a:gdLst/>
              <a:ahLst/>
              <a:cxnLst/>
              <a:rect l="l" t="t" r="r" b="b"/>
              <a:pathLst>
                <a:path w="1244" h="889" extrusionOk="0">
                  <a:moveTo>
                    <a:pt x="597" y="1"/>
                  </a:moveTo>
                  <a:cubicBezTo>
                    <a:pt x="508" y="1"/>
                    <a:pt x="413" y="29"/>
                    <a:pt x="322" y="94"/>
                  </a:cubicBezTo>
                  <a:cubicBezTo>
                    <a:pt x="0" y="416"/>
                    <a:pt x="282" y="889"/>
                    <a:pt x="647" y="889"/>
                  </a:cubicBezTo>
                  <a:cubicBezTo>
                    <a:pt x="736" y="889"/>
                    <a:pt x="831" y="860"/>
                    <a:pt x="922" y="795"/>
                  </a:cubicBezTo>
                  <a:cubicBezTo>
                    <a:pt x="1244" y="473"/>
                    <a:pt x="962" y="1"/>
                    <a:pt x="5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0" name="Google Shape;3123;p76">
              <a:extLst>
                <a:ext uri="{FF2B5EF4-FFF2-40B4-BE49-F238E27FC236}">
                  <a16:creationId xmlns:a16="http://schemas.microsoft.com/office/drawing/2014/main" id="{13E5129D-8697-7168-23F7-EE60B7DC11CE}"/>
                </a:ext>
              </a:extLst>
            </p:cNvPr>
            <p:cNvSpPr/>
            <p:nvPr/>
          </p:nvSpPr>
          <p:spPr>
            <a:xfrm>
              <a:off x="4397475" y="2056500"/>
              <a:ext cx="30225" cy="22050"/>
            </a:xfrm>
            <a:custGeom>
              <a:avLst/>
              <a:gdLst/>
              <a:ahLst/>
              <a:cxnLst/>
              <a:rect l="l" t="t" r="r" b="b"/>
              <a:pathLst>
                <a:path w="1209" h="882" extrusionOk="0">
                  <a:moveTo>
                    <a:pt x="540" y="0"/>
                  </a:moveTo>
                  <a:cubicBezTo>
                    <a:pt x="474" y="0"/>
                    <a:pt x="404" y="16"/>
                    <a:pt x="334" y="50"/>
                  </a:cubicBezTo>
                  <a:cubicBezTo>
                    <a:pt x="0" y="385"/>
                    <a:pt x="270" y="881"/>
                    <a:pt x="640" y="881"/>
                  </a:cubicBezTo>
                  <a:cubicBezTo>
                    <a:pt x="713" y="881"/>
                    <a:pt x="791" y="862"/>
                    <a:pt x="868" y="818"/>
                  </a:cubicBezTo>
                  <a:cubicBezTo>
                    <a:pt x="1208" y="505"/>
                    <a:pt x="921" y="0"/>
                    <a:pt x="5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1" name="Google Shape;3124;p76">
              <a:extLst>
                <a:ext uri="{FF2B5EF4-FFF2-40B4-BE49-F238E27FC236}">
                  <a16:creationId xmlns:a16="http://schemas.microsoft.com/office/drawing/2014/main" id="{D9D4FB9E-1167-9FCF-D9DA-F8A774D1FE1C}"/>
                </a:ext>
              </a:extLst>
            </p:cNvPr>
            <p:cNvSpPr/>
            <p:nvPr/>
          </p:nvSpPr>
          <p:spPr>
            <a:xfrm>
              <a:off x="4438125" y="2121200"/>
              <a:ext cx="35650" cy="24400"/>
            </a:xfrm>
            <a:custGeom>
              <a:avLst/>
              <a:gdLst/>
              <a:ahLst/>
              <a:cxnLst/>
              <a:rect l="l" t="t" r="r" b="b"/>
              <a:pathLst>
                <a:path w="1426" h="976" extrusionOk="0">
                  <a:moveTo>
                    <a:pt x="708" y="0"/>
                  </a:moveTo>
                  <a:cubicBezTo>
                    <a:pt x="634" y="0"/>
                    <a:pt x="555" y="20"/>
                    <a:pt x="476" y="64"/>
                  </a:cubicBezTo>
                  <a:cubicBezTo>
                    <a:pt x="1" y="344"/>
                    <a:pt x="252" y="976"/>
                    <a:pt x="680" y="976"/>
                  </a:cubicBezTo>
                  <a:cubicBezTo>
                    <a:pt x="763" y="976"/>
                    <a:pt x="852" y="952"/>
                    <a:pt x="943" y="898"/>
                  </a:cubicBezTo>
                  <a:cubicBezTo>
                    <a:pt x="1426" y="643"/>
                    <a:pt x="1135" y="0"/>
                    <a:pt x="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2" name="Google Shape;3125;p76">
              <a:extLst>
                <a:ext uri="{FF2B5EF4-FFF2-40B4-BE49-F238E27FC236}">
                  <a16:creationId xmlns:a16="http://schemas.microsoft.com/office/drawing/2014/main" id="{E6A187CE-F295-750A-DDB0-67E765903697}"/>
                </a:ext>
              </a:extLst>
            </p:cNvPr>
            <p:cNvSpPr/>
            <p:nvPr/>
          </p:nvSpPr>
          <p:spPr>
            <a:xfrm>
              <a:off x="4477025" y="2192225"/>
              <a:ext cx="31850" cy="22925"/>
            </a:xfrm>
            <a:custGeom>
              <a:avLst/>
              <a:gdLst/>
              <a:ahLst/>
              <a:cxnLst/>
              <a:rect l="l" t="t" r="r" b="b"/>
              <a:pathLst>
                <a:path w="1274" h="917" extrusionOk="0">
                  <a:moveTo>
                    <a:pt x="581" y="0"/>
                  </a:moveTo>
                  <a:cubicBezTo>
                    <a:pt x="530" y="0"/>
                    <a:pt x="477" y="8"/>
                    <a:pt x="421" y="25"/>
                  </a:cubicBezTo>
                  <a:cubicBezTo>
                    <a:pt x="1" y="296"/>
                    <a:pt x="256" y="917"/>
                    <a:pt x="700" y="917"/>
                  </a:cubicBezTo>
                  <a:cubicBezTo>
                    <a:pt x="750" y="917"/>
                    <a:pt x="801" y="909"/>
                    <a:pt x="855" y="893"/>
                  </a:cubicBezTo>
                  <a:cubicBezTo>
                    <a:pt x="1273" y="594"/>
                    <a:pt x="1022" y="0"/>
                    <a:pt x="5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3" name="Google Shape;3126;p76">
              <a:extLst>
                <a:ext uri="{FF2B5EF4-FFF2-40B4-BE49-F238E27FC236}">
                  <a16:creationId xmlns:a16="http://schemas.microsoft.com/office/drawing/2014/main" id="{253FDC10-93A6-68BA-DD3B-F3BBAE9375F4}"/>
                </a:ext>
              </a:extLst>
            </p:cNvPr>
            <p:cNvSpPr/>
            <p:nvPr/>
          </p:nvSpPr>
          <p:spPr>
            <a:xfrm>
              <a:off x="4511725" y="2265175"/>
              <a:ext cx="27600" cy="23200"/>
            </a:xfrm>
            <a:custGeom>
              <a:avLst/>
              <a:gdLst/>
              <a:ahLst/>
              <a:cxnLst/>
              <a:rect l="l" t="t" r="r" b="b"/>
              <a:pathLst>
                <a:path w="1104" h="928" extrusionOk="0">
                  <a:moveTo>
                    <a:pt x="404" y="0"/>
                  </a:moveTo>
                  <a:cubicBezTo>
                    <a:pt x="371" y="0"/>
                    <a:pt x="337" y="3"/>
                    <a:pt x="301" y="9"/>
                  </a:cubicBezTo>
                  <a:cubicBezTo>
                    <a:pt x="101" y="109"/>
                    <a:pt x="1" y="376"/>
                    <a:pt x="101" y="610"/>
                  </a:cubicBezTo>
                  <a:cubicBezTo>
                    <a:pt x="156" y="803"/>
                    <a:pt x="325" y="927"/>
                    <a:pt x="513" y="927"/>
                  </a:cubicBezTo>
                  <a:cubicBezTo>
                    <a:pt x="553" y="927"/>
                    <a:pt x="594" y="922"/>
                    <a:pt x="634" y="910"/>
                  </a:cubicBezTo>
                  <a:cubicBezTo>
                    <a:pt x="1103" y="660"/>
                    <a:pt x="898" y="0"/>
                    <a:pt x="4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4" name="Google Shape;3127;p76">
              <a:extLst>
                <a:ext uri="{FF2B5EF4-FFF2-40B4-BE49-F238E27FC236}">
                  <a16:creationId xmlns:a16="http://schemas.microsoft.com/office/drawing/2014/main" id="{4FF146E7-AB4B-313E-C512-5A655F9BF231}"/>
                </a:ext>
              </a:extLst>
            </p:cNvPr>
            <p:cNvSpPr/>
            <p:nvPr/>
          </p:nvSpPr>
          <p:spPr>
            <a:xfrm>
              <a:off x="4532025" y="2340350"/>
              <a:ext cx="30875" cy="23500"/>
            </a:xfrm>
            <a:custGeom>
              <a:avLst/>
              <a:gdLst/>
              <a:ahLst/>
              <a:cxnLst/>
              <a:rect l="l" t="t" r="r" b="b"/>
              <a:pathLst>
                <a:path w="1235" h="940" extrusionOk="0">
                  <a:moveTo>
                    <a:pt x="558" y="0"/>
                  </a:moveTo>
                  <a:cubicBezTo>
                    <a:pt x="536" y="0"/>
                    <a:pt x="513" y="2"/>
                    <a:pt x="489" y="5"/>
                  </a:cubicBezTo>
                  <a:cubicBezTo>
                    <a:pt x="0" y="233"/>
                    <a:pt x="181" y="940"/>
                    <a:pt x="688" y="940"/>
                  </a:cubicBezTo>
                  <a:cubicBezTo>
                    <a:pt x="700" y="940"/>
                    <a:pt x="711" y="939"/>
                    <a:pt x="723" y="939"/>
                  </a:cubicBezTo>
                  <a:cubicBezTo>
                    <a:pt x="1235" y="715"/>
                    <a:pt x="1072" y="0"/>
                    <a:pt x="5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5" name="Google Shape;3128;p76">
              <a:extLst>
                <a:ext uri="{FF2B5EF4-FFF2-40B4-BE49-F238E27FC236}">
                  <a16:creationId xmlns:a16="http://schemas.microsoft.com/office/drawing/2014/main" id="{E32B8510-1629-6F27-824B-4B6C6B6B8490}"/>
                </a:ext>
              </a:extLst>
            </p:cNvPr>
            <p:cNvSpPr/>
            <p:nvPr/>
          </p:nvSpPr>
          <p:spPr>
            <a:xfrm>
              <a:off x="4548700" y="2417975"/>
              <a:ext cx="31150" cy="23425"/>
            </a:xfrm>
            <a:custGeom>
              <a:avLst/>
              <a:gdLst/>
              <a:ahLst/>
              <a:cxnLst/>
              <a:rect l="l" t="t" r="r" b="b"/>
              <a:pathLst>
                <a:path w="1246" h="937" extrusionOk="0">
                  <a:moveTo>
                    <a:pt x="588" y="1"/>
                  </a:moveTo>
                  <a:cubicBezTo>
                    <a:pt x="578" y="1"/>
                    <a:pt x="567" y="1"/>
                    <a:pt x="556" y="2"/>
                  </a:cubicBezTo>
                  <a:cubicBezTo>
                    <a:pt x="0" y="133"/>
                    <a:pt x="118" y="937"/>
                    <a:pt x="657" y="937"/>
                  </a:cubicBezTo>
                  <a:cubicBezTo>
                    <a:pt x="668" y="937"/>
                    <a:pt x="679" y="936"/>
                    <a:pt x="690" y="936"/>
                  </a:cubicBezTo>
                  <a:cubicBezTo>
                    <a:pt x="1245" y="772"/>
                    <a:pt x="1097" y="1"/>
                    <a:pt x="5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6" name="Google Shape;3129;p76">
              <a:extLst>
                <a:ext uri="{FF2B5EF4-FFF2-40B4-BE49-F238E27FC236}">
                  <a16:creationId xmlns:a16="http://schemas.microsoft.com/office/drawing/2014/main" id="{5A527FE1-60A9-1AC8-B12B-72B339FD173A}"/>
                </a:ext>
              </a:extLst>
            </p:cNvPr>
            <p:cNvSpPr/>
            <p:nvPr/>
          </p:nvSpPr>
          <p:spPr>
            <a:xfrm>
              <a:off x="4559250" y="2496400"/>
              <a:ext cx="29225" cy="23375"/>
            </a:xfrm>
            <a:custGeom>
              <a:avLst/>
              <a:gdLst/>
              <a:ahLst/>
              <a:cxnLst/>
              <a:rect l="l" t="t" r="r" b="b"/>
              <a:pathLst>
                <a:path w="1169" h="935" extrusionOk="0">
                  <a:moveTo>
                    <a:pt x="568" y="0"/>
                  </a:moveTo>
                  <a:lnTo>
                    <a:pt x="568" y="0"/>
                  </a:lnTo>
                  <a:cubicBezTo>
                    <a:pt x="1" y="100"/>
                    <a:pt x="68" y="901"/>
                    <a:pt x="635" y="934"/>
                  </a:cubicBezTo>
                  <a:cubicBezTo>
                    <a:pt x="1168" y="801"/>
                    <a:pt x="1102" y="34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7" name="Google Shape;3130;p76">
              <a:extLst>
                <a:ext uri="{FF2B5EF4-FFF2-40B4-BE49-F238E27FC236}">
                  <a16:creationId xmlns:a16="http://schemas.microsoft.com/office/drawing/2014/main" id="{CC5E091C-1DBE-7E98-D343-841F8D36DE32}"/>
                </a:ext>
              </a:extLst>
            </p:cNvPr>
            <p:cNvSpPr/>
            <p:nvPr/>
          </p:nvSpPr>
          <p:spPr>
            <a:xfrm>
              <a:off x="4529250" y="1176275"/>
              <a:ext cx="29200" cy="26925"/>
            </a:xfrm>
            <a:custGeom>
              <a:avLst/>
              <a:gdLst/>
              <a:ahLst/>
              <a:cxnLst/>
              <a:rect l="l" t="t" r="r" b="b"/>
              <a:pathLst>
                <a:path w="1168" h="1077" extrusionOk="0">
                  <a:moveTo>
                    <a:pt x="584" y="1"/>
                  </a:moveTo>
                  <a:cubicBezTo>
                    <a:pt x="325" y="1"/>
                    <a:pt x="67" y="168"/>
                    <a:pt x="33" y="501"/>
                  </a:cubicBezTo>
                  <a:cubicBezTo>
                    <a:pt x="0" y="885"/>
                    <a:pt x="292" y="1077"/>
                    <a:pt x="584" y="1077"/>
                  </a:cubicBezTo>
                  <a:cubicBezTo>
                    <a:pt x="876" y="1077"/>
                    <a:pt x="1168" y="885"/>
                    <a:pt x="1134" y="501"/>
                  </a:cubicBezTo>
                  <a:cubicBezTo>
                    <a:pt x="1101" y="168"/>
                    <a:pt x="842" y="1"/>
                    <a:pt x="5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8" name="Google Shape;3131;p76">
              <a:extLst>
                <a:ext uri="{FF2B5EF4-FFF2-40B4-BE49-F238E27FC236}">
                  <a16:creationId xmlns:a16="http://schemas.microsoft.com/office/drawing/2014/main" id="{84D75C45-3B02-6E93-9A8D-C55799334339}"/>
                </a:ext>
              </a:extLst>
            </p:cNvPr>
            <p:cNvSpPr/>
            <p:nvPr/>
          </p:nvSpPr>
          <p:spPr>
            <a:xfrm>
              <a:off x="4525900" y="1223825"/>
              <a:ext cx="31725" cy="26450"/>
            </a:xfrm>
            <a:custGeom>
              <a:avLst/>
              <a:gdLst/>
              <a:ahLst/>
              <a:cxnLst/>
              <a:rect l="l" t="t" r="r" b="b"/>
              <a:pathLst>
                <a:path w="1269" h="1058" extrusionOk="0">
                  <a:moveTo>
                    <a:pt x="701" y="0"/>
                  </a:moveTo>
                  <a:cubicBezTo>
                    <a:pt x="234" y="0"/>
                    <a:pt x="1" y="567"/>
                    <a:pt x="334" y="901"/>
                  </a:cubicBezTo>
                  <a:cubicBezTo>
                    <a:pt x="443" y="1009"/>
                    <a:pt x="579" y="1058"/>
                    <a:pt x="714" y="1058"/>
                  </a:cubicBezTo>
                  <a:cubicBezTo>
                    <a:pt x="995" y="1058"/>
                    <a:pt x="1268" y="849"/>
                    <a:pt x="1268" y="534"/>
                  </a:cubicBezTo>
                  <a:cubicBezTo>
                    <a:pt x="1268" y="234"/>
                    <a:pt x="1001" y="0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9" name="Google Shape;3132;p76">
              <a:extLst>
                <a:ext uri="{FF2B5EF4-FFF2-40B4-BE49-F238E27FC236}">
                  <a16:creationId xmlns:a16="http://schemas.microsoft.com/office/drawing/2014/main" id="{4BB3D888-E90B-EC39-BDD7-FA17B4E2494C}"/>
                </a:ext>
              </a:extLst>
            </p:cNvPr>
            <p:cNvSpPr/>
            <p:nvPr/>
          </p:nvSpPr>
          <p:spPr>
            <a:xfrm>
              <a:off x="4529250" y="1273025"/>
              <a:ext cx="29200" cy="26925"/>
            </a:xfrm>
            <a:custGeom>
              <a:avLst/>
              <a:gdLst/>
              <a:ahLst/>
              <a:cxnLst/>
              <a:rect l="l" t="t" r="r" b="b"/>
              <a:pathLst>
                <a:path w="1168" h="1077" extrusionOk="0">
                  <a:moveTo>
                    <a:pt x="584" y="0"/>
                  </a:moveTo>
                  <a:cubicBezTo>
                    <a:pt x="325" y="0"/>
                    <a:pt x="67" y="167"/>
                    <a:pt x="33" y="501"/>
                  </a:cubicBezTo>
                  <a:cubicBezTo>
                    <a:pt x="0" y="884"/>
                    <a:pt x="292" y="1076"/>
                    <a:pt x="584" y="1076"/>
                  </a:cubicBezTo>
                  <a:cubicBezTo>
                    <a:pt x="876" y="1076"/>
                    <a:pt x="1168" y="884"/>
                    <a:pt x="1134" y="501"/>
                  </a:cubicBezTo>
                  <a:cubicBezTo>
                    <a:pt x="1101" y="167"/>
                    <a:pt x="842" y="0"/>
                    <a:pt x="5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0" name="Google Shape;3133;p76">
              <a:extLst>
                <a:ext uri="{FF2B5EF4-FFF2-40B4-BE49-F238E27FC236}">
                  <a16:creationId xmlns:a16="http://schemas.microsoft.com/office/drawing/2014/main" id="{53925EF4-B444-3055-84B7-CDD2119457ED}"/>
                </a:ext>
              </a:extLst>
            </p:cNvPr>
            <p:cNvSpPr/>
            <p:nvPr/>
          </p:nvSpPr>
          <p:spPr>
            <a:xfrm>
              <a:off x="2891400" y="1164600"/>
              <a:ext cx="142625" cy="144300"/>
            </a:xfrm>
            <a:custGeom>
              <a:avLst/>
              <a:gdLst/>
              <a:ahLst/>
              <a:cxnLst/>
              <a:rect l="l" t="t" r="r" b="b"/>
              <a:pathLst>
                <a:path w="5705" h="5772" extrusionOk="0">
                  <a:moveTo>
                    <a:pt x="2836" y="1"/>
                  </a:moveTo>
                  <a:lnTo>
                    <a:pt x="2836" y="1"/>
                  </a:lnTo>
                  <a:cubicBezTo>
                    <a:pt x="2769" y="68"/>
                    <a:pt x="2703" y="101"/>
                    <a:pt x="2636" y="168"/>
                  </a:cubicBezTo>
                  <a:lnTo>
                    <a:pt x="2102" y="635"/>
                  </a:lnTo>
                  <a:lnTo>
                    <a:pt x="34" y="2469"/>
                  </a:lnTo>
                  <a:lnTo>
                    <a:pt x="1" y="2469"/>
                  </a:lnTo>
                  <a:lnTo>
                    <a:pt x="1" y="2503"/>
                  </a:lnTo>
                  <a:lnTo>
                    <a:pt x="1" y="5672"/>
                  </a:lnTo>
                  <a:lnTo>
                    <a:pt x="1" y="5772"/>
                  </a:lnTo>
                  <a:lnTo>
                    <a:pt x="2369" y="5772"/>
                  </a:lnTo>
                  <a:lnTo>
                    <a:pt x="2369" y="5638"/>
                  </a:lnTo>
                  <a:lnTo>
                    <a:pt x="2369" y="3870"/>
                  </a:lnTo>
                  <a:lnTo>
                    <a:pt x="3503" y="3870"/>
                  </a:lnTo>
                  <a:lnTo>
                    <a:pt x="3503" y="5638"/>
                  </a:lnTo>
                  <a:lnTo>
                    <a:pt x="3503" y="5772"/>
                  </a:lnTo>
                  <a:lnTo>
                    <a:pt x="5705" y="5772"/>
                  </a:lnTo>
                  <a:lnTo>
                    <a:pt x="5705" y="5672"/>
                  </a:lnTo>
                  <a:lnTo>
                    <a:pt x="5705" y="2503"/>
                  </a:lnTo>
                  <a:lnTo>
                    <a:pt x="5705" y="2469"/>
                  </a:lnTo>
                  <a:lnTo>
                    <a:pt x="5671" y="2469"/>
                  </a:lnTo>
                  <a:lnTo>
                    <a:pt x="3603" y="635"/>
                  </a:lnTo>
                  <a:lnTo>
                    <a:pt x="3069" y="168"/>
                  </a:lnTo>
                  <a:cubicBezTo>
                    <a:pt x="3003" y="101"/>
                    <a:pt x="2936" y="68"/>
                    <a:pt x="2869" y="1"/>
                  </a:cubicBezTo>
                  <a:lnTo>
                    <a:pt x="2869" y="1"/>
                  </a:lnTo>
                  <a:cubicBezTo>
                    <a:pt x="2936" y="68"/>
                    <a:pt x="3003" y="134"/>
                    <a:pt x="3069" y="201"/>
                  </a:cubicBezTo>
                  <a:lnTo>
                    <a:pt x="3603" y="701"/>
                  </a:lnTo>
                  <a:lnTo>
                    <a:pt x="5538" y="2538"/>
                  </a:lnTo>
                  <a:lnTo>
                    <a:pt x="5538" y="2538"/>
                  </a:lnTo>
                  <a:cubicBezTo>
                    <a:pt x="5538" y="3406"/>
                    <a:pt x="5538" y="4456"/>
                    <a:pt x="5538" y="5572"/>
                  </a:cubicBezTo>
                  <a:lnTo>
                    <a:pt x="3737" y="5572"/>
                  </a:lnTo>
                  <a:lnTo>
                    <a:pt x="3737" y="3670"/>
                  </a:lnTo>
                  <a:lnTo>
                    <a:pt x="2169" y="3670"/>
                  </a:lnTo>
                  <a:lnTo>
                    <a:pt x="2169" y="3770"/>
                  </a:lnTo>
                  <a:lnTo>
                    <a:pt x="2169" y="5572"/>
                  </a:lnTo>
                  <a:lnTo>
                    <a:pt x="231" y="5572"/>
                  </a:lnTo>
                  <a:cubicBezTo>
                    <a:pt x="201" y="4458"/>
                    <a:pt x="201" y="3437"/>
                    <a:pt x="201" y="2538"/>
                  </a:cubicBezTo>
                  <a:lnTo>
                    <a:pt x="201" y="2538"/>
                  </a:lnTo>
                  <a:lnTo>
                    <a:pt x="2102" y="735"/>
                  </a:lnTo>
                  <a:lnTo>
                    <a:pt x="2636" y="201"/>
                  </a:lnTo>
                  <a:cubicBezTo>
                    <a:pt x="2703" y="134"/>
                    <a:pt x="2769" y="68"/>
                    <a:pt x="28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1" name="Google Shape;3140;p76">
              <a:extLst>
                <a:ext uri="{FF2B5EF4-FFF2-40B4-BE49-F238E27FC236}">
                  <a16:creationId xmlns:a16="http://schemas.microsoft.com/office/drawing/2014/main" id="{C4C16B41-90DD-B521-0C9E-AF6873FAE84F}"/>
                </a:ext>
              </a:extLst>
            </p:cNvPr>
            <p:cNvSpPr/>
            <p:nvPr/>
          </p:nvSpPr>
          <p:spPr>
            <a:xfrm>
              <a:off x="2947275" y="4114225"/>
              <a:ext cx="1480250" cy="5025"/>
            </a:xfrm>
            <a:custGeom>
              <a:avLst/>
              <a:gdLst/>
              <a:ahLst/>
              <a:cxnLst/>
              <a:rect l="l" t="t" r="r" b="b"/>
              <a:pathLst>
                <a:path w="59210" h="201" extrusionOk="0">
                  <a:moveTo>
                    <a:pt x="29622" y="0"/>
                  </a:moveTo>
                  <a:cubicBezTo>
                    <a:pt x="13243" y="0"/>
                    <a:pt x="1" y="34"/>
                    <a:pt x="1" y="100"/>
                  </a:cubicBezTo>
                  <a:cubicBezTo>
                    <a:pt x="1" y="134"/>
                    <a:pt x="13277" y="200"/>
                    <a:pt x="29622" y="200"/>
                  </a:cubicBezTo>
                  <a:cubicBezTo>
                    <a:pt x="45967" y="200"/>
                    <a:pt x="59209" y="134"/>
                    <a:pt x="59209" y="100"/>
                  </a:cubicBezTo>
                  <a:cubicBezTo>
                    <a:pt x="59209" y="67"/>
                    <a:pt x="45967" y="0"/>
                    <a:pt x="296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2" name="Google Shape;3141;p76">
              <a:extLst>
                <a:ext uri="{FF2B5EF4-FFF2-40B4-BE49-F238E27FC236}">
                  <a16:creationId xmlns:a16="http://schemas.microsoft.com/office/drawing/2014/main" id="{37CDFC43-3442-6085-2B8F-B298E4CE53BD}"/>
                </a:ext>
              </a:extLst>
            </p:cNvPr>
            <p:cNvSpPr/>
            <p:nvPr/>
          </p:nvSpPr>
          <p:spPr>
            <a:xfrm>
              <a:off x="2947275" y="4262650"/>
              <a:ext cx="1480250" cy="4200"/>
            </a:xfrm>
            <a:custGeom>
              <a:avLst/>
              <a:gdLst/>
              <a:ahLst/>
              <a:cxnLst/>
              <a:rect l="l" t="t" r="r" b="b"/>
              <a:pathLst>
                <a:path w="59210" h="168" extrusionOk="0">
                  <a:moveTo>
                    <a:pt x="29622" y="1"/>
                  </a:moveTo>
                  <a:cubicBezTo>
                    <a:pt x="13243" y="1"/>
                    <a:pt x="1" y="34"/>
                    <a:pt x="1" y="68"/>
                  </a:cubicBezTo>
                  <a:cubicBezTo>
                    <a:pt x="1" y="134"/>
                    <a:pt x="13277" y="168"/>
                    <a:pt x="29622" y="168"/>
                  </a:cubicBezTo>
                  <a:cubicBezTo>
                    <a:pt x="45967" y="168"/>
                    <a:pt x="59209" y="134"/>
                    <a:pt x="59209" y="68"/>
                  </a:cubicBezTo>
                  <a:cubicBezTo>
                    <a:pt x="59209" y="34"/>
                    <a:pt x="45967" y="1"/>
                    <a:pt x="296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3" name="Google Shape;3142;p76">
              <a:extLst>
                <a:ext uri="{FF2B5EF4-FFF2-40B4-BE49-F238E27FC236}">
                  <a16:creationId xmlns:a16="http://schemas.microsoft.com/office/drawing/2014/main" id="{E3AC90C0-7DED-9ED2-9309-2E0193C43A6E}"/>
                </a:ext>
              </a:extLst>
            </p:cNvPr>
            <p:cNvSpPr/>
            <p:nvPr/>
          </p:nvSpPr>
          <p:spPr>
            <a:xfrm>
              <a:off x="3365900" y="4410275"/>
              <a:ext cx="643000" cy="4175"/>
            </a:xfrm>
            <a:custGeom>
              <a:avLst/>
              <a:gdLst/>
              <a:ahLst/>
              <a:cxnLst/>
              <a:rect l="l" t="t" r="r" b="b"/>
              <a:pathLst>
                <a:path w="25720" h="167" extrusionOk="0">
                  <a:moveTo>
                    <a:pt x="12843" y="0"/>
                  </a:moveTo>
                  <a:cubicBezTo>
                    <a:pt x="5738" y="0"/>
                    <a:pt x="1" y="33"/>
                    <a:pt x="1" y="100"/>
                  </a:cubicBezTo>
                  <a:cubicBezTo>
                    <a:pt x="1" y="134"/>
                    <a:pt x="5738" y="167"/>
                    <a:pt x="12843" y="167"/>
                  </a:cubicBezTo>
                  <a:cubicBezTo>
                    <a:pt x="19948" y="167"/>
                    <a:pt x="25719" y="134"/>
                    <a:pt x="25719" y="100"/>
                  </a:cubicBezTo>
                  <a:cubicBezTo>
                    <a:pt x="25719" y="33"/>
                    <a:pt x="19948" y="0"/>
                    <a:pt x="128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4" name="Google Shape;3143;p76">
              <a:extLst>
                <a:ext uri="{FF2B5EF4-FFF2-40B4-BE49-F238E27FC236}">
                  <a16:creationId xmlns:a16="http://schemas.microsoft.com/office/drawing/2014/main" id="{43465426-6FDB-B82A-1DA0-9B6046F9EA06}"/>
                </a:ext>
              </a:extLst>
            </p:cNvPr>
            <p:cNvSpPr/>
            <p:nvPr/>
          </p:nvSpPr>
          <p:spPr>
            <a:xfrm>
              <a:off x="2815525" y="1774850"/>
              <a:ext cx="1757925" cy="1601575"/>
            </a:xfrm>
            <a:custGeom>
              <a:avLst/>
              <a:gdLst/>
              <a:ahLst/>
              <a:cxnLst/>
              <a:rect l="l" t="t" r="r" b="b"/>
              <a:pathLst>
                <a:path w="70317" h="64063" extrusionOk="0">
                  <a:moveTo>
                    <a:pt x="35159" y="0"/>
                  </a:moveTo>
                  <a:cubicBezTo>
                    <a:pt x="26961" y="0"/>
                    <a:pt x="18764" y="3127"/>
                    <a:pt x="12509" y="9382"/>
                  </a:cubicBezTo>
                  <a:cubicBezTo>
                    <a:pt x="0" y="21891"/>
                    <a:pt x="0" y="42172"/>
                    <a:pt x="12509" y="54681"/>
                  </a:cubicBezTo>
                  <a:cubicBezTo>
                    <a:pt x="18764" y="60935"/>
                    <a:pt x="26961" y="64063"/>
                    <a:pt x="35159" y="64063"/>
                  </a:cubicBezTo>
                  <a:cubicBezTo>
                    <a:pt x="43356" y="64063"/>
                    <a:pt x="51554" y="60935"/>
                    <a:pt x="57808" y="54681"/>
                  </a:cubicBezTo>
                  <a:cubicBezTo>
                    <a:pt x="70317" y="42172"/>
                    <a:pt x="70317" y="21891"/>
                    <a:pt x="57808" y="9382"/>
                  </a:cubicBezTo>
                  <a:cubicBezTo>
                    <a:pt x="51554" y="3127"/>
                    <a:pt x="43356" y="0"/>
                    <a:pt x="35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5" name="Google Shape;3144;p76">
              <a:extLst>
                <a:ext uri="{FF2B5EF4-FFF2-40B4-BE49-F238E27FC236}">
                  <a16:creationId xmlns:a16="http://schemas.microsoft.com/office/drawing/2014/main" id="{D95CE2F0-F769-15F7-3BC9-9E2AE0DC8054}"/>
                </a:ext>
              </a:extLst>
            </p:cNvPr>
            <p:cNvSpPr/>
            <p:nvPr/>
          </p:nvSpPr>
          <p:spPr>
            <a:xfrm>
              <a:off x="3686975" y="1410225"/>
              <a:ext cx="536225" cy="931075"/>
            </a:xfrm>
            <a:custGeom>
              <a:avLst/>
              <a:gdLst/>
              <a:ahLst/>
              <a:cxnLst/>
              <a:rect l="l" t="t" r="r" b="b"/>
              <a:pathLst>
                <a:path w="21449" h="37243" extrusionOk="0">
                  <a:moveTo>
                    <a:pt x="4334" y="1"/>
                  </a:moveTo>
                  <a:cubicBezTo>
                    <a:pt x="2817" y="1"/>
                    <a:pt x="1281" y="565"/>
                    <a:pt x="0" y="1884"/>
                  </a:cubicBezTo>
                  <a:lnTo>
                    <a:pt x="7773" y="31505"/>
                  </a:lnTo>
                  <a:cubicBezTo>
                    <a:pt x="12176" y="32273"/>
                    <a:pt x="16212" y="34341"/>
                    <a:pt x="20081" y="37243"/>
                  </a:cubicBezTo>
                  <a:cubicBezTo>
                    <a:pt x="20015" y="34875"/>
                    <a:pt x="21449" y="32473"/>
                    <a:pt x="20615" y="30271"/>
                  </a:cubicBezTo>
                  <a:cubicBezTo>
                    <a:pt x="19981" y="28637"/>
                    <a:pt x="18213" y="27636"/>
                    <a:pt x="17513" y="26035"/>
                  </a:cubicBezTo>
                  <a:cubicBezTo>
                    <a:pt x="16812" y="24434"/>
                    <a:pt x="17246" y="22699"/>
                    <a:pt x="17546" y="21031"/>
                  </a:cubicBezTo>
                  <a:cubicBezTo>
                    <a:pt x="17813" y="19363"/>
                    <a:pt x="17880" y="17429"/>
                    <a:pt x="16712" y="16228"/>
                  </a:cubicBezTo>
                  <a:cubicBezTo>
                    <a:pt x="15745" y="15227"/>
                    <a:pt x="14177" y="14994"/>
                    <a:pt x="13176" y="14060"/>
                  </a:cubicBezTo>
                  <a:cubicBezTo>
                    <a:pt x="12242" y="13226"/>
                    <a:pt x="11875" y="11891"/>
                    <a:pt x="11809" y="10624"/>
                  </a:cubicBezTo>
                  <a:cubicBezTo>
                    <a:pt x="11742" y="9356"/>
                    <a:pt x="11875" y="8089"/>
                    <a:pt x="11709" y="6821"/>
                  </a:cubicBezTo>
                  <a:cubicBezTo>
                    <a:pt x="11342" y="4219"/>
                    <a:pt x="9741" y="1918"/>
                    <a:pt x="7372" y="750"/>
                  </a:cubicBezTo>
                  <a:cubicBezTo>
                    <a:pt x="6430" y="272"/>
                    <a:pt x="5386" y="1"/>
                    <a:pt x="4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6" name="Google Shape;3145;p76">
              <a:extLst>
                <a:ext uri="{FF2B5EF4-FFF2-40B4-BE49-F238E27FC236}">
                  <a16:creationId xmlns:a16="http://schemas.microsoft.com/office/drawing/2014/main" id="{96A2E974-A47C-5EB7-EFAF-E3CBB2EC5343}"/>
                </a:ext>
              </a:extLst>
            </p:cNvPr>
            <p:cNvSpPr/>
            <p:nvPr/>
          </p:nvSpPr>
          <p:spPr>
            <a:xfrm>
              <a:off x="3968000" y="1634950"/>
              <a:ext cx="243525" cy="463125"/>
            </a:xfrm>
            <a:custGeom>
              <a:avLst/>
              <a:gdLst/>
              <a:ahLst/>
              <a:cxnLst/>
              <a:rect l="l" t="t" r="r" b="b"/>
              <a:pathLst>
                <a:path w="9741" h="18525" extrusionOk="0">
                  <a:moveTo>
                    <a:pt x="234" y="0"/>
                  </a:moveTo>
                  <a:lnTo>
                    <a:pt x="234" y="0"/>
                  </a:lnTo>
                  <a:cubicBezTo>
                    <a:pt x="167" y="100"/>
                    <a:pt x="134" y="167"/>
                    <a:pt x="134" y="267"/>
                  </a:cubicBezTo>
                  <a:cubicBezTo>
                    <a:pt x="67" y="534"/>
                    <a:pt x="34" y="768"/>
                    <a:pt x="1" y="1034"/>
                  </a:cubicBezTo>
                  <a:cubicBezTo>
                    <a:pt x="1" y="1468"/>
                    <a:pt x="34" y="1868"/>
                    <a:pt x="134" y="2269"/>
                  </a:cubicBezTo>
                  <a:cubicBezTo>
                    <a:pt x="468" y="3469"/>
                    <a:pt x="1302" y="4470"/>
                    <a:pt x="2436" y="4971"/>
                  </a:cubicBezTo>
                  <a:cubicBezTo>
                    <a:pt x="3070" y="5271"/>
                    <a:pt x="3803" y="5504"/>
                    <a:pt x="4504" y="5838"/>
                  </a:cubicBezTo>
                  <a:cubicBezTo>
                    <a:pt x="6072" y="6605"/>
                    <a:pt x="7172" y="8073"/>
                    <a:pt x="7473" y="9774"/>
                  </a:cubicBezTo>
                  <a:cubicBezTo>
                    <a:pt x="7606" y="10641"/>
                    <a:pt x="7573" y="11542"/>
                    <a:pt x="7273" y="12376"/>
                  </a:cubicBezTo>
                  <a:cubicBezTo>
                    <a:pt x="7006" y="13210"/>
                    <a:pt x="6639" y="13977"/>
                    <a:pt x="6439" y="14744"/>
                  </a:cubicBezTo>
                  <a:cubicBezTo>
                    <a:pt x="6205" y="15478"/>
                    <a:pt x="6172" y="16279"/>
                    <a:pt x="6405" y="17013"/>
                  </a:cubicBezTo>
                  <a:cubicBezTo>
                    <a:pt x="6605" y="17680"/>
                    <a:pt x="7106" y="18213"/>
                    <a:pt x="7740" y="18447"/>
                  </a:cubicBezTo>
                  <a:cubicBezTo>
                    <a:pt x="7913" y="18498"/>
                    <a:pt x="8090" y="18524"/>
                    <a:pt x="8265" y="18524"/>
                  </a:cubicBezTo>
                  <a:cubicBezTo>
                    <a:pt x="8659" y="18524"/>
                    <a:pt x="9040" y="18391"/>
                    <a:pt x="9341" y="18113"/>
                  </a:cubicBezTo>
                  <a:cubicBezTo>
                    <a:pt x="9641" y="17813"/>
                    <a:pt x="9741" y="17379"/>
                    <a:pt x="9674" y="16946"/>
                  </a:cubicBezTo>
                  <a:cubicBezTo>
                    <a:pt x="9608" y="16679"/>
                    <a:pt x="9474" y="16445"/>
                    <a:pt x="9274" y="16279"/>
                  </a:cubicBezTo>
                  <a:cubicBezTo>
                    <a:pt x="9207" y="16212"/>
                    <a:pt x="9107" y="16179"/>
                    <a:pt x="9007" y="16145"/>
                  </a:cubicBezTo>
                  <a:lnTo>
                    <a:pt x="9007" y="16145"/>
                  </a:lnTo>
                  <a:cubicBezTo>
                    <a:pt x="9007" y="16179"/>
                    <a:pt x="9107" y="16179"/>
                    <a:pt x="9241" y="16312"/>
                  </a:cubicBezTo>
                  <a:cubicBezTo>
                    <a:pt x="9441" y="16479"/>
                    <a:pt x="9574" y="16712"/>
                    <a:pt x="9608" y="16946"/>
                  </a:cubicBezTo>
                  <a:cubicBezTo>
                    <a:pt x="9674" y="17346"/>
                    <a:pt x="9541" y="17746"/>
                    <a:pt x="9274" y="18047"/>
                  </a:cubicBezTo>
                  <a:cubicBezTo>
                    <a:pt x="9001" y="18274"/>
                    <a:pt x="8651" y="18393"/>
                    <a:pt x="8298" y="18393"/>
                  </a:cubicBezTo>
                  <a:cubicBezTo>
                    <a:pt x="8132" y="18393"/>
                    <a:pt x="7966" y="18367"/>
                    <a:pt x="7806" y="18313"/>
                  </a:cubicBezTo>
                  <a:cubicBezTo>
                    <a:pt x="7172" y="18113"/>
                    <a:pt x="6705" y="17580"/>
                    <a:pt x="6539" y="16979"/>
                  </a:cubicBezTo>
                  <a:cubicBezTo>
                    <a:pt x="6339" y="16245"/>
                    <a:pt x="6372" y="15478"/>
                    <a:pt x="6605" y="14778"/>
                  </a:cubicBezTo>
                  <a:cubicBezTo>
                    <a:pt x="6806" y="14010"/>
                    <a:pt x="7172" y="13277"/>
                    <a:pt x="7439" y="12443"/>
                  </a:cubicBezTo>
                  <a:cubicBezTo>
                    <a:pt x="7740" y="11575"/>
                    <a:pt x="7773" y="10641"/>
                    <a:pt x="7639" y="9741"/>
                  </a:cubicBezTo>
                  <a:cubicBezTo>
                    <a:pt x="7306" y="7973"/>
                    <a:pt x="6172" y="6472"/>
                    <a:pt x="4571" y="5704"/>
                  </a:cubicBezTo>
                  <a:cubicBezTo>
                    <a:pt x="3837" y="5337"/>
                    <a:pt x="3136" y="5137"/>
                    <a:pt x="2502" y="4837"/>
                  </a:cubicBezTo>
                  <a:cubicBezTo>
                    <a:pt x="1001" y="4170"/>
                    <a:pt x="34" y="2669"/>
                    <a:pt x="67" y="1034"/>
                  </a:cubicBezTo>
                  <a:cubicBezTo>
                    <a:pt x="101" y="667"/>
                    <a:pt x="134" y="334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7" name="Google Shape;3146;p76">
              <a:extLst>
                <a:ext uri="{FF2B5EF4-FFF2-40B4-BE49-F238E27FC236}">
                  <a16:creationId xmlns:a16="http://schemas.microsoft.com/office/drawing/2014/main" id="{BD80AF78-F918-4E2E-9A00-C443843C6E95}"/>
                </a:ext>
              </a:extLst>
            </p:cNvPr>
            <p:cNvSpPr/>
            <p:nvPr/>
          </p:nvSpPr>
          <p:spPr>
            <a:xfrm>
              <a:off x="3218300" y="1525700"/>
              <a:ext cx="427825" cy="818950"/>
            </a:xfrm>
            <a:custGeom>
              <a:avLst/>
              <a:gdLst/>
              <a:ahLst/>
              <a:cxnLst/>
              <a:rect l="l" t="t" r="r" b="b"/>
              <a:pathLst>
                <a:path w="17113" h="32758" extrusionOk="0">
                  <a:moveTo>
                    <a:pt x="11409" y="1"/>
                  </a:moveTo>
                  <a:cubicBezTo>
                    <a:pt x="10275" y="3036"/>
                    <a:pt x="9774" y="5504"/>
                    <a:pt x="8673" y="7940"/>
                  </a:cubicBezTo>
                  <a:cubicBezTo>
                    <a:pt x="8073" y="9307"/>
                    <a:pt x="7239" y="10675"/>
                    <a:pt x="7306" y="12176"/>
                  </a:cubicBezTo>
                  <a:cubicBezTo>
                    <a:pt x="7373" y="13210"/>
                    <a:pt x="7840" y="14177"/>
                    <a:pt x="7806" y="15211"/>
                  </a:cubicBezTo>
                  <a:cubicBezTo>
                    <a:pt x="7773" y="17013"/>
                    <a:pt x="6238" y="18380"/>
                    <a:pt x="4871" y="19581"/>
                  </a:cubicBezTo>
                  <a:cubicBezTo>
                    <a:pt x="3503" y="20782"/>
                    <a:pt x="2069" y="22350"/>
                    <a:pt x="2369" y="24118"/>
                  </a:cubicBezTo>
                  <a:cubicBezTo>
                    <a:pt x="2502" y="24918"/>
                    <a:pt x="2936" y="25619"/>
                    <a:pt x="3003" y="26419"/>
                  </a:cubicBezTo>
                  <a:cubicBezTo>
                    <a:pt x="3069" y="27387"/>
                    <a:pt x="2569" y="28287"/>
                    <a:pt x="2002" y="29055"/>
                  </a:cubicBezTo>
                  <a:cubicBezTo>
                    <a:pt x="1335" y="29755"/>
                    <a:pt x="768" y="30522"/>
                    <a:pt x="201" y="31323"/>
                  </a:cubicBezTo>
                  <a:lnTo>
                    <a:pt x="1" y="32757"/>
                  </a:lnTo>
                  <a:lnTo>
                    <a:pt x="17113" y="27353"/>
                  </a:lnTo>
                  <a:lnTo>
                    <a:pt x="114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8" name="Google Shape;3147;p76">
              <a:extLst>
                <a:ext uri="{FF2B5EF4-FFF2-40B4-BE49-F238E27FC236}">
                  <a16:creationId xmlns:a16="http://schemas.microsoft.com/office/drawing/2014/main" id="{5FB4D7D3-8596-9003-3979-2374DA6ED670}"/>
                </a:ext>
              </a:extLst>
            </p:cNvPr>
            <p:cNvSpPr/>
            <p:nvPr/>
          </p:nvSpPr>
          <p:spPr>
            <a:xfrm>
              <a:off x="4245700" y="1889075"/>
              <a:ext cx="301900" cy="363000"/>
            </a:xfrm>
            <a:custGeom>
              <a:avLst/>
              <a:gdLst/>
              <a:ahLst/>
              <a:cxnLst/>
              <a:rect l="l" t="t" r="r" b="b"/>
              <a:pathLst>
                <a:path w="12076" h="14520" extrusionOk="0">
                  <a:moveTo>
                    <a:pt x="6617" y="0"/>
                  </a:moveTo>
                  <a:cubicBezTo>
                    <a:pt x="6591" y="0"/>
                    <a:pt x="6565" y="3"/>
                    <a:pt x="6539" y="9"/>
                  </a:cubicBezTo>
                  <a:cubicBezTo>
                    <a:pt x="5905" y="176"/>
                    <a:pt x="6338" y="1277"/>
                    <a:pt x="6338" y="1277"/>
                  </a:cubicBezTo>
                  <a:cubicBezTo>
                    <a:pt x="6338" y="1277"/>
                    <a:pt x="7473" y="6647"/>
                    <a:pt x="6939" y="6747"/>
                  </a:cubicBezTo>
                  <a:cubicBezTo>
                    <a:pt x="6927" y="6750"/>
                    <a:pt x="6915" y="6752"/>
                    <a:pt x="6903" y="6752"/>
                  </a:cubicBezTo>
                  <a:cubicBezTo>
                    <a:pt x="6340" y="6752"/>
                    <a:pt x="5600" y="3723"/>
                    <a:pt x="5404" y="2678"/>
                  </a:cubicBezTo>
                  <a:cubicBezTo>
                    <a:pt x="5285" y="1914"/>
                    <a:pt x="4961" y="1526"/>
                    <a:pt x="4627" y="1526"/>
                  </a:cubicBezTo>
                  <a:cubicBezTo>
                    <a:pt x="4494" y="1526"/>
                    <a:pt x="4360" y="1587"/>
                    <a:pt x="4237" y="1710"/>
                  </a:cubicBezTo>
                  <a:cubicBezTo>
                    <a:pt x="3970" y="2044"/>
                    <a:pt x="4470" y="5346"/>
                    <a:pt x="4671" y="6381"/>
                  </a:cubicBezTo>
                  <a:cubicBezTo>
                    <a:pt x="4837" y="7269"/>
                    <a:pt x="5304" y="9404"/>
                    <a:pt x="4610" y="9404"/>
                  </a:cubicBezTo>
                  <a:cubicBezTo>
                    <a:pt x="4470" y="9404"/>
                    <a:pt x="4283" y="9317"/>
                    <a:pt x="4037" y="9116"/>
                  </a:cubicBezTo>
                  <a:cubicBezTo>
                    <a:pt x="2789" y="8095"/>
                    <a:pt x="1469" y="7677"/>
                    <a:pt x="794" y="7677"/>
                  </a:cubicBezTo>
                  <a:cubicBezTo>
                    <a:pt x="675" y="7677"/>
                    <a:pt x="576" y="7690"/>
                    <a:pt x="501" y="7715"/>
                  </a:cubicBezTo>
                  <a:cubicBezTo>
                    <a:pt x="1" y="7915"/>
                    <a:pt x="101" y="8649"/>
                    <a:pt x="668" y="8816"/>
                  </a:cubicBezTo>
                  <a:cubicBezTo>
                    <a:pt x="1268" y="9049"/>
                    <a:pt x="1835" y="9349"/>
                    <a:pt x="2336" y="9750"/>
                  </a:cubicBezTo>
                  <a:cubicBezTo>
                    <a:pt x="2736" y="10050"/>
                    <a:pt x="3103" y="10417"/>
                    <a:pt x="3436" y="10784"/>
                  </a:cubicBezTo>
                  <a:cubicBezTo>
                    <a:pt x="3837" y="11217"/>
                    <a:pt x="5171" y="12852"/>
                    <a:pt x="5505" y="14520"/>
                  </a:cubicBezTo>
                  <a:lnTo>
                    <a:pt x="12043" y="11851"/>
                  </a:lnTo>
                  <a:lnTo>
                    <a:pt x="12076" y="11884"/>
                  </a:lnTo>
                  <a:cubicBezTo>
                    <a:pt x="11676" y="9016"/>
                    <a:pt x="12043" y="6114"/>
                    <a:pt x="11942" y="4613"/>
                  </a:cubicBezTo>
                  <a:cubicBezTo>
                    <a:pt x="11774" y="2286"/>
                    <a:pt x="11559" y="1915"/>
                    <a:pt x="11316" y="1915"/>
                  </a:cubicBezTo>
                  <a:cubicBezTo>
                    <a:pt x="11270" y="1915"/>
                    <a:pt x="11223" y="1928"/>
                    <a:pt x="11175" y="1944"/>
                  </a:cubicBezTo>
                  <a:cubicBezTo>
                    <a:pt x="10381" y="2097"/>
                    <a:pt x="11181" y="6053"/>
                    <a:pt x="10707" y="6053"/>
                  </a:cubicBezTo>
                  <a:cubicBezTo>
                    <a:pt x="10663" y="6053"/>
                    <a:pt x="10609" y="6020"/>
                    <a:pt x="10541" y="5947"/>
                  </a:cubicBezTo>
                  <a:cubicBezTo>
                    <a:pt x="9727" y="5067"/>
                    <a:pt x="9899" y="268"/>
                    <a:pt x="9098" y="268"/>
                  </a:cubicBezTo>
                  <a:cubicBezTo>
                    <a:pt x="9079" y="268"/>
                    <a:pt x="9060" y="271"/>
                    <a:pt x="9040" y="276"/>
                  </a:cubicBezTo>
                  <a:cubicBezTo>
                    <a:pt x="7873" y="610"/>
                    <a:pt x="9040" y="5513"/>
                    <a:pt x="9107" y="5914"/>
                  </a:cubicBezTo>
                  <a:cubicBezTo>
                    <a:pt x="9145" y="6160"/>
                    <a:pt x="8967" y="6299"/>
                    <a:pt x="8800" y="6299"/>
                  </a:cubicBezTo>
                  <a:cubicBezTo>
                    <a:pt x="8674" y="6299"/>
                    <a:pt x="8554" y="6219"/>
                    <a:pt x="8540" y="6047"/>
                  </a:cubicBezTo>
                  <a:cubicBezTo>
                    <a:pt x="8475" y="5525"/>
                    <a:pt x="7740" y="0"/>
                    <a:pt x="661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9" name="Google Shape;3148;p76">
              <a:extLst>
                <a:ext uri="{FF2B5EF4-FFF2-40B4-BE49-F238E27FC236}">
                  <a16:creationId xmlns:a16="http://schemas.microsoft.com/office/drawing/2014/main" id="{B4B41980-0DE9-87ED-1490-B7AFB7659674}"/>
                </a:ext>
              </a:extLst>
            </p:cNvPr>
            <p:cNvSpPr/>
            <p:nvPr/>
          </p:nvSpPr>
          <p:spPr>
            <a:xfrm>
              <a:off x="4386625" y="2139250"/>
              <a:ext cx="115125" cy="46950"/>
            </a:xfrm>
            <a:custGeom>
              <a:avLst/>
              <a:gdLst/>
              <a:ahLst/>
              <a:cxnLst/>
              <a:rect l="l" t="t" r="r" b="b"/>
              <a:pathLst>
                <a:path w="4605" h="1878" extrusionOk="0">
                  <a:moveTo>
                    <a:pt x="683" y="1"/>
                  </a:moveTo>
                  <a:cubicBezTo>
                    <a:pt x="443" y="1"/>
                    <a:pt x="222" y="66"/>
                    <a:pt x="1" y="176"/>
                  </a:cubicBezTo>
                  <a:cubicBezTo>
                    <a:pt x="1" y="181"/>
                    <a:pt x="9" y="183"/>
                    <a:pt x="23" y="183"/>
                  </a:cubicBezTo>
                  <a:cubicBezTo>
                    <a:pt x="80" y="183"/>
                    <a:pt x="243" y="153"/>
                    <a:pt x="479" y="153"/>
                  </a:cubicBezTo>
                  <a:cubicBezTo>
                    <a:pt x="585" y="153"/>
                    <a:pt x="704" y="159"/>
                    <a:pt x="835" y="176"/>
                  </a:cubicBezTo>
                  <a:cubicBezTo>
                    <a:pt x="1502" y="243"/>
                    <a:pt x="2136" y="476"/>
                    <a:pt x="2636" y="910"/>
                  </a:cubicBezTo>
                  <a:cubicBezTo>
                    <a:pt x="2903" y="1110"/>
                    <a:pt x="3137" y="1377"/>
                    <a:pt x="3303" y="1677"/>
                  </a:cubicBezTo>
                  <a:lnTo>
                    <a:pt x="3403" y="1877"/>
                  </a:lnTo>
                  <a:lnTo>
                    <a:pt x="3470" y="1644"/>
                  </a:lnTo>
                  <a:cubicBezTo>
                    <a:pt x="3604" y="1244"/>
                    <a:pt x="3837" y="877"/>
                    <a:pt x="4204" y="643"/>
                  </a:cubicBezTo>
                  <a:cubicBezTo>
                    <a:pt x="4437" y="476"/>
                    <a:pt x="4604" y="443"/>
                    <a:pt x="4604" y="410"/>
                  </a:cubicBezTo>
                  <a:cubicBezTo>
                    <a:pt x="4437" y="410"/>
                    <a:pt x="4271" y="443"/>
                    <a:pt x="4104" y="543"/>
                  </a:cubicBezTo>
                  <a:cubicBezTo>
                    <a:pt x="3770" y="738"/>
                    <a:pt x="3505" y="1026"/>
                    <a:pt x="3349" y="1369"/>
                  </a:cubicBezTo>
                  <a:lnTo>
                    <a:pt x="3349" y="1369"/>
                  </a:lnTo>
                  <a:cubicBezTo>
                    <a:pt x="3178" y="1129"/>
                    <a:pt x="2984" y="898"/>
                    <a:pt x="2770" y="710"/>
                  </a:cubicBezTo>
                  <a:cubicBezTo>
                    <a:pt x="2203" y="276"/>
                    <a:pt x="1535" y="9"/>
                    <a:pt x="835" y="9"/>
                  </a:cubicBezTo>
                  <a:cubicBezTo>
                    <a:pt x="783" y="4"/>
                    <a:pt x="733" y="1"/>
                    <a:pt x="68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0" name="Google Shape;3149;p76">
              <a:extLst>
                <a:ext uri="{FF2B5EF4-FFF2-40B4-BE49-F238E27FC236}">
                  <a16:creationId xmlns:a16="http://schemas.microsoft.com/office/drawing/2014/main" id="{4DE826B0-8E20-D0C1-9FAD-0F2608EEE108}"/>
                </a:ext>
              </a:extLst>
            </p:cNvPr>
            <p:cNvSpPr/>
            <p:nvPr/>
          </p:nvSpPr>
          <p:spPr>
            <a:xfrm>
              <a:off x="2947275" y="2172000"/>
              <a:ext cx="1835500" cy="1203200"/>
            </a:xfrm>
            <a:custGeom>
              <a:avLst/>
              <a:gdLst/>
              <a:ahLst/>
              <a:cxnLst/>
              <a:rect l="l" t="t" r="r" b="b"/>
              <a:pathLst>
                <a:path w="73420" h="48128" extrusionOk="0">
                  <a:moveTo>
                    <a:pt x="64246" y="0"/>
                  </a:moveTo>
                  <a:lnTo>
                    <a:pt x="56975" y="2869"/>
                  </a:lnTo>
                  <a:lnTo>
                    <a:pt x="59076" y="19147"/>
                  </a:lnTo>
                  <a:lnTo>
                    <a:pt x="57542" y="16812"/>
                  </a:lnTo>
                  <a:lnTo>
                    <a:pt x="54673" y="13043"/>
                  </a:lnTo>
                  <a:cubicBezTo>
                    <a:pt x="48801" y="2952"/>
                    <a:pt x="41690" y="1751"/>
                    <a:pt x="38638" y="1751"/>
                  </a:cubicBezTo>
                  <a:cubicBezTo>
                    <a:pt x="37684" y="1751"/>
                    <a:pt x="37127" y="1868"/>
                    <a:pt x="37127" y="1868"/>
                  </a:cubicBezTo>
                  <a:lnTo>
                    <a:pt x="24151" y="868"/>
                  </a:lnTo>
                  <a:cubicBezTo>
                    <a:pt x="24151" y="868"/>
                    <a:pt x="15912" y="1034"/>
                    <a:pt x="11175" y="6405"/>
                  </a:cubicBezTo>
                  <a:cubicBezTo>
                    <a:pt x="9974" y="7773"/>
                    <a:pt x="2903" y="21883"/>
                    <a:pt x="1" y="27754"/>
                  </a:cubicBezTo>
                  <a:cubicBezTo>
                    <a:pt x="1802" y="32324"/>
                    <a:pt x="4604" y="36426"/>
                    <a:pt x="8240" y="39729"/>
                  </a:cubicBezTo>
                  <a:lnTo>
                    <a:pt x="15645" y="24418"/>
                  </a:lnTo>
                  <a:lnTo>
                    <a:pt x="16879" y="29788"/>
                  </a:lnTo>
                  <a:cubicBezTo>
                    <a:pt x="17713" y="32690"/>
                    <a:pt x="17747" y="35793"/>
                    <a:pt x="16913" y="38728"/>
                  </a:cubicBezTo>
                  <a:lnTo>
                    <a:pt x="14911" y="44466"/>
                  </a:lnTo>
                  <a:cubicBezTo>
                    <a:pt x="19587" y="46908"/>
                    <a:pt x="24713" y="48128"/>
                    <a:pt x="29832" y="48128"/>
                  </a:cubicBezTo>
                  <a:cubicBezTo>
                    <a:pt x="35339" y="48128"/>
                    <a:pt x="40840" y="46716"/>
                    <a:pt x="45767" y="43898"/>
                  </a:cubicBezTo>
                  <a:lnTo>
                    <a:pt x="43899" y="39395"/>
                  </a:lnTo>
                  <a:cubicBezTo>
                    <a:pt x="42598" y="36360"/>
                    <a:pt x="42297" y="32991"/>
                    <a:pt x="42931" y="29788"/>
                  </a:cubicBezTo>
                  <a:lnTo>
                    <a:pt x="44332" y="22850"/>
                  </a:lnTo>
                  <a:lnTo>
                    <a:pt x="52071" y="30222"/>
                  </a:lnTo>
                  <a:cubicBezTo>
                    <a:pt x="52872" y="31123"/>
                    <a:pt x="53772" y="31957"/>
                    <a:pt x="54706" y="32724"/>
                  </a:cubicBezTo>
                  <a:cubicBezTo>
                    <a:pt x="58309" y="35559"/>
                    <a:pt x="61111" y="35626"/>
                    <a:pt x="61111" y="35626"/>
                  </a:cubicBezTo>
                  <a:cubicBezTo>
                    <a:pt x="73420" y="35159"/>
                    <a:pt x="64247" y="1"/>
                    <a:pt x="6424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1" name="Google Shape;3150;p76">
              <a:extLst>
                <a:ext uri="{FF2B5EF4-FFF2-40B4-BE49-F238E27FC236}">
                  <a16:creationId xmlns:a16="http://schemas.microsoft.com/office/drawing/2014/main" id="{3987161E-3630-B4B7-1750-E749472811E7}"/>
                </a:ext>
              </a:extLst>
            </p:cNvPr>
            <p:cNvSpPr/>
            <p:nvPr/>
          </p:nvSpPr>
          <p:spPr>
            <a:xfrm>
              <a:off x="3418450" y="2521325"/>
              <a:ext cx="28375" cy="23700"/>
            </a:xfrm>
            <a:custGeom>
              <a:avLst/>
              <a:gdLst/>
              <a:ahLst/>
              <a:cxnLst/>
              <a:rect l="l" t="t" r="r" b="b"/>
              <a:pathLst>
                <a:path w="1135" h="948" extrusionOk="0">
                  <a:moveTo>
                    <a:pt x="712" y="1"/>
                  </a:moveTo>
                  <a:cubicBezTo>
                    <a:pt x="697" y="1"/>
                    <a:pt x="682" y="2"/>
                    <a:pt x="667" y="4"/>
                  </a:cubicBezTo>
                  <a:cubicBezTo>
                    <a:pt x="234" y="4"/>
                    <a:pt x="0" y="504"/>
                    <a:pt x="301" y="805"/>
                  </a:cubicBezTo>
                  <a:cubicBezTo>
                    <a:pt x="399" y="903"/>
                    <a:pt x="523" y="948"/>
                    <a:pt x="645" y="948"/>
                  </a:cubicBezTo>
                  <a:cubicBezTo>
                    <a:pt x="894" y="948"/>
                    <a:pt x="1134" y="762"/>
                    <a:pt x="1134" y="471"/>
                  </a:cubicBezTo>
                  <a:cubicBezTo>
                    <a:pt x="1134" y="221"/>
                    <a:pt x="930" y="1"/>
                    <a:pt x="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2" name="Google Shape;3151;p76">
              <a:extLst>
                <a:ext uri="{FF2B5EF4-FFF2-40B4-BE49-F238E27FC236}">
                  <a16:creationId xmlns:a16="http://schemas.microsoft.com/office/drawing/2014/main" id="{F0CBB673-7801-BE3D-3251-CFE8F0B489D5}"/>
                </a:ext>
              </a:extLst>
            </p:cNvPr>
            <p:cNvSpPr/>
            <p:nvPr/>
          </p:nvSpPr>
          <p:spPr>
            <a:xfrm>
              <a:off x="3333375" y="2644825"/>
              <a:ext cx="27550" cy="24300"/>
            </a:xfrm>
            <a:custGeom>
              <a:avLst/>
              <a:gdLst/>
              <a:ahLst/>
              <a:cxnLst/>
              <a:rect l="l" t="t" r="r" b="b"/>
              <a:pathLst>
                <a:path w="1102" h="972" extrusionOk="0">
                  <a:moveTo>
                    <a:pt x="635" y="1"/>
                  </a:moveTo>
                  <a:cubicBezTo>
                    <a:pt x="201" y="1"/>
                    <a:pt x="1" y="535"/>
                    <a:pt x="301" y="835"/>
                  </a:cubicBezTo>
                  <a:cubicBezTo>
                    <a:pt x="396" y="930"/>
                    <a:pt x="510" y="971"/>
                    <a:pt x="623" y="971"/>
                  </a:cubicBezTo>
                  <a:cubicBezTo>
                    <a:pt x="867" y="971"/>
                    <a:pt x="1102" y="775"/>
                    <a:pt x="1102" y="501"/>
                  </a:cubicBezTo>
                  <a:cubicBezTo>
                    <a:pt x="1102" y="234"/>
                    <a:pt x="868" y="1"/>
                    <a:pt x="6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3" name="Google Shape;3152;p76">
              <a:extLst>
                <a:ext uri="{FF2B5EF4-FFF2-40B4-BE49-F238E27FC236}">
                  <a16:creationId xmlns:a16="http://schemas.microsoft.com/office/drawing/2014/main" id="{BA973ED5-2D79-7EC0-A3EA-F8FC33AF9631}"/>
                </a:ext>
              </a:extLst>
            </p:cNvPr>
            <p:cNvSpPr/>
            <p:nvPr/>
          </p:nvSpPr>
          <p:spPr>
            <a:xfrm>
              <a:off x="3603575" y="2521325"/>
              <a:ext cx="28375" cy="23700"/>
            </a:xfrm>
            <a:custGeom>
              <a:avLst/>
              <a:gdLst/>
              <a:ahLst/>
              <a:cxnLst/>
              <a:rect l="l" t="t" r="r" b="b"/>
              <a:pathLst>
                <a:path w="1135" h="948" extrusionOk="0">
                  <a:moveTo>
                    <a:pt x="713" y="1"/>
                  </a:moveTo>
                  <a:cubicBezTo>
                    <a:pt x="698" y="1"/>
                    <a:pt x="683" y="2"/>
                    <a:pt x="668" y="4"/>
                  </a:cubicBezTo>
                  <a:cubicBezTo>
                    <a:pt x="234" y="4"/>
                    <a:pt x="1" y="504"/>
                    <a:pt x="301" y="805"/>
                  </a:cubicBezTo>
                  <a:cubicBezTo>
                    <a:pt x="400" y="903"/>
                    <a:pt x="524" y="948"/>
                    <a:pt x="645" y="948"/>
                  </a:cubicBezTo>
                  <a:cubicBezTo>
                    <a:pt x="894" y="948"/>
                    <a:pt x="1135" y="762"/>
                    <a:pt x="1135" y="471"/>
                  </a:cubicBezTo>
                  <a:cubicBezTo>
                    <a:pt x="1135" y="221"/>
                    <a:pt x="930" y="1"/>
                    <a:pt x="71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4" name="Google Shape;3153;p76">
              <a:extLst>
                <a:ext uri="{FF2B5EF4-FFF2-40B4-BE49-F238E27FC236}">
                  <a16:creationId xmlns:a16="http://schemas.microsoft.com/office/drawing/2014/main" id="{020CD5C9-F3EB-B6EF-9D3B-ABEB56148A17}"/>
                </a:ext>
              </a:extLst>
            </p:cNvPr>
            <p:cNvSpPr/>
            <p:nvPr/>
          </p:nvSpPr>
          <p:spPr>
            <a:xfrm>
              <a:off x="3330050" y="2272075"/>
              <a:ext cx="27550" cy="24275"/>
            </a:xfrm>
            <a:custGeom>
              <a:avLst/>
              <a:gdLst/>
              <a:ahLst/>
              <a:cxnLst/>
              <a:rect l="l" t="t" r="r" b="b"/>
              <a:pathLst>
                <a:path w="1102" h="971" extrusionOk="0">
                  <a:moveTo>
                    <a:pt x="634" y="0"/>
                  </a:moveTo>
                  <a:cubicBezTo>
                    <a:pt x="201" y="0"/>
                    <a:pt x="0" y="534"/>
                    <a:pt x="301" y="834"/>
                  </a:cubicBezTo>
                  <a:cubicBezTo>
                    <a:pt x="385" y="929"/>
                    <a:pt x="496" y="970"/>
                    <a:pt x="608" y="970"/>
                  </a:cubicBezTo>
                  <a:cubicBezTo>
                    <a:pt x="851" y="970"/>
                    <a:pt x="1101" y="775"/>
                    <a:pt x="1101" y="501"/>
                  </a:cubicBezTo>
                  <a:cubicBezTo>
                    <a:pt x="1101" y="234"/>
                    <a:pt x="901" y="0"/>
                    <a:pt x="6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5" name="Google Shape;3154;p76">
              <a:extLst>
                <a:ext uri="{FF2B5EF4-FFF2-40B4-BE49-F238E27FC236}">
                  <a16:creationId xmlns:a16="http://schemas.microsoft.com/office/drawing/2014/main" id="{97F23383-D64F-E33B-2F99-DC047707E2D7}"/>
                </a:ext>
              </a:extLst>
            </p:cNvPr>
            <p:cNvSpPr/>
            <p:nvPr/>
          </p:nvSpPr>
          <p:spPr>
            <a:xfrm>
              <a:off x="3689475" y="2662350"/>
              <a:ext cx="28375" cy="24275"/>
            </a:xfrm>
            <a:custGeom>
              <a:avLst/>
              <a:gdLst/>
              <a:ahLst/>
              <a:cxnLst/>
              <a:rect l="l" t="t" r="r" b="b"/>
              <a:pathLst>
                <a:path w="1135" h="971" extrusionOk="0">
                  <a:moveTo>
                    <a:pt x="634" y="0"/>
                  </a:moveTo>
                  <a:cubicBezTo>
                    <a:pt x="234" y="0"/>
                    <a:pt x="0" y="534"/>
                    <a:pt x="301" y="834"/>
                  </a:cubicBezTo>
                  <a:cubicBezTo>
                    <a:pt x="395" y="929"/>
                    <a:pt x="510" y="971"/>
                    <a:pt x="624" y="971"/>
                  </a:cubicBezTo>
                  <a:cubicBezTo>
                    <a:pt x="870" y="971"/>
                    <a:pt x="1112" y="775"/>
                    <a:pt x="1135" y="501"/>
                  </a:cubicBezTo>
                  <a:cubicBezTo>
                    <a:pt x="1135" y="234"/>
                    <a:pt x="901" y="0"/>
                    <a:pt x="6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6" name="Google Shape;3155;p76">
              <a:extLst>
                <a:ext uri="{FF2B5EF4-FFF2-40B4-BE49-F238E27FC236}">
                  <a16:creationId xmlns:a16="http://schemas.microsoft.com/office/drawing/2014/main" id="{A35E9047-A753-697F-8754-D79DD5EA587C}"/>
                </a:ext>
              </a:extLst>
            </p:cNvPr>
            <p:cNvSpPr/>
            <p:nvPr/>
          </p:nvSpPr>
          <p:spPr>
            <a:xfrm>
              <a:off x="3836250" y="2612300"/>
              <a:ext cx="28375" cy="24300"/>
            </a:xfrm>
            <a:custGeom>
              <a:avLst/>
              <a:gdLst/>
              <a:ahLst/>
              <a:cxnLst/>
              <a:rect l="l" t="t" r="r" b="b"/>
              <a:pathLst>
                <a:path w="1135" h="972" extrusionOk="0">
                  <a:moveTo>
                    <a:pt x="634" y="1"/>
                  </a:moveTo>
                  <a:cubicBezTo>
                    <a:pt x="200" y="1"/>
                    <a:pt x="0" y="535"/>
                    <a:pt x="300" y="835"/>
                  </a:cubicBezTo>
                  <a:cubicBezTo>
                    <a:pt x="395" y="930"/>
                    <a:pt x="513" y="971"/>
                    <a:pt x="630" y="971"/>
                  </a:cubicBezTo>
                  <a:cubicBezTo>
                    <a:pt x="884" y="971"/>
                    <a:pt x="1134" y="775"/>
                    <a:pt x="1134" y="501"/>
                  </a:cubicBezTo>
                  <a:cubicBezTo>
                    <a:pt x="1134" y="234"/>
                    <a:pt x="901" y="1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7" name="Google Shape;3156;p76">
              <a:extLst>
                <a:ext uri="{FF2B5EF4-FFF2-40B4-BE49-F238E27FC236}">
                  <a16:creationId xmlns:a16="http://schemas.microsoft.com/office/drawing/2014/main" id="{306F1F23-2A19-45D1-D277-727AA222E5B2}"/>
                </a:ext>
              </a:extLst>
            </p:cNvPr>
            <p:cNvSpPr/>
            <p:nvPr/>
          </p:nvSpPr>
          <p:spPr>
            <a:xfrm>
              <a:off x="4073075" y="2493900"/>
              <a:ext cx="28375" cy="23625"/>
            </a:xfrm>
            <a:custGeom>
              <a:avLst/>
              <a:gdLst/>
              <a:ahLst/>
              <a:cxnLst/>
              <a:rect l="l" t="t" r="r" b="b"/>
              <a:pathLst>
                <a:path w="1135" h="945" extrusionOk="0">
                  <a:moveTo>
                    <a:pt x="634" y="0"/>
                  </a:moveTo>
                  <a:cubicBezTo>
                    <a:pt x="234" y="0"/>
                    <a:pt x="1" y="501"/>
                    <a:pt x="301" y="801"/>
                  </a:cubicBezTo>
                  <a:cubicBezTo>
                    <a:pt x="400" y="900"/>
                    <a:pt x="524" y="944"/>
                    <a:pt x="646" y="944"/>
                  </a:cubicBezTo>
                  <a:cubicBezTo>
                    <a:pt x="894" y="944"/>
                    <a:pt x="1135" y="758"/>
                    <a:pt x="1135" y="467"/>
                  </a:cubicBezTo>
                  <a:cubicBezTo>
                    <a:pt x="1135" y="200"/>
                    <a:pt x="901" y="0"/>
                    <a:pt x="6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8" name="Google Shape;3157;p76">
              <a:extLst>
                <a:ext uri="{FF2B5EF4-FFF2-40B4-BE49-F238E27FC236}">
                  <a16:creationId xmlns:a16="http://schemas.microsoft.com/office/drawing/2014/main" id="{3EFD440E-799B-0F00-DED9-368FFCC647D6}"/>
                </a:ext>
              </a:extLst>
            </p:cNvPr>
            <p:cNvSpPr/>
            <p:nvPr/>
          </p:nvSpPr>
          <p:spPr>
            <a:xfrm>
              <a:off x="4292400" y="2689025"/>
              <a:ext cx="28375" cy="24300"/>
            </a:xfrm>
            <a:custGeom>
              <a:avLst/>
              <a:gdLst/>
              <a:ahLst/>
              <a:cxnLst/>
              <a:rect l="l" t="t" r="r" b="b"/>
              <a:pathLst>
                <a:path w="1135" h="972" extrusionOk="0">
                  <a:moveTo>
                    <a:pt x="668" y="1"/>
                  </a:moveTo>
                  <a:cubicBezTo>
                    <a:pt x="234" y="1"/>
                    <a:pt x="1" y="535"/>
                    <a:pt x="301" y="835"/>
                  </a:cubicBezTo>
                  <a:cubicBezTo>
                    <a:pt x="396" y="929"/>
                    <a:pt x="513" y="971"/>
                    <a:pt x="631" y="971"/>
                  </a:cubicBezTo>
                  <a:cubicBezTo>
                    <a:pt x="885" y="971"/>
                    <a:pt x="1135" y="775"/>
                    <a:pt x="1135" y="501"/>
                  </a:cubicBezTo>
                  <a:cubicBezTo>
                    <a:pt x="1135" y="234"/>
                    <a:pt x="901" y="1"/>
                    <a:pt x="6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9" name="Google Shape;3158;p76">
              <a:extLst>
                <a:ext uri="{FF2B5EF4-FFF2-40B4-BE49-F238E27FC236}">
                  <a16:creationId xmlns:a16="http://schemas.microsoft.com/office/drawing/2014/main" id="{9D301781-1527-2E65-8BA7-7BC1847360ED}"/>
                </a:ext>
              </a:extLst>
            </p:cNvPr>
            <p:cNvSpPr/>
            <p:nvPr/>
          </p:nvSpPr>
          <p:spPr>
            <a:xfrm>
              <a:off x="4408325" y="2755750"/>
              <a:ext cx="28375" cy="24250"/>
            </a:xfrm>
            <a:custGeom>
              <a:avLst/>
              <a:gdLst/>
              <a:ahLst/>
              <a:cxnLst/>
              <a:rect l="l" t="t" r="r" b="b"/>
              <a:pathLst>
                <a:path w="1135" h="970" extrusionOk="0">
                  <a:moveTo>
                    <a:pt x="634" y="0"/>
                  </a:moveTo>
                  <a:cubicBezTo>
                    <a:pt x="234" y="0"/>
                    <a:pt x="0" y="534"/>
                    <a:pt x="300" y="834"/>
                  </a:cubicBezTo>
                  <a:cubicBezTo>
                    <a:pt x="394" y="928"/>
                    <a:pt x="510" y="970"/>
                    <a:pt x="626" y="970"/>
                  </a:cubicBezTo>
                  <a:cubicBezTo>
                    <a:pt x="881" y="970"/>
                    <a:pt x="1134" y="766"/>
                    <a:pt x="1134" y="467"/>
                  </a:cubicBezTo>
                  <a:cubicBezTo>
                    <a:pt x="1134" y="201"/>
                    <a:pt x="901" y="0"/>
                    <a:pt x="6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0" name="Google Shape;3159;p76">
              <a:extLst>
                <a:ext uri="{FF2B5EF4-FFF2-40B4-BE49-F238E27FC236}">
                  <a16:creationId xmlns:a16="http://schemas.microsoft.com/office/drawing/2014/main" id="{58153721-9155-0381-430D-4FCF0075B7AC}"/>
                </a:ext>
              </a:extLst>
            </p:cNvPr>
            <p:cNvSpPr/>
            <p:nvPr/>
          </p:nvSpPr>
          <p:spPr>
            <a:xfrm>
              <a:off x="4441675" y="2923375"/>
              <a:ext cx="27550" cy="24275"/>
            </a:xfrm>
            <a:custGeom>
              <a:avLst/>
              <a:gdLst/>
              <a:ahLst/>
              <a:cxnLst/>
              <a:rect l="l" t="t" r="r" b="b"/>
              <a:pathLst>
                <a:path w="1102" h="971" extrusionOk="0">
                  <a:moveTo>
                    <a:pt x="634" y="0"/>
                  </a:moveTo>
                  <a:cubicBezTo>
                    <a:pt x="201" y="0"/>
                    <a:pt x="1" y="534"/>
                    <a:pt x="301" y="834"/>
                  </a:cubicBezTo>
                  <a:cubicBezTo>
                    <a:pt x="395" y="929"/>
                    <a:pt x="510" y="970"/>
                    <a:pt x="623" y="970"/>
                  </a:cubicBezTo>
                  <a:cubicBezTo>
                    <a:pt x="867" y="970"/>
                    <a:pt x="1101" y="775"/>
                    <a:pt x="1101" y="501"/>
                  </a:cubicBezTo>
                  <a:cubicBezTo>
                    <a:pt x="1101" y="234"/>
                    <a:pt x="901" y="0"/>
                    <a:pt x="6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1" name="Google Shape;3160;p76">
              <a:extLst>
                <a:ext uri="{FF2B5EF4-FFF2-40B4-BE49-F238E27FC236}">
                  <a16:creationId xmlns:a16="http://schemas.microsoft.com/office/drawing/2014/main" id="{08AD42CB-5882-E5D3-8586-842BB4D3FCE5}"/>
                </a:ext>
              </a:extLst>
            </p:cNvPr>
            <p:cNvSpPr/>
            <p:nvPr/>
          </p:nvSpPr>
          <p:spPr>
            <a:xfrm>
              <a:off x="4554250" y="2804125"/>
              <a:ext cx="28375" cy="23650"/>
            </a:xfrm>
            <a:custGeom>
              <a:avLst/>
              <a:gdLst/>
              <a:ahLst/>
              <a:cxnLst/>
              <a:rect l="l" t="t" r="r" b="b"/>
              <a:pathLst>
                <a:path w="1135" h="946" extrusionOk="0">
                  <a:moveTo>
                    <a:pt x="668" y="0"/>
                  </a:moveTo>
                  <a:cubicBezTo>
                    <a:pt x="234" y="0"/>
                    <a:pt x="1" y="501"/>
                    <a:pt x="301" y="801"/>
                  </a:cubicBezTo>
                  <a:cubicBezTo>
                    <a:pt x="401" y="901"/>
                    <a:pt x="527" y="945"/>
                    <a:pt x="651" y="945"/>
                  </a:cubicBezTo>
                  <a:cubicBezTo>
                    <a:pt x="898" y="945"/>
                    <a:pt x="1135" y="767"/>
                    <a:pt x="1135" y="501"/>
                  </a:cubicBezTo>
                  <a:cubicBezTo>
                    <a:pt x="1135" y="234"/>
                    <a:pt x="901" y="0"/>
                    <a:pt x="6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2" name="Google Shape;3161;p76">
              <a:extLst>
                <a:ext uri="{FF2B5EF4-FFF2-40B4-BE49-F238E27FC236}">
                  <a16:creationId xmlns:a16="http://schemas.microsoft.com/office/drawing/2014/main" id="{6ACA0212-AD32-E8B6-BE83-214BEDD4F11A}"/>
                </a:ext>
              </a:extLst>
            </p:cNvPr>
            <p:cNvSpPr/>
            <p:nvPr/>
          </p:nvSpPr>
          <p:spPr>
            <a:xfrm>
              <a:off x="4478375" y="2644825"/>
              <a:ext cx="28375" cy="24300"/>
            </a:xfrm>
            <a:custGeom>
              <a:avLst/>
              <a:gdLst/>
              <a:ahLst/>
              <a:cxnLst/>
              <a:rect l="l" t="t" r="r" b="b"/>
              <a:pathLst>
                <a:path w="1135" h="972" extrusionOk="0">
                  <a:moveTo>
                    <a:pt x="634" y="1"/>
                  </a:moveTo>
                  <a:cubicBezTo>
                    <a:pt x="200" y="1"/>
                    <a:pt x="0" y="535"/>
                    <a:pt x="300" y="835"/>
                  </a:cubicBezTo>
                  <a:cubicBezTo>
                    <a:pt x="395" y="930"/>
                    <a:pt x="513" y="971"/>
                    <a:pt x="630" y="971"/>
                  </a:cubicBezTo>
                  <a:cubicBezTo>
                    <a:pt x="884" y="971"/>
                    <a:pt x="1134" y="775"/>
                    <a:pt x="1134" y="501"/>
                  </a:cubicBezTo>
                  <a:cubicBezTo>
                    <a:pt x="1101" y="234"/>
                    <a:pt x="901" y="1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3" name="Google Shape;3162;p76">
              <a:extLst>
                <a:ext uri="{FF2B5EF4-FFF2-40B4-BE49-F238E27FC236}">
                  <a16:creationId xmlns:a16="http://schemas.microsoft.com/office/drawing/2014/main" id="{0F1C216D-C26B-FA39-C8BE-580DFEBDF331}"/>
                </a:ext>
              </a:extLst>
            </p:cNvPr>
            <p:cNvSpPr/>
            <p:nvPr/>
          </p:nvSpPr>
          <p:spPr>
            <a:xfrm>
              <a:off x="4554250" y="2508900"/>
              <a:ext cx="28375" cy="24275"/>
            </a:xfrm>
            <a:custGeom>
              <a:avLst/>
              <a:gdLst/>
              <a:ahLst/>
              <a:cxnLst/>
              <a:rect l="l" t="t" r="r" b="b"/>
              <a:pathLst>
                <a:path w="1135" h="971" extrusionOk="0">
                  <a:moveTo>
                    <a:pt x="668" y="1"/>
                  </a:moveTo>
                  <a:cubicBezTo>
                    <a:pt x="234" y="1"/>
                    <a:pt x="1" y="534"/>
                    <a:pt x="301" y="835"/>
                  </a:cubicBezTo>
                  <a:cubicBezTo>
                    <a:pt x="396" y="929"/>
                    <a:pt x="514" y="971"/>
                    <a:pt x="631" y="971"/>
                  </a:cubicBezTo>
                  <a:cubicBezTo>
                    <a:pt x="885" y="971"/>
                    <a:pt x="1135" y="775"/>
                    <a:pt x="1135" y="501"/>
                  </a:cubicBezTo>
                  <a:cubicBezTo>
                    <a:pt x="1135" y="234"/>
                    <a:pt x="901" y="1"/>
                    <a:pt x="6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4" name="Google Shape;3163;p76">
              <a:extLst>
                <a:ext uri="{FF2B5EF4-FFF2-40B4-BE49-F238E27FC236}">
                  <a16:creationId xmlns:a16="http://schemas.microsoft.com/office/drawing/2014/main" id="{2EE445A0-222A-78EF-ACF0-67678D2CFCD4}"/>
                </a:ext>
              </a:extLst>
            </p:cNvPr>
            <p:cNvSpPr/>
            <p:nvPr/>
          </p:nvSpPr>
          <p:spPr>
            <a:xfrm>
              <a:off x="4459200" y="2390475"/>
              <a:ext cx="28375" cy="23625"/>
            </a:xfrm>
            <a:custGeom>
              <a:avLst/>
              <a:gdLst/>
              <a:ahLst/>
              <a:cxnLst/>
              <a:rect l="l" t="t" r="r" b="b"/>
              <a:pathLst>
                <a:path w="1135" h="945" extrusionOk="0">
                  <a:moveTo>
                    <a:pt x="667" y="1"/>
                  </a:moveTo>
                  <a:cubicBezTo>
                    <a:pt x="234" y="1"/>
                    <a:pt x="0" y="501"/>
                    <a:pt x="300" y="802"/>
                  </a:cubicBezTo>
                  <a:cubicBezTo>
                    <a:pt x="399" y="900"/>
                    <a:pt x="523" y="945"/>
                    <a:pt x="645" y="945"/>
                  </a:cubicBezTo>
                  <a:cubicBezTo>
                    <a:pt x="894" y="945"/>
                    <a:pt x="1134" y="759"/>
                    <a:pt x="1134" y="468"/>
                  </a:cubicBezTo>
                  <a:cubicBezTo>
                    <a:pt x="1134" y="201"/>
                    <a:pt x="901" y="1"/>
                    <a:pt x="6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5" name="Google Shape;3164;p76">
              <a:extLst>
                <a:ext uri="{FF2B5EF4-FFF2-40B4-BE49-F238E27FC236}">
                  <a16:creationId xmlns:a16="http://schemas.microsoft.com/office/drawing/2014/main" id="{640663F1-DEF6-50EE-AB5B-51A843DBFD03}"/>
                </a:ext>
              </a:extLst>
            </p:cNvPr>
            <p:cNvSpPr/>
            <p:nvPr/>
          </p:nvSpPr>
          <p:spPr>
            <a:xfrm>
              <a:off x="4530075" y="2261425"/>
              <a:ext cx="25050" cy="23800"/>
            </a:xfrm>
            <a:custGeom>
              <a:avLst/>
              <a:gdLst/>
              <a:ahLst/>
              <a:cxnLst/>
              <a:rect l="l" t="t" r="r" b="b"/>
              <a:pathLst>
                <a:path w="1002" h="952" extrusionOk="0">
                  <a:moveTo>
                    <a:pt x="488" y="1"/>
                  </a:moveTo>
                  <a:cubicBezTo>
                    <a:pt x="267" y="1"/>
                    <a:pt x="50" y="143"/>
                    <a:pt x="34" y="426"/>
                  </a:cubicBezTo>
                  <a:cubicBezTo>
                    <a:pt x="0" y="776"/>
                    <a:pt x="251" y="952"/>
                    <a:pt x="501" y="952"/>
                  </a:cubicBezTo>
                  <a:cubicBezTo>
                    <a:pt x="751" y="952"/>
                    <a:pt x="1001" y="776"/>
                    <a:pt x="968" y="426"/>
                  </a:cubicBezTo>
                  <a:cubicBezTo>
                    <a:pt x="934" y="143"/>
                    <a:pt x="709" y="1"/>
                    <a:pt x="48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6" name="Google Shape;3165;p76">
              <a:extLst>
                <a:ext uri="{FF2B5EF4-FFF2-40B4-BE49-F238E27FC236}">
                  <a16:creationId xmlns:a16="http://schemas.microsoft.com/office/drawing/2014/main" id="{CC56861D-C60F-D154-894D-F255DAB931F6}"/>
                </a:ext>
              </a:extLst>
            </p:cNvPr>
            <p:cNvSpPr/>
            <p:nvPr/>
          </p:nvSpPr>
          <p:spPr>
            <a:xfrm>
              <a:off x="4265725" y="2863325"/>
              <a:ext cx="27525" cy="24275"/>
            </a:xfrm>
            <a:custGeom>
              <a:avLst/>
              <a:gdLst/>
              <a:ahLst/>
              <a:cxnLst/>
              <a:rect l="l" t="t" r="r" b="b"/>
              <a:pathLst>
                <a:path w="1101" h="971" extrusionOk="0">
                  <a:moveTo>
                    <a:pt x="634" y="1"/>
                  </a:moveTo>
                  <a:cubicBezTo>
                    <a:pt x="200" y="1"/>
                    <a:pt x="0" y="534"/>
                    <a:pt x="300" y="834"/>
                  </a:cubicBezTo>
                  <a:cubicBezTo>
                    <a:pt x="395" y="929"/>
                    <a:pt x="510" y="971"/>
                    <a:pt x="622" y="971"/>
                  </a:cubicBezTo>
                  <a:cubicBezTo>
                    <a:pt x="867" y="971"/>
                    <a:pt x="1101" y="775"/>
                    <a:pt x="1101" y="501"/>
                  </a:cubicBezTo>
                  <a:cubicBezTo>
                    <a:pt x="1101" y="234"/>
                    <a:pt x="901" y="1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7" name="Google Shape;3166;p76">
              <a:extLst>
                <a:ext uri="{FF2B5EF4-FFF2-40B4-BE49-F238E27FC236}">
                  <a16:creationId xmlns:a16="http://schemas.microsoft.com/office/drawing/2014/main" id="{DF046306-E1EF-4829-1216-E1CE596DE6FA}"/>
                </a:ext>
              </a:extLst>
            </p:cNvPr>
            <p:cNvSpPr/>
            <p:nvPr/>
          </p:nvSpPr>
          <p:spPr>
            <a:xfrm>
              <a:off x="4133125" y="2674850"/>
              <a:ext cx="28375" cy="23625"/>
            </a:xfrm>
            <a:custGeom>
              <a:avLst/>
              <a:gdLst/>
              <a:ahLst/>
              <a:cxnLst/>
              <a:rect l="l" t="t" r="r" b="b"/>
              <a:pathLst>
                <a:path w="1135" h="945" extrusionOk="0">
                  <a:moveTo>
                    <a:pt x="634" y="1"/>
                  </a:moveTo>
                  <a:cubicBezTo>
                    <a:pt x="234" y="1"/>
                    <a:pt x="0" y="501"/>
                    <a:pt x="301" y="801"/>
                  </a:cubicBezTo>
                  <a:cubicBezTo>
                    <a:pt x="399" y="900"/>
                    <a:pt x="523" y="945"/>
                    <a:pt x="645" y="945"/>
                  </a:cubicBezTo>
                  <a:cubicBezTo>
                    <a:pt x="894" y="945"/>
                    <a:pt x="1135" y="759"/>
                    <a:pt x="1135" y="468"/>
                  </a:cubicBezTo>
                  <a:cubicBezTo>
                    <a:pt x="1135" y="201"/>
                    <a:pt x="901" y="1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8" name="Google Shape;3167;p76">
              <a:extLst>
                <a:ext uri="{FF2B5EF4-FFF2-40B4-BE49-F238E27FC236}">
                  <a16:creationId xmlns:a16="http://schemas.microsoft.com/office/drawing/2014/main" id="{8CC0CBE4-1FBD-4BA9-7C5D-8A640CB00C71}"/>
                </a:ext>
              </a:extLst>
            </p:cNvPr>
            <p:cNvSpPr/>
            <p:nvPr/>
          </p:nvSpPr>
          <p:spPr>
            <a:xfrm>
              <a:off x="4292400" y="2548925"/>
              <a:ext cx="28375" cy="23625"/>
            </a:xfrm>
            <a:custGeom>
              <a:avLst/>
              <a:gdLst/>
              <a:ahLst/>
              <a:cxnLst/>
              <a:rect l="l" t="t" r="r" b="b"/>
              <a:pathLst>
                <a:path w="1135" h="945" extrusionOk="0">
                  <a:moveTo>
                    <a:pt x="668" y="1"/>
                  </a:moveTo>
                  <a:cubicBezTo>
                    <a:pt x="234" y="1"/>
                    <a:pt x="1" y="501"/>
                    <a:pt x="301" y="801"/>
                  </a:cubicBezTo>
                  <a:cubicBezTo>
                    <a:pt x="400" y="900"/>
                    <a:pt x="524" y="945"/>
                    <a:pt x="645" y="945"/>
                  </a:cubicBezTo>
                  <a:cubicBezTo>
                    <a:pt x="894" y="945"/>
                    <a:pt x="1135" y="759"/>
                    <a:pt x="1135" y="468"/>
                  </a:cubicBezTo>
                  <a:cubicBezTo>
                    <a:pt x="1135" y="201"/>
                    <a:pt x="901" y="1"/>
                    <a:pt x="6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9" name="Google Shape;3168;p76">
              <a:extLst>
                <a:ext uri="{FF2B5EF4-FFF2-40B4-BE49-F238E27FC236}">
                  <a16:creationId xmlns:a16="http://schemas.microsoft.com/office/drawing/2014/main" id="{9DAC4C4A-2CE9-A354-7F24-8926470F3CB2}"/>
                </a:ext>
              </a:extLst>
            </p:cNvPr>
            <p:cNvSpPr/>
            <p:nvPr/>
          </p:nvSpPr>
          <p:spPr>
            <a:xfrm>
              <a:off x="3487650" y="2366300"/>
              <a:ext cx="23375" cy="24200"/>
            </a:xfrm>
            <a:custGeom>
              <a:avLst/>
              <a:gdLst/>
              <a:ahLst/>
              <a:cxnLst/>
              <a:rect l="l" t="t" r="r" b="b"/>
              <a:pathLst>
                <a:path w="935" h="968" extrusionOk="0">
                  <a:moveTo>
                    <a:pt x="468" y="1"/>
                  </a:moveTo>
                  <a:cubicBezTo>
                    <a:pt x="201" y="1"/>
                    <a:pt x="1" y="234"/>
                    <a:pt x="1" y="468"/>
                  </a:cubicBezTo>
                  <a:cubicBezTo>
                    <a:pt x="1" y="734"/>
                    <a:pt x="201" y="968"/>
                    <a:pt x="468" y="968"/>
                  </a:cubicBezTo>
                  <a:cubicBezTo>
                    <a:pt x="735" y="968"/>
                    <a:pt x="935" y="734"/>
                    <a:pt x="935" y="468"/>
                  </a:cubicBezTo>
                  <a:cubicBezTo>
                    <a:pt x="935" y="234"/>
                    <a:pt x="735" y="1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0" name="Google Shape;3169;p76">
              <a:extLst>
                <a:ext uri="{FF2B5EF4-FFF2-40B4-BE49-F238E27FC236}">
                  <a16:creationId xmlns:a16="http://schemas.microsoft.com/office/drawing/2014/main" id="{527C871A-F860-FE54-6806-7D715B858EB1}"/>
                </a:ext>
              </a:extLst>
            </p:cNvPr>
            <p:cNvSpPr/>
            <p:nvPr/>
          </p:nvSpPr>
          <p:spPr>
            <a:xfrm>
              <a:off x="3162425" y="2633150"/>
              <a:ext cx="27550" cy="23625"/>
            </a:xfrm>
            <a:custGeom>
              <a:avLst/>
              <a:gdLst/>
              <a:ahLst/>
              <a:cxnLst/>
              <a:rect l="l" t="t" r="r" b="b"/>
              <a:pathLst>
                <a:path w="1102" h="945" extrusionOk="0">
                  <a:moveTo>
                    <a:pt x="634" y="1"/>
                  </a:moveTo>
                  <a:cubicBezTo>
                    <a:pt x="201" y="1"/>
                    <a:pt x="1" y="501"/>
                    <a:pt x="301" y="801"/>
                  </a:cubicBezTo>
                  <a:cubicBezTo>
                    <a:pt x="400" y="900"/>
                    <a:pt x="520" y="945"/>
                    <a:pt x="637" y="945"/>
                  </a:cubicBezTo>
                  <a:cubicBezTo>
                    <a:pt x="876" y="945"/>
                    <a:pt x="1101" y="759"/>
                    <a:pt x="1101" y="468"/>
                  </a:cubicBezTo>
                  <a:cubicBezTo>
                    <a:pt x="1101" y="201"/>
                    <a:pt x="901" y="1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1" name="Google Shape;3170;p76">
              <a:extLst>
                <a:ext uri="{FF2B5EF4-FFF2-40B4-BE49-F238E27FC236}">
                  <a16:creationId xmlns:a16="http://schemas.microsoft.com/office/drawing/2014/main" id="{AF4B7FC1-D334-924E-5871-19C83CEF6A0D}"/>
                </a:ext>
              </a:extLst>
            </p:cNvPr>
            <p:cNvSpPr/>
            <p:nvPr/>
          </p:nvSpPr>
          <p:spPr>
            <a:xfrm>
              <a:off x="3149925" y="2946725"/>
              <a:ext cx="28375" cy="24275"/>
            </a:xfrm>
            <a:custGeom>
              <a:avLst/>
              <a:gdLst/>
              <a:ahLst/>
              <a:cxnLst/>
              <a:rect l="l" t="t" r="r" b="b"/>
              <a:pathLst>
                <a:path w="1135" h="971" extrusionOk="0">
                  <a:moveTo>
                    <a:pt x="667" y="0"/>
                  </a:moveTo>
                  <a:cubicBezTo>
                    <a:pt x="234" y="0"/>
                    <a:pt x="0" y="534"/>
                    <a:pt x="334" y="834"/>
                  </a:cubicBezTo>
                  <a:cubicBezTo>
                    <a:pt x="429" y="929"/>
                    <a:pt x="543" y="970"/>
                    <a:pt x="656" y="970"/>
                  </a:cubicBezTo>
                  <a:cubicBezTo>
                    <a:pt x="900" y="970"/>
                    <a:pt x="1134" y="775"/>
                    <a:pt x="1134" y="501"/>
                  </a:cubicBezTo>
                  <a:cubicBezTo>
                    <a:pt x="1134" y="234"/>
                    <a:pt x="934" y="0"/>
                    <a:pt x="6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2" name="Google Shape;3171;p76">
              <a:extLst>
                <a:ext uri="{FF2B5EF4-FFF2-40B4-BE49-F238E27FC236}">
                  <a16:creationId xmlns:a16="http://schemas.microsoft.com/office/drawing/2014/main" id="{BCC62D0F-049A-1EA3-8F43-5589E3FAC08C}"/>
                </a:ext>
              </a:extLst>
            </p:cNvPr>
            <p:cNvSpPr/>
            <p:nvPr/>
          </p:nvSpPr>
          <p:spPr>
            <a:xfrm>
              <a:off x="3052350" y="3015100"/>
              <a:ext cx="24200" cy="24200"/>
            </a:xfrm>
            <a:custGeom>
              <a:avLst/>
              <a:gdLst/>
              <a:ahLst/>
              <a:cxnLst/>
              <a:rect l="l" t="t" r="r" b="b"/>
              <a:pathLst>
                <a:path w="968" h="968" extrusionOk="0">
                  <a:moveTo>
                    <a:pt x="468" y="1"/>
                  </a:moveTo>
                  <a:cubicBezTo>
                    <a:pt x="234" y="1"/>
                    <a:pt x="1" y="201"/>
                    <a:pt x="1" y="468"/>
                  </a:cubicBezTo>
                  <a:cubicBezTo>
                    <a:pt x="1" y="734"/>
                    <a:pt x="234" y="968"/>
                    <a:pt x="468" y="968"/>
                  </a:cubicBezTo>
                  <a:cubicBezTo>
                    <a:pt x="734" y="968"/>
                    <a:pt x="968" y="734"/>
                    <a:pt x="968" y="468"/>
                  </a:cubicBezTo>
                  <a:cubicBezTo>
                    <a:pt x="968" y="201"/>
                    <a:pt x="734" y="1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3" name="Google Shape;3172;p76">
              <a:extLst>
                <a:ext uri="{FF2B5EF4-FFF2-40B4-BE49-F238E27FC236}">
                  <a16:creationId xmlns:a16="http://schemas.microsoft.com/office/drawing/2014/main" id="{F19BAF08-DD9E-0135-0C18-26AA71A34EA8}"/>
                </a:ext>
              </a:extLst>
            </p:cNvPr>
            <p:cNvSpPr/>
            <p:nvPr/>
          </p:nvSpPr>
          <p:spPr>
            <a:xfrm>
              <a:off x="3442625" y="2689025"/>
              <a:ext cx="27550" cy="24300"/>
            </a:xfrm>
            <a:custGeom>
              <a:avLst/>
              <a:gdLst/>
              <a:ahLst/>
              <a:cxnLst/>
              <a:rect l="l" t="t" r="r" b="b"/>
              <a:pathLst>
                <a:path w="1102" h="972" extrusionOk="0">
                  <a:moveTo>
                    <a:pt x="634" y="1"/>
                  </a:moveTo>
                  <a:cubicBezTo>
                    <a:pt x="201" y="1"/>
                    <a:pt x="1" y="535"/>
                    <a:pt x="301" y="835"/>
                  </a:cubicBezTo>
                  <a:cubicBezTo>
                    <a:pt x="396" y="929"/>
                    <a:pt x="510" y="971"/>
                    <a:pt x="623" y="971"/>
                  </a:cubicBezTo>
                  <a:cubicBezTo>
                    <a:pt x="867" y="971"/>
                    <a:pt x="1101" y="775"/>
                    <a:pt x="1101" y="501"/>
                  </a:cubicBezTo>
                  <a:cubicBezTo>
                    <a:pt x="1101" y="234"/>
                    <a:pt x="901" y="1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4" name="Google Shape;3173;p76">
              <a:extLst>
                <a:ext uri="{FF2B5EF4-FFF2-40B4-BE49-F238E27FC236}">
                  <a16:creationId xmlns:a16="http://schemas.microsoft.com/office/drawing/2014/main" id="{51B67497-D8E1-3E64-D4FB-5D6FE8C57E59}"/>
                </a:ext>
              </a:extLst>
            </p:cNvPr>
            <p:cNvSpPr/>
            <p:nvPr/>
          </p:nvSpPr>
          <p:spPr>
            <a:xfrm>
              <a:off x="3607750" y="2767425"/>
              <a:ext cx="28375" cy="24275"/>
            </a:xfrm>
            <a:custGeom>
              <a:avLst/>
              <a:gdLst/>
              <a:ahLst/>
              <a:cxnLst/>
              <a:rect l="l" t="t" r="r" b="b"/>
              <a:pathLst>
                <a:path w="1135" h="971" extrusionOk="0">
                  <a:moveTo>
                    <a:pt x="668" y="0"/>
                  </a:moveTo>
                  <a:cubicBezTo>
                    <a:pt x="234" y="0"/>
                    <a:pt x="0" y="534"/>
                    <a:pt x="301" y="834"/>
                  </a:cubicBezTo>
                  <a:cubicBezTo>
                    <a:pt x="395" y="929"/>
                    <a:pt x="513" y="971"/>
                    <a:pt x="630" y="971"/>
                  </a:cubicBezTo>
                  <a:cubicBezTo>
                    <a:pt x="884" y="971"/>
                    <a:pt x="1135" y="775"/>
                    <a:pt x="1135" y="501"/>
                  </a:cubicBezTo>
                  <a:cubicBezTo>
                    <a:pt x="1135" y="234"/>
                    <a:pt x="901" y="0"/>
                    <a:pt x="6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5" name="Google Shape;3174;p76">
              <a:extLst>
                <a:ext uri="{FF2B5EF4-FFF2-40B4-BE49-F238E27FC236}">
                  <a16:creationId xmlns:a16="http://schemas.microsoft.com/office/drawing/2014/main" id="{DC8213D0-9C11-D75F-37ED-3B124D2279D4}"/>
                </a:ext>
              </a:extLst>
            </p:cNvPr>
            <p:cNvSpPr/>
            <p:nvPr/>
          </p:nvSpPr>
          <p:spPr>
            <a:xfrm>
              <a:off x="3903800" y="2779925"/>
              <a:ext cx="28375" cy="23450"/>
            </a:xfrm>
            <a:custGeom>
              <a:avLst/>
              <a:gdLst/>
              <a:ahLst/>
              <a:cxnLst/>
              <a:rect l="l" t="t" r="r" b="b"/>
              <a:pathLst>
                <a:path w="1135" h="938" extrusionOk="0">
                  <a:moveTo>
                    <a:pt x="634" y="1"/>
                  </a:moveTo>
                  <a:cubicBezTo>
                    <a:pt x="234" y="1"/>
                    <a:pt x="0" y="501"/>
                    <a:pt x="300" y="801"/>
                  </a:cubicBezTo>
                  <a:cubicBezTo>
                    <a:pt x="395" y="896"/>
                    <a:pt x="513" y="938"/>
                    <a:pt x="630" y="938"/>
                  </a:cubicBezTo>
                  <a:cubicBezTo>
                    <a:pt x="884" y="938"/>
                    <a:pt x="1134" y="742"/>
                    <a:pt x="1134" y="468"/>
                  </a:cubicBezTo>
                  <a:cubicBezTo>
                    <a:pt x="1101" y="201"/>
                    <a:pt x="901" y="1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6" name="Google Shape;3175;p76">
              <a:extLst>
                <a:ext uri="{FF2B5EF4-FFF2-40B4-BE49-F238E27FC236}">
                  <a16:creationId xmlns:a16="http://schemas.microsoft.com/office/drawing/2014/main" id="{228D5002-69F7-F6DD-5328-83554876310A}"/>
                </a:ext>
              </a:extLst>
            </p:cNvPr>
            <p:cNvSpPr/>
            <p:nvPr/>
          </p:nvSpPr>
          <p:spPr>
            <a:xfrm>
              <a:off x="3983850" y="2622525"/>
              <a:ext cx="25875" cy="23800"/>
            </a:xfrm>
            <a:custGeom>
              <a:avLst/>
              <a:gdLst/>
              <a:ahLst/>
              <a:cxnLst/>
              <a:rect l="l" t="t" r="r" b="b"/>
              <a:pathLst>
                <a:path w="1035" h="952" extrusionOk="0">
                  <a:moveTo>
                    <a:pt x="518" y="1"/>
                  </a:moveTo>
                  <a:cubicBezTo>
                    <a:pt x="292" y="1"/>
                    <a:pt x="67" y="142"/>
                    <a:pt x="34" y="426"/>
                  </a:cubicBezTo>
                  <a:cubicBezTo>
                    <a:pt x="0" y="776"/>
                    <a:pt x="259" y="951"/>
                    <a:pt x="518" y="951"/>
                  </a:cubicBezTo>
                  <a:cubicBezTo>
                    <a:pt x="776" y="951"/>
                    <a:pt x="1035" y="776"/>
                    <a:pt x="1001" y="426"/>
                  </a:cubicBezTo>
                  <a:cubicBezTo>
                    <a:pt x="968" y="142"/>
                    <a:pt x="743" y="1"/>
                    <a:pt x="5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7" name="Google Shape;3176;p76">
              <a:extLst>
                <a:ext uri="{FF2B5EF4-FFF2-40B4-BE49-F238E27FC236}">
                  <a16:creationId xmlns:a16="http://schemas.microsoft.com/office/drawing/2014/main" id="{058158E2-5972-C2E3-14BF-333C10B8EF42}"/>
                </a:ext>
              </a:extLst>
            </p:cNvPr>
            <p:cNvSpPr/>
            <p:nvPr/>
          </p:nvSpPr>
          <p:spPr>
            <a:xfrm>
              <a:off x="3922975" y="3177725"/>
              <a:ext cx="28375" cy="23625"/>
            </a:xfrm>
            <a:custGeom>
              <a:avLst/>
              <a:gdLst/>
              <a:ahLst/>
              <a:cxnLst/>
              <a:rect l="l" t="t" r="r" b="b"/>
              <a:pathLst>
                <a:path w="1135" h="945" extrusionOk="0">
                  <a:moveTo>
                    <a:pt x="668" y="0"/>
                  </a:moveTo>
                  <a:cubicBezTo>
                    <a:pt x="234" y="0"/>
                    <a:pt x="0" y="501"/>
                    <a:pt x="301" y="801"/>
                  </a:cubicBezTo>
                  <a:cubicBezTo>
                    <a:pt x="399" y="899"/>
                    <a:pt x="523" y="944"/>
                    <a:pt x="645" y="944"/>
                  </a:cubicBezTo>
                  <a:cubicBezTo>
                    <a:pt x="894" y="944"/>
                    <a:pt x="1135" y="758"/>
                    <a:pt x="1135" y="467"/>
                  </a:cubicBezTo>
                  <a:cubicBezTo>
                    <a:pt x="1135" y="200"/>
                    <a:pt x="901" y="0"/>
                    <a:pt x="6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8" name="Google Shape;3177;p76">
              <a:extLst>
                <a:ext uri="{FF2B5EF4-FFF2-40B4-BE49-F238E27FC236}">
                  <a16:creationId xmlns:a16="http://schemas.microsoft.com/office/drawing/2014/main" id="{51DB550E-B880-C64D-04C4-8E3EEBFA0B38}"/>
                </a:ext>
              </a:extLst>
            </p:cNvPr>
            <p:cNvSpPr/>
            <p:nvPr/>
          </p:nvSpPr>
          <p:spPr>
            <a:xfrm>
              <a:off x="3922975" y="3301150"/>
              <a:ext cx="28375" cy="24275"/>
            </a:xfrm>
            <a:custGeom>
              <a:avLst/>
              <a:gdLst/>
              <a:ahLst/>
              <a:cxnLst/>
              <a:rect l="l" t="t" r="r" b="b"/>
              <a:pathLst>
                <a:path w="1135" h="971" extrusionOk="0">
                  <a:moveTo>
                    <a:pt x="668" y="0"/>
                  </a:moveTo>
                  <a:cubicBezTo>
                    <a:pt x="234" y="0"/>
                    <a:pt x="0" y="534"/>
                    <a:pt x="301" y="834"/>
                  </a:cubicBezTo>
                  <a:cubicBezTo>
                    <a:pt x="395" y="929"/>
                    <a:pt x="513" y="970"/>
                    <a:pt x="630" y="970"/>
                  </a:cubicBezTo>
                  <a:cubicBezTo>
                    <a:pt x="884" y="970"/>
                    <a:pt x="1135" y="774"/>
                    <a:pt x="1135" y="500"/>
                  </a:cubicBezTo>
                  <a:cubicBezTo>
                    <a:pt x="1135" y="234"/>
                    <a:pt x="901" y="0"/>
                    <a:pt x="6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9" name="Google Shape;3178;p76">
              <a:extLst>
                <a:ext uri="{FF2B5EF4-FFF2-40B4-BE49-F238E27FC236}">
                  <a16:creationId xmlns:a16="http://schemas.microsoft.com/office/drawing/2014/main" id="{10E8DD48-4C34-B342-75D7-4942C825C527}"/>
                </a:ext>
              </a:extLst>
            </p:cNvPr>
            <p:cNvSpPr/>
            <p:nvPr/>
          </p:nvSpPr>
          <p:spPr>
            <a:xfrm>
              <a:off x="3968850" y="2970900"/>
              <a:ext cx="28375" cy="23625"/>
            </a:xfrm>
            <a:custGeom>
              <a:avLst/>
              <a:gdLst/>
              <a:ahLst/>
              <a:cxnLst/>
              <a:rect l="l" t="t" r="r" b="b"/>
              <a:pathLst>
                <a:path w="1135" h="945" extrusionOk="0">
                  <a:moveTo>
                    <a:pt x="634" y="1"/>
                  </a:moveTo>
                  <a:cubicBezTo>
                    <a:pt x="234" y="1"/>
                    <a:pt x="0" y="501"/>
                    <a:pt x="300" y="801"/>
                  </a:cubicBezTo>
                  <a:cubicBezTo>
                    <a:pt x="399" y="900"/>
                    <a:pt x="523" y="944"/>
                    <a:pt x="645" y="944"/>
                  </a:cubicBezTo>
                  <a:cubicBezTo>
                    <a:pt x="894" y="944"/>
                    <a:pt x="1134" y="759"/>
                    <a:pt x="1134" y="468"/>
                  </a:cubicBezTo>
                  <a:cubicBezTo>
                    <a:pt x="1134" y="234"/>
                    <a:pt x="901" y="1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0" name="Google Shape;3179;p76">
              <a:extLst>
                <a:ext uri="{FF2B5EF4-FFF2-40B4-BE49-F238E27FC236}">
                  <a16:creationId xmlns:a16="http://schemas.microsoft.com/office/drawing/2014/main" id="{B81ED9C9-691C-C6BD-7BF3-6DA0F67D14C9}"/>
                </a:ext>
              </a:extLst>
            </p:cNvPr>
            <p:cNvSpPr/>
            <p:nvPr/>
          </p:nvSpPr>
          <p:spPr>
            <a:xfrm>
              <a:off x="3765350" y="2875000"/>
              <a:ext cx="27550" cy="23625"/>
            </a:xfrm>
            <a:custGeom>
              <a:avLst/>
              <a:gdLst/>
              <a:ahLst/>
              <a:cxnLst/>
              <a:rect l="l" t="t" r="r" b="b"/>
              <a:pathLst>
                <a:path w="1102" h="945" extrusionOk="0">
                  <a:moveTo>
                    <a:pt x="635" y="1"/>
                  </a:moveTo>
                  <a:cubicBezTo>
                    <a:pt x="201" y="1"/>
                    <a:pt x="1" y="501"/>
                    <a:pt x="301" y="801"/>
                  </a:cubicBezTo>
                  <a:cubicBezTo>
                    <a:pt x="400" y="900"/>
                    <a:pt x="520" y="944"/>
                    <a:pt x="637" y="944"/>
                  </a:cubicBezTo>
                  <a:cubicBezTo>
                    <a:pt x="876" y="944"/>
                    <a:pt x="1102" y="759"/>
                    <a:pt x="1102" y="468"/>
                  </a:cubicBezTo>
                  <a:cubicBezTo>
                    <a:pt x="1102" y="234"/>
                    <a:pt x="902" y="1"/>
                    <a:pt x="6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1" name="Google Shape;3180;p76">
              <a:extLst>
                <a:ext uri="{FF2B5EF4-FFF2-40B4-BE49-F238E27FC236}">
                  <a16:creationId xmlns:a16="http://schemas.microsoft.com/office/drawing/2014/main" id="{A572F485-6980-773E-12D2-4E0A5D9BFA78}"/>
                </a:ext>
              </a:extLst>
            </p:cNvPr>
            <p:cNvSpPr/>
            <p:nvPr/>
          </p:nvSpPr>
          <p:spPr>
            <a:xfrm>
              <a:off x="3812900" y="3026775"/>
              <a:ext cx="27550" cy="24275"/>
            </a:xfrm>
            <a:custGeom>
              <a:avLst/>
              <a:gdLst/>
              <a:ahLst/>
              <a:cxnLst/>
              <a:rect l="l" t="t" r="r" b="b"/>
              <a:pathLst>
                <a:path w="1102" h="971" extrusionOk="0">
                  <a:moveTo>
                    <a:pt x="634" y="1"/>
                  </a:moveTo>
                  <a:cubicBezTo>
                    <a:pt x="200" y="1"/>
                    <a:pt x="0" y="534"/>
                    <a:pt x="300" y="834"/>
                  </a:cubicBezTo>
                  <a:cubicBezTo>
                    <a:pt x="395" y="929"/>
                    <a:pt x="510" y="971"/>
                    <a:pt x="622" y="971"/>
                  </a:cubicBezTo>
                  <a:cubicBezTo>
                    <a:pt x="867" y="971"/>
                    <a:pt x="1101" y="775"/>
                    <a:pt x="1101" y="501"/>
                  </a:cubicBezTo>
                  <a:cubicBezTo>
                    <a:pt x="1101" y="234"/>
                    <a:pt x="901" y="1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2" name="Google Shape;3181;p76">
              <a:extLst>
                <a:ext uri="{FF2B5EF4-FFF2-40B4-BE49-F238E27FC236}">
                  <a16:creationId xmlns:a16="http://schemas.microsoft.com/office/drawing/2014/main" id="{4AD7B5F7-D001-13BD-1D50-A83318FCA509}"/>
                </a:ext>
              </a:extLst>
            </p:cNvPr>
            <p:cNvSpPr/>
            <p:nvPr/>
          </p:nvSpPr>
          <p:spPr>
            <a:xfrm>
              <a:off x="3584400" y="2959225"/>
              <a:ext cx="27550" cy="23625"/>
            </a:xfrm>
            <a:custGeom>
              <a:avLst/>
              <a:gdLst/>
              <a:ahLst/>
              <a:cxnLst/>
              <a:rect l="l" t="t" r="r" b="b"/>
              <a:pathLst>
                <a:path w="1102" h="945" extrusionOk="0">
                  <a:moveTo>
                    <a:pt x="634" y="1"/>
                  </a:moveTo>
                  <a:cubicBezTo>
                    <a:pt x="201" y="1"/>
                    <a:pt x="0" y="501"/>
                    <a:pt x="301" y="801"/>
                  </a:cubicBezTo>
                  <a:cubicBezTo>
                    <a:pt x="399" y="900"/>
                    <a:pt x="520" y="944"/>
                    <a:pt x="637" y="944"/>
                  </a:cubicBezTo>
                  <a:cubicBezTo>
                    <a:pt x="876" y="944"/>
                    <a:pt x="1101" y="759"/>
                    <a:pt x="1101" y="468"/>
                  </a:cubicBezTo>
                  <a:cubicBezTo>
                    <a:pt x="1101" y="201"/>
                    <a:pt x="901" y="1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3" name="Google Shape;3182;p76">
              <a:extLst>
                <a:ext uri="{FF2B5EF4-FFF2-40B4-BE49-F238E27FC236}">
                  <a16:creationId xmlns:a16="http://schemas.microsoft.com/office/drawing/2014/main" id="{D5C81AB2-EE6F-65FC-E52B-243CB723A188}"/>
                </a:ext>
              </a:extLst>
            </p:cNvPr>
            <p:cNvSpPr/>
            <p:nvPr/>
          </p:nvSpPr>
          <p:spPr>
            <a:xfrm>
              <a:off x="3534350" y="3239425"/>
              <a:ext cx="27550" cy="23625"/>
            </a:xfrm>
            <a:custGeom>
              <a:avLst/>
              <a:gdLst/>
              <a:ahLst/>
              <a:cxnLst/>
              <a:rect l="l" t="t" r="r" b="b"/>
              <a:pathLst>
                <a:path w="1102" h="945" extrusionOk="0">
                  <a:moveTo>
                    <a:pt x="635" y="1"/>
                  </a:moveTo>
                  <a:cubicBezTo>
                    <a:pt x="201" y="1"/>
                    <a:pt x="1" y="501"/>
                    <a:pt x="301" y="801"/>
                  </a:cubicBezTo>
                  <a:cubicBezTo>
                    <a:pt x="400" y="900"/>
                    <a:pt x="520" y="945"/>
                    <a:pt x="637" y="945"/>
                  </a:cubicBezTo>
                  <a:cubicBezTo>
                    <a:pt x="876" y="945"/>
                    <a:pt x="1102" y="759"/>
                    <a:pt x="1102" y="468"/>
                  </a:cubicBezTo>
                  <a:cubicBezTo>
                    <a:pt x="1102" y="201"/>
                    <a:pt x="902" y="1"/>
                    <a:pt x="6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4" name="Google Shape;3183;p76">
              <a:extLst>
                <a:ext uri="{FF2B5EF4-FFF2-40B4-BE49-F238E27FC236}">
                  <a16:creationId xmlns:a16="http://schemas.microsoft.com/office/drawing/2014/main" id="{41603E5D-C367-4C6E-0B40-678371F6B0B0}"/>
                </a:ext>
              </a:extLst>
            </p:cNvPr>
            <p:cNvSpPr/>
            <p:nvPr/>
          </p:nvSpPr>
          <p:spPr>
            <a:xfrm>
              <a:off x="3646100" y="3127675"/>
              <a:ext cx="27550" cy="23450"/>
            </a:xfrm>
            <a:custGeom>
              <a:avLst/>
              <a:gdLst/>
              <a:ahLst/>
              <a:cxnLst/>
              <a:rect l="l" t="t" r="r" b="b"/>
              <a:pathLst>
                <a:path w="1102" h="938" extrusionOk="0">
                  <a:moveTo>
                    <a:pt x="635" y="1"/>
                  </a:moveTo>
                  <a:cubicBezTo>
                    <a:pt x="201" y="1"/>
                    <a:pt x="1" y="501"/>
                    <a:pt x="301" y="801"/>
                  </a:cubicBezTo>
                  <a:cubicBezTo>
                    <a:pt x="396" y="896"/>
                    <a:pt x="510" y="938"/>
                    <a:pt x="623" y="938"/>
                  </a:cubicBezTo>
                  <a:cubicBezTo>
                    <a:pt x="867" y="938"/>
                    <a:pt x="1102" y="742"/>
                    <a:pt x="1102" y="468"/>
                  </a:cubicBezTo>
                  <a:cubicBezTo>
                    <a:pt x="1102" y="201"/>
                    <a:pt x="901" y="1"/>
                    <a:pt x="6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5" name="Google Shape;3184;p76">
              <a:extLst>
                <a:ext uri="{FF2B5EF4-FFF2-40B4-BE49-F238E27FC236}">
                  <a16:creationId xmlns:a16="http://schemas.microsoft.com/office/drawing/2014/main" id="{1BE6D131-5A01-3D64-44F7-477110D60DD5}"/>
                </a:ext>
              </a:extLst>
            </p:cNvPr>
            <p:cNvSpPr/>
            <p:nvPr/>
          </p:nvSpPr>
          <p:spPr>
            <a:xfrm>
              <a:off x="3408450" y="3277800"/>
              <a:ext cx="28375" cy="23600"/>
            </a:xfrm>
            <a:custGeom>
              <a:avLst/>
              <a:gdLst/>
              <a:ahLst/>
              <a:cxnLst/>
              <a:rect l="l" t="t" r="r" b="b"/>
              <a:pathLst>
                <a:path w="1135" h="944" extrusionOk="0">
                  <a:moveTo>
                    <a:pt x="634" y="0"/>
                  </a:moveTo>
                  <a:cubicBezTo>
                    <a:pt x="234" y="0"/>
                    <a:pt x="0" y="500"/>
                    <a:pt x="300" y="801"/>
                  </a:cubicBezTo>
                  <a:cubicBezTo>
                    <a:pt x="399" y="899"/>
                    <a:pt x="523" y="944"/>
                    <a:pt x="645" y="944"/>
                  </a:cubicBezTo>
                  <a:cubicBezTo>
                    <a:pt x="894" y="944"/>
                    <a:pt x="1134" y="758"/>
                    <a:pt x="1134" y="467"/>
                  </a:cubicBezTo>
                  <a:cubicBezTo>
                    <a:pt x="1134" y="200"/>
                    <a:pt x="901" y="0"/>
                    <a:pt x="6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6" name="Google Shape;3185;p76">
              <a:extLst>
                <a:ext uri="{FF2B5EF4-FFF2-40B4-BE49-F238E27FC236}">
                  <a16:creationId xmlns:a16="http://schemas.microsoft.com/office/drawing/2014/main" id="{A498719F-A325-C873-EAB8-07A08639107B}"/>
                </a:ext>
              </a:extLst>
            </p:cNvPr>
            <p:cNvSpPr/>
            <p:nvPr/>
          </p:nvSpPr>
          <p:spPr>
            <a:xfrm>
              <a:off x="3661950" y="3345325"/>
              <a:ext cx="23375" cy="24225"/>
            </a:xfrm>
            <a:custGeom>
              <a:avLst/>
              <a:gdLst/>
              <a:ahLst/>
              <a:cxnLst/>
              <a:rect l="l" t="t" r="r" b="b"/>
              <a:pathLst>
                <a:path w="935" h="969" extrusionOk="0">
                  <a:moveTo>
                    <a:pt x="468" y="1"/>
                  </a:moveTo>
                  <a:cubicBezTo>
                    <a:pt x="201" y="1"/>
                    <a:pt x="1" y="234"/>
                    <a:pt x="1" y="468"/>
                  </a:cubicBezTo>
                  <a:cubicBezTo>
                    <a:pt x="1" y="735"/>
                    <a:pt x="201" y="968"/>
                    <a:pt x="468" y="968"/>
                  </a:cubicBezTo>
                  <a:cubicBezTo>
                    <a:pt x="734" y="968"/>
                    <a:pt x="935" y="735"/>
                    <a:pt x="935" y="468"/>
                  </a:cubicBezTo>
                  <a:cubicBezTo>
                    <a:pt x="935" y="234"/>
                    <a:pt x="734" y="1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7" name="Google Shape;3186;p76">
              <a:extLst>
                <a:ext uri="{FF2B5EF4-FFF2-40B4-BE49-F238E27FC236}">
                  <a16:creationId xmlns:a16="http://schemas.microsoft.com/office/drawing/2014/main" id="{0665BD1E-CB2B-EB1C-B3A2-DA744D6FA37C}"/>
                </a:ext>
              </a:extLst>
            </p:cNvPr>
            <p:cNvSpPr/>
            <p:nvPr/>
          </p:nvSpPr>
          <p:spPr>
            <a:xfrm>
              <a:off x="3776200" y="3251100"/>
              <a:ext cx="27550" cy="23625"/>
            </a:xfrm>
            <a:custGeom>
              <a:avLst/>
              <a:gdLst/>
              <a:ahLst/>
              <a:cxnLst/>
              <a:rect l="l" t="t" r="r" b="b"/>
              <a:pathLst>
                <a:path w="1102" h="945" extrusionOk="0">
                  <a:moveTo>
                    <a:pt x="634" y="1"/>
                  </a:moveTo>
                  <a:cubicBezTo>
                    <a:pt x="201" y="1"/>
                    <a:pt x="1" y="501"/>
                    <a:pt x="301" y="801"/>
                  </a:cubicBezTo>
                  <a:cubicBezTo>
                    <a:pt x="399" y="900"/>
                    <a:pt x="520" y="945"/>
                    <a:pt x="637" y="945"/>
                  </a:cubicBezTo>
                  <a:cubicBezTo>
                    <a:pt x="876" y="945"/>
                    <a:pt x="1101" y="759"/>
                    <a:pt x="1101" y="468"/>
                  </a:cubicBezTo>
                  <a:cubicBezTo>
                    <a:pt x="1101" y="234"/>
                    <a:pt x="868" y="1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8" name="Google Shape;3187;p76">
              <a:extLst>
                <a:ext uri="{FF2B5EF4-FFF2-40B4-BE49-F238E27FC236}">
                  <a16:creationId xmlns:a16="http://schemas.microsoft.com/office/drawing/2014/main" id="{C9D8B321-6E96-12CB-3D30-B662671FED63}"/>
                </a:ext>
              </a:extLst>
            </p:cNvPr>
            <p:cNvSpPr/>
            <p:nvPr/>
          </p:nvSpPr>
          <p:spPr>
            <a:xfrm>
              <a:off x="3430125" y="2875000"/>
              <a:ext cx="28375" cy="24250"/>
            </a:xfrm>
            <a:custGeom>
              <a:avLst/>
              <a:gdLst/>
              <a:ahLst/>
              <a:cxnLst/>
              <a:rect l="l" t="t" r="r" b="b"/>
              <a:pathLst>
                <a:path w="1135" h="970" extrusionOk="0">
                  <a:moveTo>
                    <a:pt x="667" y="1"/>
                  </a:moveTo>
                  <a:cubicBezTo>
                    <a:pt x="234" y="1"/>
                    <a:pt x="0" y="534"/>
                    <a:pt x="334" y="834"/>
                  </a:cubicBezTo>
                  <a:cubicBezTo>
                    <a:pt x="427" y="928"/>
                    <a:pt x="540" y="970"/>
                    <a:pt x="652" y="970"/>
                  </a:cubicBezTo>
                  <a:cubicBezTo>
                    <a:pt x="897" y="970"/>
                    <a:pt x="1134" y="766"/>
                    <a:pt x="1134" y="468"/>
                  </a:cubicBezTo>
                  <a:cubicBezTo>
                    <a:pt x="1134" y="234"/>
                    <a:pt x="934" y="1"/>
                    <a:pt x="6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9" name="Google Shape;3188;p76">
              <a:extLst>
                <a:ext uri="{FF2B5EF4-FFF2-40B4-BE49-F238E27FC236}">
                  <a16:creationId xmlns:a16="http://schemas.microsoft.com/office/drawing/2014/main" id="{2E6BE508-5A1E-B615-054B-F1B67AD2C83D}"/>
                </a:ext>
              </a:extLst>
            </p:cNvPr>
            <p:cNvSpPr/>
            <p:nvPr/>
          </p:nvSpPr>
          <p:spPr>
            <a:xfrm>
              <a:off x="3440950" y="3103500"/>
              <a:ext cx="23375" cy="24200"/>
            </a:xfrm>
            <a:custGeom>
              <a:avLst/>
              <a:gdLst/>
              <a:ahLst/>
              <a:cxnLst/>
              <a:rect l="l" t="t" r="r" b="b"/>
              <a:pathLst>
                <a:path w="935" h="968" extrusionOk="0">
                  <a:moveTo>
                    <a:pt x="468" y="0"/>
                  </a:moveTo>
                  <a:cubicBezTo>
                    <a:pt x="201" y="0"/>
                    <a:pt x="1" y="234"/>
                    <a:pt x="1" y="501"/>
                  </a:cubicBezTo>
                  <a:cubicBezTo>
                    <a:pt x="1" y="734"/>
                    <a:pt x="201" y="968"/>
                    <a:pt x="468" y="968"/>
                  </a:cubicBezTo>
                  <a:cubicBezTo>
                    <a:pt x="735" y="968"/>
                    <a:pt x="935" y="734"/>
                    <a:pt x="935" y="501"/>
                  </a:cubicBezTo>
                  <a:cubicBezTo>
                    <a:pt x="935" y="234"/>
                    <a:pt x="735" y="0"/>
                    <a:pt x="4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0" name="Google Shape;3189;p76">
              <a:extLst>
                <a:ext uri="{FF2B5EF4-FFF2-40B4-BE49-F238E27FC236}">
                  <a16:creationId xmlns:a16="http://schemas.microsoft.com/office/drawing/2014/main" id="{744982FC-6509-65F6-A45E-1A19706BB8F7}"/>
                </a:ext>
              </a:extLst>
            </p:cNvPr>
            <p:cNvSpPr/>
            <p:nvPr/>
          </p:nvSpPr>
          <p:spPr>
            <a:xfrm>
              <a:off x="3026725" y="2816600"/>
              <a:ext cx="28150" cy="23650"/>
            </a:xfrm>
            <a:custGeom>
              <a:avLst/>
              <a:gdLst/>
              <a:ahLst/>
              <a:cxnLst/>
              <a:rect l="l" t="t" r="r" b="b"/>
              <a:pathLst>
                <a:path w="1126" h="946" extrusionOk="0">
                  <a:moveTo>
                    <a:pt x="620" y="0"/>
                  </a:moveTo>
                  <a:cubicBezTo>
                    <a:pt x="211" y="0"/>
                    <a:pt x="0" y="511"/>
                    <a:pt x="292" y="802"/>
                  </a:cubicBezTo>
                  <a:cubicBezTo>
                    <a:pt x="401" y="901"/>
                    <a:pt x="529" y="945"/>
                    <a:pt x="651" y="945"/>
                  </a:cubicBezTo>
                  <a:cubicBezTo>
                    <a:pt x="900" y="945"/>
                    <a:pt x="1126" y="760"/>
                    <a:pt x="1126" y="469"/>
                  </a:cubicBezTo>
                  <a:cubicBezTo>
                    <a:pt x="1126" y="202"/>
                    <a:pt x="925" y="2"/>
                    <a:pt x="659" y="2"/>
                  </a:cubicBezTo>
                  <a:cubicBezTo>
                    <a:pt x="646" y="0"/>
                    <a:pt x="633" y="0"/>
                    <a:pt x="6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1" name="Google Shape;3190;p76">
              <a:extLst>
                <a:ext uri="{FF2B5EF4-FFF2-40B4-BE49-F238E27FC236}">
                  <a16:creationId xmlns:a16="http://schemas.microsoft.com/office/drawing/2014/main" id="{6879F220-E0D3-D6E0-16C7-3F2C023B11BE}"/>
                </a:ext>
              </a:extLst>
            </p:cNvPr>
            <p:cNvSpPr/>
            <p:nvPr/>
          </p:nvSpPr>
          <p:spPr>
            <a:xfrm>
              <a:off x="3202450" y="2804125"/>
              <a:ext cx="27550" cy="23650"/>
            </a:xfrm>
            <a:custGeom>
              <a:avLst/>
              <a:gdLst/>
              <a:ahLst/>
              <a:cxnLst/>
              <a:rect l="l" t="t" r="r" b="b"/>
              <a:pathLst>
                <a:path w="1102" h="946" extrusionOk="0">
                  <a:moveTo>
                    <a:pt x="635" y="0"/>
                  </a:moveTo>
                  <a:cubicBezTo>
                    <a:pt x="201" y="0"/>
                    <a:pt x="1" y="501"/>
                    <a:pt x="301" y="801"/>
                  </a:cubicBezTo>
                  <a:cubicBezTo>
                    <a:pt x="401" y="901"/>
                    <a:pt x="523" y="945"/>
                    <a:pt x="642" y="945"/>
                  </a:cubicBezTo>
                  <a:cubicBezTo>
                    <a:pt x="879" y="945"/>
                    <a:pt x="1102" y="767"/>
                    <a:pt x="1102" y="501"/>
                  </a:cubicBezTo>
                  <a:cubicBezTo>
                    <a:pt x="1102" y="234"/>
                    <a:pt x="901" y="0"/>
                    <a:pt x="6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2" name="Google Shape;3191;p76">
              <a:extLst>
                <a:ext uri="{FF2B5EF4-FFF2-40B4-BE49-F238E27FC236}">
                  <a16:creationId xmlns:a16="http://schemas.microsoft.com/office/drawing/2014/main" id="{E347C41B-8221-5A04-EB0E-78A17C892D67}"/>
                </a:ext>
              </a:extLst>
            </p:cNvPr>
            <p:cNvSpPr/>
            <p:nvPr/>
          </p:nvSpPr>
          <p:spPr>
            <a:xfrm>
              <a:off x="3263325" y="2433225"/>
              <a:ext cx="25050" cy="23800"/>
            </a:xfrm>
            <a:custGeom>
              <a:avLst/>
              <a:gdLst/>
              <a:ahLst/>
              <a:cxnLst/>
              <a:rect l="l" t="t" r="r" b="b"/>
              <a:pathLst>
                <a:path w="1002" h="952" extrusionOk="0">
                  <a:moveTo>
                    <a:pt x="501" y="1"/>
                  </a:moveTo>
                  <a:cubicBezTo>
                    <a:pt x="251" y="1"/>
                    <a:pt x="1" y="176"/>
                    <a:pt x="34" y="526"/>
                  </a:cubicBezTo>
                  <a:cubicBezTo>
                    <a:pt x="51" y="809"/>
                    <a:pt x="268" y="951"/>
                    <a:pt x="489" y="951"/>
                  </a:cubicBezTo>
                  <a:cubicBezTo>
                    <a:pt x="710" y="951"/>
                    <a:pt x="935" y="809"/>
                    <a:pt x="968" y="526"/>
                  </a:cubicBezTo>
                  <a:cubicBezTo>
                    <a:pt x="1002" y="176"/>
                    <a:pt x="751" y="1"/>
                    <a:pt x="5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3" name="Google Shape;3192;p76">
              <a:extLst>
                <a:ext uri="{FF2B5EF4-FFF2-40B4-BE49-F238E27FC236}">
                  <a16:creationId xmlns:a16="http://schemas.microsoft.com/office/drawing/2014/main" id="{8DFFB6BB-C994-3A77-B3F2-820F9BEAE661}"/>
                </a:ext>
              </a:extLst>
            </p:cNvPr>
            <p:cNvSpPr/>
            <p:nvPr/>
          </p:nvSpPr>
          <p:spPr>
            <a:xfrm>
              <a:off x="3338400" y="2713200"/>
              <a:ext cx="59825" cy="350300"/>
            </a:xfrm>
            <a:custGeom>
              <a:avLst/>
              <a:gdLst/>
              <a:ahLst/>
              <a:cxnLst/>
              <a:rect l="l" t="t" r="r" b="b"/>
              <a:pathLst>
                <a:path w="2393" h="14012" extrusionOk="0">
                  <a:moveTo>
                    <a:pt x="1201" y="1"/>
                  </a:moveTo>
                  <a:cubicBezTo>
                    <a:pt x="1201" y="1"/>
                    <a:pt x="1201" y="1"/>
                    <a:pt x="1201" y="1"/>
                  </a:cubicBezTo>
                  <a:cubicBezTo>
                    <a:pt x="1200" y="2"/>
                    <a:pt x="1199" y="5"/>
                    <a:pt x="1199" y="11"/>
                  </a:cubicBezTo>
                  <a:lnTo>
                    <a:pt x="1199" y="11"/>
                  </a:lnTo>
                  <a:cubicBezTo>
                    <a:pt x="1201" y="5"/>
                    <a:pt x="1202" y="1"/>
                    <a:pt x="1201" y="1"/>
                  </a:cubicBezTo>
                  <a:close/>
                  <a:moveTo>
                    <a:pt x="1199" y="11"/>
                  </a:moveTo>
                  <a:lnTo>
                    <a:pt x="1199" y="11"/>
                  </a:lnTo>
                  <a:cubicBezTo>
                    <a:pt x="1134" y="198"/>
                    <a:pt x="0" y="2803"/>
                    <a:pt x="0" y="2803"/>
                  </a:cubicBezTo>
                  <a:cubicBezTo>
                    <a:pt x="1334" y="7673"/>
                    <a:pt x="1835" y="14011"/>
                    <a:pt x="1835" y="14011"/>
                  </a:cubicBezTo>
                  <a:cubicBezTo>
                    <a:pt x="2392" y="10960"/>
                    <a:pt x="1175" y="388"/>
                    <a:pt x="1199" y="1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4" name="Google Shape;3193;p76">
              <a:extLst>
                <a:ext uri="{FF2B5EF4-FFF2-40B4-BE49-F238E27FC236}">
                  <a16:creationId xmlns:a16="http://schemas.microsoft.com/office/drawing/2014/main" id="{F3C62F45-73AE-7673-AAA3-7FB4577B9927}"/>
                </a:ext>
              </a:extLst>
            </p:cNvPr>
            <p:cNvSpPr/>
            <p:nvPr/>
          </p:nvSpPr>
          <p:spPr>
            <a:xfrm>
              <a:off x="3757850" y="2259550"/>
              <a:ext cx="462025" cy="351950"/>
            </a:xfrm>
            <a:custGeom>
              <a:avLst/>
              <a:gdLst/>
              <a:ahLst/>
              <a:cxnLst/>
              <a:rect l="l" t="t" r="r" b="b"/>
              <a:pathLst>
                <a:path w="18481" h="14078" extrusionOk="0">
                  <a:moveTo>
                    <a:pt x="12143" y="1"/>
                  </a:moveTo>
                  <a:lnTo>
                    <a:pt x="3203" y="4371"/>
                  </a:lnTo>
                  <a:lnTo>
                    <a:pt x="101" y="7740"/>
                  </a:lnTo>
                  <a:cubicBezTo>
                    <a:pt x="1" y="9308"/>
                    <a:pt x="968" y="11609"/>
                    <a:pt x="1902" y="12877"/>
                  </a:cubicBezTo>
                  <a:cubicBezTo>
                    <a:pt x="2302" y="13444"/>
                    <a:pt x="2869" y="14044"/>
                    <a:pt x="3570" y="14078"/>
                  </a:cubicBezTo>
                  <a:cubicBezTo>
                    <a:pt x="3937" y="14078"/>
                    <a:pt x="4304" y="14011"/>
                    <a:pt x="4671" y="13877"/>
                  </a:cubicBezTo>
                  <a:lnTo>
                    <a:pt x="12943" y="11009"/>
                  </a:lnTo>
                  <a:cubicBezTo>
                    <a:pt x="12710" y="10642"/>
                    <a:pt x="12476" y="10275"/>
                    <a:pt x="12243" y="9875"/>
                  </a:cubicBezTo>
                  <a:lnTo>
                    <a:pt x="12243" y="9875"/>
                  </a:lnTo>
                  <a:cubicBezTo>
                    <a:pt x="12970" y="10352"/>
                    <a:pt x="13779" y="10576"/>
                    <a:pt x="14573" y="10576"/>
                  </a:cubicBezTo>
                  <a:cubicBezTo>
                    <a:pt x="16220" y="10576"/>
                    <a:pt x="17805" y="9616"/>
                    <a:pt x="18481" y="7973"/>
                  </a:cubicBezTo>
                  <a:cubicBezTo>
                    <a:pt x="15612" y="6739"/>
                    <a:pt x="13744" y="3970"/>
                    <a:pt x="13677" y="868"/>
                  </a:cubicBezTo>
                  <a:lnTo>
                    <a:pt x="12143" y="1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5" name="Google Shape;3194;p76">
              <a:extLst>
                <a:ext uri="{FF2B5EF4-FFF2-40B4-BE49-F238E27FC236}">
                  <a16:creationId xmlns:a16="http://schemas.microsoft.com/office/drawing/2014/main" id="{D3AE31DB-CD39-E836-6F72-D700A50B8972}"/>
                </a:ext>
              </a:extLst>
            </p:cNvPr>
            <p:cNvSpPr/>
            <p:nvPr/>
          </p:nvSpPr>
          <p:spPr>
            <a:xfrm>
              <a:off x="3549375" y="2932000"/>
              <a:ext cx="419500" cy="177100"/>
            </a:xfrm>
            <a:custGeom>
              <a:avLst/>
              <a:gdLst/>
              <a:ahLst/>
              <a:cxnLst/>
              <a:rect l="l" t="t" r="r" b="b"/>
              <a:pathLst>
                <a:path w="16780" h="7084" extrusionOk="0">
                  <a:moveTo>
                    <a:pt x="16632" y="0"/>
                  </a:moveTo>
                  <a:cubicBezTo>
                    <a:pt x="16046" y="0"/>
                    <a:pt x="12411" y="1163"/>
                    <a:pt x="8173" y="2958"/>
                  </a:cubicBezTo>
                  <a:cubicBezTo>
                    <a:pt x="3570" y="4926"/>
                    <a:pt x="0" y="6827"/>
                    <a:pt x="100" y="7061"/>
                  </a:cubicBezTo>
                  <a:cubicBezTo>
                    <a:pt x="107" y="7076"/>
                    <a:pt x="130" y="7084"/>
                    <a:pt x="168" y="7084"/>
                  </a:cubicBezTo>
                  <a:cubicBezTo>
                    <a:pt x="702" y="7084"/>
                    <a:pt x="4241" y="5597"/>
                    <a:pt x="8506" y="3792"/>
                  </a:cubicBezTo>
                  <a:cubicBezTo>
                    <a:pt x="13076" y="1823"/>
                    <a:pt x="16779" y="256"/>
                    <a:pt x="16712" y="22"/>
                  </a:cubicBezTo>
                  <a:cubicBezTo>
                    <a:pt x="16705" y="8"/>
                    <a:pt x="16678" y="0"/>
                    <a:pt x="16632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6" name="Google Shape;3195;p76">
              <a:extLst>
                <a:ext uri="{FF2B5EF4-FFF2-40B4-BE49-F238E27FC236}">
                  <a16:creationId xmlns:a16="http://schemas.microsoft.com/office/drawing/2014/main" id="{19F5A4D5-FD35-26B3-4207-BB8C7617DF4E}"/>
                </a:ext>
              </a:extLst>
            </p:cNvPr>
            <p:cNvSpPr/>
            <p:nvPr/>
          </p:nvSpPr>
          <p:spPr>
            <a:xfrm>
              <a:off x="4420000" y="2647325"/>
              <a:ext cx="31700" cy="167650"/>
            </a:xfrm>
            <a:custGeom>
              <a:avLst/>
              <a:gdLst/>
              <a:ahLst/>
              <a:cxnLst/>
              <a:rect l="l" t="t" r="r" b="b"/>
              <a:pathLst>
                <a:path w="1268" h="6706" extrusionOk="0">
                  <a:moveTo>
                    <a:pt x="0" y="1"/>
                  </a:moveTo>
                  <a:cubicBezTo>
                    <a:pt x="134" y="1135"/>
                    <a:pt x="300" y="2269"/>
                    <a:pt x="534" y="3370"/>
                  </a:cubicBezTo>
                  <a:cubicBezTo>
                    <a:pt x="901" y="5238"/>
                    <a:pt x="1234" y="6706"/>
                    <a:pt x="1268" y="6706"/>
                  </a:cubicBezTo>
                  <a:cubicBezTo>
                    <a:pt x="1134" y="5572"/>
                    <a:pt x="968" y="4437"/>
                    <a:pt x="734" y="3337"/>
                  </a:cubicBezTo>
                  <a:cubicBezTo>
                    <a:pt x="534" y="2203"/>
                    <a:pt x="300" y="110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7" name="Google Shape;3196;p76">
              <a:extLst>
                <a:ext uri="{FF2B5EF4-FFF2-40B4-BE49-F238E27FC236}">
                  <a16:creationId xmlns:a16="http://schemas.microsoft.com/office/drawing/2014/main" id="{29DCBE4E-041E-419A-6B56-426B2B6D3463}"/>
                </a:ext>
              </a:extLst>
            </p:cNvPr>
            <p:cNvSpPr/>
            <p:nvPr/>
          </p:nvSpPr>
          <p:spPr>
            <a:xfrm>
              <a:off x="4425825" y="2650675"/>
              <a:ext cx="66750" cy="147625"/>
            </a:xfrm>
            <a:custGeom>
              <a:avLst/>
              <a:gdLst/>
              <a:ahLst/>
              <a:cxnLst/>
              <a:rect l="l" t="t" r="r" b="b"/>
              <a:pathLst>
                <a:path w="2670" h="5905" extrusionOk="0">
                  <a:moveTo>
                    <a:pt x="1" y="0"/>
                  </a:moveTo>
                  <a:cubicBezTo>
                    <a:pt x="34" y="301"/>
                    <a:pt x="101" y="634"/>
                    <a:pt x="234" y="934"/>
                  </a:cubicBezTo>
                  <a:cubicBezTo>
                    <a:pt x="434" y="1668"/>
                    <a:pt x="701" y="2369"/>
                    <a:pt x="1035" y="3069"/>
                  </a:cubicBezTo>
                  <a:cubicBezTo>
                    <a:pt x="1335" y="3770"/>
                    <a:pt x="1702" y="4470"/>
                    <a:pt x="2102" y="5104"/>
                  </a:cubicBezTo>
                  <a:cubicBezTo>
                    <a:pt x="2269" y="5404"/>
                    <a:pt x="2436" y="5671"/>
                    <a:pt x="2669" y="5905"/>
                  </a:cubicBezTo>
                  <a:cubicBezTo>
                    <a:pt x="2536" y="5604"/>
                    <a:pt x="2369" y="5338"/>
                    <a:pt x="2202" y="5037"/>
                  </a:cubicBezTo>
                  <a:cubicBezTo>
                    <a:pt x="1935" y="4537"/>
                    <a:pt x="1535" y="3836"/>
                    <a:pt x="1168" y="3003"/>
                  </a:cubicBezTo>
                  <a:cubicBezTo>
                    <a:pt x="835" y="2202"/>
                    <a:pt x="534" y="1435"/>
                    <a:pt x="334" y="901"/>
                  </a:cubicBezTo>
                  <a:cubicBezTo>
                    <a:pt x="268" y="567"/>
                    <a:pt x="134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8" name="Google Shape;3197;p76">
              <a:extLst>
                <a:ext uri="{FF2B5EF4-FFF2-40B4-BE49-F238E27FC236}">
                  <a16:creationId xmlns:a16="http://schemas.microsoft.com/office/drawing/2014/main" id="{6458184C-3381-C684-C5FE-0561CE334817}"/>
                </a:ext>
              </a:extLst>
            </p:cNvPr>
            <p:cNvSpPr/>
            <p:nvPr/>
          </p:nvSpPr>
          <p:spPr>
            <a:xfrm>
              <a:off x="3257500" y="2301250"/>
              <a:ext cx="124275" cy="356125"/>
            </a:xfrm>
            <a:custGeom>
              <a:avLst/>
              <a:gdLst/>
              <a:ahLst/>
              <a:cxnLst/>
              <a:rect l="l" t="t" r="r" b="b"/>
              <a:pathLst>
                <a:path w="4971" h="14245" extrusionOk="0">
                  <a:moveTo>
                    <a:pt x="0" y="1"/>
                  </a:moveTo>
                  <a:lnTo>
                    <a:pt x="0" y="1"/>
                  </a:lnTo>
                  <a:cubicBezTo>
                    <a:pt x="668" y="401"/>
                    <a:pt x="1301" y="868"/>
                    <a:pt x="1835" y="1435"/>
                  </a:cubicBezTo>
                  <a:cubicBezTo>
                    <a:pt x="3136" y="2803"/>
                    <a:pt x="4003" y="4504"/>
                    <a:pt x="4370" y="6339"/>
                  </a:cubicBezTo>
                  <a:cubicBezTo>
                    <a:pt x="4704" y="8173"/>
                    <a:pt x="4837" y="10041"/>
                    <a:pt x="4704" y="11909"/>
                  </a:cubicBezTo>
                  <a:cubicBezTo>
                    <a:pt x="4637" y="12610"/>
                    <a:pt x="4637" y="13210"/>
                    <a:pt x="4604" y="13610"/>
                  </a:cubicBezTo>
                  <a:cubicBezTo>
                    <a:pt x="4570" y="13811"/>
                    <a:pt x="4570" y="13977"/>
                    <a:pt x="4570" y="14077"/>
                  </a:cubicBezTo>
                  <a:lnTo>
                    <a:pt x="4570" y="14244"/>
                  </a:lnTo>
                  <a:cubicBezTo>
                    <a:pt x="4604" y="14178"/>
                    <a:pt x="4604" y="14144"/>
                    <a:pt x="4604" y="14077"/>
                  </a:cubicBezTo>
                  <a:cubicBezTo>
                    <a:pt x="4604" y="13944"/>
                    <a:pt x="4637" y="13811"/>
                    <a:pt x="4670" y="13610"/>
                  </a:cubicBezTo>
                  <a:cubicBezTo>
                    <a:pt x="4704" y="13210"/>
                    <a:pt x="4770" y="12643"/>
                    <a:pt x="4804" y="11909"/>
                  </a:cubicBezTo>
                  <a:cubicBezTo>
                    <a:pt x="4971" y="10041"/>
                    <a:pt x="4904" y="8140"/>
                    <a:pt x="4537" y="6305"/>
                  </a:cubicBezTo>
                  <a:cubicBezTo>
                    <a:pt x="4170" y="4404"/>
                    <a:pt x="3269" y="2703"/>
                    <a:pt x="1935" y="1335"/>
                  </a:cubicBezTo>
                  <a:cubicBezTo>
                    <a:pt x="1535" y="935"/>
                    <a:pt x="1068" y="568"/>
                    <a:pt x="567" y="301"/>
                  </a:cubicBezTo>
                  <a:cubicBezTo>
                    <a:pt x="434" y="201"/>
                    <a:pt x="301" y="134"/>
                    <a:pt x="167" y="67"/>
                  </a:cubicBezTo>
                  <a:cubicBezTo>
                    <a:pt x="100" y="67"/>
                    <a:pt x="67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9" name="Google Shape;3198;p76">
              <a:extLst>
                <a:ext uri="{FF2B5EF4-FFF2-40B4-BE49-F238E27FC236}">
                  <a16:creationId xmlns:a16="http://schemas.microsoft.com/office/drawing/2014/main" id="{68A0EAA6-D3F8-1F56-EA55-0AD1463B3B1A}"/>
                </a:ext>
              </a:extLst>
            </p:cNvPr>
            <p:cNvSpPr/>
            <p:nvPr/>
          </p:nvSpPr>
          <p:spPr>
            <a:xfrm>
              <a:off x="4047225" y="2512250"/>
              <a:ext cx="10025" cy="183475"/>
            </a:xfrm>
            <a:custGeom>
              <a:avLst/>
              <a:gdLst/>
              <a:ahLst/>
              <a:cxnLst/>
              <a:rect l="l" t="t" r="r" b="b"/>
              <a:pathLst>
                <a:path w="401" h="7339" extrusionOk="0">
                  <a:moveTo>
                    <a:pt x="1" y="0"/>
                  </a:moveTo>
                  <a:cubicBezTo>
                    <a:pt x="1" y="334"/>
                    <a:pt x="1" y="701"/>
                    <a:pt x="34" y="1068"/>
                  </a:cubicBezTo>
                  <a:cubicBezTo>
                    <a:pt x="101" y="1735"/>
                    <a:pt x="134" y="2635"/>
                    <a:pt x="167" y="3669"/>
                  </a:cubicBezTo>
                  <a:cubicBezTo>
                    <a:pt x="201" y="4670"/>
                    <a:pt x="201" y="5604"/>
                    <a:pt x="167" y="6271"/>
                  </a:cubicBezTo>
                  <a:cubicBezTo>
                    <a:pt x="167" y="6605"/>
                    <a:pt x="167" y="6972"/>
                    <a:pt x="167" y="7339"/>
                  </a:cubicBezTo>
                  <a:cubicBezTo>
                    <a:pt x="267" y="6972"/>
                    <a:pt x="301" y="6638"/>
                    <a:pt x="301" y="6271"/>
                  </a:cubicBezTo>
                  <a:cubicBezTo>
                    <a:pt x="368" y="5604"/>
                    <a:pt x="401" y="4670"/>
                    <a:pt x="368" y="3669"/>
                  </a:cubicBezTo>
                  <a:cubicBezTo>
                    <a:pt x="334" y="2635"/>
                    <a:pt x="267" y="1701"/>
                    <a:pt x="201" y="1034"/>
                  </a:cubicBezTo>
                  <a:cubicBezTo>
                    <a:pt x="167" y="701"/>
                    <a:pt x="101" y="3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0" name="Google Shape;3199;p76">
              <a:extLst>
                <a:ext uri="{FF2B5EF4-FFF2-40B4-BE49-F238E27FC236}">
                  <a16:creationId xmlns:a16="http://schemas.microsoft.com/office/drawing/2014/main" id="{95E4A4A5-05B1-909D-8A03-8FF96F00EDF5}"/>
                </a:ext>
              </a:extLst>
            </p:cNvPr>
            <p:cNvSpPr/>
            <p:nvPr/>
          </p:nvSpPr>
          <p:spPr>
            <a:xfrm>
              <a:off x="3588575" y="1511525"/>
              <a:ext cx="101625" cy="674675"/>
            </a:xfrm>
            <a:custGeom>
              <a:avLst/>
              <a:gdLst/>
              <a:ahLst/>
              <a:cxnLst/>
              <a:rect l="l" t="t" r="r" b="b"/>
              <a:pathLst>
                <a:path w="4065" h="26987" extrusionOk="0">
                  <a:moveTo>
                    <a:pt x="2569" y="0"/>
                  </a:moveTo>
                  <a:lnTo>
                    <a:pt x="11" y="26871"/>
                  </a:lnTo>
                  <a:lnTo>
                    <a:pt x="11" y="26871"/>
                  </a:lnTo>
                  <a:cubicBezTo>
                    <a:pt x="356" y="23731"/>
                    <a:pt x="4065" y="25646"/>
                    <a:pt x="3636" y="22383"/>
                  </a:cubicBezTo>
                  <a:cubicBezTo>
                    <a:pt x="2669" y="14978"/>
                    <a:pt x="2335" y="7506"/>
                    <a:pt x="2569" y="0"/>
                  </a:cubicBezTo>
                  <a:close/>
                  <a:moveTo>
                    <a:pt x="11" y="26871"/>
                  </a:moveTo>
                  <a:cubicBezTo>
                    <a:pt x="7" y="26909"/>
                    <a:pt x="3" y="26947"/>
                    <a:pt x="0" y="26986"/>
                  </a:cubicBezTo>
                  <a:lnTo>
                    <a:pt x="11" y="2687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1" name="Google Shape;3200;p76">
              <a:extLst>
                <a:ext uri="{FF2B5EF4-FFF2-40B4-BE49-F238E27FC236}">
                  <a16:creationId xmlns:a16="http://schemas.microsoft.com/office/drawing/2014/main" id="{31F563CC-1F91-C6F7-4A37-C4C5A56F11C1}"/>
                </a:ext>
              </a:extLst>
            </p:cNvPr>
            <p:cNvSpPr/>
            <p:nvPr/>
          </p:nvSpPr>
          <p:spPr>
            <a:xfrm>
              <a:off x="3472650" y="1491175"/>
              <a:ext cx="500375" cy="1022750"/>
            </a:xfrm>
            <a:custGeom>
              <a:avLst/>
              <a:gdLst/>
              <a:ahLst/>
              <a:cxnLst/>
              <a:rect l="l" t="t" r="r" b="b"/>
              <a:pathLst>
                <a:path w="20015" h="40910" extrusionOk="0">
                  <a:moveTo>
                    <a:pt x="7836" y="1"/>
                  </a:moveTo>
                  <a:cubicBezTo>
                    <a:pt x="6203" y="1"/>
                    <a:pt x="4467" y="283"/>
                    <a:pt x="2636" y="814"/>
                  </a:cubicBezTo>
                  <a:cubicBezTo>
                    <a:pt x="2636" y="814"/>
                    <a:pt x="1" y="11756"/>
                    <a:pt x="334" y="16993"/>
                  </a:cubicBezTo>
                  <a:cubicBezTo>
                    <a:pt x="634" y="22463"/>
                    <a:pt x="4704" y="23564"/>
                    <a:pt x="4704" y="23564"/>
                  </a:cubicBezTo>
                  <a:cubicBezTo>
                    <a:pt x="4704" y="23564"/>
                    <a:pt x="4570" y="25399"/>
                    <a:pt x="4370" y="27667"/>
                  </a:cubicBezTo>
                  <a:cubicBezTo>
                    <a:pt x="3336" y="27834"/>
                    <a:pt x="2202" y="28067"/>
                    <a:pt x="1068" y="28334"/>
                  </a:cubicBezTo>
                  <a:cubicBezTo>
                    <a:pt x="634" y="28434"/>
                    <a:pt x="9240" y="40910"/>
                    <a:pt x="9240" y="40910"/>
                  </a:cubicBezTo>
                  <a:lnTo>
                    <a:pt x="20015" y="29235"/>
                  </a:lnTo>
                  <a:cubicBezTo>
                    <a:pt x="18814" y="28601"/>
                    <a:pt x="17546" y="28167"/>
                    <a:pt x="16212" y="27867"/>
                  </a:cubicBezTo>
                  <a:lnTo>
                    <a:pt x="17680" y="5251"/>
                  </a:lnTo>
                  <a:cubicBezTo>
                    <a:pt x="15047" y="1607"/>
                    <a:pt x="11734" y="1"/>
                    <a:pt x="783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2" name="Google Shape;3201;p76">
              <a:extLst>
                <a:ext uri="{FF2B5EF4-FFF2-40B4-BE49-F238E27FC236}">
                  <a16:creationId xmlns:a16="http://schemas.microsoft.com/office/drawing/2014/main" id="{1911EB97-C632-2341-09AC-D656E43E55CA}"/>
                </a:ext>
              </a:extLst>
            </p:cNvPr>
            <p:cNvSpPr/>
            <p:nvPr/>
          </p:nvSpPr>
          <p:spPr>
            <a:xfrm>
              <a:off x="3537700" y="1711400"/>
              <a:ext cx="36725" cy="33900"/>
            </a:xfrm>
            <a:custGeom>
              <a:avLst/>
              <a:gdLst/>
              <a:ahLst/>
              <a:cxnLst/>
              <a:rect l="l" t="t" r="r" b="b"/>
              <a:pathLst>
                <a:path w="1469" h="1356" extrusionOk="0">
                  <a:moveTo>
                    <a:pt x="712" y="1"/>
                  </a:moveTo>
                  <a:cubicBezTo>
                    <a:pt x="368" y="1"/>
                    <a:pt x="94" y="249"/>
                    <a:pt x="34" y="578"/>
                  </a:cubicBezTo>
                  <a:cubicBezTo>
                    <a:pt x="0" y="945"/>
                    <a:pt x="267" y="1312"/>
                    <a:pt x="634" y="1345"/>
                  </a:cubicBezTo>
                  <a:cubicBezTo>
                    <a:pt x="672" y="1352"/>
                    <a:pt x="710" y="1356"/>
                    <a:pt x="748" y="1356"/>
                  </a:cubicBezTo>
                  <a:cubicBezTo>
                    <a:pt x="1074" y="1356"/>
                    <a:pt x="1372" y="1107"/>
                    <a:pt x="1401" y="778"/>
                  </a:cubicBezTo>
                  <a:cubicBezTo>
                    <a:pt x="1468" y="411"/>
                    <a:pt x="1201" y="78"/>
                    <a:pt x="834" y="11"/>
                  </a:cubicBezTo>
                  <a:cubicBezTo>
                    <a:pt x="793" y="4"/>
                    <a:pt x="752" y="1"/>
                    <a:pt x="7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3" name="Google Shape;3202;p76">
              <a:extLst>
                <a:ext uri="{FF2B5EF4-FFF2-40B4-BE49-F238E27FC236}">
                  <a16:creationId xmlns:a16="http://schemas.microsoft.com/office/drawing/2014/main" id="{5CD38A71-DD67-1B24-D811-2C186D3D5748}"/>
                </a:ext>
              </a:extLst>
            </p:cNvPr>
            <p:cNvSpPr/>
            <p:nvPr/>
          </p:nvSpPr>
          <p:spPr>
            <a:xfrm>
              <a:off x="3516850" y="1695625"/>
              <a:ext cx="71750" cy="22100"/>
            </a:xfrm>
            <a:custGeom>
              <a:avLst/>
              <a:gdLst/>
              <a:ahLst/>
              <a:cxnLst/>
              <a:rect l="l" t="t" r="r" b="b"/>
              <a:pathLst>
                <a:path w="2870" h="884" extrusionOk="0">
                  <a:moveTo>
                    <a:pt x="1274" y="0"/>
                  </a:moveTo>
                  <a:cubicBezTo>
                    <a:pt x="940" y="0"/>
                    <a:pt x="613" y="74"/>
                    <a:pt x="334" y="242"/>
                  </a:cubicBezTo>
                  <a:cubicBezTo>
                    <a:pt x="101" y="409"/>
                    <a:pt x="0" y="575"/>
                    <a:pt x="34" y="609"/>
                  </a:cubicBezTo>
                  <a:cubicBezTo>
                    <a:pt x="47" y="622"/>
                    <a:pt x="68" y="628"/>
                    <a:pt x="97" y="628"/>
                  </a:cubicBezTo>
                  <a:cubicBezTo>
                    <a:pt x="267" y="628"/>
                    <a:pt x="693" y="433"/>
                    <a:pt x="1236" y="433"/>
                  </a:cubicBezTo>
                  <a:cubicBezTo>
                    <a:pt x="1301" y="433"/>
                    <a:pt x="1367" y="436"/>
                    <a:pt x="1435" y="442"/>
                  </a:cubicBezTo>
                  <a:cubicBezTo>
                    <a:pt x="2113" y="534"/>
                    <a:pt x="2591" y="883"/>
                    <a:pt x="2739" y="883"/>
                  </a:cubicBezTo>
                  <a:cubicBezTo>
                    <a:pt x="2752" y="883"/>
                    <a:pt x="2761" y="881"/>
                    <a:pt x="2769" y="876"/>
                  </a:cubicBezTo>
                  <a:cubicBezTo>
                    <a:pt x="2869" y="776"/>
                    <a:pt x="2736" y="676"/>
                    <a:pt x="2536" y="442"/>
                  </a:cubicBezTo>
                  <a:cubicBezTo>
                    <a:pt x="2235" y="209"/>
                    <a:pt x="1868" y="42"/>
                    <a:pt x="1468" y="8"/>
                  </a:cubicBezTo>
                  <a:cubicBezTo>
                    <a:pt x="1403" y="3"/>
                    <a:pt x="1338" y="0"/>
                    <a:pt x="1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4" name="Google Shape;3203;p76">
              <a:extLst>
                <a:ext uri="{FF2B5EF4-FFF2-40B4-BE49-F238E27FC236}">
                  <a16:creationId xmlns:a16="http://schemas.microsoft.com/office/drawing/2014/main" id="{E82681EC-E9CB-3896-8DC7-7894F295348C}"/>
                </a:ext>
              </a:extLst>
            </p:cNvPr>
            <p:cNvSpPr/>
            <p:nvPr/>
          </p:nvSpPr>
          <p:spPr>
            <a:xfrm>
              <a:off x="3727825" y="1733900"/>
              <a:ext cx="36725" cy="33125"/>
            </a:xfrm>
            <a:custGeom>
              <a:avLst/>
              <a:gdLst/>
              <a:ahLst/>
              <a:cxnLst/>
              <a:rect l="l" t="t" r="r" b="b"/>
              <a:pathLst>
                <a:path w="1469" h="1325" extrusionOk="0">
                  <a:moveTo>
                    <a:pt x="701" y="1"/>
                  </a:moveTo>
                  <a:cubicBezTo>
                    <a:pt x="362" y="1"/>
                    <a:pt x="93" y="224"/>
                    <a:pt x="34" y="579"/>
                  </a:cubicBezTo>
                  <a:cubicBezTo>
                    <a:pt x="1" y="946"/>
                    <a:pt x="268" y="1279"/>
                    <a:pt x="635" y="1313"/>
                  </a:cubicBezTo>
                  <a:cubicBezTo>
                    <a:pt x="677" y="1320"/>
                    <a:pt x="719" y="1324"/>
                    <a:pt x="760" y="1324"/>
                  </a:cubicBezTo>
                  <a:cubicBezTo>
                    <a:pt x="1082" y="1324"/>
                    <a:pt x="1376" y="1104"/>
                    <a:pt x="1435" y="779"/>
                  </a:cubicBezTo>
                  <a:cubicBezTo>
                    <a:pt x="1469" y="412"/>
                    <a:pt x="1202" y="45"/>
                    <a:pt x="835" y="12"/>
                  </a:cubicBezTo>
                  <a:cubicBezTo>
                    <a:pt x="789" y="4"/>
                    <a:pt x="744" y="1"/>
                    <a:pt x="7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5" name="Google Shape;3204;p76">
              <a:extLst>
                <a:ext uri="{FF2B5EF4-FFF2-40B4-BE49-F238E27FC236}">
                  <a16:creationId xmlns:a16="http://schemas.microsoft.com/office/drawing/2014/main" id="{F5D61F46-8656-E1E9-4BB6-CAFE01D28416}"/>
                </a:ext>
              </a:extLst>
            </p:cNvPr>
            <p:cNvSpPr/>
            <p:nvPr/>
          </p:nvSpPr>
          <p:spPr>
            <a:xfrm>
              <a:off x="3707825" y="1718125"/>
              <a:ext cx="70900" cy="21275"/>
            </a:xfrm>
            <a:custGeom>
              <a:avLst/>
              <a:gdLst/>
              <a:ahLst/>
              <a:cxnLst/>
              <a:rect l="l" t="t" r="r" b="b"/>
              <a:pathLst>
                <a:path w="2836" h="851" extrusionOk="0">
                  <a:moveTo>
                    <a:pt x="1273" y="1"/>
                  </a:moveTo>
                  <a:cubicBezTo>
                    <a:pt x="940" y="1"/>
                    <a:pt x="613" y="75"/>
                    <a:pt x="334" y="243"/>
                  </a:cubicBezTo>
                  <a:cubicBezTo>
                    <a:pt x="67" y="376"/>
                    <a:pt x="0" y="543"/>
                    <a:pt x="34" y="576"/>
                  </a:cubicBezTo>
                  <a:cubicBezTo>
                    <a:pt x="42" y="589"/>
                    <a:pt x="60" y="595"/>
                    <a:pt x="86" y="595"/>
                  </a:cubicBezTo>
                  <a:cubicBezTo>
                    <a:pt x="235" y="595"/>
                    <a:pt x="660" y="400"/>
                    <a:pt x="1203" y="400"/>
                  </a:cubicBezTo>
                  <a:cubicBezTo>
                    <a:pt x="1267" y="400"/>
                    <a:pt x="1334" y="403"/>
                    <a:pt x="1401" y="409"/>
                  </a:cubicBezTo>
                  <a:cubicBezTo>
                    <a:pt x="2110" y="502"/>
                    <a:pt x="2591" y="850"/>
                    <a:pt x="2739" y="850"/>
                  </a:cubicBezTo>
                  <a:cubicBezTo>
                    <a:pt x="2751" y="850"/>
                    <a:pt x="2761" y="848"/>
                    <a:pt x="2769" y="843"/>
                  </a:cubicBezTo>
                  <a:cubicBezTo>
                    <a:pt x="2836" y="743"/>
                    <a:pt x="2736" y="643"/>
                    <a:pt x="2502" y="409"/>
                  </a:cubicBezTo>
                  <a:cubicBezTo>
                    <a:pt x="2202" y="176"/>
                    <a:pt x="1835" y="42"/>
                    <a:pt x="1468" y="9"/>
                  </a:cubicBezTo>
                  <a:cubicBezTo>
                    <a:pt x="1403" y="4"/>
                    <a:pt x="1338" y="1"/>
                    <a:pt x="1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6" name="Google Shape;3205;p76">
              <a:extLst>
                <a:ext uri="{FF2B5EF4-FFF2-40B4-BE49-F238E27FC236}">
                  <a16:creationId xmlns:a16="http://schemas.microsoft.com/office/drawing/2014/main" id="{0A7A6BBD-22A1-AA4C-A8B4-9E54CDA4D496}"/>
                </a:ext>
              </a:extLst>
            </p:cNvPr>
            <p:cNvSpPr/>
            <p:nvPr/>
          </p:nvSpPr>
          <p:spPr>
            <a:xfrm>
              <a:off x="3578550" y="1706650"/>
              <a:ext cx="72575" cy="154325"/>
            </a:xfrm>
            <a:custGeom>
              <a:avLst/>
              <a:gdLst/>
              <a:ahLst/>
              <a:cxnLst/>
              <a:rect l="l" t="t" r="r" b="b"/>
              <a:pathLst>
                <a:path w="2903" h="6173" extrusionOk="0">
                  <a:moveTo>
                    <a:pt x="2801" y="1"/>
                  </a:moveTo>
                  <a:cubicBezTo>
                    <a:pt x="2718" y="1"/>
                    <a:pt x="1858" y="1556"/>
                    <a:pt x="868" y="3537"/>
                  </a:cubicBezTo>
                  <a:lnTo>
                    <a:pt x="201" y="4938"/>
                  </a:lnTo>
                  <a:cubicBezTo>
                    <a:pt x="68" y="5138"/>
                    <a:pt x="1" y="5405"/>
                    <a:pt x="34" y="5672"/>
                  </a:cubicBezTo>
                  <a:cubicBezTo>
                    <a:pt x="68" y="5805"/>
                    <a:pt x="168" y="5905"/>
                    <a:pt x="301" y="5972"/>
                  </a:cubicBezTo>
                  <a:cubicBezTo>
                    <a:pt x="401" y="6005"/>
                    <a:pt x="535" y="6039"/>
                    <a:pt x="635" y="6039"/>
                  </a:cubicBezTo>
                  <a:cubicBezTo>
                    <a:pt x="1035" y="6139"/>
                    <a:pt x="1435" y="6172"/>
                    <a:pt x="1869" y="6172"/>
                  </a:cubicBezTo>
                  <a:cubicBezTo>
                    <a:pt x="1469" y="6005"/>
                    <a:pt x="1068" y="5905"/>
                    <a:pt x="668" y="5839"/>
                  </a:cubicBezTo>
                  <a:cubicBezTo>
                    <a:pt x="468" y="5805"/>
                    <a:pt x="301" y="5738"/>
                    <a:pt x="301" y="5605"/>
                  </a:cubicBezTo>
                  <a:cubicBezTo>
                    <a:pt x="301" y="5405"/>
                    <a:pt x="368" y="5205"/>
                    <a:pt x="468" y="5071"/>
                  </a:cubicBezTo>
                  <a:lnTo>
                    <a:pt x="1168" y="3670"/>
                  </a:lnTo>
                  <a:cubicBezTo>
                    <a:pt x="2169" y="1669"/>
                    <a:pt x="2903" y="34"/>
                    <a:pt x="2803" y="1"/>
                  </a:cubicBezTo>
                  <a:cubicBezTo>
                    <a:pt x="2802" y="1"/>
                    <a:pt x="2801" y="1"/>
                    <a:pt x="2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7" name="Google Shape;3206;p76">
              <a:extLst>
                <a:ext uri="{FF2B5EF4-FFF2-40B4-BE49-F238E27FC236}">
                  <a16:creationId xmlns:a16="http://schemas.microsoft.com/office/drawing/2014/main" id="{CFEAAD74-B29C-CE32-2227-CC947676C55D}"/>
                </a:ext>
              </a:extLst>
            </p:cNvPr>
            <p:cNvSpPr/>
            <p:nvPr/>
          </p:nvSpPr>
          <p:spPr>
            <a:xfrm>
              <a:off x="3588575" y="2049400"/>
              <a:ext cx="186825" cy="67325"/>
            </a:xfrm>
            <a:custGeom>
              <a:avLst/>
              <a:gdLst/>
              <a:ahLst/>
              <a:cxnLst/>
              <a:rect l="l" t="t" r="r" b="b"/>
              <a:pathLst>
                <a:path w="7473" h="2693" extrusionOk="0">
                  <a:moveTo>
                    <a:pt x="7472" y="1"/>
                  </a:moveTo>
                  <a:cubicBezTo>
                    <a:pt x="5629" y="883"/>
                    <a:pt x="3614" y="1315"/>
                    <a:pt x="1582" y="1315"/>
                  </a:cubicBezTo>
                  <a:cubicBezTo>
                    <a:pt x="1077" y="1315"/>
                    <a:pt x="571" y="1288"/>
                    <a:pt x="67" y="1235"/>
                  </a:cubicBezTo>
                  <a:lnTo>
                    <a:pt x="0" y="2503"/>
                  </a:lnTo>
                  <a:cubicBezTo>
                    <a:pt x="685" y="2635"/>
                    <a:pt x="1317" y="2692"/>
                    <a:pt x="1898" y="2692"/>
                  </a:cubicBezTo>
                  <a:cubicBezTo>
                    <a:pt x="5873" y="2692"/>
                    <a:pt x="7472" y="1"/>
                    <a:pt x="747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8" name="Google Shape;3207;p76">
              <a:extLst>
                <a:ext uri="{FF2B5EF4-FFF2-40B4-BE49-F238E27FC236}">
                  <a16:creationId xmlns:a16="http://schemas.microsoft.com/office/drawing/2014/main" id="{1718EF40-B8FF-6797-FCD9-735C41A624A7}"/>
                </a:ext>
              </a:extLst>
            </p:cNvPr>
            <p:cNvSpPr/>
            <p:nvPr/>
          </p:nvSpPr>
          <p:spPr>
            <a:xfrm>
              <a:off x="3626100" y="1896075"/>
              <a:ext cx="58400" cy="43050"/>
            </a:xfrm>
            <a:custGeom>
              <a:avLst/>
              <a:gdLst/>
              <a:ahLst/>
              <a:cxnLst/>
              <a:rect l="l" t="t" r="r" b="b"/>
              <a:pathLst>
                <a:path w="2336" h="1722" extrusionOk="0">
                  <a:moveTo>
                    <a:pt x="1079" y="1"/>
                  </a:moveTo>
                  <a:cubicBezTo>
                    <a:pt x="724" y="1"/>
                    <a:pt x="369" y="161"/>
                    <a:pt x="100" y="430"/>
                  </a:cubicBezTo>
                  <a:lnTo>
                    <a:pt x="67" y="430"/>
                  </a:lnTo>
                  <a:cubicBezTo>
                    <a:pt x="0" y="530"/>
                    <a:pt x="0" y="630"/>
                    <a:pt x="34" y="730"/>
                  </a:cubicBezTo>
                  <a:cubicBezTo>
                    <a:pt x="67" y="797"/>
                    <a:pt x="134" y="897"/>
                    <a:pt x="234" y="963"/>
                  </a:cubicBezTo>
                  <a:cubicBezTo>
                    <a:pt x="467" y="1230"/>
                    <a:pt x="767" y="1464"/>
                    <a:pt x="1134" y="1631"/>
                  </a:cubicBezTo>
                  <a:cubicBezTo>
                    <a:pt x="1245" y="1692"/>
                    <a:pt x="1368" y="1722"/>
                    <a:pt x="1495" y="1722"/>
                  </a:cubicBezTo>
                  <a:cubicBezTo>
                    <a:pt x="1715" y="1722"/>
                    <a:pt x="1945" y="1633"/>
                    <a:pt x="2135" y="1464"/>
                  </a:cubicBezTo>
                  <a:cubicBezTo>
                    <a:pt x="2302" y="1197"/>
                    <a:pt x="2335" y="863"/>
                    <a:pt x="2135" y="597"/>
                  </a:cubicBezTo>
                  <a:cubicBezTo>
                    <a:pt x="1968" y="296"/>
                    <a:pt x="1668" y="96"/>
                    <a:pt x="1335" y="29"/>
                  </a:cubicBezTo>
                  <a:cubicBezTo>
                    <a:pt x="1250" y="10"/>
                    <a:pt x="1165" y="1"/>
                    <a:pt x="107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9" name="Google Shape;3208;p76">
              <a:extLst>
                <a:ext uri="{FF2B5EF4-FFF2-40B4-BE49-F238E27FC236}">
                  <a16:creationId xmlns:a16="http://schemas.microsoft.com/office/drawing/2014/main" id="{D61D20B1-28DF-E4B7-1BF8-216103AE6132}"/>
                </a:ext>
              </a:extLst>
            </p:cNvPr>
            <p:cNvSpPr/>
            <p:nvPr/>
          </p:nvSpPr>
          <p:spPr>
            <a:xfrm>
              <a:off x="3614425" y="1879275"/>
              <a:ext cx="67575" cy="49400"/>
            </a:xfrm>
            <a:custGeom>
              <a:avLst/>
              <a:gdLst/>
              <a:ahLst/>
              <a:cxnLst/>
              <a:rect l="l" t="t" r="r" b="b"/>
              <a:pathLst>
                <a:path w="2703" h="1976" extrusionOk="0">
                  <a:moveTo>
                    <a:pt x="2561" y="0"/>
                  </a:moveTo>
                  <a:cubicBezTo>
                    <a:pt x="2432" y="0"/>
                    <a:pt x="2354" y="811"/>
                    <a:pt x="1601" y="1302"/>
                  </a:cubicBezTo>
                  <a:cubicBezTo>
                    <a:pt x="868" y="1802"/>
                    <a:pt x="0" y="1635"/>
                    <a:pt x="0" y="1736"/>
                  </a:cubicBezTo>
                  <a:cubicBezTo>
                    <a:pt x="0" y="1802"/>
                    <a:pt x="167" y="1902"/>
                    <a:pt x="534" y="1969"/>
                  </a:cubicBezTo>
                  <a:cubicBezTo>
                    <a:pt x="591" y="1973"/>
                    <a:pt x="649" y="1975"/>
                    <a:pt x="706" y="1975"/>
                  </a:cubicBezTo>
                  <a:cubicBezTo>
                    <a:pt x="1115" y="1975"/>
                    <a:pt x="1517" y="1870"/>
                    <a:pt x="1868" y="1635"/>
                  </a:cubicBezTo>
                  <a:cubicBezTo>
                    <a:pt x="2269" y="1369"/>
                    <a:pt x="2535" y="1002"/>
                    <a:pt x="2635" y="535"/>
                  </a:cubicBezTo>
                  <a:cubicBezTo>
                    <a:pt x="2702" y="201"/>
                    <a:pt x="2635" y="1"/>
                    <a:pt x="2569" y="1"/>
                  </a:cubicBezTo>
                  <a:cubicBezTo>
                    <a:pt x="2566" y="0"/>
                    <a:pt x="2564" y="0"/>
                    <a:pt x="25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0" name="Google Shape;3209;p76">
              <a:extLst>
                <a:ext uri="{FF2B5EF4-FFF2-40B4-BE49-F238E27FC236}">
                  <a16:creationId xmlns:a16="http://schemas.microsoft.com/office/drawing/2014/main" id="{1A5197A1-ADEE-7985-4B92-902DAB05D4D7}"/>
                </a:ext>
              </a:extLst>
            </p:cNvPr>
            <p:cNvSpPr/>
            <p:nvPr/>
          </p:nvSpPr>
          <p:spPr>
            <a:xfrm>
              <a:off x="3521850" y="1673300"/>
              <a:ext cx="60900" cy="11975"/>
            </a:xfrm>
            <a:custGeom>
              <a:avLst/>
              <a:gdLst/>
              <a:ahLst/>
              <a:cxnLst/>
              <a:rect l="l" t="t" r="r" b="b"/>
              <a:pathLst>
                <a:path w="2436" h="479" extrusionOk="0">
                  <a:moveTo>
                    <a:pt x="1201" y="1"/>
                  </a:moveTo>
                  <a:cubicBezTo>
                    <a:pt x="501" y="1"/>
                    <a:pt x="1" y="334"/>
                    <a:pt x="34" y="434"/>
                  </a:cubicBezTo>
                  <a:cubicBezTo>
                    <a:pt x="45" y="457"/>
                    <a:pt x="112" y="464"/>
                    <a:pt x="218" y="464"/>
                  </a:cubicBezTo>
                  <a:cubicBezTo>
                    <a:pt x="431" y="464"/>
                    <a:pt x="801" y="434"/>
                    <a:pt x="1201" y="434"/>
                  </a:cubicBezTo>
                  <a:cubicBezTo>
                    <a:pt x="1624" y="434"/>
                    <a:pt x="1987" y="479"/>
                    <a:pt x="2202" y="479"/>
                  </a:cubicBezTo>
                  <a:cubicBezTo>
                    <a:pt x="2310" y="479"/>
                    <a:pt x="2380" y="468"/>
                    <a:pt x="2402" y="434"/>
                  </a:cubicBezTo>
                  <a:cubicBezTo>
                    <a:pt x="2436" y="301"/>
                    <a:pt x="1935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1" name="Google Shape;3210;p76">
              <a:extLst>
                <a:ext uri="{FF2B5EF4-FFF2-40B4-BE49-F238E27FC236}">
                  <a16:creationId xmlns:a16="http://schemas.microsoft.com/office/drawing/2014/main" id="{7CE5545B-8B7C-9787-9573-8F8D6EF4DB74}"/>
                </a:ext>
              </a:extLst>
            </p:cNvPr>
            <p:cNvSpPr/>
            <p:nvPr/>
          </p:nvSpPr>
          <p:spPr>
            <a:xfrm>
              <a:off x="3704475" y="1673100"/>
              <a:ext cx="68425" cy="18925"/>
            </a:xfrm>
            <a:custGeom>
              <a:avLst/>
              <a:gdLst/>
              <a:ahLst/>
              <a:cxnLst/>
              <a:rect l="l" t="t" r="r" b="b"/>
              <a:pathLst>
                <a:path w="2737" h="757" extrusionOk="0">
                  <a:moveTo>
                    <a:pt x="1285" y="0"/>
                  </a:moveTo>
                  <a:cubicBezTo>
                    <a:pt x="981" y="0"/>
                    <a:pt x="685" y="70"/>
                    <a:pt x="434" y="209"/>
                  </a:cubicBezTo>
                  <a:cubicBezTo>
                    <a:pt x="168" y="309"/>
                    <a:pt x="1" y="376"/>
                    <a:pt x="101" y="476"/>
                  </a:cubicBezTo>
                  <a:cubicBezTo>
                    <a:pt x="116" y="506"/>
                    <a:pt x="156" y="518"/>
                    <a:pt x="218" y="518"/>
                  </a:cubicBezTo>
                  <a:cubicBezTo>
                    <a:pt x="389" y="518"/>
                    <a:pt x="726" y="430"/>
                    <a:pt x="1160" y="430"/>
                  </a:cubicBezTo>
                  <a:cubicBezTo>
                    <a:pt x="1248" y="430"/>
                    <a:pt x="1340" y="434"/>
                    <a:pt x="1435" y="442"/>
                  </a:cubicBezTo>
                  <a:cubicBezTo>
                    <a:pt x="1802" y="476"/>
                    <a:pt x="2202" y="576"/>
                    <a:pt x="2569" y="743"/>
                  </a:cubicBezTo>
                  <a:cubicBezTo>
                    <a:pt x="2579" y="752"/>
                    <a:pt x="2589" y="756"/>
                    <a:pt x="2599" y="756"/>
                  </a:cubicBezTo>
                  <a:cubicBezTo>
                    <a:pt x="2625" y="756"/>
                    <a:pt x="2656" y="733"/>
                    <a:pt x="2703" y="709"/>
                  </a:cubicBezTo>
                  <a:lnTo>
                    <a:pt x="2736" y="676"/>
                  </a:lnTo>
                  <a:lnTo>
                    <a:pt x="2669" y="609"/>
                  </a:lnTo>
                  <a:cubicBezTo>
                    <a:pt x="2369" y="242"/>
                    <a:pt x="1936" y="42"/>
                    <a:pt x="1469" y="9"/>
                  </a:cubicBezTo>
                  <a:cubicBezTo>
                    <a:pt x="1407" y="3"/>
                    <a:pt x="1346" y="0"/>
                    <a:pt x="1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2" name="Google Shape;3211;p76">
              <a:extLst>
                <a:ext uri="{FF2B5EF4-FFF2-40B4-BE49-F238E27FC236}">
                  <a16:creationId xmlns:a16="http://schemas.microsoft.com/office/drawing/2014/main" id="{7674E112-8FCC-27B3-9EA2-367ED5D7D5CA}"/>
                </a:ext>
              </a:extLst>
            </p:cNvPr>
            <p:cNvSpPr/>
            <p:nvPr/>
          </p:nvSpPr>
          <p:spPr>
            <a:xfrm>
              <a:off x="3770375" y="1803400"/>
              <a:ext cx="5850" cy="10025"/>
            </a:xfrm>
            <a:custGeom>
              <a:avLst/>
              <a:gdLst/>
              <a:ahLst/>
              <a:cxnLst/>
              <a:rect l="l" t="t" r="r" b="b"/>
              <a:pathLst>
                <a:path w="234" h="401" extrusionOk="0">
                  <a:moveTo>
                    <a:pt x="100" y="0"/>
                  </a:moveTo>
                  <a:cubicBezTo>
                    <a:pt x="33" y="0"/>
                    <a:pt x="0" y="101"/>
                    <a:pt x="0" y="201"/>
                  </a:cubicBezTo>
                  <a:cubicBezTo>
                    <a:pt x="33" y="301"/>
                    <a:pt x="67" y="401"/>
                    <a:pt x="133" y="401"/>
                  </a:cubicBezTo>
                  <a:cubicBezTo>
                    <a:pt x="200" y="367"/>
                    <a:pt x="234" y="301"/>
                    <a:pt x="234" y="167"/>
                  </a:cubicBezTo>
                  <a:cubicBezTo>
                    <a:pt x="200" y="67"/>
                    <a:pt x="133" y="0"/>
                    <a:pt x="10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3" name="Google Shape;3212;p76">
              <a:extLst>
                <a:ext uri="{FF2B5EF4-FFF2-40B4-BE49-F238E27FC236}">
                  <a16:creationId xmlns:a16="http://schemas.microsoft.com/office/drawing/2014/main" id="{0CF493CF-0078-F8CD-B3CB-092D21F55A78}"/>
                </a:ext>
              </a:extLst>
            </p:cNvPr>
            <p:cNvSpPr/>
            <p:nvPr/>
          </p:nvSpPr>
          <p:spPr>
            <a:xfrm>
              <a:off x="3728675" y="1803075"/>
              <a:ext cx="6700" cy="7850"/>
            </a:xfrm>
            <a:custGeom>
              <a:avLst/>
              <a:gdLst/>
              <a:ahLst/>
              <a:cxnLst/>
              <a:rect l="l" t="t" r="r" b="b"/>
              <a:pathLst>
                <a:path w="268" h="314" extrusionOk="0">
                  <a:moveTo>
                    <a:pt x="198" y="1"/>
                  </a:moveTo>
                  <a:cubicBezTo>
                    <a:pt x="152" y="1"/>
                    <a:pt x="84" y="39"/>
                    <a:pt x="34" y="114"/>
                  </a:cubicBezTo>
                  <a:cubicBezTo>
                    <a:pt x="0" y="214"/>
                    <a:pt x="34" y="314"/>
                    <a:pt x="100" y="314"/>
                  </a:cubicBezTo>
                  <a:cubicBezTo>
                    <a:pt x="167" y="314"/>
                    <a:pt x="200" y="280"/>
                    <a:pt x="234" y="214"/>
                  </a:cubicBezTo>
                  <a:cubicBezTo>
                    <a:pt x="267" y="147"/>
                    <a:pt x="267" y="80"/>
                    <a:pt x="234" y="13"/>
                  </a:cubicBezTo>
                  <a:cubicBezTo>
                    <a:pt x="225" y="5"/>
                    <a:pt x="213" y="1"/>
                    <a:pt x="19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4" name="Google Shape;3213;p76">
              <a:extLst>
                <a:ext uri="{FF2B5EF4-FFF2-40B4-BE49-F238E27FC236}">
                  <a16:creationId xmlns:a16="http://schemas.microsoft.com/office/drawing/2014/main" id="{342C894F-6CDE-530C-6117-84D940FD7479}"/>
                </a:ext>
              </a:extLst>
            </p:cNvPr>
            <p:cNvSpPr/>
            <p:nvPr/>
          </p:nvSpPr>
          <p:spPr>
            <a:xfrm>
              <a:off x="3751175" y="1824800"/>
              <a:ext cx="6700" cy="4525"/>
            </a:xfrm>
            <a:custGeom>
              <a:avLst/>
              <a:gdLst/>
              <a:ahLst/>
              <a:cxnLst/>
              <a:rect l="l" t="t" r="r" b="b"/>
              <a:pathLst>
                <a:path w="268" h="181" extrusionOk="0">
                  <a:moveTo>
                    <a:pt x="206" y="0"/>
                  </a:moveTo>
                  <a:cubicBezTo>
                    <a:pt x="141" y="0"/>
                    <a:pt x="1" y="181"/>
                    <a:pt x="111" y="181"/>
                  </a:cubicBezTo>
                  <a:cubicBezTo>
                    <a:pt x="118" y="181"/>
                    <a:pt x="125" y="180"/>
                    <a:pt x="134" y="179"/>
                  </a:cubicBezTo>
                  <a:cubicBezTo>
                    <a:pt x="201" y="179"/>
                    <a:pt x="268" y="145"/>
                    <a:pt x="234" y="78"/>
                  </a:cubicBezTo>
                  <a:cubicBezTo>
                    <a:pt x="242" y="21"/>
                    <a:pt x="229" y="0"/>
                    <a:pt x="20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5" name="Google Shape;3214;p76">
              <a:extLst>
                <a:ext uri="{FF2B5EF4-FFF2-40B4-BE49-F238E27FC236}">
                  <a16:creationId xmlns:a16="http://schemas.microsoft.com/office/drawing/2014/main" id="{FF2C389F-7DE8-317B-F4F4-93A363E53845}"/>
                </a:ext>
              </a:extLst>
            </p:cNvPr>
            <p:cNvSpPr/>
            <p:nvPr/>
          </p:nvSpPr>
          <p:spPr>
            <a:xfrm>
              <a:off x="3508500" y="1793400"/>
              <a:ext cx="5875" cy="9350"/>
            </a:xfrm>
            <a:custGeom>
              <a:avLst/>
              <a:gdLst/>
              <a:ahLst/>
              <a:cxnLst/>
              <a:rect l="l" t="t" r="r" b="b"/>
              <a:pathLst>
                <a:path w="235" h="374" extrusionOk="0">
                  <a:moveTo>
                    <a:pt x="134" y="0"/>
                  </a:moveTo>
                  <a:cubicBezTo>
                    <a:pt x="68" y="0"/>
                    <a:pt x="34" y="67"/>
                    <a:pt x="1" y="167"/>
                  </a:cubicBezTo>
                  <a:cubicBezTo>
                    <a:pt x="1" y="267"/>
                    <a:pt x="34" y="367"/>
                    <a:pt x="101" y="367"/>
                  </a:cubicBezTo>
                  <a:cubicBezTo>
                    <a:pt x="105" y="372"/>
                    <a:pt x="111" y="374"/>
                    <a:pt x="116" y="374"/>
                  </a:cubicBezTo>
                  <a:cubicBezTo>
                    <a:pt x="152" y="374"/>
                    <a:pt x="206" y="287"/>
                    <a:pt x="234" y="200"/>
                  </a:cubicBezTo>
                  <a:cubicBezTo>
                    <a:pt x="234" y="100"/>
                    <a:pt x="201" y="0"/>
                    <a:pt x="13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6" name="Google Shape;3215;p76">
              <a:extLst>
                <a:ext uri="{FF2B5EF4-FFF2-40B4-BE49-F238E27FC236}">
                  <a16:creationId xmlns:a16="http://schemas.microsoft.com/office/drawing/2014/main" id="{6DAC4BCD-78FD-E4FE-628C-32A2CECA0EC4}"/>
                </a:ext>
              </a:extLst>
            </p:cNvPr>
            <p:cNvSpPr/>
            <p:nvPr/>
          </p:nvSpPr>
          <p:spPr>
            <a:xfrm>
              <a:off x="3551050" y="1795900"/>
              <a:ext cx="5850" cy="7525"/>
            </a:xfrm>
            <a:custGeom>
              <a:avLst/>
              <a:gdLst/>
              <a:ahLst/>
              <a:cxnLst/>
              <a:rect l="l" t="t" r="r" b="b"/>
              <a:pathLst>
                <a:path w="234" h="301" extrusionOk="0">
                  <a:moveTo>
                    <a:pt x="134" y="0"/>
                  </a:moveTo>
                  <a:cubicBezTo>
                    <a:pt x="67" y="0"/>
                    <a:pt x="0" y="67"/>
                    <a:pt x="0" y="167"/>
                  </a:cubicBezTo>
                  <a:cubicBezTo>
                    <a:pt x="0" y="234"/>
                    <a:pt x="33" y="300"/>
                    <a:pt x="100" y="300"/>
                  </a:cubicBezTo>
                  <a:cubicBezTo>
                    <a:pt x="167" y="300"/>
                    <a:pt x="234" y="234"/>
                    <a:pt x="234" y="167"/>
                  </a:cubicBezTo>
                  <a:cubicBezTo>
                    <a:pt x="234" y="67"/>
                    <a:pt x="167" y="0"/>
                    <a:pt x="13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7" name="Google Shape;3216;p76">
              <a:extLst>
                <a:ext uri="{FF2B5EF4-FFF2-40B4-BE49-F238E27FC236}">
                  <a16:creationId xmlns:a16="http://schemas.microsoft.com/office/drawing/2014/main" id="{44498E81-97B2-EF3C-0140-46B15B4A1A1E}"/>
                </a:ext>
              </a:extLst>
            </p:cNvPr>
            <p:cNvSpPr/>
            <p:nvPr/>
          </p:nvSpPr>
          <p:spPr>
            <a:xfrm>
              <a:off x="3530200" y="1807575"/>
              <a:ext cx="5025" cy="10025"/>
            </a:xfrm>
            <a:custGeom>
              <a:avLst/>
              <a:gdLst/>
              <a:ahLst/>
              <a:cxnLst/>
              <a:rect l="l" t="t" r="r" b="b"/>
              <a:pathLst>
                <a:path w="201" h="401" extrusionOk="0">
                  <a:moveTo>
                    <a:pt x="100" y="0"/>
                  </a:moveTo>
                  <a:cubicBezTo>
                    <a:pt x="34" y="0"/>
                    <a:pt x="0" y="100"/>
                    <a:pt x="0" y="200"/>
                  </a:cubicBezTo>
                  <a:cubicBezTo>
                    <a:pt x="0" y="300"/>
                    <a:pt x="34" y="401"/>
                    <a:pt x="100" y="401"/>
                  </a:cubicBezTo>
                  <a:cubicBezTo>
                    <a:pt x="167" y="401"/>
                    <a:pt x="200" y="300"/>
                    <a:pt x="200" y="200"/>
                  </a:cubicBezTo>
                  <a:cubicBezTo>
                    <a:pt x="200" y="100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8" name="Google Shape;3217;p76">
              <a:extLst>
                <a:ext uri="{FF2B5EF4-FFF2-40B4-BE49-F238E27FC236}">
                  <a16:creationId xmlns:a16="http://schemas.microsoft.com/office/drawing/2014/main" id="{94D2599D-4798-6278-49A5-9FAACCEF6CCF}"/>
                </a:ext>
              </a:extLst>
            </p:cNvPr>
            <p:cNvSpPr/>
            <p:nvPr/>
          </p:nvSpPr>
          <p:spPr>
            <a:xfrm>
              <a:off x="3435125" y="1414300"/>
              <a:ext cx="273550" cy="309075"/>
            </a:xfrm>
            <a:custGeom>
              <a:avLst/>
              <a:gdLst/>
              <a:ahLst/>
              <a:cxnLst/>
              <a:rect l="l" t="t" r="r" b="b"/>
              <a:pathLst>
                <a:path w="10942" h="12363" extrusionOk="0">
                  <a:moveTo>
                    <a:pt x="8480" y="0"/>
                  </a:moveTo>
                  <a:cubicBezTo>
                    <a:pt x="6940" y="0"/>
                    <a:pt x="5417" y="548"/>
                    <a:pt x="4203" y="1588"/>
                  </a:cubicBezTo>
                  <a:cubicBezTo>
                    <a:pt x="2769" y="2855"/>
                    <a:pt x="2002" y="4690"/>
                    <a:pt x="1401" y="6525"/>
                  </a:cubicBezTo>
                  <a:cubicBezTo>
                    <a:pt x="834" y="8393"/>
                    <a:pt x="701" y="10161"/>
                    <a:pt x="0" y="12362"/>
                  </a:cubicBezTo>
                  <a:cubicBezTo>
                    <a:pt x="2569" y="11929"/>
                    <a:pt x="4537" y="10227"/>
                    <a:pt x="6305" y="8326"/>
                  </a:cubicBezTo>
                  <a:cubicBezTo>
                    <a:pt x="8040" y="6358"/>
                    <a:pt x="9107" y="3889"/>
                    <a:pt x="9340" y="1288"/>
                  </a:cubicBezTo>
                  <a:lnTo>
                    <a:pt x="10942" y="487"/>
                  </a:lnTo>
                  <a:cubicBezTo>
                    <a:pt x="10147" y="160"/>
                    <a:pt x="9311" y="0"/>
                    <a:pt x="84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9" name="Google Shape;3218;p76">
              <a:extLst>
                <a:ext uri="{FF2B5EF4-FFF2-40B4-BE49-F238E27FC236}">
                  <a16:creationId xmlns:a16="http://schemas.microsoft.com/office/drawing/2014/main" id="{37DACB07-9B22-E6A5-1DD4-C9A3951E7437}"/>
                </a:ext>
              </a:extLst>
            </p:cNvPr>
            <p:cNvSpPr/>
            <p:nvPr/>
          </p:nvSpPr>
          <p:spPr>
            <a:xfrm>
              <a:off x="3449300" y="1497350"/>
              <a:ext cx="205175" cy="176200"/>
            </a:xfrm>
            <a:custGeom>
              <a:avLst/>
              <a:gdLst/>
              <a:ahLst/>
              <a:cxnLst/>
              <a:rect l="l" t="t" r="r" b="b"/>
              <a:pathLst>
                <a:path w="8207" h="7048" extrusionOk="0">
                  <a:moveTo>
                    <a:pt x="8206" y="0"/>
                  </a:moveTo>
                  <a:lnTo>
                    <a:pt x="8206" y="0"/>
                  </a:lnTo>
                  <a:cubicBezTo>
                    <a:pt x="8106" y="134"/>
                    <a:pt x="8040" y="267"/>
                    <a:pt x="7973" y="401"/>
                  </a:cubicBezTo>
                  <a:lnTo>
                    <a:pt x="7306" y="1401"/>
                  </a:lnTo>
                  <a:cubicBezTo>
                    <a:pt x="6605" y="2536"/>
                    <a:pt x="5805" y="3603"/>
                    <a:pt x="4871" y="4570"/>
                  </a:cubicBezTo>
                  <a:cubicBezTo>
                    <a:pt x="4370" y="5104"/>
                    <a:pt x="3803" y="5571"/>
                    <a:pt x="3203" y="6005"/>
                  </a:cubicBezTo>
                  <a:cubicBezTo>
                    <a:pt x="2736" y="6338"/>
                    <a:pt x="2202" y="6605"/>
                    <a:pt x="1635" y="6772"/>
                  </a:cubicBezTo>
                  <a:cubicBezTo>
                    <a:pt x="1101" y="6905"/>
                    <a:pt x="534" y="6972"/>
                    <a:pt x="1" y="6972"/>
                  </a:cubicBezTo>
                  <a:cubicBezTo>
                    <a:pt x="134" y="7039"/>
                    <a:pt x="267" y="7039"/>
                    <a:pt x="434" y="7039"/>
                  </a:cubicBezTo>
                  <a:cubicBezTo>
                    <a:pt x="505" y="7045"/>
                    <a:pt x="576" y="7047"/>
                    <a:pt x="647" y="7047"/>
                  </a:cubicBezTo>
                  <a:cubicBezTo>
                    <a:pt x="976" y="7047"/>
                    <a:pt x="1306" y="6988"/>
                    <a:pt x="1635" y="6905"/>
                  </a:cubicBezTo>
                  <a:cubicBezTo>
                    <a:pt x="2235" y="6739"/>
                    <a:pt x="2803" y="6472"/>
                    <a:pt x="3303" y="6138"/>
                  </a:cubicBezTo>
                  <a:cubicBezTo>
                    <a:pt x="3903" y="5704"/>
                    <a:pt x="4470" y="5237"/>
                    <a:pt x="5004" y="4704"/>
                  </a:cubicBezTo>
                  <a:cubicBezTo>
                    <a:pt x="5938" y="3736"/>
                    <a:pt x="6739" y="2669"/>
                    <a:pt x="7439" y="1501"/>
                  </a:cubicBezTo>
                  <a:cubicBezTo>
                    <a:pt x="7673" y="1068"/>
                    <a:pt x="7873" y="701"/>
                    <a:pt x="8006" y="434"/>
                  </a:cubicBezTo>
                  <a:cubicBezTo>
                    <a:pt x="8106" y="301"/>
                    <a:pt x="8173" y="167"/>
                    <a:pt x="82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0" name="Google Shape;3219;p76">
              <a:extLst>
                <a:ext uri="{FF2B5EF4-FFF2-40B4-BE49-F238E27FC236}">
                  <a16:creationId xmlns:a16="http://schemas.microsoft.com/office/drawing/2014/main" id="{2102C5A7-5EE6-581F-87A0-083D0F58B860}"/>
                </a:ext>
              </a:extLst>
            </p:cNvPr>
            <p:cNvSpPr/>
            <p:nvPr/>
          </p:nvSpPr>
          <p:spPr>
            <a:xfrm>
              <a:off x="3333375" y="1678300"/>
              <a:ext cx="156825" cy="554600"/>
            </a:xfrm>
            <a:custGeom>
              <a:avLst/>
              <a:gdLst/>
              <a:ahLst/>
              <a:cxnLst/>
              <a:rect l="l" t="t" r="r" b="b"/>
              <a:pathLst>
                <a:path w="6273" h="22184" extrusionOk="0">
                  <a:moveTo>
                    <a:pt x="6272" y="1"/>
                  </a:moveTo>
                  <a:cubicBezTo>
                    <a:pt x="6205" y="68"/>
                    <a:pt x="6172" y="168"/>
                    <a:pt x="6105" y="234"/>
                  </a:cubicBezTo>
                  <a:cubicBezTo>
                    <a:pt x="5938" y="435"/>
                    <a:pt x="5805" y="601"/>
                    <a:pt x="5672" y="801"/>
                  </a:cubicBezTo>
                  <a:cubicBezTo>
                    <a:pt x="5138" y="1569"/>
                    <a:pt x="4771" y="2403"/>
                    <a:pt x="4571" y="3270"/>
                  </a:cubicBezTo>
                  <a:cubicBezTo>
                    <a:pt x="4404" y="3870"/>
                    <a:pt x="4337" y="4504"/>
                    <a:pt x="4371" y="5138"/>
                  </a:cubicBezTo>
                  <a:cubicBezTo>
                    <a:pt x="4404" y="5838"/>
                    <a:pt x="4504" y="6539"/>
                    <a:pt x="4671" y="7239"/>
                  </a:cubicBezTo>
                  <a:cubicBezTo>
                    <a:pt x="4838" y="8007"/>
                    <a:pt x="4971" y="8774"/>
                    <a:pt x="5004" y="9541"/>
                  </a:cubicBezTo>
                  <a:cubicBezTo>
                    <a:pt x="5038" y="10375"/>
                    <a:pt x="4838" y="11209"/>
                    <a:pt x="4471" y="11976"/>
                  </a:cubicBezTo>
                  <a:cubicBezTo>
                    <a:pt x="4137" y="12710"/>
                    <a:pt x="3603" y="13377"/>
                    <a:pt x="2936" y="13878"/>
                  </a:cubicBezTo>
                  <a:cubicBezTo>
                    <a:pt x="2303" y="14378"/>
                    <a:pt x="1569" y="14711"/>
                    <a:pt x="1002" y="15212"/>
                  </a:cubicBezTo>
                  <a:cubicBezTo>
                    <a:pt x="701" y="15445"/>
                    <a:pt x="468" y="15712"/>
                    <a:pt x="268" y="16046"/>
                  </a:cubicBezTo>
                  <a:cubicBezTo>
                    <a:pt x="101" y="16346"/>
                    <a:pt x="1" y="16713"/>
                    <a:pt x="1" y="17080"/>
                  </a:cubicBezTo>
                  <a:cubicBezTo>
                    <a:pt x="34" y="17714"/>
                    <a:pt x="268" y="18314"/>
                    <a:pt x="601" y="18848"/>
                  </a:cubicBezTo>
                  <a:cubicBezTo>
                    <a:pt x="902" y="19281"/>
                    <a:pt x="1135" y="19715"/>
                    <a:pt x="1335" y="20182"/>
                  </a:cubicBezTo>
                  <a:cubicBezTo>
                    <a:pt x="1469" y="20516"/>
                    <a:pt x="1535" y="20916"/>
                    <a:pt x="1535" y="21283"/>
                  </a:cubicBezTo>
                  <a:cubicBezTo>
                    <a:pt x="1535" y="21516"/>
                    <a:pt x="1469" y="21783"/>
                    <a:pt x="1335" y="21983"/>
                  </a:cubicBezTo>
                  <a:cubicBezTo>
                    <a:pt x="1302" y="22050"/>
                    <a:pt x="1268" y="22117"/>
                    <a:pt x="1202" y="22183"/>
                  </a:cubicBezTo>
                  <a:cubicBezTo>
                    <a:pt x="1268" y="22150"/>
                    <a:pt x="1335" y="22083"/>
                    <a:pt x="1369" y="21983"/>
                  </a:cubicBezTo>
                  <a:cubicBezTo>
                    <a:pt x="1502" y="21783"/>
                    <a:pt x="1569" y="21550"/>
                    <a:pt x="1602" y="21283"/>
                  </a:cubicBezTo>
                  <a:cubicBezTo>
                    <a:pt x="1602" y="20916"/>
                    <a:pt x="1569" y="20516"/>
                    <a:pt x="1435" y="20149"/>
                  </a:cubicBezTo>
                  <a:cubicBezTo>
                    <a:pt x="1235" y="19682"/>
                    <a:pt x="1002" y="19215"/>
                    <a:pt x="735" y="18781"/>
                  </a:cubicBezTo>
                  <a:cubicBezTo>
                    <a:pt x="401" y="18281"/>
                    <a:pt x="201" y="17680"/>
                    <a:pt x="134" y="17080"/>
                  </a:cubicBezTo>
                  <a:cubicBezTo>
                    <a:pt x="168" y="16379"/>
                    <a:pt x="535" y="15746"/>
                    <a:pt x="1102" y="15312"/>
                  </a:cubicBezTo>
                  <a:cubicBezTo>
                    <a:pt x="1669" y="14845"/>
                    <a:pt x="2403" y="14511"/>
                    <a:pt x="3036" y="14011"/>
                  </a:cubicBezTo>
                  <a:cubicBezTo>
                    <a:pt x="3737" y="13477"/>
                    <a:pt x="4271" y="12810"/>
                    <a:pt x="4638" y="12043"/>
                  </a:cubicBezTo>
                  <a:cubicBezTo>
                    <a:pt x="5004" y="11242"/>
                    <a:pt x="5205" y="10375"/>
                    <a:pt x="5171" y="9541"/>
                  </a:cubicBezTo>
                  <a:cubicBezTo>
                    <a:pt x="5138" y="8740"/>
                    <a:pt x="5004" y="7940"/>
                    <a:pt x="4804" y="7139"/>
                  </a:cubicBezTo>
                  <a:cubicBezTo>
                    <a:pt x="4638" y="6472"/>
                    <a:pt x="4537" y="5772"/>
                    <a:pt x="4504" y="5071"/>
                  </a:cubicBezTo>
                  <a:cubicBezTo>
                    <a:pt x="4471" y="4471"/>
                    <a:pt x="4537" y="3837"/>
                    <a:pt x="4671" y="3237"/>
                  </a:cubicBezTo>
                  <a:cubicBezTo>
                    <a:pt x="4871" y="2369"/>
                    <a:pt x="5205" y="1535"/>
                    <a:pt x="5705" y="801"/>
                  </a:cubicBezTo>
                  <a:cubicBezTo>
                    <a:pt x="5872" y="535"/>
                    <a:pt x="6039" y="334"/>
                    <a:pt x="6139" y="201"/>
                  </a:cubicBezTo>
                  <a:cubicBezTo>
                    <a:pt x="6172" y="168"/>
                    <a:pt x="6239" y="101"/>
                    <a:pt x="62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1" name="Google Shape;3220;p76">
              <a:extLst>
                <a:ext uri="{FF2B5EF4-FFF2-40B4-BE49-F238E27FC236}">
                  <a16:creationId xmlns:a16="http://schemas.microsoft.com/office/drawing/2014/main" id="{B9707AD6-DCD1-5DEC-D4C7-D446C32D3ADA}"/>
                </a:ext>
              </a:extLst>
            </p:cNvPr>
            <p:cNvSpPr/>
            <p:nvPr/>
          </p:nvSpPr>
          <p:spPr>
            <a:xfrm>
              <a:off x="3337550" y="1516525"/>
              <a:ext cx="295250" cy="476500"/>
            </a:xfrm>
            <a:custGeom>
              <a:avLst/>
              <a:gdLst/>
              <a:ahLst/>
              <a:cxnLst/>
              <a:rect l="l" t="t" r="r" b="b"/>
              <a:pathLst>
                <a:path w="11810" h="19060" extrusionOk="0">
                  <a:moveTo>
                    <a:pt x="11809" y="1"/>
                  </a:moveTo>
                  <a:cubicBezTo>
                    <a:pt x="11676" y="334"/>
                    <a:pt x="11476" y="668"/>
                    <a:pt x="11275" y="1001"/>
                  </a:cubicBezTo>
                  <a:cubicBezTo>
                    <a:pt x="10708" y="1869"/>
                    <a:pt x="10008" y="2636"/>
                    <a:pt x="9207" y="3303"/>
                  </a:cubicBezTo>
                  <a:cubicBezTo>
                    <a:pt x="8207" y="4137"/>
                    <a:pt x="6972" y="5204"/>
                    <a:pt x="5304" y="5638"/>
                  </a:cubicBezTo>
                  <a:cubicBezTo>
                    <a:pt x="4871" y="5738"/>
                    <a:pt x="4437" y="5838"/>
                    <a:pt x="4004" y="5938"/>
                  </a:cubicBezTo>
                  <a:cubicBezTo>
                    <a:pt x="3537" y="6005"/>
                    <a:pt x="3070" y="6138"/>
                    <a:pt x="2636" y="6338"/>
                  </a:cubicBezTo>
                  <a:cubicBezTo>
                    <a:pt x="1735" y="6805"/>
                    <a:pt x="1068" y="7606"/>
                    <a:pt x="768" y="8607"/>
                  </a:cubicBezTo>
                  <a:cubicBezTo>
                    <a:pt x="634" y="9074"/>
                    <a:pt x="601" y="9607"/>
                    <a:pt x="668" y="10108"/>
                  </a:cubicBezTo>
                  <a:cubicBezTo>
                    <a:pt x="768" y="10608"/>
                    <a:pt x="968" y="11075"/>
                    <a:pt x="1235" y="11475"/>
                  </a:cubicBezTo>
                  <a:cubicBezTo>
                    <a:pt x="1735" y="12309"/>
                    <a:pt x="2402" y="12943"/>
                    <a:pt x="2869" y="13677"/>
                  </a:cubicBezTo>
                  <a:cubicBezTo>
                    <a:pt x="3336" y="14344"/>
                    <a:pt x="3670" y="15078"/>
                    <a:pt x="3803" y="15912"/>
                  </a:cubicBezTo>
                  <a:cubicBezTo>
                    <a:pt x="3903" y="16612"/>
                    <a:pt x="3770" y="17313"/>
                    <a:pt x="3403" y="17947"/>
                  </a:cubicBezTo>
                  <a:cubicBezTo>
                    <a:pt x="3103" y="18447"/>
                    <a:pt x="2636" y="18814"/>
                    <a:pt x="2035" y="18914"/>
                  </a:cubicBezTo>
                  <a:cubicBezTo>
                    <a:pt x="1923" y="18931"/>
                    <a:pt x="1811" y="18940"/>
                    <a:pt x="1700" y="18940"/>
                  </a:cubicBezTo>
                  <a:cubicBezTo>
                    <a:pt x="1380" y="18940"/>
                    <a:pt x="1065" y="18871"/>
                    <a:pt x="768" y="18747"/>
                  </a:cubicBezTo>
                  <a:cubicBezTo>
                    <a:pt x="501" y="18614"/>
                    <a:pt x="301" y="18414"/>
                    <a:pt x="134" y="18180"/>
                  </a:cubicBezTo>
                  <a:cubicBezTo>
                    <a:pt x="34" y="18014"/>
                    <a:pt x="1" y="17947"/>
                    <a:pt x="1" y="17947"/>
                  </a:cubicBezTo>
                  <a:lnTo>
                    <a:pt x="1" y="17947"/>
                  </a:lnTo>
                  <a:cubicBezTo>
                    <a:pt x="34" y="18047"/>
                    <a:pt x="67" y="18114"/>
                    <a:pt x="101" y="18214"/>
                  </a:cubicBezTo>
                  <a:cubicBezTo>
                    <a:pt x="234" y="18481"/>
                    <a:pt x="468" y="18681"/>
                    <a:pt x="701" y="18814"/>
                  </a:cubicBezTo>
                  <a:cubicBezTo>
                    <a:pt x="1014" y="18981"/>
                    <a:pt x="1350" y="19060"/>
                    <a:pt x="1681" y="19060"/>
                  </a:cubicBezTo>
                  <a:cubicBezTo>
                    <a:pt x="2408" y="19060"/>
                    <a:pt x="3113" y="18678"/>
                    <a:pt x="3503" y="18014"/>
                  </a:cubicBezTo>
                  <a:cubicBezTo>
                    <a:pt x="3870" y="17380"/>
                    <a:pt x="4037" y="16612"/>
                    <a:pt x="3903" y="15912"/>
                  </a:cubicBezTo>
                  <a:cubicBezTo>
                    <a:pt x="3803" y="15078"/>
                    <a:pt x="3470" y="14277"/>
                    <a:pt x="2969" y="13577"/>
                  </a:cubicBezTo>
                  <a:cubicBezTo>
                    <a:pt x="2502" y="12843"/>
                    <a:pt x="1835" y="12176"/>
                    <a:pt x="1335" y="11409"/>
                  </a:cubicBezTo>
                  <a:cubicBezTo>
                    <a:pt x="1101" y="11008"/>
                    <a:pt x="901" y="10541"/>
                    <a:pt x="835" y="10108"/>
                  </a:cubicBezTo>
                  <a:cubicBezTo>
                    <a:pt x="735" y="9607"/>
                    <a:pt x="768" y="9107"/>
                    <a:pt x="901" y="8673"/>
                  </a:cubicBezTo>
                  <a:cubicBezTo>
                    <a:pt x="1202" y="7739"/>
                    <a:pt x="1835" y="6972"/>
                    <a:pt x="2703" y="6505"/>
                  </a:cubicBezTo>
                  <a:cubicBezTo>
                    <a:pt x="3103" y="6305"/>
                    <a:pt x="3537" y="6172"/>
                    <a:pt x="4004" y="6105"/>
                  </a:cubicBezTo>
                  <a:cubicBezTo>
                    <a:pt x="4437" y="6005"/>
                    <a:pt x="4904" y="5905"/>
                    <a:pt x="5304" y="5805"/>
                  </a:cubicBezTo>
                  <a:cubicBezTo>
                    <a:pt x="6105" y="5571"/>
                    <a:pt x="6872" y="5204"/>
                    <a:pt x="7573" y="4737"/>
                  </a:cubicBezTo>
                  <a:cubicBezTo>
                    <a:pt x="8140" y="4304"/>
                    <a:pt x="8707" y="3870"/>
                    <a:pt x="9241" y="3403"/>
                  </a:cubicBezTo>
                  <a:cubicBezTo>
                    <a:pt x="10075" y="2703"/>
                    <a:pt x="10775" y="1902"/>
                    <a:pt x="11342" y="1035"/>
                  </a:cubicBezTo>
                  <a:cubicBezTo>
                    <a:pt x="11476" y="801"/>
                    <a:pt x="11609" y="534"/>
                    <a:pt x="11709" y="267"/>
                  </a:cubicBezTo>
                  <a:cubicBezTo>
                    <a:pt x="11742" y="167"/>
                    <a:pt x="11776" y="101"/>
                    <a:pt x="118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2" name="Google Shape;3221;p76">
              <a:extLst>
                <a:ext uri="{FF2B5EF4-FFF2-40B4-BE49-F238E27FC236}">
                  <a16:creationId xmlns:a16="http://schemas.microsoft.com/office/drawing/2014/main" id="{82D6FA85-5071-89BE-E0EC-FB2CEBF21A46}"/>
                </a:ext>
              </a:extLst>
            </p:cNvPr>
            <p:cNvSpPr/>
            <p:nvPr/>
          </p:nvSpPr>
          <p:spPr>
            <a:xfrm>
              <a:off x="3929650" y="1640775"/>
              <a:ext cx="241025" cy="658850"/>
            </a:xfrm>
            <a:custGeom>
              <a:avLst/>
              <a:gdLst/>
              <a:ahLst/>
              <a:cxnLst/>
              <a:rect l="l" t="t" r="r" b="b"/>
              <a:pathLst>
                <a:path w="9641" h="26354" extrusionOk="0">
                  <a:moveTo>
                    <a:pt x="501" y="1"/>
                  </a:moveTo>
                  <a:cubicBezTo>
                    <a:pt x="501" y="1"/>
                    <a:pt x="501" y="34"/>
                    <a:pt x="467" y="68"/>
                  </a:cubicBezTo>
                  <a:lnTo>
                    <a:pt x="334" y="268"/>
                  </a:lnTo>
                  <a:cubicBezTo>
                    <a:pt x="300" y="368"/>
                    <a:pt x="234" y="501"/>
                    <a:pt x="200" y="635"/>
                  </a:cubicBezTo>
                  <a:cubicBezTo>
                    <a:pt x="134" y="801"/>
                    <a:pt x="67" y="1002"/>
                    <a:pt x="67" y="1168"/>
                  </a:cubicBezTo>
                  <a:cubicBezTo>
                    <a:pt x="0" y="1669"/>
                    <a:pt x="34" y="2169"/>
                    <a:pt x="234" y="2603"/>
                  </a:cubicBezTo>
                  <a:cubicBezTo>
                    <a:pt x="501" y="3236"/>
                    <a:pt x="868" y="3770"/>
                    <a:pt x="1335" y="4237"/>
                  </a:cubicBezTo>
                  <a:cubicBezTo>
                    <a:pt x="1902" y="4738"/>
                    <a:pt x="2535" y="5205"/>
                    <a:pt x="3203" y="5605"/>
                  </a:cubicBezTo>
                  <a:cubicBezTo>
                    <a:pt x="3970" y="6038"/>
                    <a:pt x="4670" y="6639"/>
                    <a:pt x="5204" y="7306"/>
                  </a:cubicBezTo>
                  <a:cubicBezTo>
                    <a:pt x="5838" y="8107"/>
                    <a:pt x="5971" y="9141"/>
                    <a:pt x="5538" y="10041"/>
                  </a:cubicBezTo>
                  <a:cubicBezTo>
                    <a:pt x="5137" y="10975"/>
                    <a:pt x="4403" y="11809"/>
                    <a:pt x="4003" y="12843"/>
                  </a:cubicBezTo>
                  <a:cubicBezTo>
                    <a:pt x="3770" y="13344"/>
                    <a:pt x="3703" y="13911"/>
                    <a:pt x="3770" y="14478"/>
                  </a:cubicBezTo>
                  <a:cubicBezTo>
                    <a:pt x="3870" y="15012"/>
                    <a:pt x="4070" y="15512"/>
                    <a:pt x="4370" y="15979"/>
                  </a:cubicBezTo>
                  <a:cubicBezTo>
                    <a:pt x="4937" y="16813"/>
                    <a:pt x="5638" y="17513"/>
                    <a:pt x="6438" y="18114"/>
                  </a:cubicBezTo>
                  <a:cubicBezTo>
                    <a:pt x="7139" y="18648"/>
                    <a:pt x="7806" y="19281"/>
                    <a:pt x="8406" y="19948"/>
                  </a:cubicBezTo>
                  <a:cubicBezTo>
                    <a:pt x="8873" y="20549"/>
                    <a:pt x="9207" y="21283"/>
                    <a:pt x="9374" y="22017"/>
                  </a:cubicBezTo>
                  <a:cubicBezTo>
                    <a:pt x="9507" y="22650"/>
                    <a:pt x="9507" y="23318"/>
                    <a:pt x="9407" y="23951"/>
                  </a:cubicBezTo>
                  <a:cubicBezTo>
                    <a:pt x="9307" y="24418"/>
                    <a:pt x="9173" y="24885"/>
                    <a:pt x="8973" y="25319"/>
                  </a:cubicBezTo>
                  <a:cubicBezTo>
                    <a:pt x="8773" y="25686"/>
                    <a:pt x="8573" y="26019"/>
                    <a:pt x="8306" y="26353"/>
                  </a:cubicBezTo>
                  <a:lnTo>
                    <a:pt x="8406" y="26320"/>
                  </a:lnTo>
                  <a:lnTo>
                    <a:pt x="8540" y="26120"/>
                  </a:lnTo>
                  <a:cubicBezTo>
                    <a:pt x="8740" y="25886"/>
                    <a:pt x="8907" y="25619"/>
                    <a:pt x="9040" y="25352"/>
                  </a:cubicBezTo>
                  <a:cubicBezTo>
                    <a:pt x="9274" y="24919"/>
                    <a:pt x="9440" y="24452"/>
                    <a:pt x="9540" y="23951"/>
                  </a:cubicBezTo>
                  <a:cubicBezTo>
                    <a:pt x="9640" y="23318"/>
                    <a:pt x="9640" y="22650"/>
                    <a:pt x="9540" y="22017"/>
                  </a:cubicBezTo>
                  <a:cubicBezTo>
                    <a:pt x="9374" y="21216"/>
                    <a:pt x="9040" y="20482"/>
                    <a:pt x="8540" y="19848"/>
                  </a:cubicBezTo>
                  <a:cubicBezTo>
                    <a:pt x="7973" y="19181"/>
                    <a:pt x="7305" y="18547"/>
                    <a:pt x="6572" y="18014"/>
                  </a:cubicBezTo>
                  <a:cubicBezTo>
                    <a:pt x="5804" y="17413"/>
                    <a:pt x="5104" y="16713"/>
                    <a:pt x="4537" y="15879"/>
                  </a:cubicBezTo>
                  <a:cubicBezTo>
                    <a:pt x="4270" y="15445"/>
                    <a:pt x="4103" y="14978"/>
                    <a:pt x="4003" y="14445"/>
                  </a:cubicBezTo>
                  <a:cubicBezTo>
                    <a:pt x="3936" y="13944"/>
                    <a:pt x="4003" y="13410"/>
                    <a:pt x="4203" y="12910"/>
                  </a:cubicBezTo>
                  <a:cubicBezTo>
                    <a:pt x="4604" y="11909"/>
                    <a:pt x="5337" y="11109"/>
                    <a:pt x="5738" y="10108"/>
                  </a:cubicBezTo>
                  <a:cubicBezTo>
                    <a:pt x="6205" y="9174"/>
                    <a:pt x="6071" y="8040"/>
                    <a:pt x="5404" y="7239"/>
                  </a:cubicBezTo>
                  <a:cubicBezTo>
                    <a:pt x="4837" y="6505"/>
                    <a:pt x="4103" y="5938"/>
                    <a:pt x="3303" y="5505"/>
                  </a:cubicBezTo>
                  <a:cubicBezTo>
                    <a:pt x="2635" y="5104"/>
                    <a:pt x="2002" y="4671"/>
                    <a:pt x="1435" y="4137"/>
                  </a:cubicBezTo>
                  <a:cubicBezTo>
                    <a:pt x="968" y="3703"/>
                    <a:pt x="567" y="3170"/>
                    <a:pt x="334" y="2569"/>
                  </a:cubicBezTo>
                  <a:cubicBezTo>
                    <a:pt x="134" y="2136"/>
                    <a:pt x="67" y="1669"/>
                    <a:pt x="134" y="1168"/>
                  </a:cubicBezTo>
                  <a:cubicBezTo>
                    <a:pt x="134" y="1002"/>
                    <a:pt x="167" y="835"/>
                    <a:pt x="234" y="668"/>
                  </a:cubicBezTo>
                  <a:cubicBezTo>
                    <a:pt x="300" y="501"/>
                    <a:pt x="334" y="401"/>
                    <a:pt x="367" y="301"/>
                  </a:cubicBezTo>
                  <a:lnTo>
                    <a:pt x="501" y="68"/>
                  </a:lnTo>
                  <a:cubicBezTo>
                    <a:pt x="501" y="34"/>
                    <a:pt x="534" y="1"/>
                    <a:pt x="5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3" name="Google Shape;3222;p76">
              <a:extLst>
                <a:ext uri="{FF2B5EF4-FFF2-40B4-BE49-F238E27FC236}">
                  <a16:creationId xmlns:a16="http://schemas.microsoft.com/office/drawing/2014/main" id="{B7FAB56A-17AC-90B8-B684-876C2F20DD6E}"/>
                </a:ext>
              </a:extLst>
            </p:cNvPr>
            <p:cNvSpPr/>
            <p:nvPr/>
          </p:nvSpPr>
          <p:spPr>
            <a:xfrm>
              <a:off x="3645275" y="1416400"/>
              <a:ext cx="513725" cy="1144225"/>
            </a:xfrm>
            <a:custGeom>
              <a:avLst/>
              <a:gdLst/>
              <a:ahLst/>
              <a:cxnLst/>
              <a:rect l="l" t="t" r="r" b="b"/>
              <a:pathLst>
                <a:path w="20549" h="45769" extrusionOk="0">
                  <a:moveTo>
                    <a:pt x="4200" y="0"/>
                  </a:moveTo>
                  <a:cubicBezTo>
                    <a:pt x="3565" y="0"/>
                    <a:pt x="2927" y="74"/>
                    <a:pt x="2302" y="203"/>
                  </a:cubicBezTo>
                  <a:cubicBezTo>
                    <a:pt x="1335" y="436"/>
                    <a:pt x="501" y="1037"/>
                    <a:pt x="0" y="1871"/>
                  </a:cubicBezTo>
                  <a:lnTo>
                    <a:pt x="467" y="1404"/>
                  </a:lnTo>
                  <a:lnTo>
                    <a:pt x="467" y="1404"/>
                  </a:lnTo>
                  <a:cubicBezTo>
                    <a:pt x="101" y="3539"/>
                    <a:pt x="701" y="5707"/>
                    <a:pt x="2102" y="7308"/>
                  </a:cubicBezTo>
                  <a:cubicBezTo>
                    <a:pt x="3536" y="8909"/>
                    <a:pt x="5404" y="10010"/>
                    <a:pt x="7506" y="10477"/>
                  </a:cubicBezTo>
                  <a:cubicBezTo>
                    <a:pt x="7472" y="11177"/>
                    <a:pt x="7639" y="11845"/>
                    <a:pt x="7939" y="12478"/>
                  </a:cubicBezTo>
                  <a:lnTo>
                    <a:pt x="7906" y="12545"/>
                  </a:lnTo>
                  <a:lnTo>
                    <a:pt x="8040" y="12612"/>
                  </a:lnTo>
                  <a:cubicBezTo>
                    <a:pt x="8140" y="12845"/>
                    <a:pt x="8306" y="13045"/>
                    <a:pt x="8473" y="13246"/>
                  </a:cubicBezTo>
                  <a:cubicBezTo>
                    <a:pt x="8707" y="13512"/>
                    <a:pt x="8974" y="13746"/>
                    <a:pt x="9274" y="13946"/>
                  </a:cubicBezTo>
                  <a:cubicBezTo>
                    <a:pt x="9674" y="14813"/>
                    <a:pt x="9674" y="15814"/>
                    <a:pt x="9274" y="16648"/>
                  </a:cubicBezTo>
                  <a:cubicBezTo>
                    <a:pt x="8740" y="17615"/>
                    <a:pt x="7706" y="18316"/>
                    <a:pt x="7506" y="19383"/>
                  </a:cubicBezTo>
                  <a:cubicBezTo>
                    <a:pt x="7272" y="20584"/>
                    <a:pt x="8173" y="21718"/>
                    <a:pt x="8173" y="22953"/>
                  </a:cubicBezTo>
                  <a:cubicBezTo>
                    <a:pt x="8106" y="23620"/>
                    <a:pt x="7906" y="24220"/>
                    <a:pt x="7539" y="24787"/>
                  </a:cubicBezTo>
                  <a:cubicBezTo>
                    <a:pt x="5338" y="27656"/>
                    <a:pt x="5705" y="30591"/>
                    <a:pt x="6972" y="33994"/>
                  </a:cubicBezTo>
                  <a:cubicBezTo>
                    <a:pt x="7439" y="35228"/>
                    <a:pt x="8173" y="36562"/>
                    <a:pt x="7806" y="37863"/>
                  </a:cubicBezTo>
                  <a:cubicBezTo>
                    <a:pt x="7472" y="39064"/>
                    <a:pt x="6238" y="39898"/>
                    <a:pt x="5838" y="41099"/>
                  </a:cubicBezTo>
                  <a:cubicBezTo>
                    <a:pt x="5304" y="42767"/>
                    <a:pt x="6538" y="44468"/>
                    <a:pt x="7706" y="45769"/>
                  </a:cubicBezTo>
                  <a:cubicBezTo>
                    <a:pt x="10174" y="44668"/>
                    <a:pt x="12743" y="43834"/>
                    <a:pt x="15411" y="43234"/>
                  </a:cubicBezTo>
                  <a:cubicBezTo>
                    <a:pt x="15145" y="42133"/>
                    <a:pt x="15011" y="40999"/>
                    <a:pt x="15011" y="39831"/>
                  </a:cubicBezTo>
                  <a:lnTo>
                    <a:pt x="15011" y="39831"/>
                  </a:lnTo>
                  <a:cubicBezTo>
                    <a:pt x="15294" y="41398"/>
                    <a:pt x="16613" y="42259"/>
                    <a:pt x="17940" y="42259"/>
                  </a:cubicBezTo>
                  <a:cubicBezTo>
                    <a:pt x="18959" y="42259"/>
                    <a:pt x="19984" y="41752"/>
                    <a:pt x="20548" y="40665"/>
                  </a:cubicBezTo>
                  <a:cubicBezTo>
                    <a:pt x="18347" y="39498"/>
                    <a:pt x="17213" y="36929"/>
                    <a:pt x="16913" y="34461"/>
                  </a:cubicBezTo>
                  <a:cubicBezTo>
                    <a:pt x="16646" y="31959"/>
                    <a:pt x="16145" y="30958"/>
                    <a:pt x="16179" y="28456"/>
                  </a:cubicBezTo>
                  <a:cubicBezTo>
                    <a:pt x="16179" y="26188"/>
                    <a:pt x="14077" y="23119"/>
                    <a:pt x="15378" y="20451"/>
                  </a:cubicBezTo>
                  <a:cubicBezTo>
                    <a:pt x="14911" y="18749"/>
                    <a:pt x="14311" y="17115"/>
                    <a:pt x="13577" y="15514"/>
                  </a:cubicBezTo>
                  <a:cubicBezTo>
                    <a:pt x="13143" y="14513"/>
                    <a:pt x="11542" y="11511"/>
                    <a:pt x="11142" y="10510"/>
                  </a:cubicBezTo>
                  <a:cubicBezTo>
                    <a:pt x="11409" y="8676"/>
                    <a:pt x="12743" y="8809"/>
                    <a:pt x="12476" y="6941"/>
                  </a:cubicBezTo>
                  <a:cubicBezTo>
                    <a:pt x="12176" y="4739"/>
                    <a:pt x="11108" y="2505"/>
                    <a:pt x="9240" y="1304"/>
                  </a:cubicBezTo>
                  <a:cubicBezTo>
                    <a:pt x="8006" y="570"/>
                    <a:pt x="6639" y="170"/>
                    <a:pt x="5238" y="69"/>
                  </a:cubicBezTo>
                  <a:cubicBezTo>
                    <a:pt x="4895" y="22"/>
                    <a:pt x="4548" y="0"/>
                    <a:pt x="4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4" name="Google Shape;3223;p76">
              <a:extLst>
                <a:ext uri="{FF2B5EF4-FFF2-40B4-BE49-F238E27FC236}">
                  <a16:creationId xmlns:a16="http://schemas.microsoft.com/office/drawing/2014/main" id="{FB0E09E2-9E24-8B4D-75EC-7231EFF8FBE8}"/>
                </a:ext>
              </a:extLst>
            </p:cNvPr>
            <p:cNvSpPr/>
            <p:nvPr/>
          </p:nvSpPr>
          <p:spPr>
            <a:xfrm>
              <a:off x="3654450" y="1497350"/>
              <a:ext cx="325250" cy="168450"/>
            </a:xfrm>
            <a:custGeom>
              <a:avLst/>
              <a:gdLst/>
              <a:ahLst/>
              <a:cxnLst/>
              <a:rect l="l" t="t" r="r" b="b"/>
              <a:pathLst>
                <a:path w="13010" h="6738" extrusionOk="0">
                  <a:moveTo>
                    <a:pt x="0" y="0"/>
                  </a:moveTo>
                  <a:cubicBezTo>
                    <a:pt x="0" y="67"/>
                    <a:pt x="0" y="134"/>
                    <a:pt x="34" y="201"/>
                  </a:cubicBezTo>
                  <a:cubicBezTo>
                    <a:pt x="34" y="301"/>
                    <a:pt x="67" y="467"/>
                    <a:pt x="134" y="668"/>
                  </a:cubicBezTo>
                  <a:cubicBezTo>
                    <a:pt x="501" y="2135"/>
                    <a:pt x="1268" y="3470"/>
                    <a:pt x="2335" y="4537"/>
                  </a:cubicBezTo>
                  <a:cubicBezTo>
                    <a:pt x="3103" y="5304"/>
                    <a:pt x="4070" y="5938"/>
                    <a:pt x="5104" y="6305"/>
                  </a:cubicBezTo>
                  <a:cubicBezTo>
                    <a:pt x="5917" y="6593"/>
                    <a:pt x="6770" y="6737"/>
                    <a:pt x="7633" y="6737"/>
                  </a:cubicBezTo>
                  <a:cubicBezTo>
                    <a:pt x="7868" y="6737"/>
                    <a:pt x="8104" y="6727"/>
                    <a:pt x="8340" y="6705"/>
                  </a:cubicBezTo>
                  <a:cubicBezTo>
                    <a:pt x="9240" y="6638"/>
                    <a:pt x="10108" y="6438"/>
                    <a:pt x="10942" y="6071"/>
                  </a:cubicBezTo>
                  <a:cubicBezTo>
                    <a:pt x="11509" y="5838"/>
                    <a:pt x="12042" y="5538"/>
                    <a:pt x="12509" y="5171"/>
                  </a:cubicBezTo>
                  <a:cubicBezTo>
                    <a:pt x="12643" y="5071"/>
                    <a:pt x="12776" y="4971"/>
                    <a:pt x="12876" y="4837"/>
                  </a:cubicBezTo>
                  <a:cubicBezTo>
                    <a:pt x="12976" y="4771"/>
                    <a:pt x="13010" y="4737"/>
                    <a:pt x="13010" y="4737"/>
                  </a:cubicBezTo>
                  <a:lnTo>
                    <a:pt x="13010" y="4737"/>
                  </a:lnTo>
                  <a:cubicBezTo>
                    <a:pt x="12343" y="5237"/>
                    <a:pt x="11642" y="5638"/>
                    <a:pt x="10908" y="5971"/>
                  </a:cubicBezTo>
                  <a:cubicBezTo>
                    <a:pt x="10074" y="6305"/>
                    <a:pt x="9207" y="6505"/>
                    <a:pt x="8340" y="6572"/>
                  </a:cubicBezTo>
                  <a:cubicBezTo>
                    <a:pt x="8162" y="6583"/>
                    <a:pt x="7983" y="6588"/>
                    <a:pt x="7804" y="6588"/>
                  </a:cubicBezTo>
                  <a:cubicBezTo>
                    <a:pt x="6907" y="6588"/>
                    <a:pt x="5999" y="6449"/>
                    <a:pt x="5137" y="6171"/>
                  </a:cubicBezTo>
                  <a:cubicBezTo>
                    <a:pt x="4137" y="5771"/>
                    <a:pt x="3203" y="5204"/>
                    <a:pt x="2435" y="4437"/>
                  </a:cubicBezTo>
                  <a:cubicBezTo>
                    <a:pt x="1802" y="3803"/>
                    <a:pt x="1301" y="3103"/>
                    <a:pt x="868" y="2302"/>
                  </a:cubicBezTo>
                  <a:cubicBezTo>
                    <a:pt x="601" y="1768"/>
                    <a:pt x="367" y="1235"/>
                    <a:pt x="201" y="634"/>
                  </a:cubicBezTo>
                  <a:cubicBezTo>
                    <a:pt x="134" y="434"/>
                    <a:pt x="67" y="234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5" name="Google Shape;3224;p76">
              <a:extLst>
                <a:ext uri="{FF2B5EF4-FFF2-40B4-BE49-F238E27FC236}">
                  <a16:creationId xmlns:a16="http://schemas.microsoft.com/office/drawing/2014/main" id="{182B18D8-F684-C4B8-D365-7B8D9D3E4C57}"/>
                </a:ext>
              </a:extLst>
            </p:cNvPr>
            <p:cNvSpPr/>
            <p:nvPr/>
          </p:nvSpPr>
          <p:spPr>
            <a:xfrm>
              <a:off x="3743675" y="1458975"/>
              <a:ext cx="226025" cy="95975"/>
            </a:xfrm>
            <a:custGeom>
              <a:avLst/>
              <a:gdLst/>
              <a:ahLst/>
              <a:cxnLst/>
              <a:rect l="l" t="t" r="r" b="b"/>
              <a:pathLst>
                <a:path w="9041" h="3839" extrusionOk="0">
                  <a:moveTo>
                    <a:pt x="1" y="1"/>
                  </a:moveTo>
                  <a:cubicBezTo>
                    <a:pt x="34" y="134"/>
                    <a:pt x="101" y="268"/>
                    <a:pt x="201" y="368"/>
                  </a:cubicBezTo>
                  <a:cubicBezTo>
                    <a:pt x="401" y="668"/>
                    <a:pt x="634" y="968"/>
                    <a:pt x="901" y="1235"/>
                  </a:cubicBezTo>
                  <a:cubicBezTo>
                    <a:pt x="2435" y="2889"/>
                    <a:pt x="4592" y="3838"/>
                    <a:pt x="6835" y="3838"/>
                  </a:cubicBezTo>
                  <a:cubicBezTo>
                    <a:pt x="7080" y="3838"/>
                    <a:pt x="7326" y="3827"/>
                    <a:pt x="7573" y="3804"/>
                  </a:cubicBezTo>
                  <a:cubicBezTo>
                    <a:pt x="7940" y="3770"/>
                    <a:pt x="8307" y="3704"/>
                    <a:pt x="8673" y="3637"/>
                  </a:cubicBezTo>
                  <a:cubicBezTo>
                    <a:pt x="8807" y="3604"/>
                    <a:pt x="8940" y="3570"/>
                    <a:pt x="9040" y="3503"/>
                  </a:cubicBezTo>
                  <a:cubicBezTo>
                    <a:pt x="9040" y="3500"/>
                    <a:pt x="9036" y="3499"/>
                    <a:pt x="9027" y="3499"/>
                  </a:cubicBezTo>
                  <a:cubicBezTo>
                    <a:pt x="8936" y="3499"/>
                    <a:pt x="8390" y="3643"/>
                    <a:pt x="7539" y="3704"/>
                  </a:cubicBezTo>
                  <a:cubicBezTo>
                    <a:pt x="7386" y="3712"/>
                    <a:pt x="7233" y="3716"/>
                    <a:pt x="7080" y="3716"/>
                  </a:cubicBezTo>
                  <a:cubicBezTo>
                    <a:pt x="4805" y="3716"/>
                    <a:pt x="2593" y="2792"/>
                    <a:pt x="968" y="1135"/>
                  </a:cubicBezTo>
                  <a:cubicBezTo>
                    <a:pt x="334" y="501"/>
                    <a:pt x="34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6" name="Google Shape;3225;p76">
              <a:extLst>
                <a:ext uri="{FF2B5EF4-FFF2-40B4-BE49-F238E27FC236}">
                  <a16:creationId xmlns:a16="http://schemas.microsoft.com/office/drawing/2014/main" id="{FAC888B3-9C58-0316-E5F0-387EB2258964}"/>
                </a:ext>
              </a:extLst>
            </p:cNvPr>
            <p:cNvSpPr/>
            <p:nvPr/>
          </p:nvSpPr>
          <p:spPr>
            <a:xfrm>
              <a:off x="3905450" y="1577400"/>
              <a:ext cx="74250" cy="37600"/>
            </a:xfrm>
            <a:custGeom>
              <a:avLst/>
              <a:gdLst/>
              <a:ahLst/>
              <a:cxnLst/>
              <a:rect l="l" t="t" r="r" b="b"/>
              <a:pathLst>
                <a:path w="2970" h="1504" extrusionOk="0">
                  <a:moveTo>
                    <a:pt x="2970" y="1"/>
                  </a:moveTo>
                  <a:cubicBezTo>
                    <a:pt x="2536" y="368"/>
                    <a:pt x="2069" y="701"/>
                    <a:pt x="1602" y="968"/>
                  </a:cubicBezTo>
                  <a:cubicBezTo>
                    <a:pt x="1068" y="1202"/>
                    <a:pt x="535" y="1368"/>
                    <a:pt x="1" y="1502"/>
                  </a:cubicBezTo>
                  <a:cubicBezTo>
                    <a:pt x="33" y="1503"/>
                    <a:pt x="66" y="1503"/>
                    <a:pt x="99" y="1503"/>
                  </a:cubicBezTo>
                  <a:cubicBezTo>
                    <a:pt x="1231" y="1503"/>
                    <a:pt x="2321" y="941"/>
                    <a:pt x="29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7" name="Google Shape;3226;p76">
              <a:extLst>
                <a:ext uri="{FF2B5EF4-FFF2-40B4-BE49-F238E27FC236}">
                  <a16:creationId xmlns:a16="http://schemas.microsoft.com/office/drawing/2014/main" id="{EFA6FCBF-0BEB-AF03-EFDF-FDB73D22A306}"/>
                </a:ext>
              </a:extLst>
            </p:cNvPr>
            <p:cNvSpPr/>
            <p:nvPr/>
          </p:nvSpPr>
          <p:spPr>
            <a:xfrm>
              <a:off x="3886275" y="1662475"/>
              <a:ext cx="101775" cy="851450"/>
            </a:xfrm>
            <a:custGeom>
              <a:avLst/>
              <a:gdLst/>
              <a:ahLst/>
              <a:cxnLst/>
              <a:rect l="l" t="t" r="r" b="b"/>
              <a:pathLst>
                <a:path w="4071" h="34058" extrusionOk="0">
                  <a:moveTo>
                    <a:pt x="234" y="0"/>
                  </a:moveTo>
                  <a:lnTo>
                    <a:pt x="234" y="0"/>
                  </a:lnTo>
                  <a:cubicBezTo>
                    <a:pt x="167" y="100"/>
                    <a:pt x="101" y="234"/>
                    <a:pt x="67" y="367"/>
                  </a:cubicBezTo>
                  <a:cubicBezTo>
                    <a:pt x="1" y="734"/>
                    <a:pt x="34" y="1134"/>
                    <a:pt x="167" y="1501"/>
                  </a:cubicBezTo>
                  <a:cubicBezTo>
                    <a:pt x="268" y="1768"/>
                    <a:pt x="401" y="2002"/>
                    <a:pt x="568" y="2235"/>
                  </a:cubicBezTo>
                  <a:cubicBezTo>
                    <a:pt x="768" y="2502"/>
                    <a:pt x="1035" y="2735"/>
                    <a:pt x="1302" y="2936"/>
                  </a:cubicBezTo>
                  <a:cubicBezTo>
                    <a:pt x="1602" y="3136"/>
                    <a:pt x="1902" y="3336"/>
                    <a:pt x="2236" y="3569"/>
                  </a:cubicBezTo>
                  <a:cubicBezTo>
                    <a:pt x="2569" y="3803"/>
                    <a:pt x="2836" y="4136"/>
                    <a:pt x="3070" y="4470"/>
                  </a:cubicBezTo>
                  <a:cubicBezTo>
                    <a:pt x="3503" y="5337"/>
                    <a:pt x="3537" y="6371"/>
                    <a:pt x="3136" y="7239"/>
                  </a:cubicBezTo>
                  <a:cubicBezTo>
                    <a:pt x="2903" y="7739"/>
                    <a:pt x="2603" y="8173"/>
                    <a:pt x="2236" y="8573"/>
                  </a:cubicBezTo>
                  <a:cubicBezTo>
                    <a:pt x="1835" y="9007"/>
                    <a:pt x="1568" y="9540"/>
                    <a:pt x="1468" y="10141"/>
                  </a:cubicBezTo>
                  <a:cubicBezTo>
                    <a:pt x="1468" y="10774"/>
                    <a:pt x="1669" y="11375"/>
                    <a:pt x="2035" y="11875"/>
                  </a:cubicBezTo>
                  <a:cubicBezTo>
                    <a:pt x="2369" y="12409"/>
                    <a:pt x="2836" y="12876"/>
                    <a:pt x="3203" y="13376"/>
                  </a:cubicBezTo>
                  <a:cubicBezTo>
                    <a:pt x="3603" y="13877"/>
                    <a:pt x="3837" y="14511"/>
                    <a:pt x="3903" y="15144"/>
                  </a:cubicBezTo>
                  <a:cubicBezTo>
                    <a:pt x="3903" y="15778"/>
                    <a:pt x="3470" y="16345"/>
                    <a:pt x="3070" y="16846"/>
                  </a:cubicBezTo>
                  <a:cubicBezTo>
                    <a:pt x="2169" y="17880"/>
                    <a:pt x="1635" y="19181"/>
                    <a:pt x="1535" y="20515"/>
                  </a:cubicBezTo>
                  <a:cubicBezTo>
                    <a:pt x="1468" y="21782"/>
                    <a:pt x="1769" y="23050"/>
                    <a:pt x="2436" y="24117"/>
                  </a:cubicBezTo>
                  <a:cubicBezTo>
                    <a:pt x="2736" y="24584"/>
                    <a:pt x="3036" y="25085"/>
                    <a:pt x="3270" y="25585"/>
                  </a:cubicBezTo>
                  <a:cubicBezTo>
                    <a:pt x="3370" y="25852"/>
                    <a:pt x="3436" y="26085"/>
                    <a:pt x="3436" y="26386"/>
                  </a:cubicBezTo>
                  <a:cubicBezTo>
                    <a:pt x="3470" y="26619"/>
                    <a:pt x="3403" y="26886"/>
                    <a:pt x="3303" y="27120"/>
                  </a:cubicBezTo>
                  <a:cubicBezTo>
                    <a:pt x="3103" y="27553"/>
                    <a:pt x="2736" y="27920"/>
                    <a:pt x="2269" y="28120"/>
                  </a:cubicBezTo>
                  <a:cubicBezTo>
                    <a:pt x="1835" y="28354"/>
                    <a:pt x="1468" y="28654"/>
                    <a:pt x="1202" y="29054"/>
                  </a:cubicBezTo>
                  <a:cubicBezTo>
                    <a:pt x="968" y="29421"/>
                    <a:pt x="835" y="29855"/>
                    <a:pt x="868" y="30322"/>
                  </a:cubicBezTo>
                  <a:cubicBezTo>
                    <a:pt x="901" y="30489"/>
                    <a:pt x="935" y="30689"/>
                    <a:pt x="968" y="30889"/>
                  </a:cubicBezTo>
                  <a:cubicBezTo>
                    <a:pt x="1035" y="31089"/>
                    <a:pt x="1068" y="31256"/>
                    <a:pt x="1135" y="31423"/>
                  </a:cubicBezTo>
                  <a:cubicBezTo>
                    <a:pt x="1268" y="31723"/>
                    <a:pt x="1468" y="32023"/>
                    <a:pt x="1735" y="32223"/>
                  </a:cubicBezTo>
                  <a:cubicBezTo>
                    <a:pt x="2002" y="32457"/>
                    <a:pt x="2202" y="32590"/>
                    <a:pt x="2402" y="32757"/>
                  </a:cubicBezTo>
                  <a:cubicBezTo>
                    <a:pt x="2703" y="32990"/>
                    <a:pt x="2903" y="33324"/>
                    <a:pt x="3003" y="33691"/>
                  </a:cubicBezTo>
                  <a:cubicBezTo>
                    <a:pt x="3052" y="33806"/>
                    <a:pt x="3085" y="33896"/>
                    <a:pt x="3106" y="33959"/>
                  </a:cubicBezTo>
                  <a:lnTo>
                    <a:pt x="3106" y="33959"/>
                  </a:lnTo>
                  <a:cubicBezTo>
                    <a:pt x="3104" y="33948"/>
                    <a:pt x="3103" y="33937"/>
                    <a:pt x="3103" y="33924"/>
                  </a:cubicBezTo>
                  <a:cubicBezTo>
                    <a:pt x="3103" y="33858"/>
                    <a:pt x="3070" y="33758"/>
                    <a:pt x="3036" y="33658"/>
                  </a:cubicBezTo>
                  <a:cubicBezTo>
                    <a:pt x="2936" y="33257"/>
                    <a:pt x="2736" y="32924"/>
                    <a:pt x="2436" y="32657"/>
                  </a:cubicBezTo>
                  <a:cubicBezTo>
                    <a:pt x="2236" y="32490"/>
                    <a:pt x="2002" y="32357"/>
                    <a:pt x="1802" y="32156"/>
                  </a:cubicBezTo>
                  <a:cubicBezTo>
                    <a:pt x="1535" y="31956"/>
                    <a:pt x="1368" y="31689"/>
                    <a:pt x="1235" y="31356"/>
                  </a:cubicBezTo>
                  <a:cubicBezTo>
                    <a:pt x="1101" y="31022"/>
                    <a:pt x="1001" y="30655"/>
                    <a:pt x="968" y="30288"/>
                  </a:cubicBezTo>
                  <a:cubicBezTo>
                    <a:pt x="968" y="29888"/>
                    <a:pt x="1068" y="29455"/>
                    <a:pt x="1302" y="29121"/>
                  </a:cubicBezTo>
                  <a:cubicBezTo>
                    <a:pt x="1568" y="28754"/>
                    <a:pt x="1935" y="28454"/>
                    <a:pt x="2336" y="28254"/>
                  </a:cubicBezTo>
                  <a:cubicBezTo>
                    <a:pt x="2836" y="28020"/>
                    <a:pt x="3203" y="27653"/>
                    <a:pt x="3436" y="27153"/>
                  </a:cubicBezTo>
                  <a:cubicBezTo>
                    <a:pt x="3537" y="26919"/>
                    <a:pt x="3603" y="26653"/>
                    <a:pt x="3603" y="26352"/>
                  </a:cubicBezTo>
                  <a:cubicBezTo>
                    <a:pt x="3570" y="26085"/>
                    <a:pt x="3503" y="25785"/>
                    <a:pt x="3403" y="25518"/>
                  </a:cubicBezTo>
                  <a:cubicBezTo>
                    <a:pt x="3170" y="24985"/>
                    <a:pt x="2869" y="24484"/>
                    <a:pt x="2569" y="24017"/>
                  </a:cubicBezTo>
                  <a:cubicBezTo>
                    <a:pt x="1935" y="22950"/>
                    <a:pt x="1635" y="21749"/>
                    <a:pt x="1735" y="20515"/>
                  </a:cubicBezTo>
                  <a:cubicBezTo>
                    <a:pt x="1802" y="19214"/>
                    <a:pt x="2336" y="17946"/>
                    <a:pt x="3203" y="16979"/>
                  </a:cubicBezTo>
                  <a:cubicBezTo>
                    <a:pt x="3436" y="16712"/>
                    <a:pt x="3637" y="16412"/>
                    <a:pt x="3803" y="16145"/>
                  </a:cubicBezTo>
                  <a:cubicBezTo>
                    <a:pt x="3970" y="15845"/>
                    <a:pt x="4070" y="15478"/>
                    <a:pt x="4070" y="15144"/>
                  </a:cubicBezTo>
                  <a:cubicBezTo>
                    <a:pt x="4037" y="14444"/>
                    <a:pt x="3770" y="13810"/>
                    <a:pt x="3336" y="13310"/>
                  </a:cubicBezTo>
                  <a:cubicBezTo>
                    <a:pt x="2969" y="12776"/>
                    <a:pt x="2536" y="12309"/>
                    <a:pt x="2202" y="11809"/>
                  </a:cubicBezTo>
                  <a:cubicBezTo>
                    <a:pt x="1835" y="11308"/>
                    <a:pt x="1669" y="10741"/>
                    <a:pt x="1669" y="10141"/>
                  </a:cubicBezTo>
                  <a:cubicBezTo>
                    <a:pt x="1735" y="9607"/>
                    <a:pt x="2002" y="9073"/>
                    <a:pt x="2369" y="8673"/>
                  </a:cubicBezTo>
                  <a:cubicBezTo>
                    <a:pt x="2736" y="8273"/>
                    <a:pt x="3036" y="7806"/>
                    <a:pt x="3270" y="7305"/>
                  </a:cubicBezTo>
                  <a:cubicBezTo>
                    <a:pt x="3703" y="6371"/>
                    <a:pt x="3670" y="5304"/>
                    <a:pt x="3170" y="4403"/>
                  </a:cubicBezTo>
                  <a:cubicBezTo>
                    <a:pt x="2969" y="4036"/>
                    <a:pt x="2669" y="3736"/>
                    <a:pt x="2302" y="3469"/>
                  </a:cubicBezTo>
                  <a:cubicBezTo>
                    <a:pt x="1969" y="3269"/>
                    <a:pt x="1635" y="3036"/>
                    <a:pt x="1368" y="2835"/>
                  </a:cubicBezTo>
                  <a:cubicBezTo>
                    <a:pt x="1068" y="2669"/>
                    <a:pt x="835" y="2435"/>
                    <a:pt x="634" y="2202"/>
                  </a:cubicBezTo>
                  <a:cubicBezTo>
                    <a:pt x="468" y="1968"/>
                    <a:pt x="334" y="1735"/>
                    <a:pt x="234" y="1468"/>
                  </a:cubicBezTo>
                  <a:cubicBezTo>
                    <a:pt x="101" y="1134"/>
                    <a:pt x="34" y="734"/>
                    <a:pt x="101" y="367"/>
                  </a:cubicBezTo>
                  <a:cubicBezTo>
                    <a:pt x="134" y="234"/>
                    <a:pt x="201" y="100"/>
                    <a:pt x="234" y="0"/>
                  </a:cubicBezTo>
                  <a:close/>
                  <a:moveTo>
                    <a:pt x="3106" y="33959"/>
                  </a:moveTo>
                  <a:cubicBezTo>
                    <a:pt x="3110" y="33980"/>
                    <a:pt x="3117" y="33998"/>
                    <a:pt x="3123" y="34013"/>
                  </a:cubicBezTo>
                  <a:lnTo>
                    <a:pt x="3123" y="34013"/>
                  </a:lnTo>
                  <a:cubicBezTo>
                    <a:pt x="3119" y="33998"/>
                    <a:pt x="3113" y="33980"/>
                    <a:pt x="3106" y="33959"/>
                  </a:cubicBezTo>
                  <a:close/>
                  <a:moveTo>
                    <a:pt x="3123" y="34013"/>
                  </a:moveTo>
                  <a:cubicBezTo>
                    <a:pt x="3132" y="34042"/>
                    <a:pt x="3136" y="34058"/>
                    <a:pt x="3136" y="34058"/>
                  </a:cubicBezTo>
                  <a:cubicBezTo>
                    <a:pt x="3136" y="34044"/>
                    <a:pt x="3130" y="34030"/>
                    <a:pt x="3123" y="3401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8" name="Google Shape;3227;p76">
              <a:extLst>
                <a:ext uri="{FF2B5EF4-FFF2-40B4-BE49-F238E27FC236}">
                  <a16:creationId xmlns:a16="http://schemas.microsoft.com/office/drawing/2014/main" id="{9A7712F0-8FE8-A1F8-3EED-60BD716F6D7B}"/>
                </a:ext>
              </a:extLst>
            </p:cNvPr>
            <p:cNvSpPr/>
            <p:nvPr/>
          </p:nvSpPr>
          <p:spPr>
            <a:xfrm>
              <a:off x="3671125" y="1458150"/>
              <a:ext cx="310250" cy="196900"/>
            </a:xfrm>
            <a:custGeom>
              <a:avLst/>
              <a:gdLst/>
              <a:ahLst/>
              <a:cxnLst/>
              <a:rect l="l" t="t" r="r" b="b"/>
              <a:pathLst>
                <a:path w="12410" h="7876" extrusionOk="0">
                  <a:moveTo>
                    <a:pt x="34" y="1"/>
                  </a:moveTo>
                  <a:cubicBezTo>
                    <a:pt x="1" y="1"/>
                    <a:pt x="201" y="167"/>
                    <a:pt x="468" y="501"/>
                  </a:cubicBezTo>
                  <a:cubicBezTo>
                    <a:pt x="801" y="1001"/>
                    <a:pt x="1101" y="1568"/>
                    <a:pt x="1301" y="2135"/>
                  </a:cubicBezTo>
                  <a:cubicBezTo>
                    <a:pt x="1568" y="2836"/>
                    <a:pt x="1835" y="3737"/>
                    <a:pt x="2269" y="4704"/>
                  </a:cubicBezTo>
                  <a:cubicBezTo>
                    <a:pt x="2469" y="5204"/>
                    <a:pt x="2769" y="5638"/>
                    <a:pt x="3136" y="6072"/>
                  </a:cubicBezTo>
                  <a:cubicBezTo>
                    <a:pt x="3536" y="6505"/>
                    <a:pt x="4003" y="6872"/>
                    <a:pt x="4537" y="7139"/>
                  </a:cubicBezTo>
                  <a:cubicBezTo>
                    <a:pt x="5482" y="7611"/>
                    <a:pt x="6546" y="7876"/>
                    <a:pt x="7616" y="7876"/>
                  </a:cubicBezTo>
                  <a:cubicBezTo>
                    <a:pt x="7679" y="7876"/>
                    <a:pt x="7743" y="7875"/>
                    <a:pt x="7806" y="7873"/>
                  </a:cubicBezTo>
                  <a:cubicBezTo>
                    <a:pt x="8740" y="7873"/>
                    <a:pt x="9641" y="7673"/>
                    <a:pt x="10475" y="7239"/>
                  </a:cubicBezTo>
                  <a:cubicBezTo>
                    <a:pt x="11008" y="6972"/>
                    <a:pt x="11542" y="6605"/>
                    <a:pt x="11976" y="6172"/>
                  </a:cubicBezTo>
                  <a:cubicBezTo>
                    <a:pt x="12076" y="6038"/>
                    <a:pt x="12209" y="5905"/>
                    <a:pt x="12309" y="5771"/>
                  </a:cubicBezTo>
                  <a:cubicBezTo>
                    <a:pt x="12343" y="5738"/>
                    <a:pt x="12376" y="5705"/>
                    <a:pt x="12409" y="5638"/>
                  </a:cubicBezTo>
                  <a:lnTo>
                    <a:pt x="12409" y="5638"/>
                  </a:lnTo>
                  <a:cubicBezTo>
                    <a:pt x="12376" y="5638"/>
                    <a:pt x="12243" y="5838"/>
                    <a:pt x="11942" y="6105"/>
                  </a:cubicBezTo>
                  <a:cubicBezTo>
                    <a:pt x="10808" y="7139"/>
                    <a:pt x="9341" y="7739"/>
                    <a:pt x="7839" y="7739"/>
                  </a:cubicBezTo>
                  <a:cubicBezTo>
                    <a:pt x="6705" y="7739"/>
                    <a:pt x="5638" y="7473"/>
                    <a:pt x="4637" y="6972"/>
                  </a:cubicBezTo>
                  <a:cubicBezTo>
                    <a:pt x="4137" y="6705"/>
                    <a:pt x="3670" y="6372"/>
                    <a:pt x="3303" y="5938"/>
                  </a:cubicBezTo>
                  <a:cubicBezTo>
                    <a:pt x="2936" y="5538"/>
                    <a:pt x="2636" y="5104"/>
                    <a:pt x="2436" y="4604"/>
                  </a:cubicBezTo>
                  <a:cubicBezTo>
                    <a:pt x="2002" y="3703"/>
                    <a:pt x="1735" y="2803"/>
                    <a:pt x="1435" y="2069"/>
                  </a:cubicBezTo>
                  <a:cubicBezTo>
                    <a:pt x="1201" y="1502"/>
                    <a:pt x="901" y="968"/>
                    <a:pt x="534" y="468"/>
                  </a:cubicBezTo>
                  <a:cubicBezTo>
                    <a:pt x="401" y="334"/>
                    <a:pt x="301" y="234"/>
                    <a:pt x="167" y="101"/>
                  </a:cubicBezTo>
                  <a:cubicBezTo>
                    <a:pt x="134" y="67"/>
                    <a:pt x="101" y="34"/>
                    <a:pt x="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9" name="Google Shape;3228;p76">
              <a:extLst>
                <a:ext uri="{FF2B5EF4-FFF2-40B4-BE49-F238E27FC236}">
                  <a16:creationId xmlns:a16="http://schemas.microsoft.com/office/drawing/2014/main" id="{1B4CDDCA-64B5-F1B8-30B5-3FC3A5A835FB}"/>
                </a:ext>
              </a:extLst>
            </p:cNvPr>
            <p:cNvSpPr/>
            <p:nvPr/>
          </p:nvSpPr>
          <p:spPr>
            <a:xfrm>
              <a:off x="2730450" y="3455950"/>
              <a:ext cx="160975" cy="6475"/>
            </a:xfrm>
            <a:custGeom>
              <a:avLst/>
              <a:gdLst/>
              <a:ahLst/>
              <a:cxnLst/>
              <a:rect l="l" t="t" r="r" b="b"/>
              <a:pathLst>
                <a:path w="6439" h="259" extrusionOk="0">
                  <a:moveTo>
                    <a:pt x="2447" y="0"/>
                  </a:moveTo>
                  <a:cubicBezTo>
                    <a:pt x="1632" y="0"/>
                    <a:pt x="816" y="44"/>
                    <a:pt x="1" y="146"/>
                  </a:cubicBezTo>
                  <a:cubicBezTo>
                    <a:pt x="801" y="221"/>
                    <a:pt x="1602" y="258"/>
                    <a:pt x="2402" y="258"/>
                  </a:cubicBezTo>
                  <a:cubicBezTo>
                    <a:pt x="2669" y="258"/>
                    <a:pt x="2936" y="254"/>
                    <a:pt x="3203" y="246"/>
                  </a:cubicBezTo>
                  <a:cubicBezTo>
                    <a:pt x="3470" y="254"/>
                    <a:pt x="3737" y="258"/>
                    <a:pt x="4004" y="258"/>
                  </a:cubicBezTo>
                  <a:cubicBezTo>
                    <a:pt x="4806" y="258"/>
                    <a:pt x="5613" y="221"/>
                    <a:pt x="6439" y="146"/>
                  </a:cubicBezTo>
                  <a:cubicBezTo>
                    <a:pt x="5598" y="44"/>
                    <a:pt x="4776" y="0"/>
                    <a:pt x="3959" y="0"/>
                  </a:cubicBezTo>
                  <a:cubicBezTo>
                    <a:pt x="3707" y="0"/>
                    <a:pt x="3455" y="5"/>
                    <a:pt x="3203" y="12"/>
                  </a:cubicBezTo>
                  <a:cubicBezTo>
                    <a:pt x="2951" y="5"/>
                    <a:pt x="2699" y="0"/>
                    <a:pt x="2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0" name="Google Shape;3229;p76">
              <a:extLst>
                <a:ext uri="{FF2B5EF4-FFF2-40B4-BE49-F238E27FC236}">
                  <a16:creationId xmlns:a16="http://schemas.microsoft.com/office/drawing/2014/main" id="{705DB408-5DAB-B278-C075-341C0AEB5A9C}"/>
                </a:ext>
              </a:extLst>
            </p:cNvPr>
            <p:cNvSpPr/>
            <p:nvPr/>
          </p:nvSpPr>
          <p:spPr>
            <a:xfrm>
              <a:off x="2972300" y="3203575"/>
              <a:ext cx="7525" cy="191000"/>
            </a:xfrm>
            <a:custGeom>
              <a:avLst/>
              <a:gdLst/>
              <a:ahLst/>
              <a:cxnLst/>
              <a:rect l="l" t="t" r="r" b="b"/>
              <a:pathLst>
                <a:path w="301" h="7640" extrusionOk="0">
                  <a:moveTo>
                    <a:pt x="167" y="0"/>
                  </a:moveTo>
                  <a:cubicBezTo>
                    <a:pt x="67" y="1268"/>
                    <a:pt x="0" y="2535"/>
                    <a:pt x="67" y="3803"/>
                  </a:cubicBezTo>
                  <a:cubicBezTo>
                    <a:pt x="0" y="5071"/>
                    <a:pt x="67" y="6371"/>
                    <a:pt x="167" y="7639"/>
                  </a:cubicBezTo>
                  <a:cubicBezTo>
                    <a:pt x="267" y="6371"/>
                    <a:pt x="300" y="5071"/>
                    <a:pt x="267" y="3803"/>
                  </a:cubicBezTo>
                  <a:cubicBezTo>
                    <a:pt x="300" y="2535"/>
                    <a:pt x="267" y="1268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1" name="Google Shape;3230;p76">
              <a:extLst>
                <a:ext uri="{FF2B5EF4-FFF2-40B4-BE49-F238E27FC236}">
                  <a16:creationId xmlns:a16="http://schemas.microsoft.com/office/drawing/2014/main" id="{DBBAE174-C2A6-4684-845D-F97B482C2EFC}"/>
                </a:ext>
              </a:extLst>
            </p:cNvPr>
            <p:cNvSpPr/>
            <p:nvPr/>
          </p:nvSpPr>
          <p:spPr>
            <a:xfrm>
              <a:off x="3067350" y="3450100"/>
              <a:ext cx="160975" cy="6000"/>
            </a:xfrm>
            <a:custGeom>
              <a:avLst/>
              <a:gdLst/>
              <a:ahLst/>
              <a:cxnLst/>
              <a:rect l="l" t="t" r="r" b="b"/>
              <a:pathLst>
                <a:path w="6439" h="240" extrusionOk="0">
                  <a:moveTo>
                    <a:pt x="2403" y="0"/>
                  </a:moveTo>
                  <a:cubicBezTo>
                    <a:pt x="1602" y="0"/>
                    <a:pt x="802" y="38"/>
                    <a:pt x="1" y="113"/>
                  </a:cubicBezTo>
                  <a:cubicBezTo>
                    <a:pt x="802" y="188"/>
                    <a:pt x="1602" y="226"/>
                    <a:pt x="2403" y="226"/>
                  </a:cubicBezTo>
                  <a:cubicBezTo>
                    <a:pt x="2670" y="226"/>
                    <a:pt x="2936" y="221"/>
                    <a:pt x="3203" y="213"/>
                  </a:cubicBezTo>
                  <a:cubicBezTo>
                    <a:pt x="3501" y="232"/>
                    <a:pt x="3799" y="240"/>
                    <a:pt x="4098" y="240"/>
                  </a:cubicBezTo>
                  <a:cubicBezTo>
                    <a:pt x="4869" y="240"/>
                    <a:pt x="5645" y="185"/>
                    <a:pt x="6439" y="113"/>
                  </a:cubicBezTo>
                  <a:cubicBezTo>
                    <a:pt x="5613" y="38"/>
                    <a:pt x="4806" y="0"/>
                    <a:pt x="4004" y="0"/>
                  </a:cubicBezTo>
                  <a:cubicBezTo>
                    <a:pt x="3737" y="0"/>
                    <a:pt x="3470" y="5"/>
                    <a:pt x="3203" y="13"/>
                  </a:cubicBezTo>
                  <a:cubicBezTo>
                    <a:pt x="2936" y="5"/>
                    <a:pt x="2670" y="0"/>
                    <a:pt x="24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2" name="Google Shape;3231;p76">
              <a:extLst>
                <a:ext uri="{FF2B5EF4-FFF2-40B4-BE49-F238E27FC236}">
                  <a16:creationId xmlns:a16="http://schemas.microsoft.com/office/drawing/2014/main" id="{A774F6F2-920F-4C6C-29F5-3ED499B1E24C}"/>
                </a:ext>
              </a:extLst>
            </p:cNvPr>
            <p:cNvSpPr/>
            <p:nvPr/>
          </p:nvSpPr>
          <p:spPr>
            <a:xfrm>
              <a:off x="2978125" y="3517950"/>
              <a:ext cx="7525" cy="191000"/>
            </a:xfrm>
            <a:custGeom>
              <a:avLst/>
              <a:gdLst/>
              <a:ahLst/>
              <a:cxnLst/>
              <a:rect l="l" t="t" r="r" b="b"/>
              <a:pathLst>
                <a:path w="301" h="7640" extrusionOk="0">
                  <a:moveTo>
                    <a:pt x="168" y="1"/>
                  </a:moveTo>
                  <a:cubicBezTo>
                    <a:pt x="34" y="1268"/>
                    <a:pt x="1" y="2536"/>
                    <a:pt x="34" y="3804"/>
                  </a:cubicBezTo>
                  <a:cubicBezTo>
                    <a:pt x="1" y="5071"/>
                    <a:pt x="34" y="6372"/>
                    <a:pt x="168" y="7640"/>
                  </a:cubicBezTo>
                  <a:cubicBezTo>
                    <a:pt x="268" y="6372"/>
                    <a:pt x="301" y="5071"/>
                    <a:pt x="268" y="3804"/>
                  </a:cubicBezTo>
                  <a:cubicBezTo>
                    <a:pt x="301" y="2536"/>
                    <a:pt x="268" y="1268"/>
                    <a:pt x="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3" name="Google Shape;3232;p76">
              <a:extLst>
                <a:ext uri="{FF2B5EF4-FFF2-40B4-BE49-F238E27FC236}">
                  <a16:creationId xmlns:a16="http://schemas.microsoft.com/office/drawing/2014/main" id="{C1FDFC11-446F-9EAA-9981-82BA0EB5A08A}"/>
                </a:ext>
              </a:extLst>
            </p:cNvPr>
            <p:cNvSpPr/>
            <p:nvPr/>
          </p:nvSpPr>
          <p:spPr>
            <a:xfrm>
              <a:off x="3054025" y="3518800"/>
              <a:ext cx="57550" cy="80075"/>
            </a:xfrm>
            <a:custGeom>
              <a:avLst/>
              <a:gdLst/>
              <a:ahLst/>
              <a:cxnLst/>
              <a:rect l="l" t="t" r="r" b="b"/>
              <a:pathLst>
                <a:path w="2302" h="3203" extrusionOk="0">
                  <a:moveTo>
                    <a:pt x="0" y="0"/>
                  </a:moveTo>
                  <a:lnTo>
                    <a:pt x="0" y="0"/>
                  </a:lnTo>
                  <a:cubicBezTo>
                    <a:pt x="300" y="601"/>
                    <a:pt x="634" y="1168"/>
                    <a:pt x="1068" y="1668"/>
                  </a:cubicBezTo>
                  <a:cubicBezTo>
                    <a:pt x="1401" y="2235"/>
                    <a:pt x="1835" y="2736"/>
                    <a:pt x="2302" y="3203"/>
                  </a:cubicBezTo>
                  <a:cubicBezTo>
                    <a:pt x="2002" y="2602"/>
                    <a:pt x="1668" y="2068"/>
                    <a:pt x="1234" y="1535"/>
                  </a:cubicBezTo>
                  <a:cubicBezTo>
                    <a:pt x="868" y="1001"/>
                    <a:pt x="467" y="467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4" name="Google Shape;3233;p76">
              <a:extLst>
                <a:ext uri="{FF2B5EF4-FFF2-40B4-BE49-F238E27FC236}">
                  <a16:creationId xmlns:a16="http://schemas.microsoft.com/office/drawing/2014/main" id="{F58DEA67-AEB9-BD8D-5A00-B68DFD3183AE}"/>
                </a:ext>
              </a:extLst>
            </p:cNvPr>
            <p:cNvSpPr/>
            <p:nvPr/>
          </p:nvSpPr>
          <p:spPr>
            <a:xfrm>
              <a:off x="3045675" y="3309475"/>
              <a:ext cx="58400" cy="70075"/>
            </a:xfrm>
            <a:custGeom>
              <a:avLst/>
              <a:gdLst/>
              <a:ahLst/>
              <a:cxnLst/>
              <a:rect l="l" t="t" r="r" b="b"/>
              <a:pathLst>
                <a:path w="2336" h="2803" extrusionOk="0">
                  <a:moveTo>
                    <a:pt x="2336" y="1"/>
                  </a:moveTo>
                  <a:lnTo>
                    <a:pt x="2336" y="1"/>
                  </a:lnTo>
                  <a:cubicBezTo>
                    <a:pt x="1869" y="368"/>
                    <a:pt x="1468" y="835"/>
                    <a:pt x="1101" y="1335"/>
                  </a:cubicBezTo>
                  <a:cubicBezTo>
                    <a:pt x="668" y="1769"/>
                    <a:pt x="301" y="2269"/>
                    <a:pt x="1" y="2803"/>
                  </a:cubicBezTo>
                  <a:cubicBezTo>
                    <a:pt x="468" y="2402"/>
                    <a:pt x="868" y="1935"/>
                    <a:pt x="1235" y="1468"/>
                  </a:cubicBezTo>
                  <a:cubicBezTo>
                    <a:pt x="1669" y="1001"/>
                    <a:pt x="2035" y="534"/>
                    <a:pt x="2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5" name="Google Shape;3234;p76">
              <a:extLst>
                <a:ext uri="{FF2B5EF4-FFF2-40B4-BE49-F238E27FC236}">
                  <a16:creationId xmlns:a16="http://schemas.microsoft.com/office/drawing/2014/main" id="{FFC6E0F3-60C2-EB5E-6D78-7A746C1BC8DE}"/>
                </a:ext>
              </a:extLst>
            </p:cNvPr>
            <p:cNvSpPr/>
            <p:nvPr/>
          </p:nvSpPr>
          <p:spPr>
            <a:xfrm>
              <a:off x="2863875" y="3327825"/>
              <a:ext cx="55900" cy="55075"/>
            </a:xfrm>
            <a:custGeom>
              <a:avLst/>
              <a:gdLst/>
              <a:ahLst/>
              <a:cxnLst/>
              <a:rect l="l" t="t" r="r" b="b"/>
              <a:pathLst>
                <a:path w="2236" h="2203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434"/>
                    <a:pt x="635" y="834"/>
                    <a:pt x="1035" y="1201"/>
                  </a:cubicBezTo>
                  <a:cubicBezTo>
                    <a:pt x="1402" y="1568"/>
                    <a:pt x="1802" y="1935"/>
                    <a:pt x="2236" y="2202"/>
                  </a:cubicBezTo>
                  <a:cubicBezTo>
                    <a:pt x="1936" y="1768"/>
                    <a:pt x="1602" y="1368"/>
                    <a:pt x="1202" y="1035"/>
                  </a:cubicBezTo>
                  <a:cubicBezTo>
                    <a:pt x="835" y="634"/>
                    <a:pt x="434" y="301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6" name="Google Shape;3235;p76">
              <a:extLst>
                <a:ext uri="{FF2B5EF4-FFF2-40B4-BE49-F238E27FC236}">
                  <a16:creationId xmlns:a16="http://schemas.microsoft.com/office/drawing/2014/main" id="{8D2A6A48-FF0E-1120-BBA8-48371A62DC45}"/>
                </a:ext>
              </a:extLst>
            </p:cNvPr>
            <p:cNvSpPr/>
            <p:nvPr/>
          </p:nvSpPr>
          <p:spPr>
            <a:xfrm>
              <a:off x="2858875" y="3511300"/>
              <a:ext cx="54225" cy="69225"/>
            </a:xfrm>
            <a:custGeom>
              <a:avLst/>
              <a:gdLst/>
              <a:ahLst/>
              <a:cxnLst/>
              <a:rect l="l" t="t" r="r" b="b"/>
              <a:pathLst>
                <a:path w="2169" h="2769" extrusionOk="0">
                  <a:moveTo>
                    <a:pt x="2169" y="0"/>
                  </a:moveTo>
                  <a:lnTo>
                    <a:pt x="2169" y="0"/>
                  </a:lnTo>
                  <a:cubicBezTo>
                    <a:pt x="1702" y="400"/>
                    <a:pt x="1335" y="834"/>
                    <a:pt x="1001" y="1301"/>
                  </a:cubicBezTo>
                  <a:cubicBezTo>
                    <a:pt x="601" y="1768"/>
                    <a:pt x="268" y="2235"/>
                    <a:pt x="1" y="2769"/>
                  </a:cubicBezTo>
                  <a:cubicBezTo>
                    <a:pt x="434" y="2368"/>
                    <a:pt x="835" y="1935"/>
                    <a:pt x="1168" y="1434"/>
                  </a:cubicBezTo>
                  <a:cubicBezTo>
                    <a:pt x="1568" y="1001"/>
                    <a:pt x="1902" y="534"/>
                    <a:pt x="21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7" name="Google Shape;3236;p76">
              <a:extLst>
                <a:ext uri="{FF2B5EF4-FFF2-40B4-BE49-F238E27FC236}">
                  <a16:creationId xmlns:a16="http://schemas.microsoft.com/office/drawing/2014/main" id="{0C0AB102-CD12-ABA7-2950-12ECC7BEE066}"/>
                </a:ext>
              </a:extLst>
            </p:cNvPr>
            <p:cNvSpPr/>
            <p:nvPr/>
          </p:nvSpPr>
          <p:spPr>
            <a:xfrm>
              <a:off x="5695900" y="2066100"/>
              <a:ext cx="60075" cy="5025"/>
            </a:xfrm>
            <a:custGeom>
              <a:avLst/>
              <a:gdLst/>
              <a:ahLst/>
              <a:cxnLst/>
              <a:rect l="l" t="t" r="r" b="b"/>
              <a:pathLst>
                <a:path w="2403" h="201" extrusionOk="0">
                  <a:moveTo>
                    <a:pt x="1202" y="0"/>
                  </a:moveTo>
                  <a:cubicBezTo>
                    <a:pt x="801" y="0"/>
                    <a:pt x="401" y="33"/>
                    <a:pt x="1" y="100"/>
                  </a:cubicBezTo>
                  <a:cubicBezTo>
                    <a:pt x="401" y="167"/>
                    <a:pt x="801" y="200"/>
                    <a:pt x="1202" y="200"/>
                  </a:cubicBezTo>
                  <a:cubicBezTo>
                    <a:pt x="1602" y="200"/>
                    <a:pt x="2002" y="167"/>
                    <a:pt x="2402" y="100"/>
                  </a:cubicBezTo>
                  <a:cubicBezTo>
                    <a:pt x="2002" y="33"/>
                    <a:pt x="1602" y="0"/>
                    <a:pt x="12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8" name="Google Shape;3237;p76">
              <a:extLst>
                <a:ext uri="{FF2B5EF4-FFF2-40B4-BE49-F238E27FC236}">
                  <a16:creationId xmlns:a16="http://schemas.microsoft.com/office/drawing/2014/main" id="{4C79466F-660F-1DA8-3D0B-9EDB4AC764AC}"/>
                </a:ext>
              </a:extLst>
            </p:cNvPr>
            <p:cNvSpPr/>
            <p:nvPr/>
          </p:nvSpPr>
          <p:spPr>
            <a:xfrm>
              <a:off x="5784300" y="1972700"/>
              <a:ext cx="7525" cy="71725"/>
            </a:xfrm>
            <a:custGeom>
              <a:avLst/>
              <a:gdLst/>
              <a:ahLst/>
              <a:cxnLst/>
              <a:rect l="l" t="t" r="r" b="b"/>
              <a:pathLst>
                <a:path w="301" h="2869" extrusionOk="0">
                  <a:moveTo>
                    <a:pt x="167" y="0"/>
                  </a:moveTo>
                  <a:cubicBezTo>
                    <a:pt x="34" y="467"/>
                    <a:pt x="1" y="967"/>
                    <a:pt x="34" y="1434"/>
                  </a:cubicBezTo>
                  <a:cubicBezTo>
                    <a:pt x="1" y="1935"/>
                    <a:pt x="34" y="2402"/>
                    <a:pt x="167" y="2869"/>
                  </a:cubicBezTo>
                  <a:cubicBezTo>
                    <a:pt x="301" y="1935"/>
                    <a:pt x="301" y="967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9" name="Google Shape;3238;p76">
              <a:extLst>
                <a:ext uri="{FF2B5EF4-FFF2-40B4-BE49-F238E27FC236}">
                  <a16:creationId xmlns:a16="http://schemas.microsoft.com/office/drawing/2014/main" id="{A8D34C2F-E2A2-C979-7652-19BDE1ABE2A7}"/>
                </a:ext>
              </a:extLst>
            </p:cNvPr>
            <p:cNvSpPr/>
            <p:nvPr/>
          </p:nvSpPr>
          <p:spPr>
            <a:xfrm>
              <a:off x="5821825" y="2063575"/>
              <a:ext cx="60900" cy="5675"/>
            </a:xfrm>
            <a:custGeom>
              <a:avLst/>
              <a:gdLst/>
              <a:ahLst/>
              <a:cxnLst/>
              <a:rect l="l" t="t" r="r" b="b"/>
              <a:pathLst>
                <a:path w="2436" h="227" extrusionOk="0">
                  <a:moveTo>
                    <a:pt x="1218" y="1"/>
                  </a:moveTo>
                  <a:cubicBezTo>
                    <a:pt x="810" y="1"/>
                    <a:pt x="401" y="34"/>
                    <a:pt x="1" y="101"/>
                  </a:cubicBezTo>
                  <a:cubicBezTo>
                    <a:pt x="401" y="184"/>
                    <a:pt x="810" y="226"/>
                    <a:pt x="1218" y="226"/>
                  </a:cubicBezTo>
                  <a:cubicBezTo>
                    <a:pt x="1627" y="226"/>
                    <a:pt x="2035" y="184"/>
                    <a:pt x="2436" y="101"/>
                  </a:cubicBezTo>
                  <a:cubicBezTo>
                    <a:pt x="2035" y="34"/>
                    <a:pt x="1627" y="1"/>
                    <a:pt x="12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0" name="Google Shape;3239;p76">
              <a:extLst>
                <a:ext uri="{FF2B5EF4-FFF2-40B4-BE49-F238E27FC236}">
                  <a16:creationId xmlns:a16="http://schemas.microsoft.com/office/drawing/2014/main" id="{80DB9A87-2D15-C5FA-BEDA-B47FBCC6898C}"/>
                </a:ext>
              </a:extLst>
            </p:cNvPr>
            <p:cNvSpPr/>
            <p:nvPr/>
          </p:nvSpPr>
          <p:spPr>
            <a:xfrm>
              <a:off x="5786800" y="2091100"/>
              <a:ext cx="6700" cy="70925"/>
            </a:xfrm>
            <a:custGeom>
              <a:avLst/>
              <a:gdLst/>
              <a:ahLst/>
              <a:cxnLst/>
              <a:rect l="l" t="t" r="r" b="b"/>
              <a:pathLst>
                <a:path w="268" h="2837" extrusionOk="0">
                  <a:moveTo>
                    <a:pt x="134" y="1"/>
                  </a:moveTo>
                  <a:cubicBezTo>
                    <a:pt x="1" y="935"/>
                    <a:pt x="1" y="1902"/>
                    <a:pt x="134" y="2836"/>
                  </a:cubicBezTo>
                  <a:cubicBezTo>
                    <a:pt x="267" y="1902"/>
                    <a:pt x="267" y="935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1" name="Google Shape;3240;p76">
              <a:extLst>
                <a:ext uri="{FF2B5EF4-FFF2-40B4-BE49-F238E27FC236}">
                  <a16:creationId xmlns:a16="http://schemas.microsoft.com/office/drawing/2014/main" id="{481C4BFC-13EC-8AD4-CFF8-E96F0CCDB279}"/>
                </a:ext>
              </a:extLst>
            </p:cNvPr>
            <p:cNvSpPr/>
            <p:nvPr/>
          </p:nvSpPr>
          <p:spPr>
            <a:xfrm>
              <a:off x="5816825" y="2091025"/>
              <a:ext cx="23375" cy="30200"/>
            </a:xfrm>
            <a:custGeom>
              <a:avLst/>
              <a:gdLst/>
              <a:ahLst/>
              <a:cxnLst/>
              <a:rect l="l" t="t" r="r" b="b"/>
              <a:pathLst>
                <a:path w="935" h="1208" extrusionOk="0">
                  <a:moveTo>
                    <a:pt x="49" y="1"/>
                  </a:moveTo>
                  <a:cubicBezTo>
                    <a:pt x="43" y="1"/>
                    <a:pt x="38" y="2"/>
                    <a:pt x="34" y="4"/>
                  </a:cubicBezTo>
                  <a:cubicBezTo>
                    <a:pt x="0" y="37"/>
                    <a:pt x="134" y="337"/>
                    <a:pt x="401" y="671"/>
                  </a:cubicBezTo>
                  <a:cubicBezTo>
                    <a:pt x="619" y="983"/>
                    <a:pt x="838" y="1208"/>
                    <a:pt x="892" y="1208"/>
                  </a:cubicBezTo>
                  <a:cubicBezTo>
                    <a:pt x="896" y="1208"/>
                    <a:pt x="899" y="1207"/>
                    <a:pt x="901" y="1205"/>
                  </a:cubicBezTo>
                  <a:cubicBezTo>
                    <a:pt x="934" y="1171"/>
                    <a:pt x="801" y="871"/>
                    <a:pt x="568" y="537"/>
                  </a:cubicBezTo>
                  <a:cubicBezTo>
                    <a:pt x="349" y="225"/>
                    <a:pt x="130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2" name="Google Shape;3241;p76">
              <a:extLst>
                <a:ext uri="{FF2B5EF4-FFF2-40B4-BE49-F238E27FC236}">
                  <a16:creationId xmlns:a16="http://schemas.microsoft.com/office/drawing/2014/main" id="{13EAD399-6E22-574D-D313-FA19B832C649}"/>
                </a:ext>
              </a:extLst>
            </p:cNvPr>
            <p:cNvSpPr/>
            <p:nvPr/>
          </p:nvSpPr>
          <p:spPr>
            <a:xfrm>
              <a:off x="5812650" y="2012625"/>
              <a:ext cx="24225" cy="26050"/>
            </a:xfrm>
            <a:custGeom>
              <a:avLst/>
              <a:gdLst/>
              <a:ahLst/>
              <a:cxnLst/>
              <a:rect l="l" t="t" r="r" b="b"/>
              <a:pathLst>
                <a:path w="969" h="1042" extrusionOk="0">
                  <a:moveTo>
                    <a:pt x="924" y="1"/>
                  </a:moveTo>
                  <a:cubicBezTo>
                    <a:pt x="867" y="1"/>
                    <a:pt x="648" y="191"/>
                    <a:pt x="401" y="438"/>
                  </a:cubicBezTo>
                  <a:cubicBezTo>
                    <a:pt x="167" y="738"/>
                    <a:pt x="1" y="1005"/>
                    <a:pt x="34" y="1038"/>
                  </a:cubicBezTo>
                  <a:cubicBezTo>
                    <a:pt x="39" y="1041"/>
                    <a:pt x="45" y="1042"/>
                    <a:pt x="51" y="1042"/>
                  </a:cubicBezTo>
                  <a:cubicBezTo>
                    <a:pt x="135" y="1042"/>
                    <a:pt x="351" y="852"/>
                    <a:pt x="568" y="605"/>
                  </a:cubicBezTo>
                  <a:cubicBezTo>
                    <a:pt x="835" y="304"/>
                    <a:pt x="968" y="38"/>
                    <a:pt x="935" y="4"/>
                  </a:cubicBezTo>
                  <a:cubicBezTo>
                    <a:pt x="932" y="2"/>
                    <a:pt x="929" y="1"/>
                    <a:pt x="9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3" name="Google Shape;3242;p76">
              <a:extLst>
                <a:ext uri="{FF2B5EF4-FFF2-40B4-BE49-F238E27FC236}">
                  <a16:creationId xmlns:a16="http://schemas.microsoft.com/office/drawing/2014/main" id="{F802DA98-DD51-25AA-D172-EEB654D270CC}"/>
                </a:ext>
              </a:extLst>
            </p:cNvPr>
            <p:cNvSpPr/>
            <p:nvPr/>
          </p:nvSpPr>
          <p:spPr>
            <a:xfrm>
              <a:off x="5745100" y="2019250"/>
              <a:ext cx="23375" cy="21150"/>
            </a:xfrm>
            <a:custGeom>
              <a:avLst/>
              <a:gdLst/>
              <a:ahLst/>
              <a:cxnLst/>
              <a:rect l="l" t="t" r="r" b="b"/>
              <a:pathLst>
                <a:path w="935" h="846" extrusionOk="0">
                  <a:moveTo>
                    <a:pt x="50" y="1"/>
                  </a:moveTo>
                  <a:cubicBezTo>
                    <a:pt x="43" y="1"/>
                    <a:pt x="38" y="3"/>
                    <a:pt x="34" y="6"/>
                  </a:cubicBezTo>
                  <a:cubicBezTo>
                    <a:pt x="1" y="73"/>
                    <a:pt x="134" y="273"/>
                    <a:pt x="368" y="506"/>
                  </a:cubicBezTo>
                  <a:cubicBezTo>
                    <a:pt x="577" y="716"/>
                    <a:pt x="787" y="845"/>
                    <a:pt x="852" y="845"/>
                  </a:cubicBezTo>
                  <a:cubicBezTo>
                    <a:pt x="859" y="845"/>
                    <a:pt x="865" y="843"/>
                    <a:pt x="868" y="840"/>
                  </a:cubicBezTo>
                  <a:cubicBezTo>
                    <a:pt x="935" y="807"/>
                    <a:pt x="768" y="573"/>
                    <a:pt x="534" y="340"/>
                  </a:cubicBezTo>
                  <a:cubicBezTo>
                    <a:pt x="325" y="130"/>
                    <a:pt x="115" y="1"/>
                    <a:pt x="5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4" name="Google Shape;3243;p76">
              <a:extLst>
                <a:ext uri="{FF2B5EF4-FFF2-40B4-BE49-F238E27FC236}">
                  <a16:creationId xmlns:a16="http://schemas.microsoft.com/office/drawing/2014/main" id="{0B76E914-E565-B4ED-6A26-E5AF231B645D}"/>
                </a:ext>
              </a:extLst>
            </p:cNvPr>
            <p:cNvSpPr/>
            <p:nvPr/>
          </p:nvSpPr>
          <p:spPr>
            <a:xfrm>
              <a:off x="5742600" y="2087700"/>
              <a:ext cx="23375" cy="26775"/>
            </a:xfrm>
            <a:custGeom>
              <a:avLst/>
              <a:gdLst/>
              <a:ahLst/>
              <a:cxnLst/>
              <a:rect l="l" t="t" r="r" b="b"/>
              <a:pathLst>
                <a:path w="935" h="1071" extrusionOk="0">
                  <a:moveTo>
                    <a:pt x="859" y="0"/>
                  </a:moveTo>
                  <a:cubicBezTo>
                    <a:pt x="805" y="0"/>
                    <a:pt x="586" y="223"/>
                    <a:pt x="368" y="504"/>
                  </a:cubicBezTo>
                  <a:cubicBezTo>
                    <a:pt x="167" y="771"/>
                    <a:pt x="1" y="1071"/>
                    <a:pt x="67" y="1071"/>
                  </a:cubicBezTo>
                  <a:cubicBezTo>
                    <a:pt x="134" y="1071"/>
                    <a:pt x="334" y="904"/>
                    <a:pt x="568" y="604"/>
                  </a:cubicBezTo>
                  <a:cubicBezTo>
                    <a:pt x="768" y="304"/>
                    <a:pt x="935" y="70"/>
                    <a:pt x="868" y="3"/>
                  </a:cubicBezTo>
                  <a:cubicBezTo>
                    <a:pt x="866" y="1"/>
                    <a:pt x="863" y="0"/>
                    <a:pt x="8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5" name="Google Shape;3244;p76">
              <a:extLst>
                <a:ext uri="{FF2B5EF4-FFF2-40B4-BE49-F238E27FC236}">
                  <a16:creationId xmlns:a16="http://schemas.microsoft.com/office/drawing/2014/main" id="{A1128537-706E-7763-E1AF-A54DAF89F74F}"/>
                </a:ext>
              </a:extLst>
            </p:cNvPr>
            <p:cNvSpPr/>
            <p:nvPr/>
          </p:nvSpPr>
          <p:spPr>
            <a:xfrm>
              <a:off x="1763925" y="3927950"/>
              <a:ext cx="60900" cy="6475"/>
            </a:xfrm>
            <a:custGeom>
              <a:avLst/>
              <a:gdLst/>
              <a:ahLst/>
              <a:cxnLst/>
              <a:rect l="l" t="t" r="r" b="b"/>
              <a:pathLst>
                <a:path w="2436" h="259" extrusionOk="0">
                  <a:moveTo>
                    <a:pt x="947" y="1"/>
                  </a:moveTo>
                  <a:cubicBezTo>
                    <a:pt x="632" y="1"/>
                    <a:pt x="307" y="44"/>
                    <a:pt x="1" y="146"/>
                  </a:cubicBezTo>
                  <a:cubicBezTo>
                    <a:pt x="301" y="221"/>
                    <a:pt x="601" y="259"/>
                    <a:pt x="915" y="259"/>
                  </a:cubicBezTo>
                  <a:cubicBezTo>
                    <a:pt x="1020" y="259"/>
                    <a:pt x="1127" y="255"/>
                    <a:pt x="1235" y="246"/>
                  </a:cubicBezTo>
                  <a:cubicBezTo>
                    <a:pt x="1335" y="255"/>
                    <a:pt x="1435" y="259"/>
                    <a:pt x="1535" y="259"/>
                  </a:cubicBezTo>
                  <a:cubicBezTo>
                    <a:pt x="1835" y="259"/>
                    <a:pt x="2136" y="221"/>
                    <a:pt x="2436" y="146"/>
                  </a:cubicBezTo>
                  <a:cubicBezTo>
                    <a:pt x="2130" y="44"/>
                    <a:pt x="1824" y="1"/>
                    <a:pt x="1518" y="1"/>
                  </a:cubicBezTo>
                  <a:cubicBezTo>
                    <a:pt x="1424" y="1"/>
                    <a:pt x="1329" y="5"/>
                    <a:pt x="1235" y="13"/>
                  </a:cubicBezTo>
                  <a:cubicBezTo>
                    <a:pt x="1140" y="5"/>
                    <a:pt x="1044" y="1"/>
                    <a:pt x="94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6" name="Google Shape;3245;p76">
              <a:extLst>
                <a:ext uri="{FF2B5EF4-FFF2-40B4-BE49-F238E27FC236}">
                  <a16:creationId xmlns:a16="http://schemas.microsoft.com/office/drawing/2014/main" id="{56A6B33D-8DCF-5D4D-6BC6-02751F657E58}"/>
                </a:ext>
              </a:extLst>
            </p:cNvPr>
            <p:cNvSpPr/>
            <p:nvPr/>
          </p:nvSpPr>
          <p:spPr>
            <a:xfrm>
              <a:off x="1853150" y="3835700"/>
              <a:ext cx="6700" cy="71725"/>
            </a:xfrm>
            <a:custGeom>
              <a:avLst/>
              <a:gdLst/>
              <a:ahLst/>
              <a:cxnLst/>
              <a:rect l="l" t="t" r="r" b="b"/>
              <a:pathLst>
                <a:path w="268" h="2869" extrusionOk="0">
                  <a:moveTo>
                    <a:pt x="134" y="0"/>
                  </a:moveTo>
                  <a:cubicBezTo>
                    <a:pt x="1" y="934"/>
                    <a:pt x="1" y="1901"/>
                    <a:pt x="134" y="2869"/>
                  </a:cubicBezTo>
                  <a:cubicBezTo>
                    <a:pt x="268" y="1901"/>
                    <a:pt x="268" y="934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7" name="Google Shape;3246;p76">
              <a:extLst>
                <a:ext uri="{FF2B5EF4-FFF2-40B4-BE49-F238E27FC236}">
                  <a16:creationId xmlns:a16="http://schemas.microsoft.com/office/drawing/2014/main" id="{4894BF71-455A-FF02-693D-D6ED251D1C61}"/>
                </a:ext>
              </a:extLst>
            </p:cNvPr>
            <p:cNvSpPr/>
            <p:nvPr/>
          </p:nvSpPr>
          <p:spPr>
            <a:xfrm>
              <a:off x="1890700" y="3926275"/>
              <a:ext cx="60050" cy="5650"/>
            </a:xfrm>
            <a:custGeom>
              <a:avLst/>
              <a:gdLst/>
              <a:ahLst/>
              <a:cxnLst/>
              <a:rect l="l" t="t" r="r" b="b"/>
              <a:pathLst>
                <a:path w="2402" h="226" extrusionOk="0">
                  <a:moveTo>
                    <a:pt x="901" y="0"/>
                  </a:moveTo>
                  <a:cubicBezTo>
                    <a:pt x="600" y="0"/>
                    <a:pt x="300" y="38"/>
                    <a:pt x="0" y="113"/>
                  </a:cubicBezTo>
                  <a:cubicBezTo>
                    <a:pt x="275" y="188"/>
                    <a:pt x="588" y="226"/>
                    <a:pt x="896" y="226"/>
                  </a:cubicBezTo>
                  <a:cubicBezTo>
                    <a:pt x="999" y="226"/>
                    <a:pt x="1101" y="221"/>
                    <a:pt x="1201" y="213"/>
                  </a:cubicBezTo>
                  <a:cubicBezTo>
                    <a:pt x="1301" y="221"/>
                    <a:pt x="1401" y="226"/>
                    <a:pt x="1501" y="226"/>
                  </a:cubicBezTo>
                  <a:cubicBezTo>
                    <a:pt x="1801" y="226"/>
                    <a:pt x="2102" y="188"/>
                    <a:pt x="2402" y="113"/>
                  </a:cubicBezTo>
                  <a:cubicBezTo>
                    <a:pt x="2102" y="38"/>
                    <a:pt x="1801" y="0"/>
                    <a:pt x="1501" y="0"/>
                  </a:cubicBezTo>
                  <a:cubicBezTo>
                    <a:pt x="1401" y="0"/>
                    <a:pt x="1301" y="5"/>
                    <a:pt x="1201" y="13"/>
                  </a:cubicBezTo>
                  <a:cubicBezTo>
                    <a:pt x="1101" y="5"/>
                    <a:pt x="10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8" name="Google Shape;3247;p76">
              <a:extLst>
                <a:ext uri="{FF2B5EF4-FFF2-40B4-BE49-F238E27FC236}">
                  <a16:creationId xmlns:a16="http://schemas.microsoft.com/office/drawing/2014/main" id="{69ACCB6D-FCAF-1A6F-7C05-FDB57A2E970D}"/>
                </a:ext>
              </a:extLst>
            </p:cNvPr>
            <p:cNvSpPr/>
            <p:nvPr/>
          </p:nvSpPr>
          <p:spPr>
            <a:xfrm>
              <a:off x="1854825" y="3953275"/>
              <a:ext cx="7525" cy="71750"/>
            </a:xfrm>
            <a:custGeom>
              <a:avLst/>
              <a:gdLst/>
              <a:ahLst/>
              <a:cxnLst/>
              <a:rect l="l" t="t" r="r" b="b"/>
              <a:pathLst>
                <a:path w="301" h="2870" extrusionOk="0">
                  <a:moveTo>
                    <a:pt x="134" y="0"/>
                  </a:moveTo>
                  <a:cubicBezTo>
                    <a:pt x="1" y="968"/>
                    <a:pt x="1" y="1902"/>
                    <a:pt x="134" y="2869"/>
                  </a:cubicBezTo>
                  <a:cubicBezTo>
                    <a:pt x="301" y="1902"/>
                    <a:pt x="301" y="968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9" name="Google Shape;3248;p76">
              <a:extLst>
                <a:ext uri="{FF2B5EF4-FFF2-40B4-BE49-F238E27FC236}">
                  <a16:creationId xmlns:a16="http://schemas.microsoft.com/office/drawing/2014/main" id="{882802A1-2392-9109-876C-CDC5D34EC4D7}"/>
                </a:ext>
              </a:extLst>
            </p:cNvPr>
            <p:cNvSpPr/>
            <p:nvPr/>
          </p:nvSpPr>
          <p:spPr>
            <a:xfrm>
              <a:off x="1884850" y="3953850"/>
              <a:ext cx="23375" cy="30375"/>
            </a:xfrm>
            <a:custGeom>
              <a:avLst/>
              <a:gdLst/>
              <a:ahLst/>
              <a:cxnLst/>
              <a:rect l="l" t="t" r="r" b="b"/>
              <a:pathLst>
                <a:path w="935" h="1215" extrusionOk="0">
                  <a:moveTo>
                    <a:pt x="60" y="0"/>
                  </a:moveTo>
                  <a:cubicBezTo>
                    <a:pt x="50" y="0"/>
                    <a:pt x="41" y="4"/>
                    <a:pt x="34" y="11"/>
                  </a:cubicBezTo>
                  <a:cubicBezTo>
                    <a:pt x="1" y="44"/>
                    <a:pt x="134" y="311"/>
                    <a:pt x="367" y="645"/>
                  </a:cubicBezTo>
                  <a:cubicBezTo>
                    <a:pt x="588" y="959"/>
                    <a:pt x="808" y="1214"/>
                    <a:pt x="888" y="1214"/>
                  </a:cubicBezTo>
                  <a:cubicBezTo>
                    <a:pt x="893" y="1214"/>
                    <a:pt x="897" y="1213"/>
                    <a:pt x="901" y="1212"/>
                  </a:cubicBezTo>
                  <a:cubicBezTo>
                    <a:pt x="935" y="1145"/>
                    <a:pt x="801" y="878"/>
                    <a:pt x="568" y="544"/>
                  </a:cubicBezTo>
                  <a:cubicBezTo>
                    <a:pt x="358" y="246"/>
                    <a:pt x="149" y="0"/>
                    <a:pt x="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0" name="Google Shape;3249;p76">
              <a:extLst>
                <a:ext uri="{FF2B5EF4-FFF2-40B4-BE49-F238E27FC236}">
                  <a16:creationId xmlns:a16="http://schemas.microsoft.com/office/drawing/2014/main" id="{D7C5ACF9-6304-633F-33F6-8AB825B41487}"/>
                </a:ext>
              </a:extLst>
            </p:cNvPr>
            <p:cNvSpPr/>
            <p:nvPr/>
          </p:nvSpPr>
          <p:spPr>
            <a:xfrm>
              <a:off x="1880675" y="3874800"/>
              <a:ext cx="25050" cy="26875"/>
            </a:xfrm>
            <a:custGeom>
              <a:avLst/>
              <a:gdLst/>
              <a:ahLst/>
              <a:cxnLst/>
              <a:rect l="l" t="t" r="r" b="b"/>
              <a:pathLst>
                <a:path w="1002" h="1075" extrusionOk="0">
                  <a:moveTo>
                    <a:pt x="924" y="0"/>
                  </a:moveTo>
                  <a:cubicBezTo>
                    <a:pt x="867" y="0"/>
                    <a:pt x="651" y="192"/>
                    <a:pt x="434" y="471"/>
                  </a:cubicBezTo>
                  <a:cubicBezTo>
                    <a:pt x="168" y="771"/>
                    <a:pt x="1" y="1038"/>
                    <a:pt x="67" y="1071"/>
                  </a:cubicBezTo>
                  <a:cubicBezTo>
                    <a:pt x="70" y="1074"/>
                    <a:pt x="73" y="1075"/>
                    <a:pt x="78" y="1075"/>
                  </a:cubicBezTo>
                  <a:cubicBezTo>
                    <a:pt x="135" y="1075"/>
                    <a:pt x="354" y="883"/>
                    <a:pt x="601" y="604"/>
                  </a:cubicBezTo>
                  <a:cubicBezTo>
                    <a:pt x="835" y="304"/>
                    <a:pt x="1001" y="71"/>
                    <a:pt x="935" y="4"/>
                  </a:cubicBezTo>
                  <a:cubicBezTo>
                    <a:pt x="932" y="1"/>
                    <a:pt x="929" y="0"/>
                    <a:pt x="9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1" name="Google Shape;3250;p76">
              <a:extLst>
                <a:ext uri="{FF2B5EF4-FFF2-40B4-BE49-F238E27FC236}">
                  <a16:creationId xmlns:a16="http://schemas.microsoft.com/office/drawing/2014/main" id="{AED101EE-6ABB-D226-F23B-E8ECE1751EC0}"/>
                </a:ext>
              </a:extLst>
            </p:cNvPr>
            <p:cNvSpPr/>
            <p:nvPr/>
          </p:nvSpPr>
          <p:spPr>
            <a:xfrm>
              <a:off x="1813125" y="3882025"/>
              <a:ext cx="23375" cy="21350"/>
            </a:xfrm>
            <a:custGeom>
              <a:avLst/>
              <a:gdLst/>
              <a:ahLst/>
              <a:cxnLst/>
              <a:rect l="l" t="t" r="r" b="b"/>
              <a:pathLst>
                <a:path w="935" h="854" extrusionOk="0">
                  <a:moveTo>
                    <a:pt x="73" y="0"/>
                  </a:moveTo>
                  <a:cubicBezTo>
                    <a:pt x="57" y="0"/>
                    <a:pt x="44" y="5"/>
                    <a:pt x="34" y="15"/>
                  </a:cubicBezTo>
                  <a:cubicBezTo>
                    <a:pt x="1" y="48"/>
                    <a:pt x="168" y="282"/>
                    <a:pt x="401" y="515"/>
                  </a:cubicBezTo>
                  <a:cubicBezTo>
                    <a:pt x="614" y="698"/>
                    <a:pt x="800" y="853"/>
                    <a:pt x="881" y="853"/>
                  </a:cubicBezTo>
                  <a:cubicBezTo>
                    <a:pt x="889" y="853"/>
                    <a:pt x="896" y="852"/>
                    <a:pt x="901" y="849"/>
                  </a:cubicBezTo>
                  <a:cubicBezTo>
                    <a:pt x="935" y="782"/>
                    <a:pt x="768" y="582"/>
                    <a:pt x="535" y="349"/>
                  </a:cubicBezTo>
                  <a:cubicBezTo>
                    <a:pt x="336" y="150"/>
                    <a:pt x="162" y="0"/>
                    <a:pt x="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2" name="Google Shape;3251;p76">
              <a:extLst>
                <a:ext uri="{FF2B5EF4-FFF2-40B4-BE49-F238E27FC236}">
                  <a16:creationId xmlns:a16="http://schemas.microsoft.com/office/drawing/2014/main" id="{3D69B8C7-899D-C5F5-1402-74868FA53C73}"/>
                </a:ext>
              </a:extLst>
            </p:cNvPr>
            <p:cNvSpPr/>
            <p:nvPr/>
          </p:nvSpPr>
          <p:spPr>
            <a:xfrm>
              <a:off x="1811475" y="3950675"/>
              <a:ext cx="22525" cy="26050"/>
            </a:xfrm>
            <a:custGeom>
              <a:avLst/>
              <a:gdLst/>
              <a:ahLst/>
              <a:cxnLst/>
              <a:rect l="l" t="t" r="r" b="b"/>
              <a:pathLst>
                <a:path w="901" h="1042" extrusionOk="0">
                  <a:moveTo>
                    <a:pt x="824" y="1"/>
                  </a:moveTo>
                  <a:cubicBezTo>
                    <a:pt x="771" y="1"/>
                    <a:pt x="583" y="191"/>
                    <a:pt x="367" y="438"/>
                  </a:cubicBezTo>
                  <a:cubicBezTo>
                    <a:pt x="134" y="738"/>
                    <a:pt x="0" y="1005"/>
                    <a:pt x="33" y="1038"/>
                  </a:cubicBezTo>
                  <a:cubicBezTo>
                    <a:pt x="38" y="1041"/>
                    <a:pt x="44" y="1042"/>
                    <a:pt x="50" y="1042"/>
                  </a:cubicBezTo>
                  <a:cubicBezTo>
                    <a:pt x="130" y="1042"/>
                    <a:pt x="317" y="850"/>
                    <a:pt x="534" y="571"/>
                  </a:cubicBezTo>
                  <a:cubicBezTo>
                    <a:pt x="767" y="305"/>
                    <a:pt x="901" y="38"/>
                    <a:pt x="834" y="4"/>
                  </a:cubicBezTo>
                  <a:cubicBezTo>
                    <a:pt x="832" y="2"/>
                    <a:pt x="828" y="1"/>
                    <a:pt x="8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3" name="Google Shape;3252;p76">
              <a:extLst>
                <a:ext uri="{FF2B5EF4-FFF2-40B4-BE49-F238E27FC236}">
                  <a16:creationId xmlns:a16="http://schemas.microsoft.com/office/drawing/2014/main" id="{9510CF17-64FC-DBA3-B786-C8680979788A}"/>
                </a:ext>
              </a:extLst>
            </p:cNvPr>
            <p:cNvSpPr/>
            <p:nvPr/>
          </p:nvSpPr>
          <p:spPr>
            <a:xfrm>
              <a:off x="4864475" y="1476500"/>
              <a:ext cx="80075" cy="79250"/>
            </a:xfrm>
            <a:custGeom>
              <a:avLst/>
              <a:gdLst/>
              <a:ahLst/>
              <a:cxnLst/>
              <a:rect l="l" t="t" r="r" b="b"/>
              <a:pathLst>
                <a:path w="3203" h="3170" extrusionOk="0">
                  <a:moveTo>
                    <a:pt x="1568" y="0"/>
                  </a:moveTo>
                  <a:lnTo>
                    <a:pt x="1435" y="401"/>
                  </a:lnTo>
                  <a:cubicBezTo>
                    <a:pt x="1235" y="868"/>
                    <a:pt x="835" y="1268"/>
                    <a:pt x="368" y="1502"/>
                  </a:cubicBezTo>
                  <a:lnTo>
                    <a:pt x="1" y="1668"/>
                  </a:lnTo>
                  <a:lnTo>
                    <a:pt x="301" y="1768"/>
                  </a:lnTo>
                  <a:cubicBezTo>
                    <a:pt x="801" y="1969"/>
                    <a:pt x="1235" y="2369"/>
                    <a:pt x="1502" y="2869"/>
                  </a:cubicBezTo>
                  <a:lnTo>
                    <a:pt x="1635" y="3169"/>
                  </a:lnTo>
                  <a:lnTo>
                    <a:pt x="1702" y="2936"/>
                  </a:lnTo>
                  <a:cubicBezTo>
                    <a:pt x="1935" y="2402"/>
                    <a:pt x="2369" y="1969"/>
                    <a:pt x="2903" y="1735"/>
                  </a:cubicBezTo>
                  <a:lnTo>
                    <a:pt x="3203" y="1602"/>
                  </a:lnTo>
                  <a:lnTo>
                    <a:pt x="2903" y="1468"/>
                  </a:lnTo>
                  <a:cubicBezTo>
                    <a:pt x="2369" y="1268"/>
                    <a:pt x="1935" y="834"/>
                    <a:pt x="1702" y="301"/>
                  </a:cubicBezTo>
                  <a:lnTo>
                    <a:pt x="15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4" name="Google Shape;3253;p76">
              <a:extLst>
                <a:ext uri="{FF2B5EF4-FFF2-40B4-BE49-F238E27FC236}">
                  <a16:creationId xmlns:a16="http://schemas.microsoft.com/office/drawing/2014/main" id="{42674D93-3846-B8F7-F90E-4CE707487034}"/>
                </a:ext>
              </a:extLst>
            </p:cNvPr>
            <p:cNvSpPr/>
            <p:nvPr/>
          </p:nvSpPr>
          <p:spPr>
            <a:xfrm>
              <a:off x="1756425" y="2458875"/>
              <a:ext cx="75925" cy="74250"/>
            </a:xfrm>
            <a:custGeom>
              <a:avLst/>
              <a:gdLst/>
              <a:ahLst/>
              <a:cxnLst/>
              <a:rect l="l" t="t" r="r" b="b"/>
              <a:pathLst>
                <a:path w="3037" h="2970" extrusionOk="0">
                  <a:moveTo>
                    <a:pt x="1502" y="0"/>
                  </a:moveTo>
                  <a:lnTo>
                    <a:pt x="1335" y="334"/>
                  </a:lnTo>
                  <a:cubicBezTo>
                    <a:pt x="1135" y="801"/>
                    <a:pt x="801" y="1168"/>
                    <a:pt x="334" y="1401"/>
                  </a:cubicBezTo>
                  <a:lnTo>
                    <a:pt x="1" y="1568"/>
                  </a:lnTo>
                  <a:lnTo>
                    <a:pt x="267" y="1668"/>
                  </a:lnTo>
                  <a:cubicBezTo>
                    <a:pt x="768" y="1868"/>
                    <a:pt x="1168" y="2235"/>
                    <a:pt x="1402" y="2702"/>
                  </a:cubicBezTo>
                  <a:lnTo>
                    <a:pt x="1535" y="2969"/>
                  </a:lnTo>
                  <a:lnTo>
                    <a:pt x="1635" y="2769"/>
                  </a:lnTo>
                  <a:cubicBezTo>
                    <a:pt x="1835" y="2269"/>
                    <a:pt x="2235" y="1835"/>
                    <a:pt x="2736" y="1635"/>
                  </a:cubicBezTo>
                  <a:lnTo>
                    <a:pt x="3036" y="1501"/>
                  </a:lnTo>
                  <a:lnTo>
                    <a:pt x="2736" y="1401"/>
                  </a:lnTo>
                  <a:cubicBezTo>
                    <a:pt x="2235" y="1168"/>
                    <a:pt x="1835" y="767"/>
                    <a:pt x="1602" y="267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5" name="Google Shape;3254;p76">
              <a:extLst>
                <a:ext uri="{FF2B5EF4-FFF2-40B4-BE49-F238E27FC236}">
                  <a16:creationId xmlns:a16="http://schemas.microsoft.com/office/drawing/2014/main" id="{0460345D-11A9-3171-1829-83CC31AD10C5}"/>
                </a:ext>
              </a:extLst>
            </p:cNvPr>
            <p:cNvSpPr/>
            <p:nvPr/>
          </p:nvSpPr>
          <p:spPr>
            <a:xfrm>
              <a:off x="5478250" y="3828175"/>
              <a:ext cx="110100" cy="107600"/>
            </a:xfrm>
            <a:custGeom>
              <a:avLst/>
              <a:gdLst/>
              <a:ahLst/>
              <a:cxnLst/>
              <a:rect l="l" t="t" r="r" b="b"/>
              <a:pathLst>
                <a:path w="4404" h="4304" extrusionOk="0">
                  <a:moveTo>
                    <a:pt x="2169" y="1"/>
                  </a:moveTo>
                  <a:lnTo>
                    <a:pt x="1969" y="535"/>
                  </a:lnTo>
                  <a:cubicBezTo>
                    <a:pt x="1668" y="1202"/>
                    <a:pt x="1168" y="1735"/>
                    <a:pt x="534" y="2036"/>
                  </a:cubicBezTo>
                  <a:lnTo>
                    <a:pt x="0" y="2302"/>
                  </a:lnTo>
                  <a:lnTo>
                    <a:pt x="401" y="2436"/>
                  </a:lnTo>
                  <a:cubicBezTo>
                    <a:pt x="1135" y="2703"/>
                    <a:pt x="1702" y="3236"/>
                    <a:pt x="2035" y="3937"/>
                  </a:cubicBezTo>
                  <a:lnTo>
                    <a:pt x="2235" y="4304"/>
                  </a:lnTo>
                  <a:lnTo>
                    <a:pt x="2369" y="4004"/>
                  </a:lnTo>
                  <a:cubicBezTo>
                    <a:pt x="2636" y="3270"/>
                    <a:pt x="3236" y="2669"/>
                    <a:pt x="3970" y="2369"/>
                  </a:cubicBezTo>
                  <a:lnTo>
                    <a:pt x="4404" y="2169"/>
                  </a:lnTo>
                  <a:lnTo>
                    <a:pt x="3937" y="2002"/>
                  </a:lnTo>
                  <a:cubicBezTo>
                    <a:pt x="3236" y="1702"/>
                    <a:pt x="2636" y="1135"/>
                    <a:pt x="2335" y="401"/>
                  </a:cubicBezTo>
                  <a:lnTo>
                    <a:pt x="216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6" name="Google Shape;3255;p76">
              <a:extLst>
                <a:ext uri="{FF2B5EF4-FFF2-40B4-BE49-F238E27FC236}">
                  <a16:creationId xmlns:a16="http://schemas.microsoft.com/office/drawing/2014/main" id="{E4AB15F3-6F46-AE3E-9468-6F3E5D42D03C}"/>
                </a:ext>
              </a:extLst>
            </p:cNvPr>
            <p:cNvSpPr/>
            <p:nvPr/>
          </p:nvSpPr>
          <p:spPr>
            <a:xfrm>
              <a:off x="4839450" y="781000"/>
              <a:ext cx="120125" cy="5650"/>
            </a:xfrm>
            <a:custGeom>
              <a:avLst/>
              <a:gdLst/>
              <a:ahLst/>
              <a:cxnLst/>
              <a:rect l="l" t="t" r="r" b="b"/>
              <a:pathLst>
                <a:path w="4805" h="226" extrusionOk="0">
                  <a:moveTo>
                    <a:pt x="2403" y="1"/>
                  </a:moveTo>
                  <a:cubicBezTo>
                    <a:pt x="1602" y="1"/>
                    <a:pt x="801" y="34"/>
                    <a:pt x="1" y="101"/>
                  </a:cubicBezTo>
                  <a:cubicBezTo>
                    <a:pt x="801" y="184"/>
                    <a:pt x="1602" y="226"/>
                    <a:pt x="2403" y="226"/>
                  </a:cubicBezTo>
                  <a:cubicBezTo>
                    <a:pt x="3203" y="226"/>
                    <a:pt x="4004" y="184"/>
                    <a:pt x="4804" y="101"/>
                  </a:cubicBezTo>
                  <a:cubicBezTo>
                    <a:pt x="4004" y="34"/>
                    <a:pt x="3203" y="1"/>
                    <a:pt x="24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7" name="Google Shape;3256;p76">
              <a:extLst>
                <a:ext uri="{FF2B5EF4-FFF2-40B4-BE49-F238E27FC236}">
                  <a16:creationId xmlns:a16="http://schemas.microsoft.com/office/drawing/2014/main" id="{DCC52E0B-8EB6-14B7-1C8A-14AAB4872600}"/>
                </a:ext>
              </a:extLst>
            </p:cNvPr>
            <p:cNvSpPr/>
            <p:nvPr/>
          </p:nvSpPr>
          <p:spPr>
            <a:xfrm>
              <a:off x="5019600" y="620875"/>
              <a:ext cx="6675" cy="121800"/>
            </a:xfrm>
            <a:custGeom>
              <a:avLst/>
              <a:gdLst/>
              <a:ahLst/>
              <a:cxnLst/>
              <a:rect l="l" t="t" r="r" b="b"/>
              <a:pathLst>
                <a:path w="267" h="4872" extrusionOk="0">
                  <a:moveTo>
                    <a:pt x="133" y="1"/>
                  </a:moveTo>
                  <a:cubicBezTo>
                    <a:pt x="33" y="802"/>
                    <a:pt x="0" y="1635"/>
                    <a:pt x="33" y="2436"/>
                  </a:cubicBezTo>
                  <a:cubicBezTo>
                    <a:pt x="0" y="3237"/>
                    <a:pt x="33" y="4071"/>
                    <a:pt x="133" y="4871"/>
                  </a:cubicBezTo>
                  <a:cubicBezTo>
                    <a:pt x="234" y="4071"/>
                    <a:pt x="267" y="3237"/>
                    <a:pt x="234" y="2436"/>
                  </a:cubicBezTo>
                  <a:cubicBezTo>
                    <a:pt x="267" y="1635"/>
                    <a:pt x="234" y="802"/>
                    <a:pt x="1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8" name="Google Shape;3257;p76">
              <a:extLst>
                <a:ext uri="{FF2B5EF4-FFF2-40B4-BE49-F238E27FC236}">
                  <a16:creationId xmlns:a16="http://schemas.microsoft.com/office/drawing/2014/main" id="{B9B289EA-AD62-3D04-F20C-7C7A1B34B466}"/>
                </a:ext>
              </a:extLst>
            </p:cNvPr>
            <p:cNvSpPr/>
            <p:nvPr/>
          </p:nvSpPr>
          <p:spPr>
            <a:xfrm>
              <a:off x="5090475" y="777675"/>
              <a:ext cx="120100" cy="5025"/>
            </a:xfrm>
            <a:custGeom>
              <a:avLst/>
              <a:gdLst/>
              <a:ahLst/>
              <a:cxnLst/>
              <a:rect l="l" t="t" r="r" b="b"/>
              <a:pathLst>
                <a:path w="4804" h="201" extrusionOk="0">
                  <a:moveTo>
                    <a:pt x="2402" y="0"/>
                  </a:moveTo>
                  <a:cubicBezTo>
                    <a:pt x="1602" y="0"/>
                    <a:pt x="801" y="33"/>
                    <a:pt x="0" y="100"/>
                  </a:cubicBezTo>
                  <a:cubicBezTo>
                    <a:pt x="801" y="167"/>
                    <a:pt x="1602" y="200"/>
                    <a:pt x="2402" y="200"/>
                  </a:cubicBezTo>
                  <a:cubicBezTo>
                    <a:pt x="3203" y="200"/>
                    <a:pt x="4003" y="167"/>
                    <a:pt x="4804" y="100"/>
                  </a:cubicBezTo>
                  <a:cubicBezTo>
                    <a:pt x="4003" y="33"/>
                    <a:pt x="3203" y="0"/>
                    <a:pt x="24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9" name="Google Shape;3258;p76">
              <a:extLst>
                <a:ext uri="{FF2B5EF4-FFF2-40B4-BE49-F238E27FC236}">
                  <a16:creationId xmlns:a16="http://schemas.microsoft.com/office/drawing/2014/main" id="{BE9F57E3-6917-3546-5336-76E0E19DC544}"/>
                </a:ext>
              </a:extLst>
            </p:cNvPr>
            <p:cNvSpPr/>
            <p:nvPr/>
          </p:nvSpPr>
          <p:spPr>
            <a:xfrm>
              <a:off x="5022925" y="821025"/>
              <a:ext cx="7525" cy="121775"/>
            </a:xfrm>
            <a:custGeom>
              <a:avLst/>
              <a:gdLst/>
              <a:ahLst/>
              <a:cxnLst/>
              <a:rect l="l" t="t" r="r" b="b"/>
              <a:pathLst>
                <a:path w="301" h="4871" extrusionOk="0">
                  <a:moveTo>
                    <a:pt x="167" y="1"/>
                  </a:moveTo>
                  <a:cubicBezTo>
                    <a:pt x="67" y="801"/>
                    <a:pt x="0" y="1635"/>
                    <a:pt x="67" y="2436"/>
                  </a:cubicBezTo>
                  <a:cubicBezTo>
                    <a:pt x="34" y="3236"/>
                    <a:pt x="67" y="4070"/>
                    <a:pt x="167" y="4871"/>
                  </a:cubicBezTo>
                  <a:cubicBezTo>
                    <a:pt x="267" y="4070"/>
                    <a:pt x="301" y="3236"/>
                    <a:pt x="267" y="2436"/>
                  </a:cubicBezTo>
                  <a:cubicBezTo>
                    <a:pt x="301" y="1635"/>
                    <a:pt x="267" y="801"/>
                    <a:pt x="1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0" name="Google Shape;3259;p76">
              <a:extLst>
                <a:ext uri="{FF2B5EF4-FFF2-40B4-BE49-F238E27FC236}">
                  <a16:creationId xmlns:a16="http://schemas.microsoft.com/office/drawing/2014/main" id="{7C8E9F30-B177-FD3A-587B-7AB460B004F5}"/>
                </a:ext>
              </a:extLst>
            </p:cNvPr>
            <p:cNvSpPr/>
            <p:nvPr/>
          </p:nvSpPr>
          <p:spPr>
            <a:xfrm>
              <a:off x="5081300" y="821875"/>
              <a:ext cx="42550" cy="50875"/>
            </a:xfrm>
            <a:custGeom>
              <a:avLst/>
              <a:gdLst/>
              <a:ahLst/>
              <a:cxnLst/>
              <a:rect l="l" t="t" r="r" b="b"/>
              <a:pathLst>
                <a:path w="1702" h="2035" extrusionOk="0">
                  <a:moveTo>
                    <a:pt x="0" y="0"/>
                  </a:moveTo>
                  <a:cubicBezTo>
                    <a:pt x="201" y="400"/>
                    <a:pt x="434" y="767"/>
                    <a:pt x="768" y="1101"/>
                  </a:cubicBezTo>
                  <a:cubicBezTo>
                    <a:pt x="1001" y="1468"/>
                    <a:pt x="1335" y="1768"/>
                    <a:pt x="1702" y="2035"/>
                  </a:cubicBezTo>
                  <a:cubicBezTo>
                    <a:pt x="1502" y="1635"/>
                    <a:pt x="1235" y="1268"/>
                    <a:pt x="934" y="934"/>
                  </a:cubicBezTo>
                  <a:cubicBezTo>
                    <a:pt x="668" y="567"/>
                    <a:pt x="367" y="267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1" name="Google Shape;3260;p76">
              <a:extLst>
                <a:ext uri="{FF2B5EF4-FFF2-40B4-BE49-F238E27FC236}">
                  <a16:creationId xmlns:a16="http://schemas.microsoft.com/office/drawing/2014/main" id="{E9A2F07B-416A-4FEB-FF94-27908B7C585D}"/>
                </a:ext>
              </a:extLst>
            </p:cNvPr>
            <p:cNvSpPr/>
            <p:nvPr/>
          </p:nvSpPr>
          <p:spPr>
            <a:xfrm>
              <a:off x="5073800" y="688425"/>
              <a:ext cx="44225" cy="45075"/>
            </a:xfrm>
            <a:custGeom>
              <a:avLst/>
              <a:gdLst/>
              <a:ahLst/>
              <a:cxnLst/>
              <a:rect l="l" t="t" r="r" b="b"/>
              <a:pathLst>
                <a:path w="1769" h="1803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401" y="201"/>
                    <a:pt x="1068" y="501"/>
                    <a:pt x="801" y="835"/>
                  </a:cubicBezTo>
                  <a:cubicBezTo>
                    <a:pt x="501" y="1102"/>
                    <a:pt x="200" y="1435"/>
                    <a:pt x="0" y="1802"/>
                  </a:cubicBezTo>
                  <a:cubicBezTo>
                    <a:pt x="367" y="1569"/>
                    <a:pt x="701" y="1302"/>
                    <a:pt x="968" y="968"/>
                  </a:cubicBezTo>
                  <a:cubicBezTo>
                    <a:pt x="1301" y="701"/>
                    <a:pt x="1568" y="368"/>
                    <a:pt x="17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2" name="Google Shape;3261;p76">
              <a:extLst>
                <a:ext uri="{FF2B5EF4-FFF2-40B4-BE49-F238E27FC236}">
                  <a16:creationId xmlns:a16="http://schemas.microsoft.com/office/drawing/2014/main" id="{E14C3EF5-BD2D-D08F-8AE0-E3EF5FE1549D}"/>
                </a:ext>
              </a:extLst>
            </p:cNvPr>
            <p:cNvSpPr/>
            <p:nvPr/>
          </p:nvSpPr>
          <p:spPr>
            <a:xfrm>
              <a:off x="4937875" y="700050"/>
              <a:ext cx="44200" cy="35100"/>
            </a:xfrm>
            <a:custGeom>
              <a:avLst/>
              <a:gdLst/>
              <a:ahLst/>
              <a:cxnLst/>
              <a:rect l="l" t="t" r="r" b="b"/>
              <a:pathLst>
                <a:path w="1768" h="1404" extrusionOk="0">
                  <a:moveTo>
                    <a:pt x="43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0" y="70"/>
                    <a:pt x="334" y="403"/>
                    <a:pt x="801" y="803"/>
                  </a:cubicBezTo>
                  <a:cubicBezTo>
                    <a:pt x="1067" y="1070"/>
                    <a:pt x="1368" y="1270"/>
                    <a:pt x="1735" y="1404"/>
                  </a:cubicBezTo>
                  <a:cubicBezTo>
                    <a:pt x="1768" y="1371"/>
                    <a:pt x="1401" y="1004"/>
                    <a:pt x="934" y="637"/>
                  </a:cubicBezTo>
                  <a:cubicBezTo>
                    <a:pt x="525" y="259"/>
                    <a:pt x="116" y="0"/>
                    <a:pt x="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3" name="Google Shape;3262;p76">
              <a:extLst>
                <a:ext uri="{FF2B5EF4-FFF2-40B4-BE49-F238E27FC236}">
                  <a16:creationId xmlns:a16="http://schemas.microsoft.com/office/drawing/2014/main" id="{113E6330-C942-056F-7999-F6C5569F83E5}"/>
                </a:ext>
              </a:extLst>
            </p:cNvPr>
            <p:cNvSpPr/>
            <p:nvPr/>
          </p:nvSpPr>
          <p:spPr>
            <a:xfrm>
              <a:off x="4935350" y="816850"/>
              <a:ext cx="40075" cy="44225"/>
            </a:xfrm>
            <a:custGeom>
              <a:avLst/>
              <a:gdLst/>
              <a:ahLst/>
              <a:cxnLst/>
              <a:rect l="l" t="t" r="r" b="b"/>
              <a:pathLst>
                <a:path w="1603" h="1769" extrusionOk="0">
                  <a:moveTo>
                    <a:pt x="1602" y="1"/>
                  </a:moveTo>
                  <a:lnTo>
                    <a:pt x="1602" y="1"/>
                  </a:lnTo>
                  <a:cubicBezTo>
                    <a:pt x="1269" y="201"/>
                    <a:pt x="968" y="468"/>
                    <a:pt x="735" y="801"/>
                  </a:cubicBezTo>
                  <a:cubicBezTo>
                    <a:pt x="435" y="1068"/>
                    <a:pt x="168" y="1402"/>
                    <a:pt x="1" y="1769"/>
                  </a:cubicBezTo>
                  <a:cubicBezTo>
                    <a:pt x="68" y="1769"/>
                    <a:pt x="435" y="1435"/>
                    <a:pt x="902" y="935"/>
                  </a:cubicBezTo>
                  <a:cubicBezTo>
                    <a:pt x="1168" y="668"/>
                    <a:pt x="1435" y="334"/>
                    <a:pt x="16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4" name="Google Shape;3263;p76">
              <a:extLst>
                <a:ext uri="{FF2B5EF4-FFF2-40B4-BE49-F238E27FC236}">
                  <a16:creationId xmlns:a16="http://schemas.microsoft.com/office/drawing/2014/main" id="{46E4BBCB-0727-0068-676B-87A8F1BED3D7}"/>
                </a:ext>
              </a:extLst>
            </p:cNvPr>
            <p:cNvSpPr/>
            <p:nvPr/>
          </p:nvSpPr>
          <p:spPr>
            <a:xfrm>
              <a:off x="1722225" y="1595450"/>
              <a:ext cx="119275" cy="5650"/>
            </a:xfrm>
            <a:custGeom>
              <a:avLst/>
              <a:gdLst/>
              <a:ahLst/>
              <a:cxnLst/>
              <a:rect l="l" t="t" r="r" b="b"/>
              <a:pathLst>
                <a:path w="4771" h="226" extrusionOk="0">
                  <a:moveTo>
                    <a:pt x="1802" y="0"/>
                  </a:moveTo>
                  <a:cubicBezTo>
                    <a:pt x="1202" y="0"/>
                    <a:pt x="601" y="38"/>
                    <a:pt x="1" y="113"/>
                  </a:cubicBezTo>
                  <a:cubicBezTo>
                    <a:pt x="601" y="188"/>
                    <a:pt x="1202" y="225"/>
                    <a:pt x="1802" y="225"/>
                  </a:cubicBezTo>
                  <a:cubicBezTo>
                    <a:pt x="2002" y="225"/>
                    <a:pt x="2202" y="221"/>
                    <a:pt x="2403" y="213"/>
                  </a:cubicBezTo>
                  <a:cubicBezTo>
                    <a:pt x="2603" y="221"/>
                    <a:pt x="2803" y="225"/>
                    <a:pt x="3002" y="225"/>
                  </a:cubicBezTo>
                  <a:cubicBezTo>
                    <a:pt x="3601" y="225"/>
                    <a:pt x="4196" y="188"/>
                    <a:pt x="4771" y="113"/>
                  </a:cubicBezTo>
                  <a:cubicBezTo>
                    <a:pt x="4196" y="38"/>
                    <a:pt x="3601" y="0"/>
                    <a:pt x="3002" y="0"/>
                  </a:cubicBezTo>
                  <a:cubicBezTo>
                    <a:pt x="2803" y="0"/>
                    <a:pt x="2603" y="4"/>
                    <a:pt x="2403" y="13"/>
                  </a:cubicBezTo>
                  <a:cubicBezTo>
                    <a:pt x="2202" y="4"/>
                    <a:pt x="2002" y="0"/>
                    <a:pt x="18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5" name="Google Shape;3264;p76">
              <a:extLst>
                <a:ext uri="{FF2B5EF4-FFF2-40B4-BE49-F238E27FC236}">
                  <a16:creationId xmlns:a16="http://schemas.microsoft.com/office/drawing/2014/main" id="{934C33C4-DA44-AB30-0ED9-9B60E3BBEAE8}"/>
                </a:ext>
              </a:extLst>
            </p:cNvPr>
            <p:cNvSpPr/>
            <p:nvPr/>
          </p:nvSpPr>
          <p:spPr>
            <a:xfrm>
              <a:off x="1901525" y="1435625"/>
              <a:ext cx="7525" cy="120950"/>
            </a:xfrm>
            <a:custGeom>
              <a:avLst/>
              <a:gdLst/>
              <a:ahLst/>
              <a:cxnLst/>
              <a:rect l="l" t="t" r="r" b="b"/>
              <a:pathLst>
                <a:path w="301" h="4838" extrusionOk="0">
                  <a:moveTo>
                    <a:pt x="134" y="1"/>
                  </a:moveTo>
                  <a:cubicBezTo>
                    <a:pt x="34" y="802"/>
                    <a:pt x="1" y="1602"/>
                    <a:pt x="34" y="2436"/>
                  </a:cubicBezTo>
                  <a:cubicBezTo>
                    <a:pt x="1" y="3237"/>
                    <a:pt x="34" y="4037"/>
                    <a:pt x="134" y="4838"/>
                  </a:cubicBezTo>
                  <a:cubicBezTo>
                    <a:pt x="268" y="4037"/>
                    <a:pt x="301" y="3237"/>
                    <a:pt x="268" y="2436"/>
                  </a:cubicBezTo>
                  <a:cubicBezTo>
                    <a:pt x="301" y="1602"/>
                    <a:pt x="268" y="802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6" name="Google Shape;3265;p76">
              <a:extLst>
                <a:ext uri="{FF2B5EF4-FFF2-40B4-BE49-F238E27FC236}">
                  <a16:creationId xmlns:a16="http://schemas.microsoft.com/office/drawing/2014/main" id="{CC5EAE83-5E1F-8454-F419-72CDA0BD18CA}"/>
                </a:ext>
              </a:extLst>
            </p:cNvPr>
            <p:cNvSpPr/>
            <p:nvPr/>
          </p:nvSpPr>
          <p:spPr>
            <a:xfrm>
              <a:off x="1973250" y="1591275"/>
              <a:ext cx="119275" cy="6000"/>
            </a:xfrm>
            <a:custGeom>
              <a:avLst/>
              <a:gdLst/>
              <a:ahLst/>
              <a:cxnLst/>
              <a:rect l="l" t="t" r="r" b="b"/>
              <a:pathLst>
                <a:path w="4771" h="240" extrusionOk="0">
                  <a:moveTo>
                    <a:pt x="1769" y="0"/>
                  </a:moveTo>
                  <a:cubicBezTo>
                    <a:pt x="1170" y="0"/>
                    <a:pt x="576" y="38"/>
                    <a:pt x="0" y="113"/>
                  </a:cubicBezTo>
                  <a:cubicBezTo>
                    <a:pt x="553" y="185"/>
                    <a:pt x="1124" y="240"/>
                    <a:pt x="1699" y="240"/>
                  </a:cubicBezTo>
                  <a:cubicBezTo>
                    <a:pt x="1922" y="240"/>
                    <a:pt x="2145" y="232"/>
                    <a:pt x="2369" y="213"/>
                  </a:cubicBezTo>
                  <a:cubicBezTo>
                    <a:pt x="2592" y="232"/>
                    <a:pt x="2816" y="240"/>
                    <a:pt x="3039" y="240"/>
                  </a:cubicBezTo>
                  <a:cubicBezTo>
                    <a:pt x="3616" y="240"/>
                    <a:pt x="4193" y="185"/>
                    <a:pt x="4770" y="113"/>
                  </a:cubicBezTo>
                  <a:cubicBezTo>
                    <a:pt x="4170" y="38"/>
                    <a:pt x="3570" y="0"/>
                    <a:pt x="2969" y="0"/>
                  </a:cubicBezTo>
                  <a:cubicBezTo>
                    <a:pt x="2769" y="0"/>
                    <a:pt x="2569" y="4"/>
                    <a:pt x="2369" y="13"/>
                  </a:cubicBezTo>
                  <a:cubicBezTo>
                    <a:pt x="2169" y="4"/>
                    <a:pt x="1968" y="0"/>
                    <a:pt x="17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7" name="Google Shape;3266;p76">
              <a:extLst>
                <a:ext uri="{FF2B5EF4-FFF2-40B4-BE49-F238E27FC236}">
                  <a16:creationId xmlns:a16="http://schemas.microsoft.com/office/drawing/2014/main" id="{BC9BADA5-2911-0AF0-7C34-F0ADE776064A}"/>
                </a:ext>
              </a:extLst>
            </p:cNvPr>
            <p:cNvSpPr/>
            <p:nvPr/>
          </p:nvSpPr>
          <p:spPr>
            <a:xfrm>
              <a:off x="1905700" y="1635775"/>
              <a:ext cx="7525" cy="120950"/>
            </a:xfrm>
            <a:custGeom>
              <a:avLst/>
              <a:gdLst/>
              <a:ahLst/>
              <a:cxnLst/>
              <a:rect l="l" t="t" r="r" b="b"/>
              <a:pathLst>
                <a:path w="301" h="4838" extrusionOk="0">
                  <a:moveTo>
                    <a:pt x="167" y="1"/>
                  </a:moveTo>
                  <a:cubicBezTo>
                    <a:pt x="34" y="801"/>
                    <a:pt x="0" y="1602"/>
                    <a:pt x="34" y="2436"/>
                  </a:cubicBezTo>
                  <a:cubicBezTo>
                    <a:pt x="0" y="3236"/>
                    <a:pt x="34" y="4037"/>
                    <a:pt x="167" y="4837"/>
                  </a:cubicBezTo>
                  <a:cubicBezTo>
                    <a:pt x="267" y="4037"/>
                    <a:pt x="301" y="3236"/>
                    <a:pt x="267" y="2436"/>
                  </a:cubicBezTo>
                  <a:cubicBezTo>
                    <a:pt x="301" y="1602"/>
                    <a:pt x="267" y="801"/>
                    <a:pt x="1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8" name="Google Shape;3267;p76">
              <a:extLst>
                <a:ext uri="{FF2B5EF4-FFF2-40B4-BE49-F238E27FC236}">
                  <a16:creationId xmlns:a16="http://schemas.microsoft.com/office/drawing/2014/main" id="{D8C7E756-7CF1-CA40-2F05-7E82C7E4DEB3}"/>
                </a:ext>
              </a:extLst>
            </p:cNvPr>
            <p:cNvSpPr/>
            <p:nvPr/>
          </p:nvSpPr>
          <p:spPr>
            <a:xfrm>
              <a:off x="1963250" y="1636625"/>
              <a:ext cx="43375" cy="50875"/>
            </a:xfrm>
            <a:custGeom>
              <a:avLst/>
              <a:gdLst/>
              <a:ahLst/>
              <a:cxnLst/>
              <a:rect l="l" t="t" r="r" b="b"/>
              <a:pathLst>
                <a:path w="1735" h="2035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400"/>
                    <a:pt x="467" y="767"/>
                    <a:pt x="767" y="1067"/>
                  </a:cubicBezTo>
                  <a:cubicBezTo>
                    <a:pt x="1034" y="1434"/>
                    <a:pt x="1334" y="1768"/>
                    <a:pt x="1735" y="2035"/>
                  </a:cubicBezTo>
                  <a:cubicBezTo>
                    <a:pt x="1501" y="1601"/>
                    <a:pt x="1234" y="1268"/>
                    <a:pt x="934" y="934"/>
                  </a:cubicBezTo>
                  <a:cubicBezTo>
                    <a:pt x="667" y="567"/>
                    <a:pt x="367" y="234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9" name="Google Shape;3268;p76">
              <a:extLst>
                <a:ext uri="{FF2B5EF4-FFF2-40B4-BE49-F238E27FC236}">
                  <a16:creationId xmlns:a16="http://schemas.microsoft.com/office/drawing/2014/main" id="{655D1B16-FAEC-2915-75E7-F313E76970B6}"/>
                </a:ext>
              </a:extLst>
            </p:cNvPr>
            <p:cNvSpPr/>
            <p:nvPr/>
          </p:nvSpPr>
          <p:spPr>
            <a:xfrm>
              <a:off x="1956575" y="1502350"/>
              <a:ext cx="44225" cy="45050"/>
            </a:xfrm>
            <a:custGeom>
              <a:avLst/>
              <a:gdLst/>
              <a:ahLst/>
              <a:cxnLst/>
              <a:rect l="l" t="t" r="r" b="b"/>
              <a:pathLst>
                <a:path w="1769" h="1802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401" y="234"/>
                    <a:pt x="1068" y="501"/>
                    <a:pt x="801" y="834"/>
                  </a:cubicBezTo>
                  <a:cubicBezTo>
                    <a:pt x="467" y="1135"/>
                    <a:pt x="200" y="1435"/>
                    <a:pt x="0" y="1802"/>
                  </a:cubicBezTo>
                  <a:cubicBezTo>
                    <a:pt x="367" y="1602"/>
                    <a:pt x="701" y="1301"/>
                    <a:pt x="968" y="968"/>
                  </a:cubicBezTo>
                  <a:cubicBezTo>
                    <a:pt x="1268" y="701"/>
                    <a:pt x="1535" y="367"/>
                    <a:pt x="17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0" name="Google Shape;3269;p76">
              <a:extLst>
                <a:ext uri="{FF2B5EF4-FFF2-40B4-BE49-F238E27FC236}">
                  <a16:creationId xmlns:a16="http://schemas.microsoft.com/office/drawing/2014/main" id="{D804C36F-2B57-2F6F-B94A-6B530421EDEF}"/>
                </a:ext>
              </a:extLst>
            </p:cNvPr>
            <p:cNvSpPr/>
            <p:nvPr/>
          </p:nvSpPr>
          <p:spPr>
            <a:xfrm>
              <a:off x="1820650" y="1514850"/>
              <a:ext cx="44200" cy="35050"/>
            </a:xfrm>
            <a:custGeom>
              <a:avLst/>
              <a:gdLst/>
              <a:ahLst/>
              <a:cxnLst/>
              <a:rect l="l" t="t" r="r" b="b"/>
              <a:pathLst>
                <a:path w="1768" h="1402" extrusionOk="0">
                  <a:moveTo>
                    <a:pt x="33" y="1"/>
                  </a:moveTo>
                  <a:lnTo>
                    <a:pt x="33" y="1"/>
                  </a:lnTo>
                  <a:cubicBezTo>
                    <a:pt x="0" y="34"/>
                    <a:pt x="334" y="401"/>
                    <a:pt x="801" y="768"/>
                  </a:cubicBezTo>
                  <a:cubicBezTo>
                    <a:pt x="1067" y="1035"/>
                    <a:pt x="1368" y="1235"/>
                    <a:pt x="1701" y="1402"/>
                  </a:cubicBezTo>
                  <a:cubicBezTo>
                    <a:pt x="1768" y="1335"/>
                    <a:pt x="1401" y="1002"/>
                    <a:pt x="934" y="601"/>
                  </a:cubicBezTo>
                  <a:cubicBezTo>
                    <a:pt x="667" y="334"/>
                    <a:pt x="367" y="134"/>
                    <a:pt x="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1" name="Google Shape;3270;p76">
              <a:extLst>
                <a:ext uri="{FF2B5EF4-FFF2-40B4-BE49-F238E27FC236}">
                  <a16:creationId xmlns:a16="http://schemas.microsoft.com/office/drawing/2014/main" id="{7E9DBF03-3269-50EC-AF6E-F5C9C2693013}"/>
                </a:ext>
              </a:extLst>
            </p:cNvPr>
            <p:cNvSpPr/>
            <p:nvPr/>
          </p:nvSpPr>
          <p:spPr>
            <a:xfrm>
              <a:off x="1818125" y="1630775"/>
              <a:ext cx="40075" cy="44275"/>
            </a:xfrm>
            <a:custGeom>
              <a:avLst/>
              <a:gdLst/>
              <a:ahLst/>
              <a:cxnLst/>
              <a:rect l="l" t="t" r="r" b="b"/>
              <a:pathLst>
                <a:path w="1603" h="1771" extrusionOk="0">
                  <a:moveTo>
                    <a:pt x="1602" y="1"/>
                  </a:moveTo>
                  <a:lnTo>
                    <a:pt x="1602" y="1"/>
                  </a:lnTo>
                  <a:cubicBezTo>
                    <a:pt x="1269" y="234"/>
                    <a:pt x="968" y="501"/>
                    <a:pt x="735" y="834"/>
                  </a:cubicBezTo>
                  <a:cubicBezTo>
                    <a:pt x="435" y="1101"/>
                    <a:pt x="168" y="1402"/>
                    <a:pt x="1" y="1768"/>
                  </a:cubicBezTo>
                  <a:cubicBezTo>
                    <a:pt x="2" y="1770"/>
                    <a:pt x="4" y="1771"/>
                    <a:pt x="7" y="1771"/>
                  </a:cubicBezTo>
                  <a:cubicBezTo>
                    <a:pt x="68" y="1771"/>
                    <a:pt x="453" y="1415"/>
                    <a:pt x="868" y="968"/>
                  </a:cubicBezTo>
                  <a:cubicBezTo>
                    <a:pt x="1168" y="701"/>
                    <a:pt x="1402" y="367"/>
                    <a:pt x="16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6"/>
          <p:cNvSpPr/>
          <p:nvPr/>
        </p:nvSpPr>
        <p:spPr>
          <a:xfrm>
            <a:off x="3925155" y="1983731"/>
            <a:ext cx="1042942" cy="99164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9" name="Google Shape;889;p46"/>
          <p:cNvSpPr/>
          <p:nvPr/>
        </p:nvSpPr>
        <p:spPr>
          <a:xfrm>
            <a:off x="6644670" y="2077681"/>
            <a:ext cx="978460" cy="89769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6"/>
          <p:cNvSpPr/>
          <p:nvPr/>
        </p:nvSpPr>
        <p:spPr>
          <a:xfrm>
            <a:off x="1238250" y="1983731"/>
            <a:ext cx="942492" cy="89769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896" name="Google Shape;896;p46"/>
          <p:cNvSpPr txBox="1">
            <a:spLocks noGrp="1"/>
          </p:cNvSpPr>
          <p:nvPr>
            <p:ph type="subTitle" idx="2"/>
          </p:nvPr>
        </p:nvSpPr>
        <p:spPr>
          <a:xfrm>
            <a:off x="486036" y="3084425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Preliminary</a:t>
            </a:r>
            <a:endParaRPr sz="2400" dirty="0"/>
          </a:p>
        </p:txBody>
      </p:sp>
      <p:sp>
        <p:nvSpPr>
          <p:cNvPr id="898" name="Google Shape;898;p46"/>
          <p:cNvSpPr txBox="1">
            <a:spLocks noGrp="1"/>
          </p:cNvSpPr>
          <p:nvPr>
            <p:ph type="subTitle" idx="4"/>
          </p:nvPr>
        </p:nvSpPr>
        <p:spPr>
          <a:xfrm>
            <a:off x="3142448" y="308808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Research Methods</a:t>
            </a:r>
            <a:endParaRPr sz="2400" dirty="0"/>
          </a:p>
        </p:txBody>
      </p:sp>
      <p:sp>
        <p:nvSpPr>
          <p:cNvPr id="900" name="Google Shape;900;p46"/>
          <p:cNvSpPr txBox="1">
            <a:spLocks noGrp="1"/>
          </p:cNvSpPr>
          <p:nvPr>
            <p:ph type="subTitle" idx="6"/>
          </p:nvPr>
        </p:nvSpPr>
        <p:spPr>
          <a:xfrm>
            <a:off x="5923250" y="3084425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Result &amp; Conclusion</a:t>
            </a:r>
            <a:endParaRPr sz="2400" dirty="0"/>
          </a:p>
        </p:txBody>
      </p:sp>
      <p:sp>
        <p:nvSpPr>
          <p:cNvPr id="907" name="Google Shape;907;p46"/>
          <p:cNvSpPr txBox="1">
            <a:spLocks noGrp="1"/>
          </p:cNvSpPr>
          <p:nvPr>
            <p:ph type="title" idx="16"/>
          </p:nvPr>
        </p:nvSpPr>
        <p:spPr>
          <a:xfrm>
            <a:off x="1362186" y="2108531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01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09" name="Google Shape;909;p46"/>
          <p:cNvSpPr txBox="1">
            <a:spLocks noGrp="1"/>
          </p:cNvSpPr>
          <p:nvPr>
            <p:ph type="title" idx="18"/>
          </p:nvPr>
        </p:nvSpPr>
        <p:spPr>
          <a:xfrm>
            <a:off x="4090832" y="1122557"/>
            <a:ext cx="669000" cy="169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02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11" name="Google Shape;911;p46"/>
          <p:cNvSpPr txBox="1">
            <a:spLocks noGrp="1"/>
          </p:cNvSpPr>
          <p:nvPr>
            <p:ph type="title" idx="20"/>
          </p:nvPr>
        </p:nvSpPr>
        <p:spPr>
          <a:xfrm>
            <a:off x="6799400" y="2152869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03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13" name="Google Shape;913;p46"/>
          <p:cNvSpPr/>
          <p:nvPr/>
        </p:nvSpPr>
        <p:spPr>
          <a:xfrm flipV="1">
            <a:off x="1880556" y="1768931"/>
            <a:ext cx="150065" cy="152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6"/>
          <p:cNvSpPr/>
          <p:nvPr/>
        </p:nvSpPr>
        <p:spPr>
          <a:xfrm>
            <a:off x="4665707" y="1483075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6"/>
          <p:cNvSpPr/>
          <p:nvPr/>
        </p:nvSpPr>
        <p:spPr>
          <a:xfrm flipH="1" flipV="1">
            <a:off x="6448853" y="2047731"/>
            <a:ext cx="146236" cy="150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46"/>
          <p:cNvSpPr/>
          <p:nvPr/>
        </p:nvSpPr>
        <p:spPr>
          <a:xfrm rot="2506023">
            <a:off x="5156864" y="1917375"/>
            <a:ext cx="170284" cy="170284"/>
          </a:xfrm>
          <a:custGeom>
            <a:avLst/>
            <a:gdLst/>
            <a:ahLst/>
            <a:cxnLst/>
            <a:rect l="l" t="t" r="r" b="b"/>
            <a:pathLst>
              <a:path w="3861" h="3861" extrusionOk="0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913;p46">
            <a:extLst>
              <a:ext uri="{FF2B5EF4-FFF2-40B4-BE49-F238E27FC236}">
                <a16:creationId xmlns:a16="http://schemas.microsoft.com/office/drawing/2014/main" id="{68C3EEDD-EC9B-9FB7-EAC6-A831189C29AF}"/>
              </a:ext>
            </a:extLst>
          </p:cNvPr>
          <p:cNvSpPr/>
          <p:nvPr/>
        </p:nvSpPr>
        <p:spPr>
          <a:xfrm flipH="1">
            <a:off x="7468399" y="1882298"/>
            <a:ext cx="45719" cy="5443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913;p46">
            <a:extLst>
              <a:ext uri="{FF2B5EF4-FFF2-40B4-BE49-F238E27FC236}">
                <a16:creationId xmlns:a16="http://schemas.microsoft.com/office/drawing/2014/main" id="{D149008F-D999-CF07-BA62-FF3192151390}"/>
              </a:ext>
            </a:extLst>
          </p:cNvPr>
          <p:cNvSpPr/>
          <p:nvPr/>
        </p:nvSpPr>
        <p:spPr>
          <a:xfrm>
            <a:off x="2313775" y="2030581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2386013" y="1902463"/>
            <a:ext cx="437197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Preliminary</a:t>
            </a:r>
            <a:endParaRPr dirty="0"/>
          </a:p>
        </p:txBody>
      </p:sp>
      <p:sp>
        <p:nvSpPr>
          <p:cNvPr id="1037" name="Google Shape;1037;p48"/>
          <p:cNvSpPr txBox="1">
            <a:spLocks noGrp="1"/>
          </p:cNvSpPr>
          <p:nvPr>
            <p:ph type="subTitle" idx="1"/>
          </p:nvPr>
        </p:nvSpPr>
        <p:spPr>
          <a:xfrm>
            <a:off x="1919806" y="2782911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 OF API FOR DATA CLEANSING</a:t>
            </a:r>
            <a:endParaRPr dirty="0"/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1397931" y="1906995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0"/>
          <p:cNvSpPr/>
          <p:nvPr/>
        </p:nvSpPr>
        <p:spPr>
          <a:xfrm>
            <a:off x="4853063" y="1236350"/>
            <a:ext cx="3143100" cy="314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50"/>
          <p:cNvSpPr/>
          <p:nvPr/>
        </p:nvSpPr>
        <p:spPr>
          <a:xfrm>
            <a:off x="1147838" y="1236350"/>
            <a:ext cx="3143100" cy="314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50"/>
          <p:cNvSpPr txBox="1">
            <a:spLocks noGrp="1"/>
          </p:cNvSpPr>
          <p:nvPr>
            <p:ph type="title"/>
          </p:nvPr>
        </p:nvSpPr>
        <p:spPr>
          <a:xfrm>
            <a:off x="247143" y="1774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CONCEPT OF HOW THE API FOR DATA CLEANSING WORKS</a:t>
            </a:r>
            <a:endParaRPr dirty="0"/>
          </a:p>
        </p:txBody>
      </p:sp>
      <p:sp>
        <p:nvSpPr>
          <p:cNvPr id="1163" name="Google Shape;1163;p50"/>
          <p:cNvSpPr txBox="1">
            <a:spLocks noGrp="1"/>
          </p:cNvSpPr>
          <p:nvPr>
            <p:ph type="subTitle" idx="1"/>
          </p:nvPr>
        </p:nvSpPr>
        <p:spPr>
          <a:xfrm>
            <a:off x="1459725" y="2545078"/>
            <a:ext cx="2519400" cy="705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User will input text or file to be cleaned</a:t>
            </a:r>
            <a:endParaRPr dirty="0"/>
          </a:p>
        </p:txBody>
      </p:sp>
      <p:sp>
        <p:nvSpPr>
          <p:cNvPr id="1164" name="Google Shape;1164;p50"/>
          <p:cNvSpPr txBox="1">
            <a:spLocks noGrp="1"/>
          </p:cNvSpPr>
          <p:nvPr>
            <p:ph type="subTitle" idx="3"/>
          </p:nvPr>
        </p:nvSpPr>
        <p:spPr>
          <a:xfrm>
            <a:off x="1579838" y="2086825"/>
            <a:ext cx="22791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</a:t>
            </a:r>
            <a:endParaRPr dirty="0"/>
          </a:p>
        </p:txBody>
      </p:sp>
      <p:grpSp>
        <p:nvGrpSpPr>
          <p:cNvPr id="1165" name="Google Shape;1165;p50"/>
          <p:cNvGrpSpPr/>
          <p:nvPr/>
        </p:nvGrpSpPr>
        <p:grpSpPr>
          <a:xfrm>
            <a:off x="2516366" y="1792295"/>
            <a:ext cx="420630" cy="220838"/>
            <a:chOff x="2084325" y="363300"/>
            <a:chExt cx="484150" cy="254100"/>
          </a:xfrm>
        </p:grpSpPr>
        <p:sp>
          <p:nvSpPr>
            <p:cNvPr id="1166" name="Google Shape;1166;p50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68" name="Google Shape;1168;p50"/>
          <p:cNvSpPr txBox="1">
            <a:spLocks noGrp="1"/>
          </p:cNvSpPr>
          <p:nvPr>
            <p:ph type="subTitle" idx="2"/>
          </p:nvPr>
        </p:nvSpPr>
        <p:spPr>
          <a:xfrm>
            <a:off x="5164913" y="2755398"/>
            <a:ext cx="2519400" cy="989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 or 'kitchen' that will cleanse text or file that have been inputted by the user.</a:t>
            </a:r>
            <a:endParaRPr dirty="0"/>
          </a:p>
        </p:txBody>
      </p:sp>
      <p:sp>
        <p:nvSpPr>
          <p:cNvPr id="1169" name="Google Shape;1169;p50"/>
          <p:cNvSpPr txBox="1">
            <a:spLocks noGrp="1"/>
          </p:cNvSpPr>
          <p:nvPr>
            <p:ph type="subTitle" idx="4"/>
          </p:nvPr>
        </p:nvSpPr>
        <p:spPr>
          <a:xfrm>
            <a:off x="5285063" y="2086824"/>
            <a:ext cx="2279100" cy="721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/ Data</a:t>
            </a:r>
            <a:endParaRPr dirty="0"/>
          </a:p>
        </p:txBody>
      </p:sp>
      <p:sp>
        <p:nvSpPr>
          <p:cNvPr id="1175" name="Google Shape;1175;p50"/>
          <p:cNvSpPr/>
          <p:nvPr/>
        </p:nvSpPr>
        <p:spPr>
          <a:xfrm>
            <a:off x="5189825" y="4098999"/>
            <a:ext cx="185861" cy="185490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6" name="Google Shape;1176;p50"/>
          <p:cNvCxnSpPr>
            <a:stCxn id="1160" idx="2"/>
            <a:endCxn id="1161" idx="6"/>
          </p:cNvCxnSpPr>
          <p:nvPr/>
        </p:nvCxnSpPr>
        <p:spPr>
          <a:xfrm rot="10800000">
            <a:off x="4290863" y="2808050"/>
            <a:ext cx="5622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7" name="Google Shape;1177;p50"/>
          <p:cNvSpPr/>
          <p:nvPr/>
        </p:nvSpPr>
        <p:spPr>
          <a:xfrm>
            <a:off x="936875" y="1417825"/>
            <a:ext cx="473100" cy="4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50"/>
          <p:cNvSpPr/>
          <p:nvPr/>
        </p:nvSpPr>
        <p:spPr>
          <a:xfrm>
            <a:off x="3979125" y="1511025"/>
            <a:ext cx="213300" cy="21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50"/>
          <p:cNvSpPr/>
          <p:nvPr/>
        </p:nvSpPr>
        <p:spPr>
          <a:xfrm>
            <a:off x="7996175" y="3359550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50"/>
          <p:cNvSpPr/>
          <p:nvPr/>
        </p:nvSpPr>
        <p:spPr>
          <a:xfrm>
            <a:off x="8044700" y="2958275"/>
            <a:ext cx="272100" cy="27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1" name="Google Shape;1181;p50"/>
          <p:cNvGrpSpPr/>
          <p:nvPr/>
        </p:nvGrpSpPr>
        <p:grpSpPr>
          <a:xfrm>
            <a:off x="7791818" y="4157371"/>
            <a:ext cx="666389" cy="982655"/>
            <a:chOff x="3312267" y="2949449"/>
            <a:chExt cx="928765" cy="1369555"/>
          </a:xfrm>
        </p:grpSpPr>
        <p:sp>
          <p:nvSpPr>
            <p:cNvPr id="1182" name="Google Shape;1182;p50"/>
            <p:cNvSpPr/>
            <p:nvPr/>
          </p:nvSpPr>
          <p:spPr>
            <a:xfrm>
              <a:off x="3312267" y="2949449"/>
              <a:ext cx="928765" cy="1369555"/>
            </a:xfrm>
            <a:custGeom>
              <a:avLst/>
              <a:gdLst/>
              <a:ahLst/>
              <a:cxnLst/>
              <a:rect l="l" t="t" r="r" b="b"/>
              <a:pathLst>
                <a:path w="46334" h="68324" extrusionOk="0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3729484" y="2962298"/>
              <a:ext cx="159157" cy="1354681"/>
            </a:xfrm>
            <a:custGeom>
              <a:avLst/>
              <a:gdLst/>
              <a:ahLst/>
              <a:cxnLst/>
              <a:rect l="l" t="t" r="r" b="b"/>
              <a:pathLst>
                <a:path w="7940" h="67582" extrusionOk="0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3527571" y="3338082"/>
              <a:ext cx="204619" cy="318956"/>
            </a:xfrm>
            <a:custGeom>
              <a:avLst/>
              <a:gdLst/>
              <a:ahLst/>
              <a:cxnLst/>
              <a:rect l="l" t="t" r="r" b="b"/>
              <a:pathLst>
                <a:path w="10208" h="1591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0"/>
            <p:cNvSpPr/>
            <p:nvPr/>
          </p:nvSpPr>
          <p:spPr>
            <a:xfrm>
              <a:off x="3731508" y="3396914"/>
              <a:ext cx="363757" cy="260124"/>
            </a:xfrm>
            <a:custGeom>
              <a:avLst/>
              <a:gdLst/>
              <a:ahLst/>
              <a:cxnLst/>
              <a:rect l="l" t="t" r="r" b="b"/>
              <a:pathLst>
                <a:path w="18147" h="12977" extrusionOk="0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3327642" y="3766002"/>
              <a:ext cx="437983" cy="413909"/>
            </a:xfrm>
            <a:custGeom>
              <a:avLst/>
              <a:gdLst/>
              <a:ahLst/>
              <a:cxnLst/>
              <a:rect l="l" t="t" r="r" b="b"/>
              <a:pathLst>
                <a:path w="21850" h="20649" extrusionOk="0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3764923" y="3762655"/>
              <a:ext cx="449349" cy="417257"/>
            </a:xfrm>
            <a:custGeom>
              <a:avLst/>
              <a:gdLst/>
              <a:ahLst/>
              <a:cxnLst/>
              <a:rect l="l" t="t" r="r" b="b"/>
              <a:pathLst>
                <a:path w="22417" h="20816" extrusionOk="0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50"/>
          <p:cNvGrpSpPr/>
          <p:nvPr/>
        </p:nvGrpSpPr>
        <p:grpSpPr>
          <a:xfrm>
            <a:off x="247143" y="3097547"/>
            <a:ext cx="877308" cy="2042473"/>
            <a:chOff x="731955" y="2811840"/>
            <a:chExt cx="564367" cy="1313910"/>
          </a:xfrm>
        </p:grpSpPr>
        <p:sp>
          <p:nvSpPr>
            <p:cNvPr id="1189" name="Google Shape;1189;p50"/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0"/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1133;p94">
            <a:extLst>
              <a:ext uri="{FF2B5EF4-FFF2-40B4-BE49-F238E27FC236}">
                <a16:creationId xmlns:a16="http://schemas.microsoft.com/office/drawing/2014/main" id="{216107FA-1AAE-A3F2-773C-1E9614D1DE66}"/>
              </a:ext>
            </a:extLst>
          </p:cNvPr>
          <p:cNvGrpSpPr/>
          <p:nvPr/>
        </p:nvGrpSpPr>
        <p:grpSpPr>
          <a:xfrm>
            <a:off x="6311027" y="1723328"/>
            <a:ext cx="419443" cy="420487"/>
            <a:chOff x="-3771675" y="3971775"/>
            <a:chExt cx="291300" cy="292025"/>
          </a:xfrm>
        </p:grpSpPr>
        <p:sp>
          <p:nvSpPr>
            <p:cNvPr id="3" name="Google Shape;11134;p94">
              <a:extLst>
                <a:ext uri="{FF2B5EF4-FFF2-40B4-BE49-F238E27FC236}">
                  <a16:creationId xmlns:a16="http://schemas.microsoft.com/office/drawing/2014/main" id="{0F16E608-5183-1C53-6DBB-E421FBFB2204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135;p94">
              <a:extLst>
                <a:ext uri="{FF2B5EF4-FFF2-40B4-BE49-F238E27FC236}">
                  <a16:creationId xmlns:a16="http://schemas.microsoft.com/office/drawing/2014/main" id="{419EAABF-0AF4-548D-A68D-056690F60794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136;p94">
              <a:extLst>
                <a:ext uri="{FF2B5EF4-FFF2-40B4-BE49-F238E27FC236}">
                  <a16:creationId xmlns:a16="http://schemas.microsoft.com/office/drawing/2014/main" id="{ED811457-D9D9-B121-15E5-B788281B4B0B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137;p94">
              <a:extLst>
                <a:ext uri="{FF2B5EF4-FFF2-40B4-BE49-F238E27FC236}">
                  <a16:creationId xmlns:a16="http://schemas.microsoft.com/office/drawing/2014/main" id="{79681860-E49D-ED2B-0CD9-9C8A6D12CCFD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138;p94">
              <a:extLst>
                <a:ext uri="{FF2B5EF4-FFF2-40B4-BE49-F238E27FC236}">
                  <a16:creationId xmlns:a16="http://schemas.microsoft.com/office/drawing/2014/main" id="{2C7B1E81-8F37-097F-AB1B-02CF7D76A4DD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3800;p82">
            <a:extLst>
              <a:ext uri="{FF2B5EF4-FFF2-40B4-BE49-F238E27FC236}">
                <a16:creationId xmlns:a16="http://schemas.microsoft.com/office/drawing/2014/main" id="{009CA87A-DAE1-8551-A18A-90C205B5C354}"/>
              </a:ext>
            </a:extLst>
          </p:cNvPr>
          <p:cNvSpPr/>
          <p:nvPr/>
        </p:nvSpPr>
        <p:spPr>
          <a:xfrm>
            <a:off x="4214362" y="1741789"/>
            <a:ext cx="681170" cy="263652"/>
          </a:xfrm>
          <a:custGeom>
            <a:avLst/>
            <a:gdLst/>
            <a:ahLst/>
            <a:cxnLst/>
            <a:rect l="l" t="t" r="r" b="b"/>
            <a:pathLst>
              <a:path w="2691" h="2122" extrusionOk="0">
                <a:moveTo>
                  <a:pt x="1630" y="1"/>
                </a:moveTo>
                <a:lnTo>
                  <a:pt x="1630" y="722"/>
                </a:lnTo>
                <a:lnTo>
                  <a:pt x="1630" y="808"/>
                </a:lnTo>
                <a:lnTo>
                  <a:pt x="0" y="808"/>
                </a:lnTo>
                <a:lnTo>
                  <a:pt x="0" y="1321"/>
                </a:lnTo>
                <a:lnTo>
                  <a:pt x="1630" y="1321"/>
                </a:lnTo>
                <a:lnTo>
                  <a:pt x="1630" y="1407"/>
                </a:lnTo>
                <a:lnTo>
                  <a:pt x="1630" y="2121"/>
                </a:lnTo>
                <a:lnTo>
                  <a:pt x="2691" y="1061"/>
                </a:lnTo>
                <a:lnTo>
                  <a:pt x="1630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800;p82">
            <a:extLst>
              <a:ext uri="{FF2B5EF4-FFF2-40B4-BE49-F238E27FC236}">
                <a16:creationId xmlns:a16="http://schemas.microsoft.com/office/drawing/2014/main" id="{89AAF5C5-5A40-316C-180E-1EB957029AD0}"/>
              </a:ext>
            </a:extLst>
          </p:cNvPr>
          <p:cNvSpPr/>
          <p:nvPr/>
        </p:nvSpPr>
        <p:spPr>
          <a:xfrm rot="10800000">
            <a:off x="4228761" y="1953398"/>
            <a:ext cx="666389" cy="263651"/>
          </a:xfrm>
          <a:custGeom>
            <a:avLst/>
            <a:gdLst/>
            <a:ahLst/>
            <a:cxnLst/>
            <a:rect l="l" t="t" r="r" b="b"/>
            <a:pathLst>
              <a:path w="2691" h="2122" extrusionOk="0">
                <a:moveTo>
                  <a:pt x="1630" y="1"/>
                </a:moveTo>
                <a:lnTo>
                  <a:pt x="1630" y="722"/>
                </a:lnTo>
                <a:lnTo>
                  <a:pt x="1630" y="808"/>
                </a:lnTo>
                <a:lnTo>
                  <a:pt x="0" y="808"/>
                </a:lnTo>
                <a:lnTo>
                  <a:pt x="0" y="1321"/>
                </a:lnTo>
                <a:lnTo>
                  <a:pt x="1630" y="1321"/>
                </a:lnTo>
                <a:lnTo>
                  <a:pt x="1630" y="1407"/>
                </a:lnTo>
                <a:lnTo>
                  <a:pt x="1630" y="2121"/>
                </a:lnTo>
                <a:lnTo>
                  <a:pt x="2691" y="1061"/>
                </a:lnTo>
                <a:lnTo>
                  <a:pt x="1630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B37611-6699-D56D-BA16-5B8DCCEE5DD1}"/>
              </a:ext>
            </a:extLst>
          </p:cNvPr>
          <p:cNvSpPr txBox="1"/>
          <p:nvPr/>
        </p:nvSpPr>
        <p:spPr>
          <a:xfrm>
            <a:off x="4214362" y="1187246"/>
            <a:ext cx="874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chemeClr val="accent2">
                    <a:lumMod val="75000"/>
                  </a:schemeClr>
                </a:solidFill>
                <a:latin typeface="Fredoka One" panose="02000000000000000000" pitchFamily="2" charset="0"/>
              </a:rPr>
              <a:t>API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Fredoka One" panose="020000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2386013" y="1902463"/>
            <a:ext cx="437197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Methods</a:t>
            </a:r>
            <a:endParaRPr dirty="0"/>
          </a:p>
        </p:txBody>
      </p:sp>
      <p:sp>
        <p:nvSpPr>
          <p:cNvPr id="1037" name="Google Shape;1037;p48"/>
          <p:cNvSpPr txBox="1">
            <a:spLocks noGrp="1"/>
          </p:cNvSpPr>
          <p:nvPr>
            <p:ph type="subTitle" idx="1"/>
          </p:nvPr>
        </p:nvSpPr>
        <p:spPr>
          <a:xfrm>
            <a:off x="2183458" y="3159622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CAN WE MAKE API  FOR DATA CLEANSING &amp; HOW CAN WE USE IT</a:t>
            </a:r>
            <a:endParaRPr dirty="0"/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1363926" y="1902463"/>
            <a:ext cx="111175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719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52"/>
          <p:cNvSpPr/>
          <p:nvPr/>
        </p:nvSpPr>
        <p:spPr>
          <a:xfrm>
            <a:off x="330161" y="1551238"/>
            <a:ext cx="2513100" cy="251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1" name="Google Shape;1261;p52"/>
          <p:cNvCxnSpPr>
            <a:stCxn id="1262" idx="2"/>
            <a:endCxn id="1260" idx="6"/>
          </p:cNvCxnSpPr>
          <p:nvPr/>
        </p:nvCxnSpPr>
        <p:spPr>
          <a:xfrm rot="10800000">
            <a:off x="2843113" y="2807938"/>
            <a:ext cx="468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2" name="Google Shape;1262;p52"/>
          <p:cNvSpPr/>
          <p:nvPr/>
        </p:nvSpPr>
        <p:spPr>
          <a:xfrm>
            <a:off x="3311713" y="1551238"/>
            <a:ext cx="2513100" cy="251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3" name="Google Shape;1263;p52"/>
          <p:cNvCxnSpPr>
            <a:stCxn id="1264" idx="2"/>
            <a:endCxn id="1262" idx="6"/>
          </p:cNvCxnSpPr>
          <p:nvPr/>
        </p:nvCxnSpPr>
        <p:spPr>
          <a:xfrm rot="10800000">
            <a:off x="5824872" y="2807938"/>
            <a:ext cx="483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4" name="Google Shape;1264;p52"/>
          <p:cNvSpPr/>
          <p:nvPr/>
        </p:nvSpPr>
        <p:spPr>
          <a:xfrm>
            <a:off x="6308172" y="1551238"/>
            <a:ext cx="2513100" cy="251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can we make API for data cleansing?</a:t>
            </a:r>
            <a:endParaRPr dirty="0"/>
          </a:p>
        </p:txBody>
      </p:sp>
      <p:sp>
        <p:nvSpPr>
          <p:cNvPr id="1266" name="Google Shape;1266;p52"/>
          <p:cNvSpPr txBox="1">
            <a:spLocks noGrp="1"/>
          </p:cNvSpPr>
          <p:nvPr>
            <p:ph type="subTitle" idx="1"/>
          </p:nvPr>
        </p:nvSpPr>
        <p:spPr>
          <a:xfrm>
            <a:off x="486787" y="2414158"/>
            <a:ext cx="2124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Use Flask to create a framework used to create web-based applications. Also create HTML code to build the interface.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7" name="Google Shape;1267;p52"/>
          <p:cNvSpPr txBox="1">
            <a:spLocks noGrp="1"/>
          </p:cNvSpPr>
          <p:nvPr>
            <p:ph type="subTitle" idx="2"/>
          </p:nvPr>
        </p:nvSpPr>
        <p:spPr>
          <a:xfrm>
            <a:off x="3534134" y="2434577"/>
            <a:ext cx="2124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Make 2 endpoint for each (1 for text &amp; 1 for file)  &amp; make patterns for cleansing the text &amp; file.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8" name="Google Shape;1268;p52"/>
          <p:cNvSpPr txBox="1">
            <a:spLocks noGrp="1"/>
          </p:cNvSpPr>
          <p:nvPr>
            <p:ph type="subTitle" idx="3"/>
          </p:nvPr>
        </p:nvSpPr>
        <p:spPr>
          <a:xfrm>
            <a:off x="683828" y="1710687"/>
            <a:ext cx="17907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Flask and HTML</a:t>
            </a:r>
            <a:endParaRPr dirty="0"/>
          </a:p>
        </p:txBody>
      </p:sp>
      <p:sp>
        <p:nvSpPr>
          <p:cNvPr id="1269" name="Google Shape;1269;p52"/>
          <p:cNvSpPr txBox="1">
            <a:spLocks noGrp="1"/>
          </p:cNvSpPr>
          <p:nvPr>
            <p:ph type="subTitle" idx="4"/>
          </p:nvPr>
        </p:nvSpPr>
        <p:spPr>
          <a:xfrm>
            <a:off x="3466636" y="1737564"/>
            <a:ext cx="2256243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Routing Endpoint &amp; Make Pattern </a:t>
            </a:r>
            <a:endParaRPr dirty="0"/>
          </a:p>
        </p:txBody>
      </p:sp>
      <p:sp>
        <p:nvSpPr>
          <p:cNvPr id="1270" name="Google Shape;1270;p52"/>
          <p:cNvSpPr txBox="1">
            <a:spLocks noGrp="1"/>
          </p:cNvSpPr>
          <p:nvPr>
            <p:ph type="subTitle" idx="5"/>
          </p:nvPr>
        </p:nvSpPr>
        <p:spPr>
          <a:xfrm>
            <a:off x="6487722" y="2611578"/>
            <a:ext cx="2124000" cy="912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Swagger UI to the python script to document the API</a:t>
            </a:r>
            <a:endParaRPr dirty="0"/>
          </a:p>
        </p:txBody>
      </p:sp>
      <p:sp>
        <p:nvSpPr>
          <p:cNvPr id="1271" name="Google Shape;1271;p52"/>
          <p:cNvSpPr txBox="1">
            <a:spLocks noGrp="1"/>
          </p:cNvSpPr>
          <p:nvPr>
            <p:ph type="subTitle" idx="6"/>
          </p:nvPr>
        </p:nvSpPr>
        <p:spPr>
          <a:xfrm>
            <a:off x="6669372" y="1812081"/>
            <a:ext cx="17907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Swagger UI</a:t>
            </a:r>
            <a:endParaRPr dirty="0"/>
          </a:p>
        </p:txBody>
      </p:sp>
      <p:sp>
        <p:nvSpPr>
          <p:cNvPr id="1290" name="Google Shape;1290;p52"/>
          <p:cNvSpPr/>
          <p:nvPr/>
        </p:nvSpPr>
        <p:spPr>
          <a:xfrm>
            <a:off x="794711" y="1231263"/>
            <a:ext cx="369900" cy="3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52"/>
          <p:cNvSpPr/>
          <p:nvPr/>
        </p:nvSpPr>
        <p:spPr>
          <a:xfrm>
            <a:off x="7931472" y="1309563"/>
            <a:ext cx="213300" cy="21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52"/>
          <p:cNvSpPr/>
          <p:nvPr/>
        </p:nvSpPr>
        <p:spPr>
          <a:xfrm>
            <a:off x="5521125" y="381676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52"/>
          <p:cNvSpPr/>
          <p:nvPr/>
        </p:nvSpPr>
        <p:spPr>
          <a:xfrm>
            <a:off x="5685275" y="3552638"/>
            <a:ext cx="272100" cy="27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52"/>
          <p:cNvSpPr/>
          <p:nvPr/>
        </p:nvSpPr>
        <p:spPr>
          <a:xfrm>
            <a:off x="1332361" y="13673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52"/>
          <p:cNvSpPr/>
          <p:nvPr/>
        </p:nvSpPr>
        <p:spPr>
          <a:xfrm>
            <a:off x="3751575" y="160116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6" name="Google Shape;1296;p52"/>
          <p:cNvGrpSpPr/>
          <p:nvPr/>
        </p:nvGrpSpPr>
        <p:grpSpPr>
          <a:xfrm flipH="1">
            <a:off x="478251" y="4069594"/>
            <a:ext cx="557414" cy="1071157"/>
            <a:chOff x="4002401" y="6360650"/>
            <a:chExt cx="930575" cy="1788241"/>
          </a:xfrm>
        </p:grpSpPr>
        <p:sp>
          <p:nvSpPr>
            <p:cNvPr id="1297" name="Google Shape;1297;p52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52"/>
          <p:cNvGrpSpPr/>
          <p:nvPr/>
        </p:nvGrpSpPr>
        <p:grpSpPr>
          <a:xfrm>
            <a:off x="8124138" y="4278168"/>
            <a:ext cx="668104" cy="895218"/>
            <a:chOff x="122038" y="7256930"/>
            <a:chExt cx="668104" cy="895218"/>
          </a:xfrm>
        </p:grpSpPr>
        <p:sp>
          <p:nvSpPr>
            <p:cNvPr id="1305" name="Google Shape;1305;p52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26DA02-B975-462F-F14A-B5F95BADBAE0}"/>
              </a:ext>
            </a:extLst>
          </p:cNvPr>
          <p:cNvSpPr txBox="1"/>
          <p:nvPr/>
        </p:nvSpPr>
        <p:spPr>
          <a:xfrm>
            <a:off x="1288833" y="931778"/>
            <a:ext cx="680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600" dirty="0">
                <a:solidFill>
                  <a:schemeClr val="accent3">
                    <a:lumMod val="75000"/>
                  </a:schemeClr>
                </a:solidFill>
                <a:latin typeface="Fredoka One" panose="02000000000000000000" pitchFamily="2" charset="0"/>
              </a:rPr>
              <a:t>01</a:t>
            </a:r>
          </a:p>
          <a:p>
            <a:endParaRPr lang="en-US" sz="3600" dirty="0">
              <a:solidFill>
                <a:schemeClr val="accent3">
                  <a:lumMod val="75000"/>
                </a:schemeClr>
              </a:solidFill>
              <a:latin typeface="Fredoka One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23EA6-343B-8705-4C97-F70271574F71}"/>
              </a:ext>
            </a:extLst>
          </p:cNvPr>
          <p:cNvSpPr txBox="1"/>
          <p:nvPr/>
        </p:nvSpPr>
        <p:spPr>
          <a:xfrm>
            <a:off x="7227267" y="967490"/>
            <a:ext cx="832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600" dirty="0">
                <a:solidFill>
                  <a:schemeClr val="accent3">
                    <a:lumMod val="75000"/>
                  </a:schemeClr>
                </a:solidFill>
                <a:latin typeface="Fredoka One" panose="02000000000000000000" pitchFamily="2" charset="0"/>
              </a:rPr>
              <a:t>03</a:t>
            </a:r>
          </a:p>
          <a:p>
            <a:endParaRPr lang="en-US" sz="3600" dirty="0">
              <a:solidFill>
                <a:schemeClr val="accent3">
                  <a:lumMod val="75000"/>
                </a:schemeClr>
              </a:solidFill>
              <a:latin typeface="Fredoka One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93E7F5-B0B1-E626-CA46-80E207519BEF}"/>
              </a:ext>
            </a:extLst>
          </p:cNvPr>
          <p:cNvSpPr txBox="1"/>
          <p:nvPr/>
        </p:nvSpPr>
        <p:spPr>
          <a:xfrm>
            <a:off x="4171742" y="967491"/>
            <a:ext cx="819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600" dirty="0">
                <a:solidFill>
                  <a:schemeClr val="accent3">
                    <a:lumMod val="75000"/>
                  </a:schemeClr>
                </a:solidFill>
                <a:latin typeface="Fredoka One" panose="02000000000000000000" pitchFamily="2" charset="0"/>
              </a:rPr>
              <a:t>02</a:t>
            </a:r>
          </a:p>
          <a:p>
            <a:endParaRPr lang="en-US" sz="3600" dirty="0">
              <a:solidFill>
                <a:schemeClr val="accent3">
                  <a:lumMod val="75000"/>
                </a:schemeClr>
              </a:solidFill>
              <a:latin typeface="Fredoka One" panose="020000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52"/>
          <p:cNvSpPr/>
          <p:nvPr/>
        </p:nvSpPr>
        <p:spPr>
          <a:xfrm>
            <a:off x="330161" y="1551238"/>
            <a:ext cx="2513100" cy="251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1" name="Google Shape;1261;p52"/>
          <p:cNvCxnSpPr>
            <a:stCxn id="1262" idx="2"/>
            <a:endCxn id="1260" idx="6"/>
          </p:cNvCxnSpPr>
          <p:nvPr/>
        </p:nvCxnSpPr>
        <p:spPr>
          <a:xfrm rot="10800000">
            <a:off x="2843113" y="2807938"/>
            <a:ext cx="468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2" name="Google Shape;1262;p52"/>
          <p:cNvSpPr/>
          <p:nvPr/>
        </p:nvSpPr>
        <p:spPr>
          <a:xfrm>
            <a:off x="3311713" y="1551238"/>
            <a:ext cx="2513100" cy="251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63" name="Google Shape;1263;p52"/>
          <p:cNvCxnSpPr>
            <a:stCxn id="1264" idx="2"/>
            <a:endCxn id="1262" idx="6"/>
          </p:cNvCxnSpPr>
          <p:nvPr/>
        </p:nvCxnSpPr>
        <p:spPr>
          <a:xfrm rot="10800000">
            <a:off x="5824872" y="2807938"/>
            <a:ext cx="483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4" name="Google Shape;1264;p52"/>
          <p:cNvSpPr/>
          <p:nvPr/>
        </p:nvSpPr>
        <p:spPr>
          <a:xfrm>
            <a:off x="6308172" y="1551238"/>
            <a:ext cx="2513100" cy="251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can we use API for data cleansing?</a:t>
            </a:r>
            <a:endParaRPr dirty="0"/>
          </a:p>
        </p:txBody>
      </p:sp>
      <p:sp>
        <p:nvSpPr>
          <p:cNvPr id="1266" name="Google Shape;1266;p52"/>
          <p:cNvSpPr txBox="1">
            <a:spLocks noGrp="1"/>
          </p:cNvSpPr>
          <p:nvPr>
            <p:ph type="subTitle" idx="1"/>
          </p:nvPr>
        </p:nvSpPr>
        <p:spPr>
          <a:xfrm>
            <a:off x="486787" y="2414157"/>
            <a:ext cx="2124000" cy="899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Choose ‘</a:t>
            </a:r>
            <a:r>
              <a:rPr lang="en-US" b="1" dirty="0"/>
              <a:t>/</a:t>
            </a:r>
            <a:r>
              <a:rPr lang="en-US" dirty="0"/>
              <a:t>’ endpoint to cleanse file or choose ‘</a:t>
            </a:r>
            <a:r>
              <a:rPr lang="en-US" b="1" dirty="0"/>
              <a:t>/text</a:t>
            </a:r>
            <a:r>
              <a:rPr lang="en-US" dirty="0"/>
              <a:t>’</a:t>
            </a:r>
            <a:r>
              <a:rPr lang="en-US" b="1" dirty="0"/>
              <a:t> </a:t>
            </a:r>
            <a:r>
              <a:rPr lang="en-US" dirty="0"/>
              <a:t>to cleanse text in a form 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7" name="Google Shape;1267;p52"/>
          <p:cNvSpPr txBox="1">
            <a:spLocks noGrp="1"/>
          </p:cNvSpPr>
          <p:nvPr>
            <p:ph type="subTitle" idx="2"/>
          </p:nvPr>
        </p:nvSpPr>
        <p:spPr>
          <a:xfrm>
            <a:off x="3532757" y="2358403"/>
            <a:ext cx="2124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Click ‘choose’ button to choose a file to be cleaned or if you want to cleanse text, input your text in a form, and then click submit/upload button.</a:t>
            </a:r>
            <a:endParaRPr dirty="0"/>
          </a:p>
        </p:txBody>
      </p:sp>
      <p:sp>
        <p:nvSpPr>
          <p:cNvPr id="1268" name="Google Shape;1268;p52"/>
          <p:cNvSpPr txBox="1">
            <a:spLocks noGrp="1"/>
          </p:cNvSpPr>
          <p:nvPr>
            <p:ph type="subTitle" idx="3"/>
          </p:nvPr>
        </p:nvSpPr>
        <p:spPr>
          <a:xfrm>
            <a:off x="488189" y="1854932"/>
            <a:ext cx="2159284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Choose Endpoint</a:t>
            </a:r>
          </a:p>
        </p:txBody>
      </p:sp>
      <p:sp>
        <p:nvSpPr>
          <p:cNvPr id="1269" name="Google Shape;1269;p52"/>
          <p:cNvSpPr txBox="1">
            <a:spLocks noGrp="1"/>
          </p:cNvSpPr>
          <p:nvPr>
            <p:ph type="subTitle" idx="4"/>
          </p:nvPr>
        </p:nvSpPr>
        <p:spPr>
          <a:xfrm>
            <a:off x="3466636" y="1737564"/>
            <a:ext cx="2256243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text or file to be cleaned</a:t>
            </a:r>
          </a:p>
        </p:txBody>
      </p:sp>
      <p:sp>
        <p:nvSpPr>
          <p:cNvPr id="1270" name="Google Shape;1270;p52"/>
          <p:cNvSpPr txBox="1">
            <a:spLocks noGrp="1"/>
          </p:cNvSpPr>
          <p:nvPr>
            <p:ph type="subTitle" idx="5"/>
          </p:nvPr>
        </p:nvSpPr>
        <p:spPr>
          <a:xfrm>
            <a:off x="6502722" y="2367150"/>
            <a:ext cx="2124000" cy="912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you have text or file that already cleaned and ready to be analyzed.</a:t>
            </a:r>
            <a:endParaRPr dirty="0"/>
          </a:p>
        </p:txBody>
      </p:sp>
      <p:sp>
        <p:nvSpPr>
          <p:cNvPr id="1271" name="Google Shape;1271;p52"/>
          <p:cNvSpPr txBox="1">
            <a:spLocks noGrp="1"/>
          </p:cNvSpPr>
          <p:nvPr>
            <p:ph type="subTitle" idx="6"/>
          </p:nvPr>
        </p:nvSpPr>
        <p:spPr>
          <a:xfrm>
            <a:off x="6669372" y="1812081"/>
            <a:ext cx="17907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290" name="Google Shape;1290;p52"/>
          <p:cNvSpPr/>
          <p:nvPr/>
        </p:nvSpPr>
        <p:spPr>
          <a:xfrm>
            <a:off x="794711" y="1231263"/>
            <a:ext cx="369900" cy="3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52"/>
          <p:cNvSpPr/>
          <p:nvPr/>
        </p:nvSpPr>
        <p:spPr>
          <a:xfrm>
            <a:off x="7931472" y="1309563"/>
            <a:ext cx="213300" cy="21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52"/>
          <p:cNvSpPr/>
          <p:nvPr/>
        </p:nvSpPr>
        <p:spPr>
          <a:xfrm>
            <a:off x="5521125" y="381676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52"/>
          <p:cNvSpPr/>
          <p:nvPr/>
        </p:nvSpPr>
        <p:spPr>
          <a:xfrm>
            <a:off x="5685275" y="3552638"/>
            <a:ext cx="272100" cy="27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52"/>
          <p:cNvSpPr/>
          <p:nvPr/>
        </p:nvSpPr>
        <p:spPr>
          <a:xfrm>
            <a:off x="1332361" y="13673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52"/>
          <p:cNvSpPr/>
          <p:nvPr/>
        </p:nvSpPr>
        <p:spPr>
          <a:xfrm>
            <a:off x="3751575" y="160116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6" name="Google Shape;1296;p52"/>
          <p:cNvGrpSpPr/>
          <p:nvPr/>
        </p:nvGrpSpPr>
        <p:grpSpPr>
          <a:xfrm flipH="1">
            <a:off x="478251" y="4069594"/>
            <a:ext cx="557414" cy="1071157"/>
            <a:chOff x="4002401" y="6360650"/>
            <a:chExt cx="930575" cy="1788241"/>
          </a:xfrm>
        </p:grpSpPr>
        <p:sp>
          <p:nvSpPr>
            <p:cNvPr id="1297" name="Google Shape;1297;p52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52"/>
          <p:cNvGrpSpPr/>
          <p:nvPr/>
        </p:nvGrpSpPr>
        <p:grpSpPr>
          <a:xfrm>
            <a:off x="8124138" y="4278168"/>
            <a:ext cx="668104" cy="895218"/>
            <a:chOff x="122038" y="7256930"/>
            <a:chExt cx="668104" cy="895218"/>
          </a:xfrm>
        </p:grpSpPr>
        <p:sp>
          <p:nvSpPr>
            <p:cNvPr id="1305" name="Google Shape;1305;p52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26DA02-B975-462F-F14A-B5F95BADBAE0}"/>
              </a:ext>
            </a:extLst>
          </p:cNvPr>
          <p:cNvSpPr txBox="1"/>
          <p:nvPr/>
        </p:nvSpPr>
        <p:spPr>
          <a:xfrm>
            <a:off x="1288833" y="931778"/>
            <a:ext cx="680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600" dirty="0">
                <a:solidFill>
                  <a:schemeClr val="accent3">
                    <a:lumMod val="75000"/>
                  </a:schemeClr>
                </a:solidFill>
                <a:latin typeface="Fredoka One" panose="02000000000000000000" pitchFamily="2" charset="0"/>
              </a:rPr>
              <a:t>01</a:t>
            </a:r>
          </a:p>
          <a:p>
            <a:endParaRPr lang="en-US" sz="3600" dirty="0">
              <a:solidFill>
                <a:schemeClr val="accent3">
                  <a:lumMod val="75000"/>
                </a:schemeClr>
              </a:solidFill>
              <a:latin typeface="Fredoka One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23EA6-343B-8705-4C97-F70271574F71}"/>
              </a:ext>
            </a:extLst>
          </p:cNvPr>
          <p:cNvSpPr txBox="1"/>
          <p:nvPr/>
        </p:nvSpPr>
        <p:spPr>
          <a:xfrm>
            <a:off x="7227267" y="967490"/>
            <a:ext cx="832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600" dirty="0">
                <a:solidFill>
                  <a:schemeClr val="accent3">
                    <a:lumMod val="75000"/>
                  </a:schemeClr>
                </a:solidFill>
                <a:latin typeface="Fredoka One" panose="02000000000000000000" pitchFamily="2" charset="0"/>
              </a:rPr>
              <a:t>03</a:t>
            </a:r>
          </a:p>
          <a:p>
            <a:endParaRPr lang="en-US" sz="3600" dirty="0">
              <a:solidFill>
                <a:schemeClr val="accent3">
                  <a:lumMod val="75000"/>
                </a:schemeClr>
              </a:solidFill>
              <a:latin typeface="Fredoka One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93E7F5-B0B1-E626-CA46-80E207519BEF}"/>
              </a:ext>
            </a:extLst>
          </p:cNvPr>
          <p:cNvSpPr txBox="1"/>
          <p:nvPr/>
        </p:nvSpPr>
        <p:spPr>
          <a:xfrm>
            <a:off x="4171742" y="967491"/>
            <a:ext cx="819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600" dirty="0">
                <a:solidFill>
                  <a:schemeClr val="accent3">
                    <a:lumMod val="75000"/>
                  </a:schemeClr>
                </a:solidFill>
                <a:latin typeface="Fredoka One" panose="02000000000000000000" pitchFamily="2" charset="0"/>
              </a:rPr>
              <a:t>02</a:t>
            </a:r>
          </a:p>
          <a:p>
            <a:endParaRPr lang="en-US" sz="3600" dirty="0">
              <a:solidFill>
                <a:schemeClr val="accent3">
                  <a:lumMod val="75000"/>
                </a:schemeClr>
              </a:solidFill>
              <a:latin typeface="Fredok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52"/>
          <p:cNvSpPr/>
          <p:nvPr/>
        </p:nvSpPr>
        <p:spPr>
          <a:xfrm>
            <a:off x="330161" y="1551238"/>
            <a:ext cx="2513100" cy="251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1" name="Google Shape;1261;p52"/>
          <p:cNvCxnSpPr>
            <a:cxnSpLocks/>
            <a:endCxn id="1260" idx="6"/>
          </p:cNvCxnSpPr>
          <p:nvPr/>
        </p:nvCxnSpPr>
        <p:spPr>
          <a:xfrm flipH="1">
            <a:off x="2843261" y="2807938"/>
            <a:ext cx="10336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2" name="Google Shape;1262;p52"/>
          <p:cNvSpPr/>
          <p:nvPr/>
        </p:nvSpPr>
        <p:spPr>
          <a:xfrm>
            <a:off x="2946622" y="1531942"/>
            <a:ext cx="3231662" cy="27553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63" name="Google Shape;1263;p52"/>
          <p:cNvCxnSpPr>
            <a:cxnSpLocks/>
            <a:stCxn id="1264" idx="2"/>
          </p:cNvCxnSpPr>
          <p:nvPr/>
        </p:nvCxnSpPr>
        <p:spPr>
          <a:xfrm flipH="1">
            <a:off x="6210615" y="2807938"/>
            <a:ext cx="97557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4" name="Google Shape;1264;p52"/>
          <p:cNvSpPr/>
          <p:nvPr/>
        </p:nvSpPr>
        <p:spPr>
          <a:xfrm>
            <a:off x="6308172" y="1551238"/>
            <a:ext cx="2513100" cy="251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</a:t>
            </a:r>
            <a:endParaRPr dirty="0"/>
          </a:p>
        </p:txBody>
      </p:sp>
      <p:sp>
        <p:nvSpPr>
          <p:cNvPr id="1266" name="Google Shape;1266;p52"/>
          <p:cNvSpPr txBox="1">
            <a:spLocks noGrp="1"/>
          </p:cNvSpPr>
          <p:nvPr>
            <p:ph type="subTitle" idx="1"/>
          </p:nvPr>
        </p:nvSpPr>
        <p:spPr>
          <a:xfrm>
            <a:off x="486787" y="2414157"/>
            <a:ext cx="2124000" cy="899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We can make 1 more python file to merge original data and the cleaned data using pandas.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7" name="Google Shape;1267;p52"/>
          <p:cNvSpPr txBox="1">
            <a:spLocks noGrp="1"/>
          </p:cNvSpPr>
          <p:nvPr>
            <p:ph type="subTitle" idx="2"/>
          </p:nvPr>
        </p:nvSpPr>
        <p:spPr>
          <a:xfrm>
            <a:off x="3231817" y="2658581"/>
            <a:ext cx="2733119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turn the results of the merged data into an </a:t>
            </a:r>
            <a:r>
              <a:rPr lang="en-US" dirty="0" err="1"/>
              <a:t>sql</a:t>
            </a:r>
            <a:r>
              <a:rPr lang="en-US" dirty="0"/>
              <a:t> table (connection to the database) in different python file. Even we can also analyze the table.</a:t>
            </a:r>
            <a:endParaRPr dirty="0"/>
          </a:p>
        </p:txBody>
      </p:sp>
      <p:sp>
        <p:nvSpPr>
          <p:cNvPr id="1268" name="Google Shape;1268;p52"/>
          <p:cNvSpPr txBox="1">
            <a:spLocks noGrp="1"/>
          </p:cNvSpPr>
          <p:nvPr>
            <p:ph type="subTitle" idx="3"/>
          </p:nvPr>
        </p:nvSpPr>
        <p:spPr>
          <a:xfrm>
            <a:off x="488189" y="1910851"/>
            <a:ext cx="2159284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Merge The Data</a:t>
            </a:r>
          </a:p>
        </p:txBody>
      </p:sp>
      <p:sp>
        <p:nvSpPr>
          <p:cNvPr id="1269" name="Google Shape;1269;p52"/>
          <p:cNvSpPr txBox="1">
            <a:spLocks noGrp="1"/>
          </p:cNvSpPr>
          <p:nvPr>
            <p:ph type="subTitle" idx="4"/>
          </p:nvPr>
        </p:nvSpPr>
        <p:spPr>
          <a:xfrm>
            <a:off x="3354863" y="1659007"/>
            <a:ext cx="2494682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Storing/ Saving Data Into Database (using SQLite3)</a:t>
            </a:r>
          </a:p>
        </p:txBody>
      </p:sp>
      <p:sp>
        <p:nvSpPr>
          <p:cNvPr id="1270" name="Google Shape;1270;p52"/>
          <p:cNvSpPr txBox="1">
            <a:spLocks noGrp="1"/>
          </p:cNvSpPr>
          <p:nvPr>
            <p:ph type="subTitle" idx="5"/>
          </p:nvPr>
        </p:nvSpPr>
        <p:spPr>
          <a:xfrm>
            <a:off x="6502722" y="2367150"/>
            <a:ext cx="2124000" cy="912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you have a ready-to-use data in </a:t>
            </a:r>
            <a:r>
              <a:rPr lang="en-US" dirty="0" err="1"/>
              <a:t>sql</a:t>
            </a:r>
            <a:r>
              <a:rPr lang="en-US" dirty="0"/>
              <a:t> table. Also it is ready-to-analyze.</a:t>
            </a:r>
            <a:endParaRPr dirty="0"/>
          </a:p>
        </p:txBody>
      </p:sp>
      <p:sp>
        <p:nvSpPr>
          <p:cNvPr id="1271" name="Google Shape;1271;p52"/>
          <p:cNvSpPr txBox="1">
            <a:spLocks noGrp="1"/>
          </p:cNvSpPr>
          <p:nvPr>
            <p:ph type="subTitle" idx="6"/>
          </p:nvPr>
        </p:nvSpPr>
        <p:spPr>
          <a:xfrm>
            <a:off x="6669372" y="1812081"/>
            <a:ext cx="17907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290" name="Google Shape;1290;p52"/>
          <p:cNvSpPr/>
          <p:nvPr/>
        </p:nvSpPr>
        <p:spPr>
          <a:xfrm>
            <a:off x="794711" y="1231263"/>
            <a:ext cx="369900" cy="3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52"/>
          <p:cNvSpPr/>
          <p:nvPr/>
        </p:nvSpPr>
        <p:spPr>
          <a:xfrm>
            <a:off x="7931472" y="1309563"/>
            <a:ext cx="213300" cy="21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52"/>
          <p:cNvSpPr/>
          <p:nvPr/>
        </p:nvSpPr>
        <p:spPr>
          <a:xfrm>
            <a:off x="5521125" y="381676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52"/>
          <p:cNvSpPr/>
          <p:nvPr/>
        </p:nvSpPr>
        <p:spPr>
          <a:xfrm>
            <a:off x="5685275" y="3552638"/>
            <a:ext cx="272100" cy="27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52"/>
          <p:cNvSpPr/>
          <p:nvPr/>
        </p:nvSpPr>
        <p:spPr>
          <a:xfrm>
            <a:off x="1332361" y="13673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52"/>
          <p:cNvSpPr/>
          <p:nvPr/>
        </p:nvSpPr>
        <p:spPr>
          <a:xfrm>
            <a:off x="3751575" y="160116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6" name="Google Shape;1296;p52"/>
          <p:cNvGrpSpPr/>
          <p:nvPr/>
        </p:nvGrpSpPr>
        <p:grpSpPr>
          <a:xfrm flipH="1">
            <a:off x="478251" y="4069594"/>
            <a:ext cx="557414" cy="1071157"/>
            <a:chOff x="4002401" y="6360650"/>
            <a:chExt cx="930575" cy="1788241"/>
          </a:xfrm>
        </p:grpSpPr>
        <p:sp>
          <p:nvSpPr>
            <p:cNvPr id="1297" name="Google Shape;1297;p52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52"/>
          <p:cNvGrpSpPr/>
          <p:nvPr/>
        </p:nvGrpSpPr>
        <p:grpSpPr>
          <a:xfrm>
            <a:off x="8124138" y="4278168"/>
            <a:ext cx="668104" cy="895218"/>
            <a:chOff x="122038" y="7256930"/>
            <a:chExt cx="668104" cy="895218"/>
          </a:xfrm>
        </p:grpSpPr>
        <p:sp>
          <p:nvSpPr>
            <p:cNvPr id="1305" name="Google Shape;1305;p52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26DA02-B975-462F-F14A-B5F95BADBAE0}"/>
              </a:ext>
            </a:extLst>
          </p:cNvPr>
          <p:cNvSpPr txBox="1"/>
          <p:nvPr/>
        </p:nvSpPr>
        <p:spPr>
          <a:xfrm>
            <a:off x="1288833" y="931778"/>
            <a:ext cx="680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600" dirty="0">
                <a:solidFill>
                  <a:schemeClr val="accent3">
                    <a:lumMod val="75000"/>
                  </a:schemeClr>
                </a:solidFill>
                <a:latin typeface="Fredoka One" panose="02000000000000000000" pitchFamily="2" charset="0"/>
              </a:rPr>
              <a:t>01</a:t>
            </a:r>
          </a:p>
          <a:p>
            <a:endParaRPr lang="en-US" sz="3600" dirty="0">
              <a:solidFill>
                <a:schemeClr val="accent3">
                  <a:lumMod val="75000"/>
                </a:schemeClr>
              </a:solidFill>
              <a:latin typeface="Fredoka One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23EA6-343B-8705-4C97-F70271574F71}"/>
              </a:ext>
            </a:extLst>
          </p:cNvPr>
          <p:cNvSpPr txBox="1"/>
          <p:nvPr/>
        </p:nvSpPr>
        <p:spPr>
          <a:xfrm>
            <a:off x="7227267" y="967490"/>
            <a:ext cx="832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600" dirty="0">
                <a:solidFill>
                  <a:schemeClr val="accent3">
                    <a:lumMod val="75000"/>
                  </a:schemeClr>
                </a:solidFill>
                <a:latin typeface="Fredoka One" panose="02000000000000000000" pitchFamily="2" charset="0"/>
              </a:rPr>
              <a:t>03</a:t>
            </a:r>
          </a:p>
          <a:p>
            <a:endParaRPr lang="en-US" sz="3600" dirty="0">
              <a:solidFill>
                <a:schemeClr val="accent3">
                  <a:lumMod val="75000"/>
                </a:schemeClr>
              </a:solidFill>
              <a:latin typeface="Fredoka One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93E7F5-B0B1-E626-CA46-80E207519BEF}"/>
              </a:ext>
            </a:extLst>
          </p:cNvPr>
          <p:cNvSpPr txBox="1"/>
          <p:nvPr/>
        </p:nvSpPr>
        <p:spPr>
          <a:xfrm>
            <a:off x="4171742" y="967491"/>
            <a:ext cx="819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600" dirty="0">
                <a:solidFill>
                  <a:schemeClr val="accent3">
                    <a:lumMod val="75000"/>
                  </a:schemeClr>
                </a:solidFill>
                <a:latin typeface="Fredoka One" panose="02000000000000000000" pitchFamily="2" charset="0"/>
              </a:rPr>
              <a:t>02</a:t>
            </a:r>
          </a:p>
          <a:p>
            <a:endParaRPr lang="en-US" sz="3600" dirty="0">
              <a:solidFill>
                <a:schemeClr val="accent3">
                  <a:lumMod val="75000"/>
                </a:schemeClr>
              </a:solidFill>
              <a:latin typeface="Fredok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950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2386013" y="1902463"/>
            <a:ext cx="437197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 &amp; Conclusion</a:t>
            </a:r>
            <a:endParaRPr dirty="0"/>
          </a:p>
        </p:txBody>
      </p:sp>
      <p:sp>
        <p:nvSpPr>
          <p:cNvPr id="1037" name="Google Shape;1037;p48"/>
          <p:cNvSpPr txBox="1">
            <a:spLocks noGrp="1"/>
          </p:cNvSpPr>
          <p:nvPr>
            <p:ph type="subTitle" idx="1"/>
          </p:nvPr>
        </p:nvSpPr>
        <p:spPr>
          <a:xfrm>
            <a:off x="2183458" y="3159622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Analyzing The Data That Already Cleaned</a:t>
            </a:r>
            <a:endParaRPr dirty="0"/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1363926" y="1902463"/>
            <a:ext cx="111175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5535898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F5F5F5"/>
      </a:lt2>
      <a:accent1>
        <a:srgbClr val="407BFF"/>
      </a:accent1>
      <a:accent2>
        <a:srgbClr val="263238"/>
      </a:accent2>
      <a:accent3>
        <a:srgbClr val="455A64"/>
      </a:accent3>
      <a:accent4>
        <a:srgbClr val="E0E0E0"/>
      </a:accent4>
      <a:accent5>
        <a:srgbClr val="203E80"/>
      </a:accent5>
      <a:accent6>
        <a:srgbClr val="F5F5F5"/>
      </a:accent6>
      <a:hlink>
        <a:srgbClr val="407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665</Words>
  <Application>Microsoft Office PowerPoint</Application>
  <PresentationFormat>On-screen Show (16:9)</PresentationFormat>
  <Paragraphs>109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Fredoka One</vt:lpstr>
      <vt:lpstr>Arial</vt:lpstr>
      <vt:lpstr>Proxima Nova</vt:lpstr>
      <vt:lpstr>Times New Roman</vt:lpstr>
      <vt:lpstr>Raleway</vt:lpstr>
      <vt:lpstr>Proxima Nova Semibold</vt:lpstr>
      <vt:lpstr>Retato Slideshow by Slidesgo</vt:lpstr>
      <vt:lpstr>Slidesgo Final Pages</vt:lpstr>
      <vt:lpstr>GOLD  CHALLENGE</vt:lpstr>
      <vt:lpstr>Table of contents</vt:lpstr>
      <vt:lpstr>Preliminary</vt:lpstr>
      <vt:lpstr>THE CONCEPT OF HOW THE API FOR DATA CLEANSING WORKS</vt:lpstr>
      <vt:lpstr>Research Methods</vt:lpstr>
      <vt:lpstr>How can we make API for data cleansing?</vt:lpstr>
      <vt:lpstr>How can we use API for data cleansing?</vt:lpstr>
      <vt:lpstr>Data Preparation</vt:lpstr>
      <vt:lpstr>Result &amp; Conclusion</vt:lpstr>
      <vt:lpstr>Cleanse Text</vt:lpstr>
      <vt:lpstr>Ctrl+F to search XXX</vt:lpstr>
      <vt:lpstr>Ctrl+F to search YYY</vt:lpstr>
      <vt:lpstr>The context in which the harsh words and hate speech are used (in what type of conversations or discussions, etc.)</vt:lpstr>
      <vt:lpstr> The potential impact or harm caused by the hate speech</vt:lpstr>
      <vt:lpstr>What’s the point of censoring swear words when we use social media or body shaming words?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  CHALLENGE</dc:title>
  <dc:creator>User</dc:creator>
  <cp:lastModifiedBy>davinca adinda</cp:lastModifiedBy>
  <cp:revision>46</cp:revision>
  <dcterms:modified xsi:type="dcterms:W3CDTF">2023-02-02T05:48:06Z</dcterms:modified>
</cp:coreProperties>
</file>