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8" r:id="rId2"/>
  </p:sldMasterIdLst>
  <p:notesMasterIdLst>
    <p:notesMasterId r:id="rId20"/>
  </p:notesMasterIdLst>
  <p:sldIdLst>
    <p:sldId id="256" r:id="rId3"/>
    <p:sldId id="259" r:id="rId4"/>
    <p:sldId id="261" r:id="rId5"/>
    <p:sldId id="263" r:id="rId6"/>
    <p:sldId id="265" r:id="rId7"/>
    <p:sldId id="312" r:id="rId8"/>
    <p:sldId id="266" r:id="rId9"/>
    <p:sldId id="323" r:id="rId10"/>
    <p:sldId id="326" r:id="rId11"/>
    <p:sldId id="264" r:id="rId12"/>
    <p:sldId id="271" r:id="rId13"/>
    <p:sldId id="327" r:id="rId14"/>
    <p:sldId id="321" r:id="rId15"/>
    <p:sldId id="314" r:id="rId16"/>
    <p:sldId id="324" r:id="rId17"/>
    <p:sldId id="325" r:id="rId18"/>
    <p:sldId id="308" r:id="rId19"/>
  </p:sldIdLst>
  <p:sldSz cx="9144000" cy="5143500" type="screen16x9"/>
  <p:notesSz cx="6858000" cy="9144000"/>
  <p:embeddedFontLst>
    <p:embeddedFont>
      <p:font typeface="Fredoka One" panose="02000000000000000000" pitchFamily="2" charset="0"/>
      <p:regular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6DED6C-D249-4868-945E-2CE541ABBCE7}">
  <a:tblStyle styleId="{756DED6C-D249-4868-945E-2CE541ABBC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660"/>
  </p:normalViewPr>
  <p:slideViewPr>
    <p:cSldViewPr snapToGrid="0">
      <p:cViewPr varScale="1">
        <p:scale>
          <a:sx n="89" d="100"/>
          <a:sy n="89"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eba8478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eba8478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8ceba84788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8ceba84788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8ceba84788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8ceba84788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177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8ceba84788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8ceba84788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40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4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331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69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3"/>
        <p:cNvGrpSpPr/>
        <p:nvPr/>
      </p:nvGrpSpPr>
      <p:grpSpPr>
        <a:xfrm>
          <a:off x="0" y="0"/>
          <a:ext cx="0" cy="0"/>
          <a:chOff x="0" y="0"/>
          <a:chExt cx="0" cy="0"/>
        </a:xfrm>
      </p:grpSpPr>
      <p:sp>
        <p:nvSpPr>
          <p:cNvPr id="11264" name="Google Shape;11264;g8dcc439913_0_15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5" name="Google Shape;11265;g8dcc439913_0_15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8ceba84788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8ceba84788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87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8ecf1f1e9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8ecf1f1e9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8ecf1f1e9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8ecf1f1e9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3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8ecf1f1e9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8ecf1f1e9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62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CUSTOM_18">
    <p:spTree>
      <p:nvGrpSpPr>
        <p:cNvPr id="1"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txBox="1">
            <a:spLocks noGrp="1"/>
          </p:cNvSpPr>
          <p:nvPr>
            <p:ph type="title"/>
          </p:nvPr>
        </p:nvSpPr>
        <p:spPr>
          <a:xfrm>
            <a:off x="729947" y="1423500"/>
            <a:ext cx="3067800" cy="1462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723900" y="2885700"/>
            <a:ext cx="30678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81" name="Google Shape;481;p31"/>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322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9"/>
          <p:cNvSpPr txBox="1">
            <a:spLocks noGrp="1"/>
          </p:cNvSpPr>
          <p:nvPr>
            <p:ph type="subTitle" idx="2"/>
          </p:nvPr>
        </p:nvSpPr>
        <p:spPr>
          <a:xfrm>
            <a:off x="3853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9"/>
          <p:cNvSpPr txBox="1">
            <a:spLocks noGrp="1"/>
          </p:cNvSpPr>
          <p:nvPr>
            <p:ph type="subTitle" idx="3"/>
          </p:nvPr>
        </p:nvSpPr>
        <p:spPr>
          <a:xfrm>
            <a:off x="634100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9"/>
          <p:cNvSpPr txBox="1">
            <a:spLocks noGrp="1"/>
          </p:cNvSpPr>
          <p:nvPr>
            <p:ph type="subTitle" idx="4"/>
          </p:nvPr>
        </p:nvSpPr>
        <p:spPr>
          <a:xfrm>
            <a:off x="11431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9"/>
          <p:cNvSpPr txBox="1">
            <a:spLocks noGrp="1"/>
          </p:cNvSpPr>
          <p:nvPr>
            <p:ph type="subTitle" idx="5"/>
          </p:nvPr>
        </p:nvSpPr>
        <p:spPr>
          <a:xfrm>
            <a:off x="363015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19"/>
          <p:cNvSpPr txBox="1">
            <a:spLocks noGrp="1"/>
          </p:cNvSpPr>
          <p:nvPr>
            <p:ph type="subTitle" idx="6"/>
          </p:nvPr>
        </p:nvSpPr>
        <p:spPr>
          <a:xfrm>
            <a:off x="61172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708800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2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9">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524811"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2"/>
          </p:nvPr>
        </p:nvSpPr>
        <p:spPr>
          <a:xfrm>
            <a:off x="3506266"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subTitle" idx="3"/>
          </p:nvPr>
        </p:nvSpPr>
        <p:spPr>
          <a:xfrm>
            <a:off x="691461"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22"/>
          <p:cNvSpPr txBox="1">
            <a:spLocks noGrp="1"/>
          </p:cNvSpPr>
          <p:nvPr>
            <p:ph type="subTitle" idx="4"/>
          </p:nvPr>
        </p:nvSpPr>
        <p:spPr>
          <a:xfrm>
            <a:off x="3672816"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2"/>
          <p:cNvSpPr txBox="1">
            <a:spLocks noGrp="1"/>
          </p:cNvSpPr>
          <p:nvPr>
            <p:ph type="subTitle" idx="5"/>
          </p:nvPr>
        </p:nvSpPr>
        <p:spPr>
          <a:xfrm>
            <a:off x="6487722"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22"/>
          <p:cNvSpPr txBox="1">
            <a:spLocks noGrp="1"/>
          </p:cNvSpPr>
          <p:nvPr>
            <p:ph type="subTitle" idx="6"/>
          </p:nvPr>
        </p:nvSpPr>
        <p:spPr>
          <a:xfrm>
            <a:off x="6654284"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61" r:id="rId7"/>
    <p:sldLayoutId id="2147483663" r:id="rId8"/>
    <p:sldLayoutId id="2147483668" r:id="rId9"/>
    <p:sldLayoutId id="2147483673" r:id="rId10"/>
    <p:sldLayoutId id="2147483677" r:id="rId11"/>
    <p:sldLayoutId id="2147483684" r:id="rId12"/>
    <p:sldLayoutId id="214748369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5"/>
        <p:cNvGrpSpPr/>
        <p:nvPr/>
      </p:nvGrpSpPr>
      <p:grpSpPr>
        <a:xfrm>
          <a:off x="0" y="0"/>
          <a:ext cx="0" cy="0"/>
          <a:chOff x="0" y="0"/>
          <a:chExt cx="0" cy="0"/>
        </a:xfrm>
      </p:grpSpPr>
      <p:sp>
        <p:nvSpPr>
          <p:cNvPr id="526" name="Google Shape;526;p3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27" name="Google Shape;527;p3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vincarizqy78@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ilhamfp31/indonesian-abusive-and-hate-speech-twitter-text"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GOLD </a:t>
            </a:r>
            <a:br>
              <a:rPr lang="en" dirty="0"/>
            </a:br>
            <a:r>
              <a:rPr lang="en" dirty="0"/>
              <a:t>CHALLENGE</a:t>
            </a:r>
            <a:endParaRPr dirty="0"/>
          </a:p>
        </p:txBody>
      </p:sp>
      <p:sp>
        <p:nvSpPr>
          <p:cNvPr id="538" name="Google Shape;538;p43"/>
          <p:cNvSpPr txBox="1">
            <a:spLocks noGrp="1"/>
          </p:cNvSpPr>
          <p:nvPr>
            <p:ph type="subTitle" idx="1"/>
          </p:nvPr>
        </p:nvSpPr>
        <p:spPr>
          <a:xfrm>
            <a:off x="116797" y="2427721"/>
            <a:ext cx="4410300" cy="5633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Hate Speech in Social Media: A Study on Tweet Sentiment</a:t>
            </a:r>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43"/>
          <p:cNvGrpSpPr/>
          <p:nvPr/>
        </p:nvGrpSpPr>
        <p:grpSpPr>
          <a:xfrm>
            <a:off x="3985938" y="1810951"/>
            <a:ext cx="4984663" cy="2847244"/>
            <a:chOff x="911375" y="1466875"/>
            <a:chExt cx="5837525" cy="3334400"/>
          </a:xfrm>
        </p:grpSpPr>
        <p:sp>
          <p:nvSpPr>
            <p:cNvPr id="541" name="Google Shape;541;p43"/>
            <p:cNvSpPr/>
            <p:nvPr/>
          </p:nvSpPr>
          <p:spPr>
            <a:xfrm>
              <a:off x="2808825" y="1520075"/>
              <a:ext cx="3212100" cy="2152025"/>
            </a:xfrm>
            <a:custGeom>
              <a:avLst/>
              <a:gdLst/>
              <a:ahLst/>
              <a:cxnLst/>
              <a:rect l="l" t="t" r="r" b="b"/>
              <a:pathLst>
                <a:path w="128484" h="86081" extrusionOk="0">
                  <a:moveTo>
                    <a:pt x="1" y="0"/>
                  </a:moveTo>
                  <a:lnTo>
                    <a:pt x="1" y="86081"/>
                  </a:lnTo>
                  <a:lnTo>
                    <a:pt x="128483" y="86081"/>
                  </a:lnTo>
                  <a:lnTo>
                    <a:pt x="12848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808825" y="1520075"/>
              <a:ext cx="3212100" cy="215075"/>
            </a:xfrm>
            <a:custGeom>
              <a:avLst/>
              <a:gdLst/>
              <a:ahLst/>
              <a:cxnLst/>
              <a:rect l="l" t="t" r="r" b="b"/>
              <a:pathLst>
                <a:path w="128484" h="8603" extrusionOk="0">
                  <a:moveTo>
                    <a:pt x="1" y="0"/>
                  </a:moveTo>
                  <a:lnTo>
                    <a:pt x="1" y="8602"/>
                  </a:lnTo>
                  <a:lnTo>
                    <a:pt x="128483" y="8602"/>
                  </a:lnTo>
                  <a:lnTo>
                    <a:pt x="128483"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886350" y="1603625"/>
              <a:ext cx="62625" cy="51950"/>
            </a:xfrm>
            <a:custGeom>
              <a:avLst/>
              <a:gdLst/>
              <a:ahLst/>
              <a:cxnLst/>
              <a:rect l="l" t="t" r="r" b="b"/>
              <a:pathLst>
                <a:path w="2505" h="2078" extrusionOk="0">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970675" y="1603625"/>
              <a:ext cx="61875" cy="51950"/>
            </a:xfrm>
            <a:custGeom>
              <a:avLst/>
              <a:gdLst/>
              <a:ahLst/>
              <a:cxnLst/>
              <a:rect l="l" t="t" r="r" b="b"/>
              <a:pathLst>
                <a:path w="2475" h="2078" extrusionOk="0">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3054275" y="1603625"/>
              <a:ext cx="61875" cy="51950"/>
            </a:xfrm>
            <a:custGeom>
              <a:avLst/>
              <a:gdLst/>
              <a:ahLst/>
              <a:cxnLst/>
              <a:rect l="l" t="t" r="r" b="b"/>
              <a:pathLst>
                <a:path w="2475" h="2078" extrusionOk="0">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6158425" y="1466875"/>
              <a:ext cx="351875" cy="369325"/>
            </a:xfrm>
            <a:custGeom>
              <a:avLst/>
              <a:gdLst/>
              <a:ahLst/>
              <a:cxnLst/>
              <a:rect l="l" t="t" r="r" b="b"/>
              <a:pathLst>
                <a:path w="14075" h="14773" extrusionOk="0">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911375" y="4541400"/>
              <a:ext cx="5837525" cy="5325"/>
            </a:xfrm>
            <a:custGeom>
              <a:avLst/>
              <a:gdLst/>
              <a:ahLst/>
              <a:cxnLst/>
              <a:rect l="l" t="t" r="r" b="b"/>
              <a:pathLst>
                <a:path w="233501" h="213" extrusionOk="0">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101375" y="1686475"/>
              <a:ext cx="3435500" cy="2856450"/>
            </a:xfrm>
            <a:custGeom>
              <a:avLst/>
              <a:gdLst/>
              <a:ahLst/>
              <a:cxnLst/>
              <a:rect l="l" t="t" r="r" b="b"/>
              <a:pathLst>
                <a:path w="137420" h="114258" extrusionOk="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3734975" y="3912725"/>
              <a:ext cx="161625" cy="121325"/>
            </a:xfrm>
            <a:custGeom>
              <a:avLst/>
              <a:gdLst/>
              <a:ahLst/>
              <a:cxnLst/>
              <a:rect l="l" t="t" r="r" b="b"/>
              <a:pathLst>
                <a:path w="6465" h="4853" extrusionOk="0">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174325" y="1823275"/>
              <a:ext cx="3282750" cy="1947600"/>
            </a:xfrm>
            <a:custGeom>
              <a:avLst/>
              <a:gdLst/>
              <a:ahLst/>
              <a:cxnLst/>
              <a:rect l="l" t="t" r="r" b="b"/>
              <a:pathLst>
                <a:path w="131310" h="77904" extrusionOk="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172057" y="1966892"/>
              <a:ext cx="3282868" cy="1804775"/>
            </a:xfrm>
            <a:custGeom>
              <a:avLst/>
              <a:gdLst/>
              <a:ahLst/>
              <a:cxnLst/>
              <a:rect l="l" t="t" r="r" b="b"/>
              <a:pathLst>
                <a:path w="131341" h="72191" extrusionOk="0">
                  <a:moveTo>
                    <a:pt x="1" y="1"/>
                  </a:moveTo>
                  <a:lnTo>
                    <a:pt x="1" y="72190"/>
                  </a:lnTo>
                  <a:lnTo>
                    <a:pt x="131341" y="72190"/>
                  </a:lnTo>
                  <a:lnTo>
                    <a:pt x="131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382525" y="1872650"/>
              <a:ext cx="61575" cy="52275"/>
            </a:xfrm>
            <a:custGeom>
              <a:avLst/>
              <a:gdLst/>
              <a:ahLst/>
              <a:cxnLst/>
              <a:rect l="l" t="t" r="r" b="b"/>
              <a:pathLst>
                <a:path w="2463" h="2091" extrusionOk="0">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223700" y="1872650"/>
              <a:ext cx="60825" cy="52275"/>
            </a:xfrm>
            <a:custGeom>
              <a:avLst/>
              <a:gdLst/>
              <a:ahLst/>
              <a:cxnLst/>
              <a:rect l="l" t="t" r="r" b="b"/>
              <a:pathLst>
                <a:path w="2433" h="2091" extrusionOk="0">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299700" y="1872650"/>
              <a:ext cx="61575" cy="52275"/>
            </a:xfrm>
            <a:custGeom>
              <a:avLst/>
              <a:gdLst/>
              <a:ahLst/>
              <a:cxnLst/>
              <a:rect l="l" t="t" r="r" b="b"/>
              <a:pathLst>
                <a:path w="2463" h="2091" extrusionOk="0">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431175" y="2621900"/>
              <a:ext cx="255350" cy="32700"/>
            </a:xfrm>
            <a:custGeom>
              <a:avLst/>
              <a:gdLst/>
              <a:ahLst/>
              <a:cxnLst/>
              <a:rect l="l" t="t" r="r" b="b"/>
              <a:pathLst>
                <a:path w="10214" h="1308" extrusionOk="0">
                  <a:moveTo>
                    <a:pt x="1" y="1"/>
                  </a:moveTo>
                  <a:lnTo>
                    <a:pt x="1" y="1308"/>
                  </a:lnTo>
                  <a:lnTo>
                    <a:pt x="10214" y="1308"/>
                  </a:lnTo>
                  <a:lnTo>
                    <a:pt x="102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431175" y="2726025"/>
              <a:ext cx="1205975" cy="543325"/>
            </a:xfrm>
            <a:custGeom>
              <a:avLst/>
              <a:gdLst/>
              <a:ahLst/>
              <a:cxnLst/>
              <a:rect l="l" t="t" r="r" b="b"/>
              <a:pathLst>
                <a:path w="48239" h="21733" extrusionOk="0">
                  <a:moveTo>
                    <a:pt x="1" y="0"/>
                  </a:moveTo>
                  <a:lnTo>
                    <a:pt x="1" y="21733"/>
                  </a:lnTo>
                  <a:lnTo>
                    <a:pt x="48239" y="21733"/>
                  </a:lnTo>
                  <a:lnTo>
                    <a:pt x="482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474500" y="2879500"/>
              <a:ext cx="1104900" cy="343500"/>
            </a:xfrm>
            <a:custGeom>
              <a:avLst/>
              <a:gdLst/>
              <a:ahLst/>
              <a:cxnLst/>
              <a:rect l="l" t="t" r="r" b="b"/>
              <a:pathLst>
                <a:path w="44196" h="13740" extrusionOk="0">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4034525" y="2889400"/>
              <a:ext cx="94250" cy="80550"/>
            </a:xfrm>
            <a:custGeom>
              <a:avLst/>
              <a:gdLst/>
              <a:ahLst/>
              <a:cxnLst/>
              <a:rect l="l" t="t" r="r" b="b"/>
              <a:pathLst>
                <a:path w="3770" h="3222" extrusionOk="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3473725" y="2767050"/>
              <a:ext cx="1109475" cy="458225"/>
            </a:xfrm>
            <a:custGeom>
              <a:avLst/>
              <a:gdLst/>
              <a:ahLst/>
              <a:cxnLst/>
              <a:rect l="l" t="t" r="r" b="b"/>
              <a:pathLst>
                <a:path w="44379" h="18329" extrusionOk="0">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3438775" y="3386350"/>
              <a:ext cx="110975" cy="95075"/>
            </a:xfrm>
            <a:custGeom>
              <a:avLst/>
              <a:gdLst/>
              <a:ahLst/>
              <a:cxnLst/>
              <a:rect l="l" t="t" r="r" b="b"/>
              <a:pathLst>
                <a:path w="4439" h="3803" extrusionOk="0">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3588475" y="3406125"/>
              <a:ext cx="749275" cy="4575"/>
            </a:xfrm>
            <a:custGeom>
              <a:avLst/>
              <a:gdLst/>
              <a:ahLst/>
              <a:cxnLst/>
              <a:rect l="l" t="t" r="r" b="b"/>
              <a:pathLst>
                <a:path w="29971" h="183" extrusionOk="0">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3588475" y="3440300"/>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3588475" y="3479825"/>
              <a:ext cx="400500" cy="4575"/>
            </a:xfrm>
            <a:custGeom>
              <a:avLst/>
              <a:gdLst/>
              <a:ahLst/>
              <a:cxnLst/>
              <a:rect l="l" t="t" r="r" b="b"/>
              <a:pathLst>
                <a:path w="16020" h="183" extrusionOk="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3453975" y="3567975"/>
              <a:ext cx="95775" cy="95775"/>
            </a:xfrm>
            <a:custGeom>
              <a:avLst/>
              <a:gdLst/>
              <a:ahLst/>
              <a:cxnLst/>
              <a:rect l="l" t="t" r="r" b="b"/>
              <a:pathLst>
                <a:path w="3831" h="3831" extrusionOk="0">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3588475" y="3587725"/>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3588475" y="3621925"/>
              <a:ext cx="749275" cy="4575"/>
            </a:xfrm>
            <a:custGeom>
              <a:avLst/>
              <a:gdLst/>
              <a:ahLst/>
              <a:cxnLst/>
              <a:rect l="l" t="t" r="r" b="b"/>
              <a:pathLst>
                <a:path w="29971" h="183" extrusionOk="0">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3588475" y="3661450"/>
              <a:ext cx="400500" cy="4575"/>
            </a:xfrm>
            <a:custGeom>
              <a:avLst/>
              <a:gdLst/>
              <a:ahLst/>
              <a:cxnLst/>
              <a:rect l="l" t="t" r="r" b="b"/>
              <a:pathLst>
                <a:path w="16020" h="183" extrusionOk="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174325" y="1964600"/>
              <a:ext cx="3282750" cy="538800"/>
            </a:xfrm>
            <a:custGeom>
              <a:avLst/>
              <a:gdLst/>
              <a:ahLst/>
              <a:cxnLst/>
              <a:rect l="l" t="t" r="r" b="b"/>
              <a:pathLst>
                <a:path w="131310" h="21552" extrusionOk="0">
                  <a:moveTo>
                    <a:pt x="0" y="1"/>
                  </a:moveTo>
                  <a:lnTo>
                    <a:pt x="0" y="21551"/>
                  </a:lnTo>
                  <a:lnTo>
                    <a:pt x="131310" y="21551"/>
                  </a:lnTo>
                  <a:lnTo>
                    <a:pt x="131310" y="1"/>
                  </a:lnTo>
                  <a:close/>
                </a:path>
              </a:pathLst>
            </a:custGeom>
            <a:solidFill>
              <a:srgbClr val="455A6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3628750" y="2150775"/>
              <a:ext cx="763725" cy="55500"/>
            </a:xfrm>
            <a:custGeom>
              <a:avLst/>
              <a:gdLst/>
              <a:ahLst/>
              <a:cxnLst/>
              <a:rect l="l" t="t" r="r" b="b"/>
              <a:pathLst>
                <a:path w="30549" h="2220" extrusionOk="0">
                  <a:moveTo>
                    <a:pt x="1" y="1"/>
                  </a:moveTo>
                  <a:lnTo>
                    <a:pt x="1" y="2219"/>
                  </a:lnTo>
                  <a:lnTo>
                    <a:pt x="30548" y="2219"/>
                  </a:lnTo>
                  <a:lnTo>
                    <a:pt x="3054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3256400" y="2305025"/>
              <a:ext cx="1464350" cy="4600"/>
            </a:xfrm>
            <a:custGeom>
              <a:avLst/>
              <a:gdLst/>
              <a:ahLst/>
              <a:cxnLst/>
              <a:rect l="l" t="t" r="r" b="b"/>
              <a:pathLst>
                <a:path w="58574" h="184" extrusionOk="0">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3607475" y="2364300"/>
              <a:ext cx="807025" cy="3825"/>
            </a:xfrm>
            <a:custGeom>
              <a:avLst/>
              <a:gdLst/>
              <a:ahLst/>
              <a:cxnLst/>
              <a:rect l="l" t="t" r="r" b="b"/>
              <a:pathLst>
                <a:path w="32281" h="153" extrusionOk="0">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2319450" y="2228275"/>
              <a:ext cx="643650" cy="550600"/>
            </a:xfrm>
            <a:custGeom>
              <a:avLst/>
              <a:gdLst/>
              <a:ahLst/>
              <a:cxnLst/>
              <a:rect l="l" t="t" r="r" b="b"/>
              <a:pathLst>
                <a:path w="25746" h="22024" extrusionOk="0">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2386325" y="3100650"/>
              <a:ext cx="631500" cy="5325"/>
            </a:xfrm>
            <a:custGeom>
              <a:avLst/>
              <a:gdLst/>
              <a:ahLst/>
              <a:cxnLst/>
              <a:rect l="l" t="t" r="r" b="b"/>
              <a:pathLst>
                <a:path w="25260" h="213" extrusionOk="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2386325" y="3170550"/>
              <a:ext cx="631500" cy="5350"/>
            </a:xfrm>
            <a:custGeom>
              <a:avLst/>
              <a:gdLst/>
              <a:ahLst/>
              <a:cxnLst/>
              <a:rect l="l" t="t" r="r" b="b"/>
              <a:pathLst>
                <a:path w="25260" h="214" extrusionOk="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2386325" y="3240450"/>
              <a:ext cx="631500" cy="5350"/>
            </a:xfrm>
            <a:custGeom>
              <a:avLst/>
              <a:gdLst/>
              <a:ahLst/>
              <a:cxnLst/>
              <a:rect l="l" t="t" r="r" b="b"/>
              <a:pathLst>
                <a:path w="25260" h="214" extrusionOk="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2382525" y="3311900"/>
              <a:ext cx="366300" cy="5325"/>
            </a:xfrm>
            <a:custGeom>
              <a:avLst/>
              <a:gdLst/>
              <a:ahLst/>
              <a:cxnLst/>
              <a:rect l="l" t="t" r="r" b="b"/>
              <a:pathLst>
                <a:path w="14652" h="213" extrusionOk="0">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2385575" y="2960825"/>
              <a:ext cx="435425" cy="31925"/>
            </a:xfrm>
            <a:custGeom>
              <a:avLst/>
              <a:gdLst/>
              <a:ahLst/>
              <a:cxnLst/>
              <a:rect l="l" t="t" r="r" b="b"/>
              <a:pathLst>
                <a:path w="17417" h="1277" extrusionOk="0">
                  <a:moveTo>
                    <a:pt x="0" y="0"/>
                  </a:moveTo>
                  <a:lnTo>
                    <a:pt x="0" y="1277"/>
                  </a:lnTo>
                  <a:lnTo>
                    <a:pt x="17417" y="1277"/>
                  </a:lnTo>
                  <a:lnTo>
                    <a:pt x="17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2515500" y="2383300"/>
              <a:ext cx="348825" cy="395550"/>
            </a:xfrm>
            <a:custGeom>
              <a:avLst/>
              <a:gdLst/>
              <a:ahLst/>
              <a:cxnLst/>
              <a:rect l="l" t="t" r="r" b="b"/>
              <a:pathLst>
                <a:path w="13953" h="15822" extrusionOk="0">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386325" y="3423600"/>
              <a:ext cx="243950" cy="29650"/>
            </a:xfrm>
            <a:custGeom>
              <a:avLst/>
              <a:gdLst/>
              <a:ahLst/>
              <a:cxnLst/>
              <a:rect l="l" t="t" r="r" b="b"/>
              <a:pathLst>
                <a:path w="9758" h="1186" extrusionOk="0">
                  <a:moveTo>
                    <a:pt x="1" y="0"/>
                  </a:moveTo>
                  <a:lnTo>
                    <a:pt x="1" y="1186"/>
                  </a:lnTo>
                  <a:lnTo>
                    <a:pt x="9758" y="1186"/>
                  </a:lnTo>
                  <a:lnTo>
                    <a:pt x="97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5598400" y="1941800"/>
              <a:ext cx="679375" cy="767525"/>
            </a:xfrm>
            <a:custGeom>
              <a:avLst/>
              <a:gdLst/>
              <a:ahLst/>
              <a:cxnLst/>
              <a:rect l="l" t="t" r="r" b="b"/>
              <a:pathLst>
                <a:path w="27175" h="30701" extrusionOk="0">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863600" y="2125700"/>
              <a:ext cx="205200" cy="290300"/>
            </a:xfrm>
            <a:custGeom>
              <a:avLst/>
              <a:gdLst/>
              <a:ahLst/>
              <a:cxnLst/>
              <a:rect l="l" t="t" r="r" b="b"/>
              <a:pathLst>
                <a:path w="8208" h="11612" extrusionOk="0">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5795200" y="2234375"/>
              <a:ext cx="55500" cy="165675"/>
            </a:xfrm>
            <a:custGeom>
              <a:avLst/>
              <a:gdLst/>
              <a:ahLst/>
              <a:cxnLst/>
              <a:rect l="l" t="t" r="r" b="b"/>
              <a:pathLst>
                <a:path w="2220" h="6627" extrusionOk="0">
                  <a:moveTo>
                    <a:pt x="1" y="0"/>
                  </a:moveTo>
                  <a:lnTo>
                    <a:pt x="578" y="6626"/>
                  </a:lnTo>
                  <a:lnTo>
                    <a:pt x="2220" y="6626"/>
                  </a:lnTo>
                  <a:lnTo>
                    <a:pt x="2220" y="122"/>
                  </a:lnTo>
                  <a:lnTo>
                    <a:pt x="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4748825" y="2849875"/>
              <a:ext cx="1576800" cy="746225"/>
            </a:xfrm>
            <a:custGeom>
              <a:avLst/>
              <a:gdLst/>
              <a:ahLst/>
              <a:cxnLst/>
              <a:rect l="l" t="t" r="r" b="b"/>
              <a:pathLst>
                <a:path w="63072" h="29849" extrusionOk="0">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5713150" y="2897025"/>
              <a:ext cx="595550" cy="449075"/>
            </a:xfrm>
            <a:custGeom>
              <a:avLst/>
              <a:gdLst/>
              <a:ahLst/>
              <a:cxnLst/>
              <a:rect l="l" t="t" r="r" b="b"/>
              <a:pathLst>
                <a:path w="23822" h="17963" extrusionOk="0">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5877275" y="3219175"/>
              <a:ext cx="65375" cy="149725"/>
            </a:xfrm>
            <a:custGeom>
              <a:avLst/>
              <a:gdLst/>
              <a:ahLst/>
              <a:cxnLst/>
              <a:rect l="l" t="t" r="r" b="b"/>
              <a:pathLst>
                <a:path w="2615" h="5989" extrusionOk="0">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5881075" y="3029200"/>
              <a:ext cx="202925" cy="351100"/>
            </a:xfrm>
            <a:custGeom>
              <a:avLst/>
              <a:gdLst/>
              <a:ahLst/>
              <a:cxnLst/>
              <a:rect l="l" t="t" r="r" b="b"/>
              <a:pathLst>
                <a:path w="8117" h="14044" extrusionOk="0">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5891900" y="3127950"/>
              <a:ext cx="16550" cy="14400"/>
            </a:xfrm>
            <a:custGeom>
              <a:avLst/>
              <a:gdLst/>
              <a:ahLst/>
              <a:cxnLst/>
              <a:rect l="l" t="t" r="r" b="b"/>
              <a:pathLst>
                <a:path w="662" h="576" extrusionOk="0">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5887150" y="3118675"/>
              <a:ext cx="28900" cy="8575"/>
            </a:xfrm>
            <a:custGeom>
              <a:avLst/>
              <a:gdLst/>
              <a:ahLst/>
              <a:cxnLst/>
              <a:rect l="l" t="t" r="r" b="b"/>
              <a:pathLst>
                <a:path w="1156" h="343" extrusionOk="0">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5972250" y="3129525"/>
              <a:ext cx="16000" cy="13700"/>
            </a:xfrm>
            <a:custGeom>
              <a:avLst/>
              <a:gdLst/>
              <a:ahLst/>
              <a:cxnLst/>
              <a:rect l="l" t="t" r="r" b="b"/>
              <a:pathLst>
                <a:path w="640" h="548" extrusionOk="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5969975" y="3119625"/>
              <a:ext cx="28900" cy="8500"/>
            </a:xfrm>
            <a:custGeom>
              <a:avLst/>
              <a:gdLst/>
              <a:ahLst/>
              <a:cxnLst/>
              <a:rect l="l" t="t" r="r" b="b"/>
              <a:pathLst>
                <a:path w="1156" h="340" extrusionOk="0">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5922875" y="3125725"/>
              <a:ext cx="22050" cy="67450"/>
            </a:xfrm>
            <a:custGeom>
              <a:avLst/>
              <a:gdLst/>
              <a:ahLst/>
              <a:cxnLst/>
              <a:rect l="l" t="t" r="r" b="b"/>
              <a:pathLst>
                <a:path w="882" h="2698" extrusionOk="0">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5930475" y="3199175"/>
              <a:ext cx="38775" cy="22400"/>
            </a:xfrm>
            <a:custGeom>
              <a:avLst/>
              <a:gdLst/>
              <a:ahLst/>
              <a:cxnLst/>
              <a:rect l="l" t="t" r="r" b="b"/>
              <a:pathLst>
                <a:path w="1551" h="896" extrusionOk="0">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5938825" y="3264025"/>
              <a:ext cx="72225" cy="37425"/>
            </a:xfrm>
            <a:custGeom>
              <a:avLst/>
              <a:gdLst/>
              <a:ahLst/>
              <a:cxnLst/>
              <a:rect l="l" t="t" r="r" b="b"/>
              <a:pathLst>
                <a:path w="2889" h="1497" extrusionOk="0">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5866625" y="2955750"/>
              <a:ext cx="368575" cy="416950"/>
            </a:xfrm>
            <a:custGeom>
              <a:avLst/>
              <a:gdLst/>
              <a:ahLst/>
              <a:cxnLst/>
              <a:rect l="l" t="t" r="r" b="b"/>
              <a:pathLst>
                <a:path w="14743" h="16678" extrusionOk="0">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4927400" y="3020100"/>
              <a:ext cx="758400" cy="41800"/>
            </a:xfrm>
            <a:custGeom>
              <a:avLst/>
              <a:gdLst/>
              <a:ahLst/>
              <a:cxnLst/>
              <a:rect l="l" t="t" r="r" b="b"/>
              <a:pathLst>
                <a:path w="30336" h="1672" extrusionOk="0">
                  <a:moveTo>
                    <a:pt x="1" y="0"/>
                  </a:moveTo>
                  <a:lnTo>
                    <a:pt x="1" y="1672"/>
                  </a:lnTo>
                  <a:lnTo>
                    <a:pt x="30336" y="1672"/>
                  </a:lnTo>
                  <a:lnTo>
                    <a:pt x="303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4927400" y="3127225"/>
              <a:ext cx="758400" cy="41825"/>
            </a:xfrm>
            <a:custGeom>
              <a:avLst/>
              <a:gdLst/>
              <a:ahLst/>
              <a:cxnLst/>
              <a:rect l="l" t="t" r="r" b="b"/>
              <a:pathLst>
                <a:path w="30336" h="1673" extrusionOk="0">
                  <a:moveTo>
                    <a:pt x="1" y="1"/>
                  </a:moveTo>
                  <a:lnTo>
                    <a:pt x="1" y="1673"/>
                  </a:lnTo>
                  <a:lnTo>
                    <a:pt x="30336" y="1673"/>
                  </a:lnTo>
                  <a:lnTo>
                    <a:pt x="303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4927400" y="3232100"/>
              <a:ext cx="375425" cy="41825"/>
            </a:xfrm>
            <a:custGeom>
              <a:avLst/>
              <a:gdLst/>
              <a:ahLst/>
              <a:cxnLst/>
              <a:rect l="l" t="t" r="r" b="b"/>
              <a:pathLst>
                <a:path w="15017" h="1673" extrusionOk="0">
                  <a:moveTo>
                    <a:pt x="1" y="1"/>
                  </a:moveTo>
                  <a:lnTo>
                    <a:pt x="1" y="1672"/>
                  </a:lnTo>
                  <a:lnTo>
                    <a:pt x="15016" y="1672"/>
                  </a:lnTo>
                  <a:lnTo>
                    <a:pt x="1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6011025" y="4375725"/>
              <a:ext cx="335900" cy="164175"/>
            </a:xfrm>
            <a:custGeom>
              <a:avLst/>
              <a:gdLst/>
              <a:ahLst/>
              <a:cxnLst/>
              <a:rect l="l" t="t" r="r" b="b"/>
              <a:pathLst>
                <a:path w="13436" h="6567" extrusionOk="0">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6026225" y="4487875"/>
              <a:ext cx="69925" cy="49750"/>
            </a:xfrm>
            <a:custGeom>
              <a:avLst/>
              <a:gdLst/>
              <a:ahLst/>
              <a:cxnLst/>
              <a:rect l="l" t="t" r="r" b="b"/>
              <a:pathLst>
                <a:path w="2797" h="1990" extrusionOk="0">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6035325" y="4470725"/>
              <a:ext cx="288800" cy="69175"/>
            </a:xfrm>
            <a:custGeom>
              <a:avLst/>
              <a:gdLst/>
              <a:ahLst/>
              <a:cxnLst/>
              <a:rect l="l" t="t" r="r" b="b"/>
              <a:pathLst>
                <a:path w="11552" h="2767" extrusionOk="0">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6035325" y="4482875"/>
              <a:ext cx="280425" cy="53225"/>
            </a:xfrm>
            <a:custGeom>
              <a:avLst/>
              <a:gdLst/>
              <a:ahLst/>
              <a:cxnLst/>
              <a:rect l="l" t="t" r="r" b="b"/>
              <a:pathLst>
                <a:path w="11217" h="2129" extrusionOk="0">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6258750" y="4468450"/>
              <a:ext cx="12925" cy="29650"/>
            </a:xfrm>
            <a:custGeom>
              <a:avLst/>
              <a:gdLst/>
              <a:ahLst/>
              <a:cxnLst/>
              <a:rect l="l" t="t" r="r" b="b"/>
              <a:pathLst>
                <a:path w="517" h="1186" extrusionOk="0">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6206300" y="4466150"/>
              <a:ext cx="6875" cy="16000"/>
            </a:xfrm>
            <a:custGeom>
              <a:avLst/>
              <a:gdLst/>
              <a:ahLst/>
              <a:cxnLst/>
              <a:rect l="l" t="t" r="r" b="b"/>
              <a:pathLst>
                <a:path w="275" h="640" extrusionOk="0">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6190350" y="4466025"/>
              <a:ext cx="9900" cy="11550"/>
            </a:xfrm>
            <a:custGeom>
              <a:avLst/>
              <a:gdLst/>
              <a:ahLst/>
              <a:cxnLst/>
              <a:rect l="l" t="t" r="r" b="b"/>
              <a:pathLst>
                <a:path w="396" h="462" extrusionOk="0">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6179725" y="4459575"/>
              <a:ext cx="17500" cy="3875"/>
            </a:xfrm>
            <a:custGeom>
              <a:avLst/>
              <a:gdLst/>
              <a:ahLst/>
              <a:cxnLst/>
              <a:rect l="l" t="t" r="r" b="b"/>
              <a:pathLst>
                <a:path w="700" h="155" extrusionOk="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6174400" y="4450200"/>
              <a:ext cx="19775" cy="3600"/>
            </a:xfrm>
            <a:custGeom>
              <a:avLst/>
              <a:gdLst/>
              <a:ahLst/>
              <a:cxnLst/>
              <a:rect l="l" t="t" r="r" b="b"/>
              <a:pathLst>
                <a:path w="791" h="144" extrusionOk="0">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6208600" y="4446575"/>
              <a:ext cx="30400" cy="21900"/>
            </a:xfrm>
            <a:custGeom>
              <a:avLst/>
              <a:gdLst/>
              <a:ahLst/>
              <a:cxnLst/>
              <a:rect l="l" t="t" r="r" b="b"/>
              <a:pathLst>
                <a:path w="1216" h="876" extrusionOk="0">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6194150" y="4446975"/>
              <a:ext cx="18275" cy="19200"/>
            </a:xfrm>
            <a:custGeom>
              <a:avLst/>
              <a:gdLst/>
              <a:ahLst/>
              <a:cxnLst/>
              <a:rect l="l" t="t" r="r" b="b"/>
              <a:pathLst>
                <a:path w="731" h="768" extrusionOk="0">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6026975" y="4485625"/>
              <a:ext cx="69175" cy="39900"/>
            </a:xfrm>
            <a:custGeom>
              <a:avLst/>
              <a:gdLst/>
              <a:ahLst/>
              <a:cxnLst/>
              <a:rect l="l" t="t" r="r" b="b"/>
              <a:pathLst>
                <a:path w="2767" h="1596" extrusionOk="0">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6031525" y="4416000"/>
              <a:ext cx="12200" cy="69175"/>
            </a:xfrm>
            <a:custGeom>
              <a:avLst/>
              <a:gdLst/>
              <a:ahLst/>
              <a:cxnLst/>
              <a:rect l="l" t="t" r="r" b="b"/>
              <a:pathLst>
                <a:path w="488" h="2767" extrusionOk="0">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6114350" y="4497200"/>
              <a:ext cx="49425" cy="9250"/>
            </a:xfrm>
            <a:custGeom>
              <a:avLst/>
              <a:gdLst/>
              <a:ahLst/>
              <a:cxnLst/>
              <a:rect l="l" t="t" r="r" b="b"/>
              <a:pathLst>
                <a:path w="1977" h="370" extrusionOk="0">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6081675" y="4512325"/>
              <a:ext cx="6875" cy="9325"/>
            </a:xfrm>
            <a:custGeom>
              <a:avLst/>
              <a:gdLst/>
              <a:ahLst/>
              <a:cxnLst/>
              <a:rect l="l" t="t" r="r" b="b"/>
              <a:pathLst>
                <a:path w="275" h="373" extrusionOk="0">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6065725" y="4499300"/>
              <a:ext cx="8375" cy="5650"/>
            </a:xfrm>
            <a:custGeom>
              <a:avLst/>
              <a:gdLst/>
              <a:ahLst/>
              <a:cxnLst/>
              <a:rect l="l" t="t" r="r" b="b"/>
              <a:pathLst>
                <a:path w="335" h="226" extrusionOk="0">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6046725" y="4494075"/>
              <a:ext cx="10675" cy="3275"/>
            </a:xfrm>
            <a:custGeom>
              <a:avLst/>
              <a:gdLst/>
              <a:ahLst/>
              <a:cxnLst/>
              <a:rect l="l" t="t" r="r" b="b"/>
              <a:pathLst>
                <a:path w="427" h="131" extrusionOk="0">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6033825" y="4493950"/>
              <a:ext cx="5325" cy="2625"/>
            </a:xfrm>
            <a:custGeom>
              <a:avLst/>
              <a:gdLst/>
              <a:ahLst/>
              <a:cxnLst/>
              <a:rect l="l" t="t" r="r" b="b"/>
              <a:pathLst>
                <a:path w="213" h="105" extrusionOk="0">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5467700" y="3769200"/>
              <a:ext cx="737125" cy="709150"/>
            </a:xfrm>
            <a:custGeom>
              <a:avLst/>
              <a:gdLst/>
              <a:ahLst/>
              <a:cxnLst/>
              <a:rect l="l" t="t" r="r" b="b"/>
              <a:pathLst>
                <a:path w="29485" h="28366" extrusionOk="0">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967700" y="4412200"/>
              <a:ext cx="247750" cy="75250"/>
            </a:xfrm>
            <a:custGeom>
              <a:avLst/>
              <a:gdLst/>
              <a:ahLst/>
              <a:cxnLst/>
              <a:rect l="l" t="t" r="r" b="b"/>
              <a:pathLst>
                <a:path w="9910" h="3010" extrusionOk="0">
                  <a:moveTo>
                    <a:pt x="9697" y="1"/>
                  </a:moveTo>
                  <a:lnTo>
                    <a:pt x="1" y="1885"/>
                  </a:lnTo>
                  <a:lnTo>
                    <a:pt x="274" y="3010"/>
                  </a:lnTo>
                  <a:lnTo>
                    <a:pt x="9910" y="1186"/>
                  </a:lnTo>
                  <a:lnTo>
                    <a:pt x="969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5802325" y="3982800"/>
              <a:ext cx="17975" cy="7000"/>
            </a:xfrm>
            <a:custGeom>
              <a:avLst/>
              <a:gdLst/>
              <a:ahLst/>
              <a:cxnLst/>
              <a:rect l="l" t="t" r="r" b="b"/>
              <a:pathLst>
                <a:path w="719" h="280" extrusionOk="0">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5856750" y="3967925"/>
              <a:ext cx="38025" cy="6675"/>
            </a:xfrm>
            <a:custGeom>
              <a:avLst/>
              <a:gdLst/>
              <a:ahLst/>
              <a:cxnLst/>
              <a:rect l="l" t="t" r="r" b="b"/>
              <a:pathLst>
                <a:path w="1521" h="267" extrusionOk="0">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922875" y="3991175"/>
              <a:ext cx="14450" cy="35800"/>
            </a:xfrm>
            <a:custGeom>
              <a:avLst/>
              <a:gdLst/>
              <a:ahLst/>
              <a:cxnLst/>
              <a:rect l="l" t="t" r="r" b="b"/>
              <a:pathLst>
                <a:path w="578" h="1432" extrusionOk="0">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944900" y="4063425"/>
              <a:ext cx="12200" cy="36500"/>
            </a:xfrm>
            <a:custGeom>
              <a:avLst/>
              <a:gdLst/>
              <a:ahLst/>
              <a:cxnLst/>
              <a:rect l="l" t="t" r="r" b="b"/>
              <a:pathLst>
                <a:path w="488" h="1460" extrusionOk="0">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963900" y="4137125"/>
              <a:ext cx="11425" cy="36500"/>
            </a:xfrm>
            <a:custGeom>
              <a:avLst/>
              <a:gdLst/>
              <a:ahLst/>
              <a:cxnLst/>
              <a:rect l="l" t="t" r="r" b="b"/>
              <a:pathLst>
                <a:path w="457" h="1460" extrusionOk="0">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982150" y="4210075"/>
              <a:ext cx="11425" cy="37250"/>
            </a:xfrm>
            <a:custGeom>
              <a:avLst/>
              <a:gdLst/>
              <a:ahLst/>
              <a:cxnLst/>
              <a:rect l="l" t="t" r="r" b="b"/>
              <a:pathLst>
                <a:path w="457" h="1490" extrusionOk="0">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999625" y="4283800"/>
              <a:ext cx="11425" cy="37250"/>
            </a:xfrm>
            <a:custGeom>
              <a:avLst/>
              <a:gdLst/>
              <a:ahLst/>
              <a:cxnLst/>
              <a:rect l="l" t="t" r="r" b="b"/>
              <a:pathLst>
                <a:path w="457" h="1490" extrusionOk="0">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6016325" y="4358250"/>
              <a:ext cx="11425" cy="36500"/>
            </a:xfrm>
            <a:custGeom>
              <a:avLst/>
              <a:gdLst/>
              <a:ahLst/>
              <a:cxnLst/>
              <a:rect l="l" t="t" r="r" b="b"/>
              <a:pathLst>
                <a:path w="457" h="1460" extrusionOk="0">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6033050" y="4432725"/>
              <a:ext cx="6875" cy="18275"/>
            </a:xfrm>
            <a:custGeom>
              <a:avLst/>
              <a:gdLst/>
              <a:ahLst/>
              <a:cxnLst/>
              <a:rect l="l" t="t" r="r" b="b"/>
              <a:pathLst>
                <a:path w="275" h="731" extrusionOk="0">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80600" y="3576325"/>
              <a:ext cx="654300" cy="693800"/>
            </a:xfrm>
            <a:custGeom>
              <a:avLst/>
              <a:gdLst/>
              <a:ahLst/>
              <a:cxnLst/>
              <a:rect l="l" t="t" r="r" b="b"/>
              <a:pathLst>
                <a:path w="26172" h="27752" extrusionOk="0">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146250" y="3179675"/>
              <a:ext cx="220400" cy="396675"/>
            </a:xfrm>
            <a:custGeom>
              <a:avLst/>
              <a:gdLst/>
              <a:ahLst/>
              <a:cxnLst/>
              <a:rect l="l" t="t" r="r" b="b"/>
              <a:pathLst>
                <a:path w="8816" h="15867" extrusionOk="0">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327875" y="3327850"/>
              <a:ext cx="18250" cy="15450"/>
            </a:xfrm>
            <a:custGeom>
              <a:avLst/>
              <a:gdLst/>
              <a:ahLst/>
              <a:cxnLst/>
              <a:rect l="l" t="t" r="r" b="b"/>
              <a:pathLst>
                <a:path w="730" h="618" extrusionOk="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5325600" y="3320250"/>
              <a:ext cx="32700" cy="9975"/>
            </a:xfrm>
            <a:custGeom>
              <a:avLst/>
              <a:gdLst/>
              <a:ahLst/>
              <a:cxnLst/>
              <a:rect l="l" t="t" r="r" b="b"/>
              <a:pathLst>
                <a:path w="1308" h="399" extrusionOk="0">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5237450" y="3326325"/>
              <a:ext cx="18250" cy="15450"/>
            </a:xfrm>
            <a:custGeom>
              <a:avLst/>
              <a:gdLst/>
              <a:ahLst/>
              <a:cxnLst/>
              <a:rect l="l" t="t" r="r" b="b"/>
              <a:pathLst>
                <a:path w="730" h="618" extrusionOk="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5235175" y="3319300"/>
              <a:ext cx="31925" cy="9425"/>
            </a:xfrm>
            <a:custGeom>
              <a:avLst/>
              <a:gdLst/>
              <a:ahLst/>
              <a:cxnLst/>
              <a:rect l="l" t="t" r="r" b="b"/>
              <a:pathLst>
                <a:path w="1277" h="377" extrusionOk="0">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294450" y="3325575"/>
              <a:ext cx="22800" cy="73525"/>
            </a:xfrm>
            <a:custGeom>
              <a:avLst/>
              <a:gdLst/>
              <a:ahLst/>
              <a:cxnLst/>
              <a:rect l="l" t="t" r="r" b="b"/>
              <a:pathLst>
                <a:path w="912" h="2941" extrusionOk="0">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263275" y="3406125"/>
              <a:ext cx="44875" cy="23250"/>
            </a:xfrm>
            <a:custGeom>
              <a:avLst/>
              <a:gdLst/>
              <a:ahLst/>
              <a:cxnLst/>
              <a:rect l="l" t="t" r="r" b="b"/>
              <a:pathLst>
                <a:path w="1795" h="930" extrusionOk="0">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5217700" y="3474500"/>
              <a:ext cx="79800" cy="41975"/>
            </a:xfrm>
            <a:custGeom>
              <a:avLst/>
              <a:gdLst/>
              <a:ahLst/>
              <a:cxnLst/>
              <a:rect l="l" t="t" r="r" b="b"/>
              <a:pathLst>
                <a:path w="3192" h="1679" extrusionOk="0">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5046725" y="3136250"/>
              <a:ext cx="335875" cy="349675"/>
            </a:xfrm>
            <a:custGeom>
              <a:avLst/>
              <a:gdLst/>
              <a:ahLst/>
              <a:cxnLst/>
              <a:rect l="l" t="t" r="r" b="b"/>
              <a:pathLst>
                <a:path w="13435" h="13987" extrusionOk="0">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4928925" y="3266050"/>
              <a:ext cx="133775" cy="115025"/>
            </a:xfrm>
            <a:custGeom>
              <a:avLst/>
              <a:gdLst/>
              <a:ahLst/>
              <a:cxnLst/>
              <a:rect l="l" t="t" r="r" b="b"/>
              <a:pathLst>
                <a:path w="5351" h="4601" extrusionOk="0">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4959325" y="3243300"/>
              <a:ext cx="90450" cy="48100"/>
            </a:xfrm>
            <a:custGeom>
              <a:avLst/>
              <a:gdLst/>
              <a:ahLst/>
              <a:cxnLst/>
              <a:rect l="l" t="t" r="r" b="b"/>
              <a:pathLst>
                <a:path w="3618" h="1924" extrusionOk="0">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5043675" y="3287575"/>
              <a:ext cx="9150" cy="55500"/>
            </a:xfrm>
            <a:custGeom>
              <a:avLst/>
              <a:gdLst/>
              <a:ahLst/>
              <a:cxnLst/>
              <a:rect l="l" t="t" r="r" b="b"/>
              <a:pathLst>
                <a:path w="366" h="2220" extrusionOk="0">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5112825" y="3326225"/>
              <a:ext cx="41050" cy="60050"/>
            </a:xfrm>
            <a:custGeom>
              <a:avLst/>
              <a:gdLst/>
              <a:ahLst/>
              <a:cxnLst/>
              <a:rect l="l" t="t" r="r" b="b"/>
              <a:pathLst>
                <a:path w="1642" h="2402" extrusionOk="0">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5117375" y="3338600"/>
              <a:ext cx="26625" cy="35350"/>
            </a:xfrm>
            <a:custGeom>
              <a:avLst/>
              <a:gdLst/>
              <a:ahLst/>
              <a:cxnLst/>
              <a:rect l="l" t="t" r="r" b="b"/>
              <a:pathLst>
                <a:path w="1065" h="1414" extrusionOk="0">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5100675" y="3373450"/>
              <a:ext cx="36500" cy="34350"/>
            </a:xfrm>
            <a:custGeom>
              <a:avLst/>
              <a:gdLst/>
              <a:ahLst/>
              <a:cxnLst/>
              <a:rect l="l" t="t" r="r" b="b"/>
              <a:pathLst>
                <a:path w="1460" h="1374" extrusionOk="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4922100" y="3577850"/>
              <a:ext cx="221150" cy="345025"/>
            </a:xfrm>
            <a:custGeom>
              <a:avLst/>
              <a:gdLst/>
              <a:ahLst/>
              <a:cxnLst/>
              <a:rect l="l" t="t" r="r" b="b"/>
              <a:pathLst>
                <a:path w="8846" h="13801" extrusionOk="0">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5408425" y="3752625"/>
              <a:ext cx="52450" cy="307025"/>
            </a:xfrm>
            <a:custGeom>
              <a:avLst/>
              <a:gdLst/>
              <a:ahLst/>
              <a:cxnLst/>
              <a:rect l="l" t="t" r="r" b="b"/>
              <a:pathLst>
                <a:path w="2098" h="12281" extrusionOk="0">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5143225" y="3541375"/>
              <a:ext cx="155025" cy="36500"/>
            </a:xfrm>
            <a:custGeom>
              <a:avLst/>
              <a:gdLst/>
              <a:ahLst/>
              <a:cxnLst/>
              <a:rect l="l" t="t" r="r" b="b"/>
              <a:pathLst>
                <a:path w="6201" h="1460" extrusionOk="0">
                  <a:moveTo>
                    <a:pt x="0" y="1"/>
                  </a:moveTo>
                  <a:lnTo>
                    <a:pt x="0" y="1460"/>
                  </a:lnTo>
                  <a:lnTo>
                    <a:pt x="6201" y="1460"/>
                  </a:lnTo>
                  <a:lnTo>
                    <a:pt x="62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260250" y="3575575"/>
              <a:ext cx="69925" cy="683150"/>
            </a:xfrm>
            <a:custGeom>
              <a:avLst/>
              <a:gdLst/>
              <a:ahLst/>
              <a:cxnLst/>
              <a:rect l="l" t="t" r="r" b="b"/>
              <a:pathLst>
                <a:path w="2797" h="27326" extrusionOk="0">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142450" y="3541375"/>
              <a:ext cx="117050" cy="63100"/>
            </a:xfrm>
            <a:custGeom>
              <a:avLst/>
              <a:gdLst/>
              <a:ahLst/>
              <a:cxnLst/>
              <a:rect l="l" t="t" r="r" b="b"/>
              <a:pathLst>
                <a:path w="4682" h="2524" extrusionOk="0">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254175" y="3542125"/>
              <a:ext cx="46375" cy="53725"/>
            </a:xfrm>
            <a:custGeom>
              <a:avLst/>
              <a:gdLst/>
              <a:ahLst/>
              <a:cxnLst/>
              <a:rect l="l" t="t" r="r" b="b"/>
              <a:pathLst>
                <a:path w="1855" h="2149" extrusionOk="0">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4987450" y="3641675"/>
              <a:ext cx="34200" cy="31950"/>
            </a:xfrm>
            <a:custGeom>
              <a:avLst/>
              <a:gdLst/>
              <a:ahLst/>
              <a:cxnLst/>
              <a:rect l="l" t="t" r="r" b="b"/>
              <a:pathLst>
                <a:path w="1368" h="1278" extrusionOk="0">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007200" y="3631800"/>
              <a:ext cx="4575" cy="27375"/>
            </a:xfrm>
            <a:custGeom>
              <a:avLst/>
              <a:gdLst/>
              <a:ahLst/>
              <a:cxnLst/>
              <a:rect l="l" t="t" r="r" b="b"/>
              <a:pathLst>
                <a:path w="183" h="1095" extrusionOk="0">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4995050" y="3662950"/>
              <a:ext cx="19000" cy="4150"/>
            </a:xfrm>
            <a:custGeom>
              <a:avLst/>
              <a:gdLst/>
              <a:ahLst/>
              <a:cxnLst/>
              <a:rect l="l" t="t" r="r" b="b"/>
              <a:pathLst>
                <a:path w="760" h="166" extrusionOk="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363600" y="3870400"/>
              <a:ext cx="34975" cy="31200"/>
            </a:xfrm>
            <a:custGeom>
              <a:avLst/>
              <a:gdLst/>
              <a:ahLst/>
              <a:cxnLst/>
              <a:rect l="l" t="t" r="r" b="b"/>
              <a:pathLst>
                <a:path w="1399" h="1248" extrusionOk="0">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384100" y="3860525"/>
              <a:ext cx="3825" cy="27375"/>
            </a:xfrm>
            <a:custGeom>
              <a:avLst/>
              <a:gdLst/>
              <a:ahLst/>
              <a:cxnLst/>
              <a:rect l="l" t="t" r="r" b="b"/>
              <a:pathLst>
                <a:path w="153" h="1095" extrusionOk="0">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371950" y="3891375"/>
              <a:ext cx="19025" cy="4125"/>
            </a:xfrm>
            <a:custGeom>
              <a:avLst/>
              <a:gdLst/>
              <a:ahLst/>
              <a:cxnLst/>
              <a:rect l="l" t="t" r="r" b="b"/>
              <a:pathLst>
                <a:path w="761" h="165" extrusionOk="0">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038350" y="4193350"/>
              <a:ext cx="34225" cy="31200"/>
            </a:xfrm>
            <a:custGeom>
              <a:avLst/>
              <a:gdLst/>
              <a:ahLst/>
              <a:cxnLst/>
              <a:rect l="l" t="t" r="r" b="b"/>
              <a:pathLst>
                <a:path w="1369" h="1248" extrusionOk="0">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058100" y="4183475"/>
              <a:ext cx="3825" cy="27400"/>
            </a:xfrm>
            <a:custGeom>
              <a:avLst/>
              <a:gdLst/>
              <a:ahLst/>
              <a:cxnLst/>
              <a:rect l="l" t="t" r="r" b="b"/>
              <a:pathLst>
                <a:path w="153" h="1096" extrusionOk="0">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045950" y="4214650"/>
              <a:ext cx="19025" cy="3800"/>
            </a:xfrm>
            <a:custGeom>
              <a:avLst/>
              <a:gdLst/>
              <a:ahLst/>
              <a:cxnLst/>
              <a:rect l="l" t="t" r="r" b="b"/>
              <a:pathLst>
                <a:path w="761" h="152" extrusionOk="0">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95650" y="3783725"/>
              <a:ext cx="28150" cy="35800"/>
            </a:xfrm>
            <a:custGeom>
              <a:avLst/>
              <a:gdLst/>
              <a:ahLst/>
              <a:cxnLst/>
              <a:rect l="l" t="t" r="r" b="b"/>
              <a:pathLst>
                <a:path w="1126" h="1432" extrusionOk="0">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8575" y="3802275"/>
              <a:ext cx="26625" cy="5300"/>
            </a:xfrm>
            <a:custGeom>
              <a:avLst/>
              <a:gdLst/>
              <a:ahLst/>
              <a:cxnLst/>
              <a:rect l="l" t="t" r="r" b="b"/>
              <a:pathLst>
                <a:path w="1065" h="212" extrusionOk="0">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199450" y="3792900"/>
              <a:ext cx="5350" cy="18250"/>
            </a:xfrm>
            <a:custGeom>
              <a:avLst/>
              <a:gdLst/>
              <a:ahLst/>
              <a:cxnLst/>
              <a:rect l="l" t="t" r="r" b="b"/>
              <a:pathLst>
                <a:path w="214" h="730" extrusionOk="0">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452500" y="3740925"/>
              <a:ext cx="44850" cy="10300"/>
            </a:xfrm>
            <a:custGeom>
              <a:avLst/>
              <a:gdLst/>
              <a:ahLst/>
              <a:cxnLst/>
              <a:rect l="l" t="t" r="r" b="b"/>
              <a:pathLst>
                <a:path w="1794" h="412" extrusionOk="0">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465425" y="3723000"/>
              <a:ext cx="15975" cy="22050"/>
            </a:xfrm>
            <a:custGeom>
              <a:avLst/>
              <a:gdLst/>
              <a:ahLst/>
              <a:cxnLst/>
              <a:rect l="l" t="t" r="r" b="b"/>
              <a:pathLst>
                <a:path w="639" h="882" extrusionOk="0">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5471500" y="3746550"/>
              <a:ext cx="14450" cy="12950"/>
            </a:xfrm>
            <a:custGeom>
              <a:avLst/>
              <a:gdLst/>
              <a:ahLst/>
              <a:cxnLst/>
              <a:rect l="l" t="t" r="r" b="b"/>
              <a:pathLst>
                <a:path w="578" h="518" extrusionOk="0">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159175" y="3645425"/>
              <a:ext cx="28150" cy="35800"/>
            </a:xfrm>
            <a:custGeom>
              <a:avLst/>
              <a:gdLst/>
              <a:ahLst/>
              <a:cxnLst/>
              <a:rect l="l" t="t" r="r" b="b"/>
              <a:pathLst>
                <a:path w="1126" h="1432" extrusionOk="0">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172100" y="3664475"/>
              <a:ext cx="27375" cy="5350"/>
            </a:xfrm>
            <a:custGeom>
              <a:avLst/>
              <a:gdLst/>
              <a:ahLst/>
              <a:cxnLst/>
              <a:rect l="l" t="t" r="r" b="b"/>
              <a:pathLst>
                <a:path w="1095" h="214" extrusionOk="0">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162975" y="3654600"/>
              <a:ext cx="5350" cy="19025"/>
            </a:xfrm>
            <a:custGeom>
              <a:avLst/>
              <a:gdLst/>
              <a:ahLst/>
              <a:cxnLst/>
              <a:rect l="l" t="t" r="r" b="b"/>
              <a:pathLst>
                <a:path w="214" h="761" extrusionOk="0">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504925" y="3898525"/>
              <a:ext cx="28150" cy="36500"/>
            </a:xfrm>
            <a:custGeom>
              <a:avLst/>
              <a:gdLst/>
              <a:ahLst/>
              <a:cxnLst/>
              <a:rect l="l" t="t" r="r" b="b"/>
              <a:pathLst>
                <a:path w="1126" h="1460" extrusionOk="0">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517075" y="3917775"/>
              <a:ext cx="27400" cy="5250"/>
            </a:xfrm>
            <a:custGeom>
              <a:avLst/>
              <a:gdLst/>
              <a:ahLst/>
              <a:cxnLst/>
              <a:rect l="l" t="t" r="r" b="b"/>
              <a:pathLst>
                <a:path w="1096" h="210" extrusionOk="0">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508725" y="3908400"/>
              <a:ext cx="5350" cy="18275"/>
            </a:xfrm>
            <a:custGeom>
              <a:avLst/>
              <a:gdLst/>
              <a:ahLst/>
              <a:cxnLst/>
              <a:rect l="l" t="t" r="r" b="b"/>
              <a:pathLst>
                <a:path w="214" h="731" extrusionOk="0">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343825" y="3643150"/>
              <a:ext cx="28150" cy="36550"/>
            </a:xfrm>
            <a:custGeom>
              <a:avLst/>
              <a:gdLst/>
              <a:ahLst/>
              <a:cxnLst/>
              <a:rect l="l" t="t" r="r" b="b"/>
              <a:pathLst>
                <a:path w="1126" h="1462" extrusionOk="0">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356750" y="3662200"/>
              <a:ext cx="26625" cy="5500"/>
            </a:xfrm>
            <a:custGeom>
              <a:avLst/>
              <a:gdLst/>
              <a:ahLst/>
              <a:cxnLst/>
              <a:rect l="l" t="t" r="r" b="b"/>
              <a:pathLst>
                <a:path w="1065" h="220" extrusionOk="0">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347625" y="3653075"/>
              <a:ext cx="5350" cy="18275"/>
            </a:xfrm>
            <a:custGeom>
              <a:avLst/>
              <a:gdLst/>
              <a:ahLst/>
              <a:cxnLst/>
              <a:rect l="l" t="t" r="r" b="b"/>
              <a:pathLst>
                <a:path w="214" h="731" extrusionOk="0">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5207050" y="3943925"/>
              <a:ext cx="46375" cy="4175"/>
            </a:xfrm>
            <a:custGeom>
              <a:avLst/>
              <a:gdLst/>
              <a:ahLst/>
              <a:cxnLst/>
              <a:rect l="l" t="t" r="r" b="b"/>
              <a:pathLst>
                <a:path w="1855" h="167" extrusionOk="0">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214650" y="3927400"/>
              <a:ext cx="21300" cy="18250"/>
            </a:xfrm>
            <a:custGeom>
              <a:avLst/>
              <a:gdLst/>
              <a:ahLst/>
              <a:cxnLst/>
              <a:rect l="l" t="t" r="r" b="b"/>
              <a:pathLst>
                <a:path w="852" h="730" extrusionOk="0">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5229850" y="3945625"/>
              <a:ext cx="11425" cy="16000"/>
            </a:xfrm>
            <a:custGeom>
              <a:avLst/>
              <a:gdLst/>
              <a:ahLst/>
              <a:cxnLst/>
              <a:rect l="l" t="t" r="r" b="b"/>
              <a:pathLst>
                <a:path w="457" h="640" extrusionOk="0">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307350" y="3787700"/>
              <a:ext cx="12200" cy="11450"/>
            </a:xfrm>
            <a:custGeom>
              <a:avLst/>
              <a:gdLst/>
              <a:ahLst/>
              <a:cxnLst/>
              <a:rect l="l" t="t" r="r" b="b"/>
              <a:pathLst>
                <a:path w="488" h="458" extrusionOk="0">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5316675" y="3915350"/>
              <a:ext cx="13500" cy="11375"/>
            </a:xfrm>
            <a:custGeom>
              <a:avLst/>
              <a:gdLst/>
              <a:ahLst/>
              <a:cxnLst/>
              <a:rect l="l" t="t" r="r" b="b"/>
              <a:pathLst>
                <a:path w="540" h="455" extrusionOk="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5326350" y="4028575"/>
              <a:ext cx="12175" cy="10750"/>
            </a:xfrm>
            <a:custGeom>
              <a:avLst/>
              <a:gdLst/>
              <a:ahLst/>
              <a:cxnLst/>
              <a:rect l="l" t="t" r="r" b="b"/>
              <a:pathLst>
                <a:path w="487" h="430" extrusionOk="0">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5288350" y="3668375"/>
              <a:ext cx="12200" cy="11325"/>
            </a:xfrm>
            <a:custGeom>
              <a:avLst/>
              <a:gdLst/>
              <a:ahLst/>
              <a:cxnLst/>
              <a:rect l="l" t="t" r="r" b="b"/>
              <a:pathLst>
                <a:path w="488" h="453" extrusionOk="0">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4883325" y="4245950"/>
              <a:ext cx="1067675" cy="289550"/>
            </a:xfrm>
            <a:custGeom>
              <a:avLst/>
              <a:gdLst/>
              <a:ahLst/>
              <a:cxnLst/>
              <a:rect l="l" t="t" r="r" b="b"/>
              <a:pathLst>
                <a:path w="42707" h="11582" extrusionOk="0">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5020125" y="4249500"/>
              <a:ext cx="8375" cy="17700"/>
            </a:xfrm>
            <a:custGeom>
              <a:avLst/>
              <a:gdLst/>
              <a:ahLst/>
              <a:cxnLst/>
              <a:rect l="l" t="t" r="r" b="b"/>
              <a:pathLst>
                <a:path w="335" h="708" extrusionOk="0">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5005675" y="4304300"/>
              <a:ext cx="6875" cy="38025"/>
            </a:xfrm>
            <a:custGeom>
              <a:avLst/>
              <a:gdLst/>
              <a:ahLst/>
              <a:cxnLst/>
              <a:rect l="l" t="t" r="r" b="b"/>
              <a:pathLst>
                <a:path w="275" h="1521" extrusionOk="0">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5016325" y="4379525"/>
              <a:ext cx="25100" cy="31275"/>
            </a:xfrm>
            <a:custGeom>
              <a:avLst/>
              <a:gdLst/>
              <a:ahLst/>
              <a:cxnLst/>
              <a:rect l="l" t="t" r="r" b="b"/>
              <a:pathLst>
                <a:path w="1004" h="1251" extrusionOk="0">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5073300" y="4428725"/>
              <a:ext cx="38025" cy="10125"/>
            </a:xfrm>
            <a:custGeom>
              <a:avLst/>
              <a:gdLst/>
              <a:ahLst/>
              <a:cxnLst/>
              <a:rect l="l" t="t" r="r" b="b"/>
              <a:pathLst>
                <a:path w="1521" h="405" extrusionOk="0">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5149300" y="4440325"/>
              <a:ext cx="38025" cy="5350"/>
            </a:xfrm>
            <a:custGeom>
              <a:avLst/>
              <a:gdLst/>
              <a:ahLst/>
              <a:cxnLst/>
              <a:rect l="l" t="t" r="r" b="b"/>
              <a:pathLst>
                <a:path w="1521" h="214" extrusionOk="0">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5226050" y="4441275"/>
              <a:ext cx="38025" cy="5150"/>
            </a:xfrm>
            <a:custGeom>
              <a:avLst/>
              <a:gdLst/>
              <a:ahLst/>
              <a:cxnLst/>
              <a:rect l="l" t="t" r="r" b="b"/>
              <a:pathLst>
                <a:path w="1521" h="206" extrusionOk="0">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5303550" y="4441575"/>
              <a:ext cx="38025" cy="5900"/>
            </a:xfrm>
            <a:custGeom>
              <a:avLst/>
              <a:gdLst/>
              <a:ahLst/>
              <a:cxnLst/>
              <a:rect l="l" t="t" r="r" b="b"/>
              <a:pathLst>
                <a:path w="1521" h="236" extrusionOk="0">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5380300" y="4442000"/>
              <a:ext cx="38025" cy="5475"/>
            </a:xfrm>
            <a:custGeom>
              <a:avLst/>
              <a:gdLst/>
              <a:ahLst/>
              <a:cxnLst/>
              <a:rect l="l" t="t" r="r" b="b"/>
              <a:pathLst>
                <a:path w="1521" h="219" extrusionOk="0">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5457050" y="4441550"/>
              <a:ext cx="38025" cy="5900"/>
            </a:xfrm>
            <a:custGeom>
              <a:avLst/>
              <a:gdLst/>
              <a:ahLst/>
              <a:cxnLst/>
              <a:rect l="l" t="t" r="r" b="b"/>
              <a:pathLst>
                <a:path w="1521" h="236" extrusionOk="0">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5533800" y="4440875"/>
              <a:ext cx="38025" cy="5825"/>
            </a:xfrm>
            <a:custGeom>
              <a:avLst/>
              <a:gdLst/>
              <a:ahLst/>
              <a:cxnLst/>
              <a:rect l="l" t="t" r="r" b="b"/>
              <a:pathLst>
                <a:path w="1521" h="233" extrusionOk="0">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5610550" y="4440325"/>
              <a:ext cx="38025" cy="5625"/>
            </a:xfrm>
            <a:custGeom>
              <a:avLst/>
              <a:gdLst/>
              <a:ahLst/>
              <a:cxnLst/>
              <a:rect l="l" t="t" r="r" b="b"/>
              <a:pathLst>
                <a:path w="1521" h="225" extrusionOk="0">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5687300" y="4439275"/>
              <a:ext cx="38025" cy="5825"/>
            </a:xfrm>
            <a:custGeom>
              <a:avLst/>
              <a:gdLst/>
              <a:ahLst/>
              <a:cxnLst/>
              <a:rect l="l" t="t" r="r" b="b"/>
              <a:pathLst>
                <a:path w="1521" h="233" extrusionOk="0">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5764050" y="4439000"/>
              <a:ext cx="38025" cy="5425"/>
            </a:xfrm>
            <a:custGeom>
              <a:avLst/>
              <a:gdLst/>
              <a:ahLst/>
              <a:cxnLst/>
              <a:rect l="l" t="t" r="r" b="b"/>
              <a:pathLst>
                <a:path w="1521" h="217" extrusionOk="0">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5840800" y="4438525"/>
              <a:ext cx="38025" cy="5625"/>
            </a:xfrm>
            <a:custGeom>
              <a:avLst/>
              <a:gdLst/>
              <a:ahLst/>
              <a:cxnLst/>
              <a:rect l="l" t="t" r="r" b="b"/>
              <a:pathLst>
                <a:path w="1521" h="225" extrusionOk="0">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5916800" y="4438050"/>
              <a:ext cx="19000" cy="5350"/>
            </a:xfrm>
            <a:custGeom>
              <a:avLst/>
              <a:gdLst/>
              <a:ahLst/>
              <a:cxnLst/>
              <a:rect l="l" t="t" r="r" b="b"/>
              <a:pathLst>
                <a:path w="760" h="214" extrusionOk="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4989725" y="4248075"/>
              <a:ext cx="933925" cy="215275"/>
            </a:xfrm>
            <a:custGeom>
              <a:avLst/>
              <a:gdLst/>
              <a:ahLst/>
              <a:cxnLst/>
              <a:rect l="l" t="t" r="r" b="b"/>
              <a:pathLst>
                <a:path w="37357" h="8611" extrusionOk="0">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4919050" y="3755675"/>
              <a:ext cx="543350" cy="448100"/>
            </a:xfrm>
            <a:custGeom>
              <a:avLst/>
              <a:gdLst/>
              <a:ahLst/>
              <a:cxnLst/>
              <a:rect l="l" t="t" r="r" b="b"/>
              <a:pathLst>
                <a:path w="21734" h="17924" extrusionOk="0">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5118150" y="3739700"/>
              <a:ext cx="344250" cy="460525"/>
            </a:xfrm>
            <a:custGeom>
              <a:avLst/>
              <a:gdLst/>
              <a:ahLst/>
              <a:cxnLst/>
              <a:rect l="l" t="t" r="r" b="b"/>
              <a:pathLst>
                <a:path w="13770" h="18421" extrusionOk="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4941850" y="3978300"/>
              <a:ext cx="527400" cy="229725"/>
            </a:xfrm>
            <a:custGeom>
              <a:avLst/>
              <a:gdLst/>
              <a:ahLst/>
              <a:cxnLst/>
              <a:rect l="l" t="t" r="r" b="b"/>
              <a:pathLst>
                <a:path w="21096" h="9189" extrusionOk="0">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5049000" y="3765550"/>
              <a:ext cx="34200" cy="31175"/>
            </a:xfrm>
            <a:custGeom>
              <a:avLst/>
              <a:gdLst/>
              <a:ahLst/>
              <a:cxnLst/>
              <a:rect l="l" t="t" r="r" b="b"/>
              <a:pathLst>
                <a:path w="1368" h="1247" extrusionOk="0">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5068750" y="3755675"/>
              <a:ext cx="4575" cy="27375"/>
            </a:xfrm>
            <a:custGeom>
              <a:avLst/>
              <a:gdLst/>
              <a:ahLst/>
              <a:cxnLst/>
              <a:rect l="l" t="t" r="r" b="b"/>
              <a:pathLst>
                <a:path w="183" h="1095" extrusionOk="0">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5056600" y="3786825"/>
              <a:ext cx="19025" cy="3825"/>
            </a:xfrm>
            <a:custGeom>
              <a:avLst/>
              <a:gdLst/>
              <a:ahLst/>
              <a:cxnLst/>
              <a:rect l="l" t="t" r="r" b="b"/>
              <a:pathLst>
                <a:path w="761" h="153" extrusionOk="0">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5457050" y="4099125"/>
              <a:ext cx="117050" cy="98050"/>
            </a:xfrm>
            <a:custGeom>
              <a:avLst/>
              <a:gdLst/>
              <a:ahLst/>
              <a:cxnLst/>
              <a:rect l="l" t="t" r="r" b="b"/>
              <a:pathLst>
                <a:path w="4682" h="3922" extrusionOk="0">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5351425" y="4111250"/>
              <a:ext cx="28900" cy="36550"/>
            </a:xfrm>
            <a:custGeom>
              <a:avLst/>
              <a:gdLst/>
              <a:ahLst/>
              <a:cxnLst/>
              <a:rect l="l" t="t" r="r" b="b"/>
              <a:pathLst>
                <a:path w="1156" h="1462" extrusionOk="0">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5365100" y="4130300"/>
              <a:ext cx="26625" cy="5475"/>
            </a:xfrm>
            <a:custGeom>
              <a:avLst/>
              <a:gdLst/>
              <a:ahLst/>
              <a:cxnLst/>
              <a:rect l="l" t="t" r="r" b="b"/>
              <a:pathLst>
                <a:path w="1065" h="219" extrusionOk="0">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5356000" y="4120400"/>
              <a:ext cx="5325" cy="19025"/>
            </a:xfrm>
            <a:custGeom>
              <a:avLst/>
              <a:gdLst/>
              <a:ahLst/>
              <a:cxnLst/>
              <a:rect l="l" t="t" r="r" b="b"/>
              <a:pathLst>
                <a:path w="213" h="761" extrusionOk="0">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5028475" y="4050450"/>
              <a:ext cx="28150" cy="35800"/>
            </a:xfrm>
            <a:custGeom>
              <a:avLst/>
              <a:gdLst/>
              <a:ahLst/>
              <a:cxnLst/>
              <a:rect l="l" t="t" r="r" b="b"/>
              <a:pathLst>
                <a:path w="1126" h="1432" extrusionOk="0">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5041400" y="4069175"/>
              <a:ext cx="27375" cy="5675"/>
            </a:xfrm>
            <a:custGeom>
              <a:avLst/>
              <a:gdLst/>
              <a:ahLst/>
              <a:cxnLst/>
              <a:rect l="l" t="t" r="r" b="b"/>
              <a:pathLst>
                <a:path w="1095" h="227" extrusionOk="0">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5032275" y="4059625"/>
              <a:ext cx="6100" cy="18250"/>
            </a:xfrm>
            <a:custGeom>
              <a:avLst/>
              <a:gdLst/>
              <a:ahLst/>
              <a:cxnLst/>
              <a:rect l="l" t="t" r="r" b="b"/>
              <a:pathLst>
                <a:path w="244" h="730" extrusionOk="0">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5205525" y="4065700"/>
              <a:ext cx="31950" cy="33450"/>
            </a:xfrm>
            <a:custGeom>
              <a:avLst/>
              <a:gdLst/>
              <a:ahLst/>
              <a:cxnLst/>
              <a:rect l="l" t="t" r="r" b="b"/>
              <a:pathLst>
                <a:path w="1278" h="1338" extrusionOk="0">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5225300" y="4056575"/>
              <a:ext cx="3050" cy="27375"/>
            </a:xfrm>
            <a:custGeom>
              <a:avLst/>
              <a:gdLst/>
              <a:ahLst/>
              <a:cxnLst/>
              <a:rect l="l" t="t" r="r" b="b"/>
              <a:pathLst>
                <a:path w="122" h="1095" extrusionOk="0">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5211600" y="4087925"/>
              <a:ext cx="19025" cy="2875"/>
            </a:xfrm>
            <a:custGeom>
              <a:avLst/>
              <a:gdLst/>
              <a:ahLst/>
              <a:cxnLst/>
              <a:rect l="l" t="t" r="r" b="b"/>
              <a:pathLst>
                <a:path w="761" h="115" extrusionOk="0">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4983650" y="3892450"/>
              <a:ext cx="31175" cy="34225"/>
            </a:xfrm>
            <a:custGeom>
              <a:avLst/>
              <a:gdLst/>
              <a:ahLst/>
              <a:cxnLst/>
              <a:rect l="l" t="t" r="r" b="b"/>
              <a:pathLst>
                <a:path w="1247" h="1369" extrusionOk="0">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5002650" y="3884075"/>
              <a:ext cx="3050" cy="27400"/>
            </a:xfrm>
            <a:custGeom>
              <a:avLst/>
              <a:gdLst/>
              <a:ahLst/>
              <a:cxnLst/>
              <a:rect l="l" t="t" r="r" b="b"/>
              <a:pathLst>
                <a:path w="122" h="1096" extrusionOk="0">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4989725" y="3915250"/>
              <a:ext cx="19025" cy="2875"/>
            </a:xfrm>
            <a:custGeom>
              <a:avLst/>
              <a:gdLst/>
              <a:ahLst/>
              <a:cxnLst/>
              <a:rect l="l" t="t" r="r" b="b"/>
              <a:pathLst>
                <a:path w="761" h="115" extrusionOk="0">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4987450" y="3711600"/>
              <a:ext cx="15975" cy="23575"/>
            </a:xfrm>
            <a:custGeom>
              <a:avLst/>
              <a:gdLst/>
              <a:ahLst/>
              <a:cxnLst/>
              <a:rect l="l" t="t" r="r" b="b"/>
              <a:pathLst>
                <a:path w="639" h="943" extrusionOk="0">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5078625" y="3640150"/>
              <a:ext cx="14475" cy="27400"/>
            </a:xfrm>
            <a:custGeom>
              <a:avLst/>
              <a:gdLst/>
              <a:ahLst/>
              <a:cxnLst/>
              <a:rect l="l" t="t" r="r" b="b"/>
              <a:pathLst>
                <a:path w="579" h="1096" extrusionOk="0">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5196400" y="3724500"/>
              <a:ext cx="27400" cy="29675"/>
            </a:xfrm>
            <a:custGeom>
              <a:avLst/>
              <a:gdLst/>
              <a:ahLst/>
              <a:cxnLst/>
              <a:rect l="l" t="t" r="r" b="b"/>
              <a:pathLst>
                <a:path w="1096" h="1187" extrusionOk="0">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189575" y="3862800"/>
              <a:ext cx="21300" cy="18275"/>
            </a:xfrm>
            <a:custGeom>
              <a:avLst/>
              <a:gdLst/>
              <a:ahLst/>
              <a:cxnLst/>
              <a:rect l="l" t="t" r="r" b="b"/>
              <a:pathLst>
                <a:path w="852" h="731" extrusionOk="0">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264800" y="3864325"/>
              <a:ext cx="6100" cy="22825"/>
            </a:xfrm>
            <a:custGeom>
              <a:avLst/>
              <a:gdLst/>
              <a:ahLst/>
              <a:cxnLst/>
              <a:rect l="l" t="t" r="r" b="b"/>
              <a:pathLst>
                <a:path w="244" h="913" extrusionOk="0">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176650" y="3978300"/>
              <a:ext cx="22075" cy="19025"/>
            </a:xfrm>
            <a:custGeom>
              <a:avLst/>
              <a:gdLst/>
              <a:ahLst/>
              <a:cxnLst/>
              <a:rect l="l" t="t" r="r" b="b"/>
              <a:pathLst>
                <a:path w="883" h="761" extrusionOk="0">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5271650" y="4004900"/>
              <a:ext cx="3050" cy="18275"/>
            </a:xfrm>
            <a:custGeom>
              <a:avLst/>
              <a:gdLst/>
              <a:ahLst/>
              <a:cxnLst/>
              <a:rect l="l" t="t" r="r" b="b"/>
              <a:pathLst>
                <a:path w="122" h="731" extrusionOk="0">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5364350" y="3979825"/>
              <a:ext cx="33450" cy="13700"/>
            </a:xfrm>
            <a:custGeom>
              <a:avLst/>
              <a:gdLst/>
              <a:ahLst/>
              <a:cxnLst/>
              <a:rect l="l" t="t" r="r" b="b"/>
              <a:pathLst>
                <a:path w="1338" h="548" extrusionOk="0">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5429700" y="3857500"/>
              <a:ext cx="3075" cy="26600"/>
            </a:xfrm>
            <a:custGeom>
              <a:avLst/>
              <a:gdLst/>
              <a:ahLst/>
              <a:cxnLst/>
              <a:rect l="l" t="t" r="r" b="b"/>
              <a:pathLst>
                <a:path w="123" h="1064" extrusionOk="0">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5350675" y="3793650"/>
              <a:ext cx="25850" cy="14475"/>
            </a:xfrm>
            <a:custGeom>
              <a:avLst/>
              <a:gdLst/>
              <a:ahLst/>
              <a:cxnLst/>
              <a:rect l="l" t="t" r="r" b="b"/>
              <a:pathLst>
                <a:path w="1034" h="579" extrusionOk="0">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5385625" y="3680425"/>
              <a:ext cx="23575" cy="22075"/>
            </a:xfrm>
            <a:custGeom>
              <a:avLst/>
              <a:gdLst/>
              <a:ahLst/>
              <a:cxnLst/>
              <a:rect l="l" t="t" r="r" b="b"/>
              <a:pathLst>
                <a:path w="943" h="883" extrusionOk="0">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5320275" y="3609000"/>
              <a:ext cx="22050" cy="6100"/>
            </a:xfrm>
            <a:custGeom>
              <a:avLst/>
              <a:gdLst/>
              <a:ahLst/>
              <a:cxnLst/>
              <a:rect l="l" t="t" r="r" b="b"/>
              <a:pathLst>
                <a:path w="882" h="244" extrusionOk="0">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5202500" y="3561125"/>
              <a:ext cx="12925" cy="17500"/>
            </a:xfrm>
            <a:custGeom>
              <a:avLst/>
              <a:gdLst/>
              <a:ahLst/>
              <a:cxnLst/>
              <a:rect l="l" t="t" r="r" b="b"/>
              <a:pathLst>
                <a:path w="517" h="700" extrusionOk="0">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5229850" y="3624975"/>
              <a:ext cx="14450" cy="23575"/>
            </a:xfrm>
            <a:custGeom>
              <a:avLst/>
              <a:gdLst/>
              <a:ahLst/>
              <a:cxnLst/>
              <a:rect l="l" t="t" r="r" b="b"/>
              <a:pathLst>
                <a:path w="578" h="943" extrusionOk="0">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5146250" y="3754150"/>
              <a:ext cx="3075" cy="31925"/>
            </a:xfrm>
            <a:custGeom>
              <a:avLst/>
              <a:gdLst/>
              <a:ahLst/>
              <a:cxnLst/>
              <a:rect l="l" t="t" r="r" b="b"/>
              <a:pathLst>
                <a:path w="123" h="1277" extrusionOk="0">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5495050" y="3830900"/>
              <a:ext cx="19775" cy="13700"/>
            </a:xfrm>
            <a:custGeom>
              <a:avLst/>
              <a:gdLst/>
              <a:ahLst/>
              <a:cxnLst/>
              <a:rect l="l" t="t" r="r" b="b"/>
              <a:pathLst>
                <a:path w="791" h="548" extrusionOk="0">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5467700" y="3957800"/>
              <a:ext cx="6850" cy="26625"/>
            </a:xfrm>
            <a:custGeom>
              <a:avLst/>
              <a:gdLst/>
              <a:ahLst/>
              <a:cxnLst/>
              <a:rect l="l" t="t" r="r" b="b"/>
              <a:pathLst>
                <a:path w="274" h="1065" extrusionOk="0">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5493525" y="4010225"/>
              <a:ext cx="26625" cy="15225"/>
            </a:xfrm>
            <a:custGeom>
              <a:avLst/>
              <a:gdLst/>
              <a:ahLst/>
              <a:cxnLst/>
              <a:rect l="l" t="t" r="r" b="b"/>
              <a:pathLst>
                <a:path w="1065" h="609" extrusionOk="0">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5109775" y="4204000"/>
              <a:ext cx="25100" cy="20550"/>
            </a:xfrm>
            <a:custGeom>
              <a:avLst/>
              <a:gdLst/>
              <a:ahLst/>
              <a:cxnLst/>
              <a:rect l="l" t="t" r="r" b="b"/>
              <a:pathLst>
                <a:path w="1004" h="822" extrusionOk="0">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5209325" y="4212350"/>
              <a:ext cx="17500" cy="18275"/>
            </a:xfrm>
            <a:custGeom>
              <a:avLst/>
              <a:gdLst/>
              <a:ahLst/>
              <a:cxnLst/>
              <a:rect l="l" t="t" r="r" b="b"/>
              <a:pathLst>
                <a:path w="700" h="731" extrusionOk="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5005675" y="4161450"/>
              <a:ext cx="21300" cy="12175"/>
            </a:xfrm>
            <a:custGeom>
              <a:avLst/>
              <a:gdLst/>
              <a:ahLst/>
              <a:cxnLst/>
              <a:rect l="l" t="t" r="r" b="b"/>
              <a:pathLst>
                <a:path w="852" h="487" extrusionOk="0">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4979850" y="3798975"/>
              <a:ext cx="26625" cy="22075"/>
            </a:xfrm>
            <a:custGeom>
              <a:avLst/>
              <a:gdLst/>
              <a:ahLst/>
              <a:cxnLst/>
              <a:rect l="l" t="t" r="r" b="b"/>
              <a:pathLst>
                <a:path w="1065" h="883" extrusionOk="0">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5060400" y="3868900"/>
              <a:ext cx="28125" cy="25850"/>
            </a:xfrm>
            <a:custGeom>
              <a:avLst/>
              <a:gdLst/>
              <a:ahLst/>
              <a:cxnLst/>
              <a:rect l="l" t="t" r="r" b="b"/>
              <a:pathLst>
                <a:path w="1125" h="1034" extrusionOk="0">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4988950" y="3981350"/>
              <a:ext cx="31200" cy="22075"/>
            </a:xfrm>
            <a:custGeom>
              <a:avLst/>
              <a:gdLst/>
              <a:ahLst/>
              <a:cxnLst/>
              <a:rect l="l" t="t" r="r" b="b"/>
              <a:pathLst>
                <a:path w="1248" h="883" extrusionOk="0">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5112825" y="3995025"/>
              <a:ext cx="6100" cy="42575"/>
            </a:xfrm>
            <a:custGeom>
              <a:avLst/>
              <a:gdLst/>
              <a:ahLst/>
              <a:cxnLst/>
              <a:rect l="l" t="t" r="r" b="b"/>
              <a:pathLst>
                <a:path w="244" h="1703" extrusionOk="0">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5131050" y="4128000"/>
              <a:ext cx="35750" cy="8400"/>
            </a:xfrm>
            <a:custGeom>
              <a:avLst/>
              <a:gdLst/>
              <a:ahLst/>
              <a:cxnLst/>
              <a:rect l="l" t="t" r="r" b="b"/>
              <a:pathLst>
                <a:path w="1430" h="336" extrusionOk="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282275" y="4102175"/>
              <a:ext cx="19775" cy="38775"/>
            </a:xfrm>
            <a:custGeom>
              <a:avLst/>
              <a:gdLst/>
              <a:ahLst/>
              <a:cxnLst/>
              <a:rect l="l" t="t" r="r" b="b"/>
              <a:pathLst>
                <a:path w="791" h="1551" extrusionOk="0">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399300" y="4168275"/>
              <a:ext cx="26625" cy="16000"/>
            </a:xfrm>
            <a:custGeom>
              <a:avLst/>
              <a:gdLst/>
              <a:ahLst/>
              <a:cxnLst/>
              <a:rect l="l" t="t" r="r" b="b"/>
              <a:pathLst>
                <a:path w="1065" h="640" extrusionOk="0">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5349900" y="3774650"/>
              <a:ext cx="58550" cy="80575"/>
            </a:xfrm>
            <a:custGeom>
              <a:avLst/>
              <a:gdLst/>
              <a:ahLst/>
              <a:cxnLst/>
              <a:rect l="l" t="t" r="r" b="b"/>
              <a:pathLst>
                <a:path w="2342" h="3223" extrusionOk="0">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352200" y="3799250"/>
              <a:ext cx="46375" cy="5450"/>
            </a:xfrm>
            <a:custGeom>
              <a:avLst/>
              <a:gdLst/>
              <a:ahLst/>
              <a:cxnLst/>
              <a:rect l="l" t="t" r="r" b="b"/>
              <a:pathLst>
                <a:path w="1855" h="218" extrusionOk="0">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5287600" y="3954000"/>
              <a:ext cx="667200" cy="290300"/>
            </a:xfrm>
            <a:custGeom>
              <a:avLst/>
              <a:gdLst/>
              <a:ahLst/>
              <a:cxnLst/>
              <a:rect l="l" t="t" r="r" b="b"/>
              <a:pathLst>
                <a:path w="26688" h="11612" extrusionOk="0">
                  <a:moveTo>
                    <a:pt x="11764" y="0"/>
                  </a:moveTo>
                  <a:lnTo>
                    <a:pt x="7873" y="9818"/>
                  </a:lnTo>
                  <a:lnTo>
                    <a:pt x="0" y="10943"/>
                  </a:lnTo>
                  <a:lnTo>
                    <a:pt x="0" y="11611"/>
                  </a:lnTo>
                  <a:lnTo>
                    <a:pt x="21369" y="11611"/>
                  </a:lnTo>
                  <a:lnTo>
                    <a:pt x="2668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5701875" y="4073975"/>
              <a:ext cx="43200" cy="37925"/>
            </a:xfrm>
            <a:custGeom>
              <a:avLst/>
              <a:gdLst/>
              <a:ahLst/>
              <a:cxnLst/>
              <a:rect l="l" t="t" r="r" b="b"/>
              <a:pathLst>
                <a:path w="1728" h="1517" extrusionOk="0">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1127175" y="4507950"/>
              <a:ext cx="182450" cy="235375"/>
            </a:xfrm>
            <a:custGeom>
              <a:avLst/>
              <a:gdLst/>
              <a:ahLst/>
              <a:cxnLst/>
              <a:rect l="l" t="t" r="r" b="b"/>
              <a:pathLst>
                <a:path w="7298" h="9415" extrusionOk="0">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1128700" y="4556600"/>
              <a:ext cx="44100" cy="63075"/>
            </a:xfrm>
            <a:custGeom>
              <a:avLst/>
              <a:gdLst/>
              <a:ahLst/>
              <a:cxnLst/>
              <a:rect l="l" t="t" r="r" b="b"/>
              <a:pathLst>
                <a:path w="1764" h="2523" extrusionOk="0">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1127175" y="4583950"/>
              <a:ext cx="177100" cy="160375"/>
            </a:xfrm>
            <a:custGeom>
              <a:avLst/>
              <a:gdLst/>
              <a:ahLst/>
              <a:cxnLst/>
              <a:rect l="l" t="t" r="r" b="b"/>
              <a:pathLst>
                <a:path w="7084" h="6415" extrusionOk="0">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127950" y="4582425"/>
              <a:ext cx="169475" cy="160350"/>
            </a:xfrm>
            <a:custGeom>
              <a:avLst/>
              <a:gdLst/>
              <a:ahLst/>
              <a:cxnLst/>
              <a:rect l="l" t="t" r="r" b="b"/>
              <a:pathLst>
                <a:path w="6779" h="6414" extrusionOk="0">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260175" y="4704475"/>
              <a:ext cx="24325" cy="7925"/>
            </a:xfrm>
            <a:custGeom>
              <a:avLst/>
              <a:gdLst/>
              <a:ahLst/>
              <a:cxnLst/>
              <a:rect l="l" t="t" r="r" b="b"/>
              <a:pathLst>
                <a:path w="973" h="317" extrusionOk="0">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1244200" y="4666000"/>
              <a:ext cx="13725" cy="3825"/>
            </a:xfrm>
            <a:custGeom>
              <a:avLst/>
              <a:gdLst/>
              <a:ahLst/>
              <a:cxnLst/>
              <a:rect l="l" t="t" r="r" b="b"/>
              <a:pathLst>
                <a:path w="549" h="153" extrusionOk="0">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1240400" y="4656900"/>
              <a:ext cx="11425" cy="1875"/>
            </a:xfrm>
            <a:custGeom>
              <a:avLst/>
              <a:gdLst/>
              <a:ahLst/>
              <a:cxnLst/>
              <a:rect l="l" t="t" r="r" b="b"/>
              <a:pathLst>
                <a:path w="457" h="75" extrusionOk="0">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244200" y="4643225"/>
              <a:ext cx="10675" cy="10050"/>
            </a:xfrm>
            <a:custGeom>
              <a:avLst/>
              <a:gdLst/>
              <a:ahLst/>
              <a:cxnLst/>
              <a:rect l="l" t="t" r="r" b="b"/>
              <a:pathLst>
                <a:path w="427" h="402" extrusionOk="0">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248000" y="4634850"/>
              <a:ext cx="11425" cy="12200"/>
            </a:xfrm>
            <a:custGeom>
              <a:avLst/>
              <a:gdLst/>
              <a:ahLst/>
              <a:cxnLst/>
              <a:rect l="l" t="t" r="r" b="b"/>
              <a:pathLst>
                <a:path w="457" h="488" extrusionOk="0">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255600" y="4662675"/>
              <a:ext cx="25875" cy="14750"/>
            </a:xfrm>
            <a:custGeom>
              <a:avLst/>
              <a:gdLst/>
              <a:ahLst/>
              <a:cxnLst/>
              <a:rect l="l" t="t" r="r" b="b"/>
              <a:pathLst>
                <a:path w="1035" h="590" extrusionOk="0">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255600" y="4646950"/>
              <a:ext cx="9900" cy="19075"/>
            </a:xfrm>
            <a:custGeom>
              <a:avLst/>
              <a:gdLst/>
              <a:ahLst/>
              <a:cxnLst/>
              <a:rect l="l" t="t" r="r" b="b"/>
              <a:pathLst>
                <a:path w="396" h="763" extrusionOk="0">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155300" y="4556600"/>
              <a:ext cx="22825" cy="62325"/>
            </a:xfrm>
            <a:custGeom>
              <a:avLst/>
              <a:gdLst/>
              <a:ahLst/>
              <a:cxnLst/>
              <a:rect l="l" t="t" r="r" b="b"/>
              <a:pathLst>
                <a:path w="913" h="2493" extrusionOk="0">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1165950" y="4525425"/>
              <a:ext cx="39525" cy="40300"/>
            </a:xfrm>
            <a:custGeom>
              <a:avLst/>
              <a:gdLst/>
              <a:ahLst/>
              <a:cxnLst/>
              <a:rect l="l" t="t" r="r" b="b"/>
              <a:pathLst>
                <a:path w="1581" h="1612" extrusionOk="0">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1185700" y="4621950"/>
              <a:ext cx="28900" cy="27375"/>
            </a:xfrm>
            <a:custGeom>
              <a:avLst/>
              <a:gdLst/>
              <a:ahLst/>
              <a:cxnLst/>
              <a:rect l="l" t="t" r="r" b="b"/>
              <a:pathLst>
                <a:path w="1156" h="1095" extrusionOk="0">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1162900" y="4602950"/>
              <a:ext cx="3825" cy="8375"/>
            </a:xfrm>
            <a:custGeom>
              <a:avLst/>
              <a:gdLst/>
              <a:ahLst/>
              <a:cxnLst/>
              <a:rect l="l" t="t" r="r" b="b"/>
              <a:pathLst>
                <a:path w="153" h="335" extrusionOk="0">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1166700" y="4586975"/>
              <a:ext cx="1550" cy="7625"/>
            </a:xfrm>
            <a:custGeom>
              <a:avLst/>
              <a:gdLst/>
              <a:ahLst/>
              <a:cxnLst/>
              <a:rect l="l" t="t" r="r" b="b"/>
              <a:pathLst>
                <a:path w="62" h="305" extrusionOk="0">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1160625" y="4572550"/>
              <a:ext cx="5350" cy="7625"/>
            </a:xfrm>
            <a:custGeom>
              <a:avLst/>
              <a:gdLst/>
              <a:ahLst/>
              <a:cxnLst/>
              <a:rect l="l" t="t" r="r" b="b"/>
              <a:pathLst>
                <a:path w="214" h="305" extrusionOk="0">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1155300" y="4563425"/>
              <a:ext cx="2300" cy="4125"/>
            </a:xfrm>
            <a:custGeom>
              <a:avLst/>
              <a:gdLst/>
              <a:ahLst/>
              <a:cxnLst/>
              <a:rect l="l" t="t" r="r" b="b"/>
              <a:pathLst>
                <a:path w="92" h="165" extrusionOk="0">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036775" y="4688050"/>
              <a:ext cx="257625" cy="112350"/>
            </a:xfrm>
            <a:custGeom>
              <a:avLst/>
              <a:gdLst/>
              <a:ahLst/>
              <a:cxnLst/>
              <a:rect l="l" t="t" r="r" b="b"/>
              <a:pathLst>
                <a:path w="10305" h="4494" extrusionOk="0">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038300" y="4759150"/>
              <a:ext cx="50925" cy="38350"/>
            </a:xfrm>
            <a:custGeom>
              <a:avLst/>
              <a:gdLst/>
              <a:ahLst/>
              <a:cxnLst/>
              <a:rect l="l" t="t" r="r" b="b"/>
              <a:pathLst>
                <a:path w="2037" h="1534" extrusionOk="0">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39825" y="4774675"/>
              <a:ext cx="236350" cy="26600"/>
            </a:xfrm>
            <a:custGeom>
              <a:avLst/>
              <a:gdLst/>
              <a:ahLst/>
              <a:cxnLst/>
              <a:rect l="l" t="t" r="r" b="b"/>
              <a:pathLst>
                <a:path w="9454" h="1064" extrusionOk="0">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36775" y="4789875"/>
              <a:ext cx="224950" cy="6850"/>
            </a:xfrm>
            <a:custGeom>
              <a:avLst/>
              <a:gdLst/>
              <a:ahLst/>
              <a:cxnLst/>
              <a:rect l="l" t="t" r="r" b="b"/>
              <a:pathLst>
                <a:path w="8998" h="274" extrusionOk="0">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2222950" y="4773925"/>
              <a:ext cx="12950" cy="21300"/>
            </a:xfrm>
            <a:custGeom>
              <a:avLst/>
              <a:gdLst/>
              <a:ahLst/>
              <a:cxnLst/>
              <a:rect l="l" t="t" r="r" b="b"/>
              <a:pathLst>
                <a:path w="518" h="852" extrusionOk="0">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2181150" y="4764050"/>
              <a:ext cx="7625" cy="11400"/>
            </a:xfrm>
            <a:custGeom>
              <a:avLst/>
              <a:gdLst/>
              <a:ahLst/>
              <a:cxnLst/>
              <a:rect l="l" t="t" r="r" b="b"/>
              <a:pathLst>
                <a:path w="305" h="456" extrusionOk="0">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2170525" y="4761750"/>
              <a:ext cx="8375" cy="8400"/>
            </a:xfrm>
            <a:custGeom>
              <a:avLst/>
              <a:gdLst/>
              <a:ahLst/>
              <a:cxnLst/>
              <a:rect l="l" t="t" r="r" b="b"/>
              <a:pathLst>
                <a:path w="335" h="336" extrusionOk="0">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162925" y="4756125"/>
              <a:ext cx="14450" cy="1850"/>
            </a:xfrm>
            <a:custGeom>
              <a:avLst/>
              <a:gdLst/>
              <a:ahLst/>
              <a:cxnLst/>
              <a:rect l="l" t="t" r="r" b="b"/>
              <a:pathLst>
                <a:path w="578" h="74" extrusionOk="0">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2160650" y="4748075"/>
              <a:ext cx="15975" cy="2175"/>
            </a:xfrm>
            <a:custGeom>
              <a:avLst/>
              <a:gdLst/>
              <a:ahLst/>
              <a:cxnLst/>
              <a:rect l="l" t="t" r="r" b="b"/>
              <a:pathLst>
                <a:path w="639" h="87" extrusionOk="0">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186125" y="4750800"/>
              <a:ext cx="26225" cy="15550"/>
            </a:xfrm>
            <a:custGeom>
              <a:avLst/>
              <a:gdLst/>
              <a:ahLst/>
              <a:cxnLst/>
              <a:rect l="l" t="t" r="r" b="b"/>
              <a:pathLst>
                <a:path w="1049" h="622" extrusionOk="0">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2175850" y="4747325"/>
              <a:ext cx="13700" cy="16725"/>
            </a:xfrm>
            <a:custGeom>
              <a:avLst/>
              <a:gdLst/>
              <a:ahLst/>
              <a:cxnLst/>
              <a:rect l="l" t="t" r="r" b="b"/>
              <a:pathLst>
                <a:path w="548" h="669" extrusionOk="0">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2039050" y="4757200"/>
              <a:ext cx="50175" cy="38775"/>
            </a:xfrm>
            <a:custGeom>
              <a:avLst/>
              <a:gdLst/>
              <a:ahLst/>
              <a:cxnLst/>
              <a:rect l="l" t="t" r="r" b="b"/>
              <a:pathLst>
                <a:path w="2007" h="1551" extrusionOk="0">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051225" y="4700975"/>
              <a:ext cx="2300" cy="57000"/>
            </a:xfrm>
            <a:custGeom>
              <a:avLst/>
              <a:gdLst/>
              <a:ahLst/>
              <a:cxnLst/>
              <a:rect l="l" t="t" r="r" b="b"/>
              <a:pathLst>
                <a:path w="92" h="2280" extrusionOk="0">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105925" y="4781950"/>
              <a:ext cx="40300" cy="2625"/>
            </a:xfrm>
            <a:custGeom>
              <a:avLst/>
              <a:gdLst/>
              <a:ahLst/>
              <a:cxnLst/>
              <a:rect l="l" t="t" r="r" b="b"/>
              <a:pathLst>
                <a:path w="1612" h="105" extrusionOk="0">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079325" y="4783800"/>
              <a:ext cx="4600" cy="7625"/>
            </a:xfrm>
            <a:custGeom>
              <a:avLst/>
              <a:gdLst/>
              <a:ahLst/>
              <a:cxnLst/>
              <a:rect l="l" t="t" r="r" b="b"/>
              <a:pathLst>
                <a:path w="184" h="305" extrusionOk="0">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8700" y="4771425"/>
              <a:ext cx="5350" cy="5550"/>
            </a:xfrm>
            <a:custGeom>
              <a:avLst/>
              <a:gdLst/>
              <a:ahLst/>
              <a:cxnLst/>
              <a:rect l="l" t="t" r="r" b="b"/>
              <a:pathLst>
                <a:path w="214" h="222" extrusionOk="0">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4250" y="4765250"/>
              <a:ext cx="7625" cy="3375"/>
            </a:xfrm>
            <a:custGeom>
              <a:avLst/>
              <a:gdLst/>
              <a:ahLst/>
              <a:cxnLst/>
              <a:rect l="l" t="t" r="r" b="b"/>
              <a:pathLst>
                <a:path w="305" h="135" extrusionOk="0">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043625" y="4763700"/>
              <a:ext cx="4575" cy="2225"/>
            </a:xfrm>
            <a:custGeom>
              <a:avLst/>
              <a:gdLst/>
              <a:ahLst/>
              <a:cxnLst/>
              <a:rect l="l" t="t" r="r" b="b"/>
              <a:pathLst>
                <a:path w="183" h="89" extrusionOk="0">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131750" y="3450200"/>
              <a:ext cx="712800" cy="1243200"/>
            </a:xfrm>
            <a:custGeom>
              <a:avLst/>
              <a:gdLst/>
              <a:ahLst/>
              <a:cxnLst/>
              <a:rect l="l" t="t" r="r" b="b"/>
              <a:pathLst>
                <a:path w="28512" h="49728" extrusionOk="0">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504850" y="3272375"/>
              <a:ext cx="750050" cy="1463575"/>
            </a:xfrm>
            <a:custGeom>
              <a:avLst/>
              <a:gdLst/>
              <a:ahLst/>
              <a:cxnLst/>
              <a:rect l="l" t="t" r="r" b="b"/>
              <a:pathLst>
                <a:path w="30002" h="58543" extrusionOk="0">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662900" y="3548150"/>
              <a:ext cx="15225" cy="25250"/>
            </a:xfrm>
            <a:custGeom>
              <a:avLst/>
              <a:gdLst/>
              <a:ahLst/>
              <a:cxnLst/>
              <a:rect l="l" t="t" r="r" b="b"/>
              <a:pathLst>
                <a:path w="609" h="1010" extrusionOk="0">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688750" y="3599050"/>
              <a:ext cx="15225" cy="25250"/>
            </a:xfrm>
            <a:custGeom>
              <a:avLst/>
              <a:gdLst/>
              <a:ahLst/>
              <a:cxnLst/>
              <a:rect l="l" t="t" r="r" b="b"/>
              <a:pathLst>
                <a:path w="609" h="1010" extrusionOk="0">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714575" y="3649975"/>
              <a:ext cx="15225" cy="25250"/>
            </a:xfrm>
            <a:custGeom>
              <a:avLst/>
              <a:gdLst/>
              <a:ahLst/>
              <a:cxnLst/>
              <a:rect l="l" t="t" r="r" b="b"/>
              <a:pathLst>
                <a:path w="609" h="1010" extrusionOk="0">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738900" y="3700875"/>
              <a:ext cx="14475" cy="26000"/>
            </a:xfrm>
            <a:custGeom>
              <a:avLst/>
              <a:gdLst/>
              <a:ahLst/>
              <a:cxnLst/>
              <a:rect l="l" t="t" r="r" b="b"/>
              <a:pathLst>
                <a:path w="579" h="1040" extrusionOk="0">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63225" y="3752550"/>
              <a:ext cx="13700" cy="26000"/>
            </a:xfrm>
            <a:custGeom>
              <a:avLst/>
              <a:gdLst/>
              <a:ahLst/>
              <a:cxnLst/>
              <a:rect l="l" t="t" r="r" b="b"/>
              <a:pathLst>
                <a:path w="548" h="1040" extrusionOk="0">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786775" y="3804975"/>
              <a:ext cx="13700" cy="26025"/>
            </a:xfrm>
            <a:custGeom>
              <a:avLst/>
              <a:gdLst/>
              <a:ahLst/>
              <a:cxnLst/>
              <a:rect l="l" t="t" r="r" b="b"/>
              <a:pathLst>
                <a:path w="548" h="1041" extrusionOk="0">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808800" y="3857425"/>
              <a:ext cx="13725" cy="26000"/>
            </a:xfrm>
            <a:custGeom>
              <a:avLst/>
              <a:gdLst/>
              <a:ahLst/>
              <a:cxnLst/>
              <a:rect l="l" t="t" r="r" b="b"/>
              <a:pathLst>
                <a:path w="549" h="1040" extrusionOk="0">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830850" y="3909850"/>
              <a:ext cx="12950" cy="26700"/>
            </a:xfrm>
            <a:custGeom>
              <a:avLst/>
              <a:gdLst/>
              <a:ahLst/>
              <a:cxnLst/>
              <a:rect l="l" t="t" r="r" b="b"/>
              <a:pathLst>
                <a:path w="518" h="1068" extrusionOk="0">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852125" y="3962350"/>
              <a:ext cx="12175" cy="26700"/>
            </a:xfrm>
            <a:custGeom>
              <a:avLst/>
              <a:gdLst/>
              <a:ahLst/>
              <a:cxnLst/>
              <a:rect l="l" t="t" r="r" b="b"/>
              <a:pathLst>
                <a:path w="487" h="1068" extrusionOk="0">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871875" y="4016225"/>
              <a:ext cx="12950" cy="26700"/>
            </a:xfrm>
            <a:custGeom>
              <a:avLst/>
              <a:gdLst/>
              <a:ahLst/>
              <a:cxnLst/>
              <a:rect l="l" t="t" r="r" b="b"/>
              <a:pathLst>
                <a:path w="518" h="1068" extrusionOk="0">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891650" y="4069425"/>
              <a:ext cx="12175" cy="26775"/>
            </a:xfrm>
            <a:custGeom>
              <a:avLst/>
              <a:gdLst/>
              <a:ahLst/>
              <a:cxnLst/>
              <a:rect l="l" t="t" r="r" b="b"/>
              <a:pathLst>
                <a:path w="487" h="1071" extrusionOk="0">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910625" y="4123375"/>
              <a:ext cx="11425" cy="26700"/>
            </a:xfrm>
            <a:custGeom>
              <a:avLst/>
              <a:gdLst/>
              <a:ahLst/>
              <a:cxnLst/>
              <a:rect l="l" t="t" r="r" b="b"/>
              <a:pathLst>
                <a:path w="457" h="1068" extrusionOk="0">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928125" y="4177400"/>
              <a:ext cx="11400" cy="27375"/>
            </a:xfrm>
            <a:custGeom>
              <a:avLst/>
              <a:gdLst/>
              <a:ahLst/>
              <a:cxnLst/>
              <a:rect l="l" t="t" r="r" b="b"/>
              <a:pathLst>
                <a:path w="456" h="1095" extrusionOk="0">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945600" y="4232050"/>
              <a:ext cx="10650" cy="26675"/>
            </a:xfrm>
            <a:custGeom>
              <a:avLst/>
              <a:gdLst/>
              <a:ahLst/>
              <a:cxnLst/>
              <a:rect l="l" t="t" r="r" b="b"/>
              <a:pathLst>
                <a:path w="426" h="1067" extrusionOk="0">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961550" y="4286075"/>
              <a:ext cx="10650" cy="27375"/>
            </a:xfrm>
            <a:custGeom>
              <a:avLst/>
              <a:gdLst/>
              <a:ahLst/>
              <a:cxnLst/>
              <a:rect l="l" t="t" r="r" b="b"/>
              <a:pathLst>
                <a:path w="426" h="1095" extrusionOk="0">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976750" y="4341475"/>
              <a:ext cx="10650" cy="27450"/>
            </a:xfrm>
            <a:custGeom>
              <a:avLst/>
              <a:gdLst/>
              <a:ahLst/>
              <a:cxnLst/>
              <a:rect l="l" t="t" r="r" b="b"/>
              <a:pathLst>
                <a:path w="426" h="1098" extrusionOk="0">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991950" y="4396250"/>
              <a:ext cx="9900" cy="27375"/>
            </a:xfrm>
            <a:custGeom>
              <a:avLst/>
              <a:gdLst/>
              <a:ahLst/>
              <a:cxnLst/>
              <a:rect l="l" t="t" r="r" b="b"/>
              <a:pathLst>
                <a:path w="396" h="1095" extrusionOk="0">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006375" y="4451650"/>
              <a:ext cx="9150" cy="27450"/>
            </a:xfrm>
            <a:custGeom>
              <a:avLst/>
              <a:gdLst/>
              <a:ahLst/>
              <a:cxnLst/>
              <a:rect l="l" t="t" r="r" b="b"/>
              <a:pathLst>
                <a:path w="366" h="1098" extrusionOk="0">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019300" y="4507125"/>
              <a:ext cx="9150" cy="27450"/>
            </a:xfrm>
            <a:custGeom>
              <a:avLst/>
              <a:gdLst/>
              <a:ahLst/>
              <a:cxnLst/>
              <a:rect l="l" t="t" r="r" b="b"/>
              <a:pathLst>
                <a:path w="366" h="1098" extrusionOk="0">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031450" y="4562600"/>
              <a:ext cx="8400" cy="28200"/>
            </a:xfrm>
            <a:custGeom>
              <a:avLst/>
              <a:gdLst/>
              <a:ahLst/>
              <a:cxnLst/>
              <a:rect l="l" t="t" r="r" b="b"/>
              <a:pathLst>
                <a:path w="336" h="1128" extrusionOk="0">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042850" y="4618150"/>
              <a:ext cx="8400" cy="28125"/>
            </a:xfrm>
            <a:custGeom>
              <a:avLst/>
              <a:gdLst/>
              <a:ahLst/>
              <a:cxnLst/>
              <a:rect l="l" t="t" r="r" b="b"/>
              <a:pathLst>
                <a:path w="336" h="1125" extrusionOk="0">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053500" y="4674250"/>
              <a:ext cx="6100" cy="13825"/>
            </a:xfrm>
            <a:custGeom>
              <a:avLst/>
              <a:gdLst/>
              <a:ahLst/>
              <a:cxnLst/>
              <a:rect l="l" t="t" r="r" b="b"/>
              <a:pathLst>
                <a:path w="244" h="553" extrusionOk="0">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978275" y="4688050"/>
              <a:ext cx="276625" cy="47900"/>
            </a:xfrm>
            <a:custGeom>
              <a:avLst/>
              <a:gdLst/>
              <a:ahLst/>
              <a:cxnLst/>
              <a:rect l="l" t="t" r="r" b="b"/>
              <a:pathLst>
                <a:path w="11065" h="1916" extrusionOk="0">
                  <a:moveTo>
                    <a:pt x="0" y="0"/>
                  </a:moveTo>
                  <a:lnTo>
                    <a:pt x="547" y="1794"/>
                  </a:lnTo>
                  <a:lnTo>
                    <a:pt x="11064" y="1915"/>
                  </a:lnTo>
                  <a:lnTo>
                    <a:pt x="10639" y="183"/>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635550" y="3542900"/>
              <a:ext cx="401250" cy="1148975"/>
            </a:xfrm>
            <a:custGeom>
              <a:avLst/>
              <a:gdLst/>
              <a:ahLst/>
              <a:cxnLst/>
              <a:rect l="l" t="t" r="r" b="b"/>
              <a:pathLst>
                <a:path w="16050" h="45959" extrusionOk="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197100" y="4474225"/>
              <a:ext cx="20550" cy="21700"/>
            </a:xfrm>
            <a:custGeom>
              <a:avLst/>
              <a:gdLst/>
              <a:ahLst/>
              <a:cxnLst/>
              <a:rect l="l" t="t" r="r" b="b"/>
              <a:pathLst>
                <a:path w="822" h="868" extrusionOk="0">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233575" y="4430350"/>
              <a:ext cx="20550" cy="22250"/>
            </a:xfrm>
            <a:custGeom>
              <a:avLst/>
              <a:gdLst/>
              <a:ahLst/>
              <a:cxnLst/>
              <a:rect l="l" t="t" r="r" b="b"/>
              <a:pathLst>
                <a:path w="822" h="890" extrusionOk="0">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270050" y="4386075"/>
              <a:ext cx="19775" cy="22450"/>
            </a:xfrm>
            <a:custGeom>
              <a:avLst/>
              <a:gdLst/>
              <a:ahLst/>
              <a:cxnLst/>
              <a:rect l="l" t="t" r="r" b="b"/>
              <a:pathLst>
                <a:path w="791" h="898" extrusionOk="0">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1305750" y="4341450"/>
              <a:ext cx="19800" cy="22250"/>
            </a:xfrm>
            <a:custGeom>
              <a:avLst/>
              <a:gdLst/>
              <a:ahLst/>
              <a:cxnLst/>
              <a:rect l="l" t="t" r="r" b="b"/>
              <a:pathLst>
                <a:path w="792" h="890" extrusionOk="0">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1340725" y="4296625"/>
              <a:ext cx="20525" cy="22425"/>
            </a:xfrm>
            <a:custGeom>
              <a:avLst/>
              <a:gdLst/>
              <a:ahLst/>
              <a:cxnLst/>
              <a:rect l="l" t="t" r="r" b="b"/>
              <a:pathLst>
                <a:path w="821" h="897" extrusionOk="0">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376425" y="4251800"/>
              <a:ext cx="19800" cy="22975"/>
            </a:xfrm>
            <a:custGeom>
              <a:avLst/>
              <a:gdLst/>
              <a:ahLst/>
              <a:cxnLst/>
              <a:rect l="l" t="t" r="r" b="b"/>
              <a:pathLst>
                <a:path w="792" h="919" extrusionOk="0">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411375" y="4207700"/>
              <a:ext cx="20550" cy="22250"/>
            </a:xfrm>
            <a:custGeom>
              <a:avLst/>
              <a:gdLst/>
              <a:ahLst/>
              <a:cxnLst/>
              <a:rect l="l" t="t" r="r" b="b"/>
              <a:pathLst>
                <a:path w="822" h="890" extrusionOk="0">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447850" y="4163650"/>
              <a:ext cx="20550" cy="22225"/>
            </a:xfrm>
            <a:custGeom>
              <a:avLst/>
              <a:gdLst/>
              <a:ahLst/>
              <a:cxnLst/>
              <a:rect l="l" t="t" r="r" b="b"/>
              <a:pathLst>
                <a:path w="822" h="889" extrusionOk="0">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1484325" y="4120325"/>
              <a:ext cx="21325" cy="22225"/>
            </a:xfrm>
            <a:custGeom>
              <a:avLst/>
              <a:gdLst/>
              <a:ahLst/>
              <a:cxnLst/>
              <a:rect l="l" t="t" r="r" b="b"/>
              <a:pathLst>
                <a:path w="853" h="889" extrusionOk="0">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1521575" y="4077000"/>
              <a:ext cx="20550" cy="22250"/>
            </a:xfrm>
            <a:custGeom>
              <a:avLst/>
              <a:gdLst/>
              <a:ahLst/>
              <a:cxnLst/>
              <a:rect l="l" t="t" r="r" b="b"/>
              <a:pathLst>
                <a:path w="822" h="890" extrusionOk="0">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558800" y="4032725"/>
              <a:ext cx="19800" cy="22450"/>
            </a:xfrm>
            <a:custGeom>
              <a:avLst/>
              <a:gdLst/>
              <a:ahLst/>
              <a:cxnLst/>
              <a:rect l="l" t="t" r="r" b="b"/>
              <a:pathLst>
                <a:path w="792" h="898" extrusionOk="0">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592250" y="3982050"/>
              <a:ext cx="9900" cy="27450"/>
            </a:xfrm>
            <a:custGeom>
              <a:avLst/>
              <a:gdLst/>
              <a:ahLst/>
              <a:cxnLst/>
              <a:rect l="l" t="t" r="r" b="b"/>
              <a:pathLst>
                <a:path w="396" h="1098" extrusionOk="0">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1606675" y="3926575"/>
              <a:ext cx="9150" cy="27500"/>
            </a:xfrm>
            <a:custGeom>
              <a:avLst/>
              <a:gdLst/>
              <a:ahLst/>
              <a:cxnLst/>
              <a:rect l="l" t="t" r="r" b="b"/>
              <a:pathLst>
                <a:path w="366" h="1100" extrusionOk="0">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1619600" y="3870400"/>
              <a:ext cx="7625" cy="28150"/>
            </a:xfrm>
            <a:custGeom>
              <a:avLst/>
              <a:gdLst/>
              <a:ahLst/>
              <a:cxnLst/>
              <a:rect l="l" t="t" r="r" b="b"/>
              <a:pathLst>
                <a:path w="305" h="1126" extrusionOk="0">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1630225" y="3814175"/>
              <a:ext cx="7625" cy="28150"/>
            </a:xfrm>
            <a:custGeom>
              <a:avLst/>
              <a:gdLst/>
              <a:ahLst/>
              <a:cxnLst/>
              <a:rect l="l" t="t" r="r" b="b"/>
              <a:pathLst>
                <a:path w="305" h="1126" extrusionOk="0">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639350" y="3758650"/>
              <a:ext cx="7625" cy="27500"/>
            </a:xfrm>
            <a:custGeom>
              <a:avLst/>
              <a:gdLst/>
              <a:ahLst/>
              <a:cxnLst/>
              <a:rect l="l" t="t" r="r" b="b"/>
              <a:pathLst>
                <a:path w="305" h="1100" extrusionOk="0">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1648475" y="3710825"/>
              <a:ext cx="6850" cy="19800"/>
            </a:xfrm>
            <a:custGeom>
              <a:avLst/>
              <a:gdLst/>
              <a:ahLst/>
              <a:cxnLst/>
              <a:rect l="l" t="t" r="r" b="b"/>
              <a:pathLst>
                <a:path w="274" h="792" extrusionOk="0">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1131750" y="4457800"/>
              <a:ext cx="217350" cy="235600"/>
            </a:xfrm>
            <a:custGeom>
              <a:avLst/>
              <a:gdLst/>
              <a:ahLst/>
              <a:cxnLst/>
              <a:rect l="l" t="t" r="r" b="b"/>
              <a:pathLst>
                <a:path w="8694" h="9424" extrusionOk="0">
                  <a:moveTo>
                    <a:pt x="1459" y="1"/>
                  </a:moveTo>
                  <a:lnTo>
                    <a:pt x="0" y="1916"/>
                  </a:lnTo>
                  <a:lnTo>
                    <a:pt x="7356" y="9423"/>
                  </a:lnTo>
                  <a:lnTo>
                    <a:pt x="8694" y="7843"/>
                  </a:lnTo>
                  <a:lnTo>
                    <a:pt x="14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1607450" y="3608250"/>
              <a:ext cx="183900" cy="522100"/>
            </a:xfrm>
            <a:custGeom>
              <a:avLst/>
              <a:gdLst/>
              <a:ahLst/>
              <a:cxnLst/>
              <a:rect l="l" t="t" r="r" b="b"/>
              <a:pathLst>
                <a:path w="7356" h="20884" extrusionOk="0">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1792100" y="2875700"/>
              <a:ext cx="736350" cy="311450"/>
            </a:xfrm>
            <a:custGeom>
              <a:avLst/>
              <a:gdLst/>
              <a:ahLst/>
              <a:cxnLst/>
              <a:rect l="l" t="t" r="r" b="b"/>
              <a:pathLst>
                <a:path w="29454" h="12458" extrusionOk="0">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1779175" y="2523050"/>
              <a:ext cx="157325" cy="137150"/>
            </a:xfrm>
            <a:custGeom>
              <a:avLst/>
              <a:gdLst/>
              <a:ahLst/>
              <a:cxnLst/>
              <a:rect l="l" t="t" r="r" b="b"/>
              <a:pathLst>
                <a:path w="6293" h="5486" extrusionOk="0">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92250" y="2320225"/>
              <a:ext cx="269775" cy="619350"/>
            </a:xfrm>
            <a:custGeom>
              <a:avLst/>
              <a:gdLst/>
              <a:ahLst/>
              <a:cxnLst/>
              <a:rect l="l" t="t" r="r" b="b"/>
              <a:pathLst>
                <a:path w="10791" h="24774" extrusionOk="0">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1832375" y="2459950"/>
              <a:ext cx="14450" cy="14575"/>
            </a:xfrm>
            <a:custGeom>
              <a:avLst/>
              <a:gdLst/>
              <a:ahLst/>
              <a:cxnLst/>
              <a:rect l="l" t="t" r="r" b="b"/>
              <a:pathLst>
                <a:path w="578" h="583" extrusionOk="0">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24000" y="2450175"/>
              <a:ext cx="30425" cy="9225"/>
            </a:xfrm>
            <a:custGeom>
              <a:avLst/>
              <a:gdLst/>
              <a:ahLst/>
              <a:cxnLst/>
              <a:rect l="l" t="t" r="r" b="b"/>
              <a:pathLst>
                <a:path w="1217" h="369" extrusionOk="0">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747250" y="2460625"/>
              <a:ext cx="16000" cy="14275"/>
            </a:xfrm>
            <a:custGeom>
              <a:avLst/>
              <a:gdLst/>
              <a:ahLst/>
              <a:cxnLst/>
              <a:rect l="l" t="t" r="r" b="b"/>
              <a:pathLst>
                <a:path w="640" h="571" extrusionOk="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738150" y="2450175"/>
              <a:ext cx="29650" cy="9225"/>
            </a:xfrm>
            <a:custGeom>
              <a:avLst/>
              <a:gdLst/>
              <a:ahLst/>
              <a:cxnLst/>
              <a:rect l="l" t="t" r="r" b="b"/>
              <a:pathLst>
                <a:path w="1186" h="369" extrusionOk="0">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767025" y="2532250"/>
              <a:ext cx="40300" cy="22175"/>
            </a:xfrm>
            <a:custGeom>
              <a:avLst/>
              <a:gdLst/>
              <a:ahLst/>
              <a:cxnLst/>
              <a:rect l="l" t="t" r="r" b="b"/>
              <a:pathLst>
                <a:path w="1612" h="887" extrusionOk="0">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22175" y="2596825"/>
              <a:ext cx="75250" cy="39625"/>
            </a:xfrm>
            <a:custGeom>
              <a:avLst/>
              <a:gdLst/>
              <a:ahLst/>
              <a:cxnLst/>
              <a:rect l="l" t="t" r="r" b="b"/>
              <a:pathLst>
                <a:path w="3010" h="1585" extrusionOk="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555000" y="2281950"/>
              <a:ext cx="329075" cy="330875"/>
            </a:xfrm>
            <a:custGeom>
              <a:avLst/>
              <a:gdLst/>
              <a:ahLst/>
              <a:cxnLst/>
              <a:rect l="l" t="t" r="r" b="b"/>
              <a:pathLst>
                <a:path w="13163" h="13235" extrusionOk="0">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793625" y="2457025"/>
              <a:ext cx="21300" cy="68750"/>
            </a:xfrm>
            <a:custGeom>
              <a:avLst/>
              <a:gdLst/>
              <a:ahLst/>
              <a:cxnLst/>
              <a:rect l="l" t="t" r="r" b="b"/>
              <a:pathLst>
                <a:path w="852" h="2750" extrusionOk="0">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23400" y="2417250"/>
              <a:ext cx="269775" cy="92725"/>
            </a:xfrm>
            <a:custGeom>
              <a:avLst/>
              <a:gdLst/>
              <a:ahLst/>
              <a:cxnLst/>
              <a:rect l="l" t="t" r="r" b="b"/>
              <a:pathLst>
                <a:path w="10791" h="3709" extrusionOk="0">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461550" y="2544325"/>
              <a:ext cx="156550" cy="136875"/>
            </a:xfrm>
            <a:custGeom>
              <a:avLst/>
              <a:gdLst/>
              <a:ahLst/>
              <a:cxnLst/>
              <a:rect l="l" t="t" r="r" b="b"/>
              <a:pathLst>
                <a:path w="6262" h="5475" extrusionOk="0">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71725" y="2549600"/>
              <a:ext cx="42575" cy="51050"/>
            </a:xfrm>
            <a:custGeom>
              <a:avLst/>
              <a:gdLst/>
              <a:ahLst/>
              <a:cxnLst/>
              <a:rect l="l" t="t" r="r" b="b"/>
              <a:pathLst>
                <a:path w="1703" h="2042" extrusionOk="0">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873400" y="2553525"/>
              <a:ext cx="77525" cy="43575"/>
            </a:xfrm>
            <a:custGeom>
              <a:avLst/>
              <a:gdLst/>
              <a:ahLst/>
              <a:cxnLst/>
              <a:rect l="l" t="t" r="r" b="b"/>
              <a:pathLst>
                <a:path w="3101" h="1743" extrusionOk="0">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457750" y="2565675"/>
              <a:ext cx="102600" cy="44375"/>
            </a:xfrm>
            <a:custGeom>
              <a:avLst/>
              <a:gdLst/>
              <a:ahLst/>
              <a:cxnLst/>
              <a:rect l="l" t="t" r="r" b="b"/>
              <a:pathLst>
                <a:path w="4104" h="1775" extrusionOk="0">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608200" y="2361275"/>
              <a:ext cx="148200" cy="88175"/>
            </a:xfrm>
            <a:custGeom>
              <a:avLst/>
              <a:gdLst/>
              <a:ahLst/>
              <a:cxnLst/>
              <a:rect l="l" t="t" r="r" b="b"/>
              <a:pathLst>
                <a:path w="5928" h="3527" extrusionOk="0">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54400" y="2862025"/>
              <a:ext cx="618575" cy="83050"/>
            </a:xfrm>
            <a:custGeom>
              <a:avLst/>
              <a:gdLst/>
              <a:ahLst/>
              <a:cxnLst/>
              <a:rect l="l" t="t" r="r" b="b"/>
              <a:pathLst>
                <a:path w="24743" h="3322" extrusionOk="0">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458500" y="2760750"/>
              <a:ext cx="449875" cy="89200"/>
            </a:xfrm>
            <a:custGeom>
              <a:avLst/>
              <a:gdLst/>
              <a:ahLst/>
              <a:cxnLst/>
              <a:rect l="l" t="t" r="r" b="b"/>
              <a:pathLst>
                <a:path w="17995" h="3568" extrusionOk="0">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527650" y="2703750"/>
              <a:ext cx="119325" cy="21525"/>
            </a:xfrm>
            <a:custGeom>
              <a:avLst/>
              <a:gdLst/>
              <a:ahLst/>
              <a:cxnLst/>
              <a:rect l="l" t="t" r="r" b="b"/>
              <a:pathLst>
                <a:path w="4773" h="861" extrusionOk="0">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801200" y="2712325"/>
              <a:ext cx="66900" cy="23600"/>
            </a:xfrm>
            <a:custGeom>
              <a:avLst/>
              <a:gdLst/>
              <a:ahLst/>
              <a:cxnLst/>
              <a:rect l="l" t="t" r="r" b="b"/>
              <a:pathLst>
                <a:path w="2676" h="944" extrusionOk="0">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47400" y="2980575"/>
              <a:ext cx="462050" cy="52875"/>
            </a:xfrm>
            <a:custGeom>
              <a:avLst/>
              <a:gdLst/>
              <a:ahLst/>
              <a:cxnLst/>
              <a:rect l="l" t="t" r="r" b="b"/>
              <a:pathLst>
                <a:path w="18482" h="2115" extrusionOk="0">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500300" y="2875700"/>
              <a:ext cx="129200" cy="158100"/>
            </a:xfrm>
            <a:custGeom>
              <a:avLst/>
              <a:gdLst/>
              <a:ahLst/>
              <a:cxnLst/>
              <a:rect l="l" t="t" r="r" b="b"/>
              <a:pathLst>
                <a:path w="5168" h="6324" extrusionOk="0">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853650" y="2846825"/>
              <a:ext cx="65375" cy="209775"/>
            </a:xfrm>
            <a:custGeom>
              <a:avLst/>
              <a:gdLst/>
              <a:ahLst/>
              <a:cxnLst/>
              <a:rect l="l" t="t" r="r" b="b"/>
              <a:pathLst>
                <a:path w="2615" h="8391" extrusionOk="0">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9350" y="2688625"/>
              <a:ext cx="166450" cy="141150"/>
            </a:xfrm>
            <a:custGeom>
              <a:avLst/>
              <a:gdLst/>
              <a:ahLst/>
              <a:cxnLst/>
              <a:rect l="l" t="t" r="r" b="b"/>
              <a:pathLst>
                <a:path w="6658" h="5646" extrusionOk="0">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952400" y="3006350"/>
              <a:ext cx="1268300" cy="658150"/>
            </a:xfrm>
            <a:custGeom>
              <a:avLst/>
              <a:gdLst/>
              <a:ahLst/>
              <a:cxnLst/>
              <a:rect l="l" t="t" r="r" b="b"/>
              <a:pathLst>
                <a:path w="50732" h="26326" extrusionOk="0">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475975" y="3194875"/>
              <a:ext cx="601850" cy="63075"/>
            </a:xfrm>
            <a:custGeom>
              <a:avLst/>
              <a:gdLst/>
              <a:ahLst/>
              <a:cxnLst/>
              <a:rect l="l" t="t" r="r" b="b"/>
              <a:pathLst>
                <a:path w="24074" h="2523" extrusionOk="0">
                  <a:moveTo>
                    <a:pt x="61" y="0"/>
                  </a:moveTo>
                  <a:lnTo>
                    <a:pt x="1" y="1338"/>
                  </a:lnTo>
                  <a:lnTo>
                    <a:pt x="24013" y="2523"/>
                  </a:lnTo>
                  <a:lnTo>
                    <a:pt x="24074" y="1216"/>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476725" y="3273900"/>
              <a:ext cx="601875" cy="61575"/>
            </a:xfrm>
            <a:custGeom>
              <a:avLst/>
              <a:gdLst/>
              <a:ahLst/>
              <a:cxnLst/>
              <a:rect l="l" t="t" r="r" b="b"/>
              <a:pathLst>
                <a:path w="24075" h="2463" extrusionOk="0">
                  <a:moveTo>
                    <a:pt x="62" y="0"/>
                  </a:moveTo>
                  <a:lnTo>
                    <a:pt x="1" y="1338"/>
                  </a:lnTo>
                  <a:lnTo>
                    <a:pt x="23983" y="2462"/>
                  </a:lnTo>
                  <a:lnTo>
                    <a:pt x="24074" y="1155"/>
                  </a:lnTo>
                  <a:lnTo>
                    <a:pt x="6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72950" y="3356725"/>
              <a:ext cx="298650" cy="47125"/>
            </a:xfrm>
            <a:custGeom>
              <a:avLst/>
              <a:gdLst/>
              <a:ahLst/>
              <a:cxnLst/>
              <a:rect l="l" t="t" r="r" b="b"/>
              <a:pathLst>
                <a:path w="11946" h="1885" extrusionOk="0">
                  <a:moveTo>
                    <a:pt x="61" y="0"/>
                  </a:moveTo>
                  <a:lnTo>
                    <a:pt x="0" y="1338"/>
                  </a:lnTo>
                  <a:lnTo>
                    <a:pt x="11885" y="1885"/>
                  </a:lnTo>
                  <a:lnTo>
                    <a:pt x="11946" y="578"/>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989650" y="3069125"/>
              <a:ext cx="436950" cy="395900"/>
            </a:xfrm>
            <a:custGeom>
              <a:avLst/>
              <a:gdLst/>
              <a:ahLst/>
              <a:cxnLst/>
              <a:rect l="l" t="t" r="r" b="b"/>
              <a:pathLst>
                <a:path w="17478" h="15836" extrusionOk="0">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081600" y="3196825"/>
              <a:ext cx="224950" cy="268575"/>
            </a:xfrm>
            <a:custGeom>
              <a:avLst/>
              <a:gdLst/>
              <a:ahLst/>
              <a:cxnLst/>
              <a:rect l="l" t="t" r="r" b="b"/>
              <a:pathLst>
                <a:path w="8998" h="10743" extrusionOk="0">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283725" y="3271200"/>
              <a:ext cx="16750" cy="14600"/>
            </a:xfrm>
            <a:custGeom>
              <a:avLst/>
              <a:gdLst/>
              <a:ahLst/>
              <a:cxnLst/>
              <a:rect l="l" t="t" r="r" b="b"/>
              <a:pathLst>
                <a:path w="670" h="584" extrusionOk="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1274600" y="3264675"/>
              <a:ext cx="26625" cy="8575"/>
            </a:xfrm>
            <a:custGeom>
              <a:avLst/>
              <a:gdLst/>
              <a:ahLst/>
              <a:cxnLst/>
              <a:rect l="l" t="t" r="r" b="b"/>
              <a:pathLst>
                <a:path w="1065" h="343" extrusionOk="0">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1206400" y="3269225"/>
              <a:ext cx="18850" cy="14625"/>
            </a:xfrm>
            <a:custGeom>
              <a:avLst/>
              <a:gdLst/>
              <a:ahLst/>
              <a:cxnLst/>
              <a:rect l="l" t="t" r="r" b="b"/>
              <a:pathLst>
                <a:path w="754" h="585" extrusionOk="0">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1199375" y="3262400"/>
              <a:ext cx="25100" cy="8800"/>
            </a:xfrm>
            <a:custGeom>
              <a:avLst/>
              <a:gdLst/>
              <a:ahLst/>
              <a:cxnLst/>
              <a:rect l="l" t="t" r="r" b="b"/>
              <a:pathLst>
                <a:path w="1004" h="352" extrusionOk="0">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45725" y="3270850"/>
              <a:ext cx="19025" cy="61575"/>
            </a:xfrm>
            <a:custGeom>
              <a:avLst/>
              <a:gdLst/>
              <a:ahLst/>
              <a:cxnLst/>
              <a:rect l="l" t="t" r="r" b="b"/>
              <a:pathLst>
                <a:path w="761" h="2463" extrusionOk="0">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218375" y="3335225"/>
              <a:ext cx="37250" cy="21825"/>
            </a:xfrm>
            <a:custGeom>
              <a:avLst/>
              <a:gdLst/>
              <a:ahLst/>
              <a:cxnLst/>
              <a:rect l="l" t="t" r="r" b="b"/>
              <a:pathLst>
                <a:path w="1490" h="873" extrusionOk="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78850" y="3390150"/>
              <a:ext cx="62350" cy="38025"/>
            </a:xfrm>
            <a:custGeom>
              <a:avLst/>
              <a:gdLst/>
              <a:ahLst/>
              <a:cxnLst/>
              <a:rect l="l" t="t" r="r" b="b"/>
              <a:pathLst>
                <a:path w="2494" h="1521" extrusionOk="0">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098300" y="3107175"/>
              <a:ext cx="224750" cy="191825"/>
            </a:xfrm>
            <a:custGeom>
              <a:avLst/>
              <a:gdLst/>
              <a:ahLst/>
              <a:cxnLst/>
              <a:rect l="l" t="t" r="r" b="b"/>
              <a:pathLst>
                <a:path w="8990" h="7673" extrusionOk="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092225" y="3268250"/>
              <a:ext cx="19800" cy="37150"/>
            </a:xfrm>
            <a:custGeom>
              <a:avLst/>
              <a:gdLst/>
              <a:ahLst/>
              <a:cxnLst/>
              <a:rect l="l" t="t" r="r" b="b"/>
              <a:pathLst>
                <a:path w="792" h="1486" extrusionOk="0">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248775" y="2934225"/>
              <a:ext cx="267500" cy="626975"/>
            </a:xfrm>
            <a:custGeom>
              <a:avLst/>
              <a:gdLst/>
              <a:ahLst/>
              <a:cxnLst/>
              <a:rect l="l" t="t" r="r" b="b"/>
              <a:pathLst>
                <a:path w="10700" h="25079" extrusionOk="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664;p73">
            <a:extLst>
              <a:ext uri="{FF2B5EF4-FFF2-40B4-BE49-F238E27FC236}">
                <a16:creationId xmlns:a16="http://schemas.microsoft.com/office/drawing/2014/main" id="{CFA93005-6602-FE61-F7C0-3D47BDA8A341}"/>
              </a:ext>
            </a:extLst>
          </p:cNvPr>
          <p:cNvGrpSpPr/>
          <p:nvPr/>
        </p:nvGrpSpPr>
        <p:grpSpPr>
          <a:xfrm>
            <a:off x="6526312" y="482264"/>
            <a:ext cx="1239969" cy="1174259"/>
            <a:chOff x="1693050" y="1546550"/>
            <a:chExt cx="446175" cy="445350"/>
          </a:xfrm>
        </p:grpSpPr>
        <p:sp>
          <p:nvSpPr>
            <p:cNvPr id="3" name="Google Shape;2665;p73">
              <a:extLst>
                <a:ext uri="{FF2B5EF4-FFF2-40B4-BE49-F238E27FC236}">
                  <a16:creationId xmlns:a16="http://schemas.microsoft.com/office/drawing/2014/main" id="{27891A91-3370-BB35-51CB-37CA0058F2B1}"/>
                </a:ext>
              </a:extLst>
            </p:cNvPr>
            <p:cNvSpPr/>
            <p:nvPr/>
          </p:nvSpPr>
          <p:spPr>
            <a:xfrm>
              <a:off x="1693050" y="1546550"/>
              <a:ext cx="446175" cy="445350"/>
            </a:xfrm>
            <a:custGeom>
              <a:avLst/>
              <a:gdLst/>
              <a:ahLst/>
              <a:cxnLst/>
              <a:rect l="l" t="t" r="r" b="b"/>
              <a:pathLst>
                <a:path w="17847" h="17814" extrusionOk="0">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66;p73">
              <a:extLst>
                <a:ext uri="{FF2B5EF4-FFF2-40B4-BE49-F238E27FC236}">
                  <a16:creationId xmlns:a16="http://schemas.microsoft.com/office/drawing/2014/main" id="{0BC41C55-F105-AE13-08F9-ADE4D8821E51}"/>
                </a:ext>
              </a:extLst>
            </p:cNvPr>
            <p:cNvSpPr/>
            <p:nvPr/>
          </p:nvSpPr>
          <p:spPr>
            <a:xfrm>
              <a:off x="1797300" y="1672200"/>
              <a:ext cx="237675" cy="193125"/>
            </a:xfrm>
            <a:custGeom>
              <a:avLst/>
              <a:gdLst/>
              <a:ahLst/>
              <a:cxnLst/>
              <a:rect l="l" t="t" r="r" b="b"/>
              <a:pathLst>
                <a:path w="9507" h="7725" extrusionOk="0">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882;p45">
            <a:extLst>
              <a:ext uri="{FF2B5EF4-FFF2-40B4-BE49-F238E27FC236}">
                <a16:creationId xmlns:a16="http://schemas.microsoft.com/office/drawing/2014/main" id="{1EE07BBD-2D9C-3743-04F5-288220E7B758}"/>
              </a:ext>
            </a:extLst>
          </p:cNvPr>
          <p:cNvSpPr txBox="1">
            <a:spLocks/>
          </p:cNvSpPr>
          <p:nvPr/>
        </p:nvSpPr>
        <p:spPr>
          <a:xfrm>
            <a:off x="42021" y="3602467"/>
            <a:ext cx="3452426" cy="647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redoka One"/>
              <a:buNone/>
              <a:defRPr sz="5000" b="0" i="0" u="none" strike="noStrike" cap="none">
                <a:solidFill>
                  <a:srgbClr val="FFFFFF"/>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5200"/>
              <a:buFont typeface="Fredoka One"/>
              <a:buNone/>
              <a:defRPr sz="5200" b="0" i="0" u="none" strike="noStrike" cap="none">
                <a:solidFill>
                  <a:schemeClr val="dk1"/>
                </a:solidFill>
                <a:latin typeface="Fredoka One"/>
                <a:ea typeface="Fredoka One"/>
                <a:cs typeface="Fredoka One"/>
                <a:sym typeface="Fredoka One"/>
              </a:defRPr>
            </a:lvl9pPr>
          </a:lstStyle>
          <a:p>
            <a:r>
              <a:rPr lang="it-IT" sz="1600" dirty="0">
                <a:solidFill>
                  <a:schemeClr val="bg1"/>
                </a:solidFill>
                <a:latin typeface="Fredoka One" panose="02000000000000000000" pitchFamily="2" charset="0"/>
              </a:rPr>
              <a:t>DAVINCA RIZQY ADINDA ISMAIL</a:t>
            </a:r>
            <a:br>
              <a:rPr lang="it-IT" sz="1600" dirty="0">
                <a:solidFill>
                  <a:schemeClr val="bg1"/>
                </a:solidFill>
                <a:latin typeface="Fredoka One" panose="02000000000000000000" pitchFamily="2" charset="0"/>
              </a:rPr>
            </a:br>
            <a:r>
              <a:rPr lang="it-IT" sz="1600" dirty="0">
                <a:solidFill>
                  <a:schemeClr val="bg1"/>
                </a:solidFill>
                <a:latin typeface="Fredoka One" panose="02000000000000000000" pitchFamily="2" charset="0"/>
              </a:rPr>
              <a:t>DATA SCIENCE 5</a:t>
            </a:r>
            <a:br>
              <a:rPr lang="it-IT" sz="1600" dirty="0">
                <a:solidFill>
                  <a:schemeClr val="bg1"/>
                </a:solidFill>
                <a:latin typeface="Fredoka One" panose="02000000000000000000" pitchFamily="2" charset="0"/>
              </a:rPr>
            </a:br>
            <a:endParaRPr lang="it-IT" sz="1600" dirty="0">
              <a:solidFill>
                <a:schemeClr val="bg1"/>
              </a:solidFill>
            </a:endParaRPr>
          </a:p>
        </p:txBody>
      </p:sp>
      <p:sp>
        <p:nvSpPr>
          <p:cNvPr id="6" name="Google Shape;883;p45">
            <a:extLst>
              <a:ext uri="{FF2B5EF4-FFF2-40B4-BE49-F238E27FC236}">
                <a16:creationId xmlns:a16="http://schemas.microsoft.com/office/drawing/2014/main" id="{BA5D213D-F165-7FF9-E3E9-C4575A6BE30F}"/>
              </a:ext>
            </a:extLst>
          </p:cNvPr>
          <p:cNvSpPr txBox="1">
            <a:spLocks/>
          </p:cNvSpPr>
          <p:nvPr/>
        </p:nvSpPr>
        <p:spPr>
          <a:xfrm>
            <a:off x="53149" y="4210341"/>
            <a:ext cx="5362929" cy="70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800"/>
              <a:buFont typeface="Raleway"/>
              <a:buNone/>
              <a:defRPr sz="1400" b="0" i="0" u="none" strike="noStrike" cap="none">
                <a:solidFill>
                  <a:srgbClr val="FFFFFF"/>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r>
              <a:rPr lang="en-US" sz="1200" b="1" dirty="0">
                <a:solidFill>
                  <a:schemeClr val="bg1"/>
                </a:solidFill>
              </a:rPr>
              <a:t>Email : </a:t>
            </a:r>
            <a:r>
              <a:rPr lang="en-US" sz="1200" b="1" dirty="0">
                <a:solidFill>
                  <a:schemeClr val="bg1"/>
                </a:solidFill>
                <a:hlinkClick r:id="rId3">
                  <a:extLst>
                    <a:ext uri="{A12FA001-AC4F-418D-AE19-62706E023703}">
                      <ahyp:hlinkClr xmlns:ahyp="http://schemas.microsoft.com/office/drawing/2018/hyperlinkcolor" val="tx"/>
                    </a:ext>
                  </a:extLst>
                </a:hlinkClick>
              </a:rPr>
              <a:t>davincarizqy78@gmail.com</a:t>
            </a:r>
            <a:endParaRPr lang="en-US" sz="1200" b="1" dirty="0">
              <a:solidFill>
                <a:schemeClr val="bg1"/>
              </a:solidFill>
            </a:endParaRPr>
          </a:p>
          <a:p>
            <a:pPr marL="0" indent="0"/>
            <a:endParaRPr lang="en-US" sz="1200" b="1" dirty="0">
              <a:solidFill>
                <a:schemeClr val="bg1"/>
              </a:solidFill>
            </a:endParaRPr>
          </a:p>
          <a:p>
            <a:pPr marL="0" indent="0"/>
            <a:r>
              <a:rPr lang="en-US" sz="1200" b="1" dirty="0" err="1">
                <a:solidFill>
                  <a:schemeClr val="bg1"/>
                </a:solidFill>
              </a:rPr>
              <a:t>Github</a:t>
            </a:r>
            <a:r>
              <a:rPr lang="en-US" sz="1200" b="1" dirty="0">
                <a:solidFill>
                  <a:schemeClr val="bg1"/>
                </a:solidFill>
              </a:rPr>
              <a:t> : https://github.com/Davinca23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30" name="Google Shape;1230;p51"/>
          <p:cNvSpPr txBox="1">
            <a:spLocks noGrp="1"/>
          </p:cNvSpPr>
          <p:nvPr>
            <p:ph type="subTitle" idx="1"/>
          </p:nvPr>
        </p:nvSpPr>
        <p:spPr>
          <a:xfrm>
            <a:off x="406525" y="484853"/>
            <a:ext cx="6080336" cy="109656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lphaLcPeriod"/>
            </a:pPr>
            <a:r>
              <a:rPr lang="en-US" dirty="0"/>
              <a:t>The majority of tweets are held by Neutral sentiment, followed by Negative Toxic sentiment, and lastly Positive sentiment.</a:t>
            </a:r>
          </a:p>
          <a:p>
            <a:pPr marL="228600" lvl="0" indent="-228600" algn="l" rtl="0">
              <a:spcBef>
                <a:spcPts val="0"/>
              </a:spcBef>
              <a:spcAft>
                <a:spcPts val="0"/>
              </a:spcAft>
              <a:buFont typeface="+mj-lt"/>
              <a:buAutoNum type="alphaLcPeriod"/>
            </a:pPr>
            <a:r>
              <a:rPr lang="en-US" dirty="0"/>
              <a:t>The highest average in total words is held by the Positive sentiment, followed by the Negative Toxic sentiment and lastly the Neutral sentiment.</a:t>
            </a:r>
          </a:p>
        </p:txBody>
      </p:sp>
      <p:sp>
        <p:nvSpPr>
          <p:cNvPr id="12" name="TextBox 11">
            <a:extLst>
              <a:ext uri="{FF2B5EF4-FFF2-40B4-BE49-F238E27FC236}">
                <a16:creationId xmlns:a16="http://schemas.microsoft.com/office/drawing/2014/main" id="{4C46DD29-C8C4-7DA2-3C8C-39BE73269D90}"/>
              </a:ext>
            </a:extLst>
          </p:cNvPr>
          <p:cNvSpPr txBox="1"/>
          <p:nvPr/>
        </p:nvSpPr>
        <p:spPr>
          <a:xfrm>
            <a:off x="4099891" y="1212081"/>
            <a:ext cx="944217" cy="307777"/>
          </a:xfrm>
          <a:prstGeom prst="rect">
            <a:avLst/>
          </a:prstGeom>
          <a:noFill/>
        </p:spPr>
        <p:txBody>
          <a:bodyPr wrap="square" rtlCol="0">
            <a:spAutoFit/>
          </a:bodyPr>
          <a:lstStyle/>
          <a:p>
            <a:r>
              <a:rPr lang="en-US" dirty="0"/>
              <a:t>b.</a:t>
            </a:r>
          </a:p>
        </p:txBody>
      </p:sp>
      <p:sp>
        <p:nvSpPr>
          <p:cNvPr id="13" name="TextBox 12">
            <a:extLst>
              <a:ext uri="{FF2B5EF4-FFF2-40B4-BE49-F238E27FC236}">
                <a16:creationId xmlns:a16="http://schemas.microsoft.com/office/drawing/2014/main" id="{F084865E-AC48-3308-4730-21D498597DB0}"/>
              </a:ext>
            </a:extLst>
          </p:cNvPr>
          <p:cNvSpPr txBox="1"/>
          <p:nvPr/>
        </p:nvSpPr>
        <p:spPr>
          <a:xfrm>
            <a:off x="91632" y="2133173"/>
            <a:ext cx="944217" cy="307777"/>
          </a:xfrm>
          <a:prstGeom prst="rect">
            <a:avLst/>
          </a:prstGeom>
          <a:noFill/>
        </p:spPr>
        <p:txBody>
          <a:bodyPr wrap="square" rtlCol="0">
            <a:spAutoFit/>
          </a:bodyPr>
          <a:lstStyle/>
          <a:p>
            <a:r>
              <a:rPr lang="en-US" dirty="0"/>
              <a:t>a.</a:t>
            </a:r>
          </a:p>
        </p:txBody>
      </p:sp>
      <p:pic>
        <p:nvPicPr>
          <p:cNvPr id="4" name="Picture 3">
            <a:extLst>
              <a:ext uri="{FF2B5EF4-FFF2-40B4-BE49-F238E27FC236}">
                <a16:creationId xmlns:a16="http://schemas.microsoft.com/office/drawing/2014/main" id="{8A79CBB2-0C7F-32FC-AA9A-695A1BEA4B78}"/>
              </a:ext>
            </a:extLst>
          </p:cNvPr>
          <p:cNvPicPr>
            <a:picLocks noChangeAspect="1"/>
          </p:cNvPicPr>
          <p:nvPr/>
        </p:nvPicPr>
        <p:blipFill rotWithShape="1">
          <a:blip r:embed="rId3"/>
          <a:srcRect l="7764" t="47456" r="69530" b="21764"/>
          <a:stretch/>
        </p:blipFill>
        <p:spPr>
          <a:xfrm>
            <a:off x="710005" y="2133173"/>
            <a:ext cx="3216536" cy="2675495"/>
          </a:xfrm>
          <a:prstGeom prst="rect">
            <a:avLst/>
          </a:prstGeom>
        </p:spPr>
      </p:pic>
      <p:pic>
        <p:nvPicPr>
          <p:cNvPr id="6" name="Picture 5">
            <a:extLst>
              <a:ext uri="{FF2B5EF4-FFF2-40B4-BE49-F238E27FC236}">
                <a16:creationId xmlns:a16="http://schemas.microsoft.com/office/drawing/2014/main" id="{D60F657E-FFEB-EB51-AE7A-52EAC886D2D6}"/>
              </a:ext>
            </a:extLst>
          </p:cNvPr>
          <p:cNvPicPr>
            <a:picLocks noChangeAspect="1"/>
          </p:cNvPicPr>
          <p:nvPr/>
        </p:nvPicPr>
        <p:blipFill rotWithShape="1">
          <a:blip r:embed="rId4"/>
          <a:srcRect l="7765" t="34084" r="65765" b="24066"/>
          <a:stretch/>
        </p:blipFill>
        <p:spPr>
          <a:xfrm>
            <a:off x="4729215" y="1365969"/>
            <a:ext cx="3625326" cy="3596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92" name="Google Shape;1792;p58"/>
          <p:cNvSpPr txBox="1">
            <a:spLocks noGrp="1"/>
          </p:cNvSpPr>
          <p:nvPr>
            <p:ph type="subTitle" idx="4"/>
          </p:nvPr>
        </p:nvSpPr>
        <p:spPr>
          <a:xfrm>
            <a:off x="182881" y="307602"/>
            <a:ext cx="2807746" cy="1009626"/>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mj-lt"/>
              <a:buAutoNum type="alphaLcPeriod"/>
            </a:pPr>
            <a:r>
              <a:rPr lang="en-US" dirty="0"/>
              <a:t>In the "Negative Toxic" sentiment, the words that often appear are "</a:t>
            </a:r>
            <a:r>
              <a:rPr lang="en-US" b="1" dirty="0"/>
              <a:t>xxx</a:t>
            </a:r>
            <a:r>
              <a:rPr lang="en-US" dirty="0"/>
              <a:t>" which is a censoring word used for censoring vulgar words during the data cleaning process.</a:t>
            </a:r>
          </a:p>
        </p:txBody>
      </p:sp>
      <p:sp>
        <p:nvSpPr>
          <p:cNvPr id="1793" name="Google Shape;1793;p58"/>
          <p:cNvSpPr txBox="1">
            <a:spLocks noGrp="1"/>
          </p:cNvSpPr>
          <p:nvPr>
            <p:ph type="subTitle" idx="5"/>
          </p:nvPr>
        </p:nvSpPr>
        <p:spPr>
          <a:xfrm>
            <a:off x="3112547" y="264046"/>
            <a:ext cx="5590390" cy="798900"/>
          </a:xfrm>
          <a:prstGeom prst="rect">
            <a:avLst/>
          </a:prstGeom>
        </p:spPr>
        <p:txBody>
          <a:bodyPr spcFirstLastPara="1" wrap="square" lIns="91425" tIns="91425" rIns="91425" bIns="91425" anchor="t" anchorCtr="0">
            <a:noAutofit/>
          </a:bodyPr>
          <a:lstStyle/>
          <a:p>
            <a:pPr algn="l">
              <a:buFont typeface="+mj-lt"/>
              <a:buAutoNum type="alphaLcPeriod" startAt="2"/>
            </a:pPr>
            <a:r>
              <a:rPr lang="en-US" b="0" i="0" dirty="0">
                <a:solidFill>
                  <a:schemeClr val="bg1"/>
                </a:solidFill>
                <a:effectLst/>
                <a:latin typeface="Roboto" panose="02000000000000000000" pitchFamily="2" charset="0"/>
              </a:rPr>
              <a:t>The sentiment “Positive" does not have the word "xxx“. This means that the tweets' labeling is accurate that the “Positive" category does not have any vulgar words that need to be censored like in the "Negative Toxic" sentiment. </a:t>
            </a:r>
            <a:r>
              <a:rPr lang="en-US" dirty="0">
                <a:solidFill>
                  <a:schemeClr val="bg1"/>
                </a:solidFill>
                <a:latin typeface="Roboto" panose="02000000000000000000" pitchFamily="2" charset="0"/>
              </a:rPr>
              <a:t>It is seen on the picture below that Positive sentiment has words like “fans”, “cool”, </a:t>
            </a:r>
            <a:r>
              <a:rPr lang="en-US" dirty="0" err="1">
                <a:solidFill>
                  <a:schemeClr val="bg1"/>
                </a:solidFill>
                <a:latin typeface="Roboto" panose="02000000000000000000" pitchFamily="2" charset="0"/>
              </a:rPr>
              <a:t>etc</a:t>
            </a:r>
            <a:r>
              <a:rPr lang="en-US" dirty="0">
                <a:solidFill>
                  <a:schemeClr val="bg1"/>
                </a:solidFill>
                <a:latin typeface="Roboto" panose="02000000000000000000" pitchFamily="2" charset="0"/>
              </a:rPr>
              <a:t> those mean positive word.</a:t>
            </a:r>
            <a:endParaRPr lang="en-US" b="0" i="0" dirty="0">
              <a:solidFill>
                <a:schemeClr val="bg1"/>
              </a:solidFill>
              <a:effectLst/>
              <a:latin typeface="Roboto" panose="02000000000000000000" pitchFamily="2" charset="0"/>
            </a:endParaRPr>
          </a:p>
        </p:txBody>
      </p:sp>
      <p:sp>
        <p:nvSpPr>
          <p:cNvPr id="1795" name="Google Shape;1795;p58"/>
          <p:cNvSpPr/>
          <p:nvPr/>
        </p:nvSpPr>
        <p:spPr>
          <a:xfrm>
            <a:off x="1595375" y="19419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605200" y="2221147"/>
            <a:ext cx="171900" cy="17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6418700" y="2556297"/>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C1D9685-F67C-7595-CD44-6BCE2890C49E}"/>
              </a:ext>
            </a:extLst>
          </p:cNvPr>
          <p:cNvPicPr>
            <a:picLocks noChangeAspect="1"/>
          </p:cNvPicPr>
          <p:nvPr/>
        </p:nvPicPr>
        <p:blipFill rotWithShape="1">
          <a:blip r:embed="rId3"/>
          <a:srcRect l="8000" t="36176" r="67294" b="40179"/>
          <a:stretch/>
        </p:blipFill>
        <p:spPr>
          <a:xfrm>
            <a:off x="182881" y="2137673"/>
            <a:ext cx="3571538" cy="2437094"/>
          </a:xfrm>
          <a:prstGeom prst="rect">
            <a:avLst/>
          </a:prstGeom>
        </p:spPr>
      </p:pic>
      <p:pic>
        <p:nvPicPr>
          <p:cNvPr id="9" name="Picture 8">
            <a:extLst>
              <a:ext uri="{FF2B5EF4-FFF2-40B4-BE49-F238E27FC236}">
                <a16:creationId xmlns:a16="http://schemas.microsoft.com/office/drawing/2014/main" id="{493F5C2E-CDD5-DFB0-EA13-33AA5575A651}"/>
              </a:ext>
            </a:extLst>
          </p:cNvPr>
          <p:cNvPicPr>
            <a:picLocks noChangeAspect="1"/>
          </p:cNvPicPr>
          <p:nvPr/>
        </p:nvPicPr>
        <p:blipFill rotWithShape="1">
          <a:blip r:embed="rId4"/>
          <a:srcRect l="7647" t="41557" r="66991" b="36780"/>
          <a:stretch/>
        </p:blipFill>
        <p:spPr>
          <a:xfrm>
            <a:off x="4195482" y="1941976"/>
            <a:ext cx="3722146" cy="2437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93" name="Google Shape;1793;p58"/>
          <p:cNvSpPr txBox="1">
            <a:spLocks noGrp="1"/>
          </p:cNvSpPr>
          <p:nvPr>
            <p:ph type="subTitle" idx="5"/>
          </p:nvPr>
        </p:nvSpPr>
        <p:spPr>
          <a:xfrm>
            <a:off x="669538" y="167227"/>
            <a:ext cx="7107562" cy="798900"/>
          </a:xfrm>
          <a:prstGeom prst="rect">
            <a:avLst/>
          </a:prstGeom>
        </p:spPr>
        <p:txBody>
          <a:bodyPr spcFirstLastPara="1" wrap="square" lIns="91425" tIns="91425" rIns="91425" bIns="91425" anchor="t" anchorCtr="0">
            <a:noAutofit/>
          </a:bodyPr>
          <a:lstStyle/>
          <a:p>
            <a:pPr algn="l">
              <a:buFont typeface="+mj-lt"/>
              <a:buAutoNum type="alphaLcPeriod" startAt="3"/>
            </a:pPr>
            <a:r>
              <a:rPr lang="en-US" b="0" i="0" dirty="0">
                <a:solidFill>
                  <a:schemeClr val="bg1"/>
                </a:solidFill>
                <a:effectLst/>
                <a:latin typeface="Roboto" panose="02000000000000000000" pitchFamily="2" charset="0"/>
              </a:rPr>
              <a:t>Neutral sentiment refers to a tweet that doesn't express a strong emotion or opinion, either positive or negative. It is a neutral or impartial stance, without showing any particular bias towards or against a particular subject. The tweet is usually descriptive and informative, without any emotional charge or persuasion.</a:t>
            </a:r>
            <a:r>
              <a:rPr lang="en-US" dirty="0">
                <a:solidFill>
                  <a:schemeClr val="bg1"/>
                </a:solidFill>
                <a:latin typeface="Roboto" panose="02000000000000000000" pitchFamily="2" charset="0"/>
              </a:rPr>
              <a:t> Can be seen in the below graph, the majority of words appear are only linking words and words that are not inclined to Positive sentiment or Negative Toxic sentiment.</a:t>
            </a:r>
            <a:endParaRPr lang="en-US" b="0" i="0" dirty="0">
              <a:solidFill>
                <a:schemeClr val="bg1"/>
              </a:solidFill>
              <a:effectLst/>
              <a:latin typeface="Roboto" panose="02000000000000000000" pitchFamily="2" charset="0"/>
            </a:endParaRPr>
          </a:p>
        </p:txBody>
      </p:sp>
      <p:sp>
        <p:nvSpPr>
          <p:cNvPr id="1795" name="Google Shape;1795;p58"/>
          <p:cNvSpPr/>
          <p:nvPr/>
        </p:nvSpPr>
        <p:spPr>
          <a:xfrm>
            <a:off x="1595375" y="19419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605200" y="2221147"/>
            <a:ext cx="171900" cy="17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6418700" y="2556297"/>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2A67688-1F18-B079-C1C3-B178C4BF5DD4}"/>
              </a:ext>
            </a:extLst>
          </p:cNvPr>
          <p:cNvPicPr>
            <a:picLocks noChangeAspect="1"/>
          </p:cNvPicPr>
          <p:nvPr/>
        </p:nvPicPr>
        <p:blipFill rotWithShape="1">
          <a:blip r:embed="rId3"/>
          <a:srcRect l="7847" t="48518" r="66588" b="27643"/>
          <a:stretch/>
        </p:blipFill>
        <p:spPr>
          <a:xfrm>
            <a:off x="2191347" y="2119256"/>
            <a:ext cx="3854451" cy="2118211"/>
          </a:xfrm>
          <a:prstGeom prst="rect">
            <a:avLst/>
          </a:prstGeom>
        </p:spPr>
      </p:pic>
    </p:spTree>
    <p:extLst>
      <p:ext uri="{BB962C8B-B14F-4D97-AF65-F5344CB8AC3E}">
        <p14:creationId xmlns:p14="http://schemas.microsoft.com/office/powerpoint/2010/main" val="410623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92" name="Google Shape;1792;p58"/>
          <p:cNvSpPr txBox="1">
            <a:spLocks noGrp="1"/>
          </p:cNvSpPr>
          <p:nvPr>
            <p:ph type="subTitle" idx="4"/>
          </p:nvPr>
        </p:nvSpPr>
        <p:spPr>
          <a:xfrm>
            <a:off x="1075689" y="294916"/>
            <a:ext cx="6833707" cy="1824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Based on Additional Analysis:</a:t>
            </a:r>
          </a:p>
          <a:p>
            <a:pPr marL="0" lvl="0" indent="0" algn="l" rtl="0">
              <a:spcBef>
                <a:spcPts val="0"/>
              </a:spcBef>
              <a:spcAft>
                <a:spcPts val="0"/>
              </a:spcAft>
            </a:pPr>
            <a:endParaRPr lang="en-US" dirty="0"/>
          </a:p>
          <a:p>
            <a:pPr marL="0" lvl="0" indent="0" algn="l" rtl="0">
              <a:spcBef>
                <a:spcPts val="0"/>
              </a:spcBef>
              <a:spcAft>
                <a:spcPts val="0"/>
              </a:spcAft>
            </a:pPr>
            <a:r>
              <a:rPr lang="en-US" dirty="0"/>
              <a:t>Identifying topics in tweets using topic modeling techniques on the tweet that already cleaned to identify the most frequently discussed topics. The result is:</a:t>
            </a:r>
          </a:p>
          <a:p>
            <a:pPr marL="285750" lvl="0" indent="-285750" algn="l" rtl="0">
              <a:spcBef>
                <a:spcPts val="0"/>
              </a:spcBef>
              <a:spcAft>
                <a:spcPts val="0"/>
              </a:spcAft>
              <a:buFont typeface="Arial" panose="020B0604020202020204" pitchFamily="34" charset="0"/>
              <a:buChar char="•"/>
            </a:pPr>
            <a:r>
              <a:rPr lang="en-US" b="1" dirty="0"/>
              <a:t>Politics</a:t>
            </a:r>
            <a:r>
              <a:rPr lang="en-US" dirty="0"/>
              <a:t> : </a:t>
            </a:r>
            <a:r>
              <a:rPr lang="en-US" dirty="0" err="1"/>
              <a:t>presiden</a:t>
            </a:r>
            <a:r>
              <a:rPr lang="en-US" dirty="0"/>
              <a:t>, </a:t>
            </a:r>
            <a:r>
              <a:rPr lang="en-US" dirty="0" err="1"/>
              <a:t>jokowi</a:t>
            </a:r>
            <a:r>
              <a:rPr lang="en-US" dirty="0"/>
              <a:t>, </a:t>
            </a:r>
            <a:r>
              <a:rPr lang="en-US" dirty="0" err="1"/>
              <a:t>komunis</a:t>
            </a:r>
            <a:r>
              <a:rPr lang="en-US" dirty="0"/>
              <a:t>, </a:t>
            </a:r>
            <a:r>
              <a:rPr lang="en-US" dirty="0" err="1"/>
              <a:t>rezim</a:t>
            </a:r>
            <a:r>
              <a:rPr lang="en-US" dirty="0"/>
              <a:t>, </a:t>
            </a:r>
            <a:r>
              <a:rPr lang="en-US" dirty="0" err="1"/>
              <a:t>pki</a:t>
            </a:r>
            <a:r>
              <a:rPr lang="en-US" dirty="0"/>
              <a:t>, Prabowo, </a:t>
            </a:r>
            <a:r>
              <a:rPr lang="en-US" dirty="0" err="1"/>
              <a:t>pilkada</a:t>
            </a:r>
            <a:endParaRPr lang="en-US" dirty="0"/>
          </a:p>
          <a:p>
            <a:pPr marL="285750" lvl="0" indent="-285750" algn="l" rtl="0">
              <a:spcBef>
                <a:spcPts val="0"/>
              </a:spcBef>
              <a:spcAft>
                <a:spcPts val="0"/>
              </a:spcAft>
              <a:buFont typeface="Arial" panose="020B0604020202020204" pitchFamily="34" charset="0"/>
              <a:buChar char="•"/>
            </a:pPr>
            <a:r>
              <a:rPr lang="en-US" dirty="0"/>
              <a:t>The vulgar words that we censored previously. </a:t>
            </a:r>
            <a:r>
              <a:rPr lang="en-US" b="1" dirty="0"/>
              <a:t>: xxx</a:t>
            </a:r>
          </a:p>
          <a:p>
            <a:pPr marL="285750" lvl="0" indent="-285750" algn="l" rtl="0">
              <a:spcBef>
                <a:spcPts val="0"/>
              </a:spcBef>
              <a:spcAft>
                <a:spcPts val="0"/>
              </a:spcAft>
              <a:buFont typeface="Arial" panose="020B0604020202020204" pitchFamily="34" charset="0"/>
              <a:buChar char="•"/>
            </a:pPr>
            <a:r>
              <a:rPr lang="en-US" b="1" dirty="0"/>
              <a:t>Religion </a:t>
            </a:r>
            <a:r>
              <a:rPr lang="en-US" dirty="0"/>
              <a:t>: agama, Islam</a:t>
            </a:r>
          </a:p>
        </p:txBody>
      </p:sp>
      <p:sp>
        <p:nvSpPr>
          <p:cNvPr id="1796" name="Google Shape;1796;p58"/>
          <p:cNvSpPr/>
          <p:nvPr/>
        </p:nvSpPr>
        <p:spPr>
          <a:xfrm>
            <a:off x="7605200" y="2221147"/>
            <a:ext cx="171900" cy="17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6418700" y="2556297"/>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3C1E419-EA16-9F48-7D1D-8E6CE8CC218F}"/>
              </a:ext>
            </a:extLst>
          </p:cNvPr>
          <p:cNvPicPr>
            <a:picLocks noChangeAspect="1"/>
          </p:cNvPicPr>
          <p:nvPr/>
        </p:nvPicPr>
        <p:blipFill rotWithShape="1">
          <a:blip r:embed="rId3"/>
          <a:srcRect l="5177" t="51532" r="4588" b="18770"/>
          <a:stretch/>
        </p:blipFill>
        <p:spPr>
          <a:xfrm>
            <a:off x="215152" y="2119256"/>
            <a:ext cx="8251116" cy="1526781"/>
          </a:xfrm>
          <a:prstGeom prst="rect">
            <a:avLst/>
          </a:prstGeom>
        </p:spPr>
      </p:pic>
    </p:spTree>
    <p:extLst>
      <p:ext uri="{BB962C8B-B14F-4D97-AF65-F5344CB8AC3E}">
        <p14:creationId xmlns:p14="http://schemas.microsoft.com/office/powerpoint/2010/main" val="141866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2386013" y="1902463"/>
            <a:ext cx="437197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 &amp; Conclusion</a:t>
            </a:r>
            <a:endParaRPr dirty="0"/>
          </a:p>
        </p:txBody>
      </p:sp>
      <p:sp>
        <p:nvSpPr>
          <p:cNvPr id="1038" name="Google Shape;1038;p48"/>
          <p:cNvSpPr txBox="1">
            <a:spLocks noGrp="1"/>
          </p:cNvSpPr>
          <p:nvPr>
            <p:ph type="title" idx="2"/>
          </p:nvPr>
        </p:nvSpPr>
        <p:spPr>
          <a:xfrm>
            <a:off x="1363926" y="1902463"/>
            <a:ext cx="111175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553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1162385" y="0"/>
            <a:ext cx="75309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bg1"/>
                </a:solidFill>
              </a:rPr>
              <a:t>Result &amp; Conclusion</a:t>
            </a:r>
          </a:p>
        </p:txBody>
      </p:sp>
      <p:sp>
        <p:nvSpPr>
          <p:cNvPr id="1037" name="Google Shape;1037;p48"/>
          <p:cNvSpPr txBox="1">
            <a:spLocks noGrp="1"/>
          </p:cNvSpPr>
          <p:nvPr>
            <p:ph type="subTitle" idx="1"/>
          </p:nvPr>
        </p:nvSpPr>
        <p:spPr>
          <a:xfrm>
            <a:off x="1209450" y="1421986"/>
            <a:ext cx="6142617" cy="39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The analysis of tweets showed that the majority of the tweets are categorized as </a:t>
            </a:r>
            <a:r>
              <a:rPr lang="en-US" b="1" dirty="0"/>
              <a:t>Neutral </a:t>
            </a:r>
            <a:r>
              <a:rPr lang="en-US" dirty="0"/>
              <a:t>sentiment.</a:t>
            </a:r>
          </a:p>
          <a:p>
            <a:pPr marL="285750" lvl="0" indent="-285750" algn="l" rtl="0">
              <a:spcBef>
                <a:spcPts val="0"/>
              </a:spcBef>
              <a:spcAft>
                <a:spcPts val="0"/>
              </a:spcAft>
              <a:buFont typeface="Arial" panose="020B0604020202020204" pitchFamily="34" charset="0"/>
              <a:buChar char="•"/>
            </a:pPr>
            <a:r>
              <a:rPr lang="en-US" dirty="0"/>
              <a:t>The highest average in total words is held by the </a:t>
            </a:r>
            <a:r>
              <a:rPr lang="en-US" b="1" dirty="0"/>
              <a:t>Positive</a:t>
            </a:r>
            <a:r>
              <a:rPr lang="en-US" dirty="0"/>
              <a:t> sentiment.</a:t>
            </a:r>
          </a:p>
          <a:p>
            <a:pPr marL="285750" lvl="0" indent="-285750" algn="l" rtl="0">
              <a:spcBef>
                <a:spcPts val="0"/>
              </a:spcBef>
              <a:spcAft>
                <a:spcPts val="0"/>
              </a:spcAft>
              <a:buFont typeface="Arial" panose="020B0604020202020204" pitchFamily="34" charset="0"/>
              <a:buChar char="•"/>
            </a:pPr>
            <a:r>
              <a:rPr lang="en-US" dirty="0"/>
              <a:t>The majority of the longest words in the "Negative Toxic" sentiment appear around 5 to less than 10 words, for “Positive" sentiment the majority appears around 5 to 10 words and for “Neutral” sentiment appear around 5 to less than 15 words.</a:t>
            </a:r>
          </a:p>
          <a:p>
            <a:pPr marL="285750" lvl="0" indent="-285750" algn="l" rtl="0">
              <a:spcBef>
                <a:spcPts val="0"/>
              </a:spcBef>
              <a:spcAft>
                <a:spcPts val="0"/>
              </a:spcAft>
              <a:buFont typeface="Arial" panose="020B0604020202020204" pitchFamily="34" charset="0"/>
              <a:buChar char="•"/>
            </a:pPr>
            <a:r>
              <a:rPr lang="en-US" dirty="0"/>
              <a:t>The words "</a:t>
            </a:r>
            <a:r>
              <a:rPr lang="en-US" b="1" dirty="0"/>
              <a:t>xxx</a:t>
            </a:r>
            <a:r>
              <a:rPr lang="en-US" dirty="0"/>
              <a:t>", which were used for censoring vulgar words during data cleaning, often appear in the "Negative Toxic" sentiment.</a:t>
            </a:r>
          </a:p>
          <a:p>
            <a:pPr marL="285750" lvl="0" indent="-285750" algn="l" rtl="0">
              <a:spcBef>
                <a:spcPts val="0"/>
              </a:spcBef>
              <a:spcAft>
                <a:spcPts val="0"/>
              </a:spcAft>
              <a:buFont typeface="Arial" panose="020B0604020202020204" pitchFamily="34" charset="0"/>
              <a:buChar char="•"/>
            </a:pPr>
            <a:r>
              <a:rPr lang="en-US" dirty="0"/>
              <a:t>The additional analysis using topic modeling techniques revealed that the most frequently discussed topics in the tweets are </a:t>
            </a:r>
            <a:r>
              <a:rPr lang="en-US" b="1" dirty="0"/>
              <a:t>politics</a:t>
            </a:r>
            <a:r>
              <a:rPr lang="en-US" dirty="0"/>
              <a:t>, </a:t>
            </a:r>
            <a:r>
              <a:rPr lang="en-US" b="1" dirty="0"/>
              <a:t>religion</a:t>
            </a:r>
            <a:r>
              <a:rPr lang="en-US" dirty="0"/>
              <a:t>, and </a:t>
            </a:r>
            <a:r>
              <a:rPr lang="en-US" b="1" dirty="0"/>
              <a:t>vulgar words that were censored previously (“xxx”)</a:t>
            </a:r>
            <a:r>
              <a:rPr lang="en-US" dirty="0"/>
              <a:t>.</a:t>
            </a:r>
          </a:p>
        </p:txBody>
      </p:sp>
      <p:grpSp>
        <p:nvGrpSpPr>
          <p:cNvPr id="1039" name="Google Shape;1039;p48"/>
          <p:cNvGrpSpPr/>
          <p:nvPr/>
        </p:nvGrpSpPr>
        <p:grpSpPr>
          <a:xfrm flipH="1">
            <a:off x="190000" y="376085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81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7" name="Google Shape;1037;p48"/>
          <p:cNvSpPr txBox="1">
            <a:spLocks noGrp="1"/>
          </p:cNvSpPr>
          <p:nvPr>
            <p:ph type="subTitle" idx="1"/>
          </p:nvPr>
        </p:nvSpPr>
        <p:spPr>
          <a:xfrm>
            <a:off x="1209450" y="1421986"/>
            <a:ext cx="6142617" cy="39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Evaluating the effectiveness of censorship techniques can help in analyzing and monitoring the occurrence of hate speech in social media. This can provide insights on the efficiency of the censorship techniques in removing hate speech and highlight areas for improvement. By understanding the factors that contribute to the presence of hate speech, businesses and social media platforms can take steps to reduce its occurrence and create a safer online environment for users.</a:t>
            </a: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904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266"/>
        <p:cNvGrpSpPr/>
        <p:nvPr/>
      </p:nvGrpSpPr>
      <p:grpSpPr>
        <a:xfrm>
          <a:off x="0" y="0"/>
          <a:ext cx="0" cy="0"/>
          <a:chOff x="0" y="0"/>
          <a:chExt cx="0" cy="0"/>
        </a:xfrm>
      </p:grpSpPr>
      <p:sp>
        <p:nvSpPr>
          <p:cNvPr id="3" name="TextBox 2">
            <a:extLst>
              <a:ext uri="{FF2B5EF4-FFF2-40B4-BE49-F238E27FC236}">
                <a16:creationId xmlns:a16="http://schemas.microsoft.com/office/drawing/2014/main" id="{AF79DCCF-2602-EC71-802D-D0371A42978A}"/>
              </a:ext>
            </a:extLst>
          </p:cNvPr>
          <p:cNvSpPr txBox="1"/>
          <p:nvPr/>
        </p:nvSpPr>
        <p:spPr>
          <a:xfrm>
            <a:off x="252804" y="1971585"/>
            <a:ext cx="5255111" cy="1200329"/>
          </a:xfrm>
          <a:prstGeom prst="rect">
            <a:avLst/>
          </a:prstGeom>
          <a:noFill/>
        </p:spPr>
        <p:txBody>
          <a:bodyPr wrap="square">
            <a:spAutoFit/>
          </a:bodyPr>
          <a:lstStyle/>
          <a:p>
            <a:r>
              <a:rPr lang="en" sz="7200" dirty="0">
                <a:solidFill>
                  <a:schemeClr val="bg1"/>
                </a:solidFill>
                <a:latin typeface="Fredoka One" panose="02000000000000000000" pitchFamily="2" charset="0"/>
              </a:rPr>
              <a:t>Thank You</a:t>
            </a:r>
            <a:endParaRPr lang="en-US" sz="7200" dirty="0">
              <a:solidFill>
                <a:schemeClr val="bg1"/>
              </a:solidFill>
              <a:latin typeface="Fredoka One" panose="02000000000000000000" pitchFamily="2" charset="0"/>
            </a:endParaRPr>
          </a:p>
        </p:txBody>
      </p:sp>
      <p:grpSp>
        <p:nvGrpSpPr>
          <p:cNvPr id="4" name="Google Shape;3028;p76">
            <a:extLst>
              <a:ext uri="{FF2B5EF4-FFF2-40B4-BE49-F238E27FC236}">
                <a16:creationId xmlns:a16="http://schemas.microsoft.com/office/drawing/2014/main" id="{FB5C5EC2-5CDE-4496-E5A6-ED3CF1F1B5BC}"/>
              </a:ext>
            </a:extLst>
          </p:cNvPr>
          <p:cNvGrpSpPr/>
          <p:nvPr/>
        </p:nvGrpSpPr>
        <p:grpSpPr>
          <a:xfrm>
            <a:off x="5127953" y="1313252"/>
            <a:ext cx="2520622" cy="2668198"/>
            <a:chOff x="1722225" y="620875"/>
            <a:chExt cx="4160500" cy="4398200"/>
          </a:xfrm>
        </p:grpSpPr>
        <p:sp>
          <p:nvSpPr>
            <p:cNvPr id="5" name="Google Shape;3029;p76">
              <a:extLst>
                <a:ext uri="{FF2B5EF4-FFF2-40B4-BE49-F238E27FC236}">
                  <a16:creationId xmlns:a16="http://schemas.microsoft.com/office/drawing/2014/main" id="{EF553B59-2864-C3FC-ABA6-3AAA3F3F27EF}"/>
                </a:ext>
              </a:extLst>
            </p:cNvPr>
            <p:cNvSpPr/>
            <p:nvPr/>
          </p:nvSpPr>
          <p:spPr>
            <a:xfrm>
              <a:off x="4631800" y="3923100"/>
              <a:ext cx="774750" cy="918050"/>
            </a:xfrm>
            <a:custGeom>
              <a:avLst/>
              <a:gdLst/>
              <a:ahLst/>
              <a:cxnLst/>
              <a:rect l="l" t="t" r="r" b="b"/>
              <a:pathLst>
                <a:path w="30990" h="36722" extrusionOk="0">
                  <a:moveTo>
                    <a:pt x="21310" y="1898"/>
                  </a:moveTo>
                  <a:cubicBezTo>
                    <a:pt x="22182" y="1898"/>
                    <a:pt x="23068" y="2072"/>
                    <a:pt x="23918" y="2442"/>
                  </a:cubicBezTo>
                  <a:cubicBezTo>
                    <a:pt x="27220" y="3876"/>
                    <a:pt x="28755" y="7679"/>
                    <a:pt x="27387" y="11014"/>
                  </a:cubicBezTo>
                  <a:lnTo>
                    <a:pt x="26320" y="13349"/>
                  </a:lnTo>
                  <a:lnTo>
                    <a:pt x="14244" y="8079"/>
                  </a:lnTo>
                  <a:lnTo>
                    <a:pt x="15312" y="5777"/>
                  </a:lnTo>
                  <a:cubicBezTo>
                    <a:pt x="16402" y="3350"/>
                    <a:pt x="18797" y="1898"/>
                    <a:pt x="21310" y="1898"/>
                  </a:cubicBezTo>
                  <a:close/>
                  <a:moveTo>
                    <a:pt x="16022" y="18280"/>
                  </a:moveTo>
                  <a:cubicBezTo>
                    <a:pt x="16341" y="18280"/>
                    <a:pt x="16675" y="18344"/>
                    <a:pt x="17013" y="18486"/>
                  </a:cubicBezTo>
                  <a:cubicBezTo>
                    <a:pt x="19315" y="19454"/>
                    <a:pt x="18948" y="22823"/>
                    <a:pt x="16513" y="23256"/>
                  </a:cubicBezTo>
                  <a:cubicBezTo>
                    <a:pt x="16313" y="24424"/>
                    <a:pt x="15979" y="26325"/>
                    <a:pt x="15979" y="26325"/>
                  </a:cubicBezTo>
                  <a:lnTo>
                    <a:pt x="12243" y="24691"/>
                  </a:lnTo>
                  <a:lnTo>
                    <a:pt x="14011" y="22222"/>
                  </a:lnTo>
                  <a:cubicBezTo>
                    <a:pt x="12787" y="20458"/>
                    <a:pt x="14162" y="18280"/>
                    <a:pt x="16022" y="18280"/>
                  </a:cubicBezTo>
                  <a:close/>
                  <a:moveTo>
                    <a:pt x="21345" y="0"/>
                  </a:moveTo>
                  <a:cubicBezTo>
                    <a:pt x="18114" y="0"/>
                    <a:pt x="15032" y="1896"/>
                    <a:pt x="13644" y="5043"/>
                  </a:cubicBezTo>
                  <a:lnTo>
                    <a:pt x="12577" y="7412"/>
                  </a:lnTo>
                  <a:cubicBezTo>
                    <a:pt x="12175" y="7304"/>
                    <a:pt x="11768" y="7252"/>
                    <a:pt x="11367" y="7252"/>
                  </a:cubicBezTo>
                  <a:cubicBezTo>
                    <a:pt x="9537" y="7252"/>
                    <a:pt x="7811" y="8330"/>
                    <a:pt x="7073" y="10080"/>
                  </a:cubicBezTo>
                  <a:lnTo>
                    <a:pt x="1035" y="23890"/>
                  </a:lnTo>
                  <a:cubicBezTo>
                    <a:pt x="1" y="26292"/>
                    <a:pt x="1102" y="29061"/>
                    <a:pt x="3470" y="30095"/>
                  </a:cubicBezTo>
                  <a:lnTo>
                    <a:pt x="17814" y="36333"/>
                  </a:lnTo>
                  <a:cubicBezTo>
                    <a:pt x="18427" y="36597"/>
                    <a:pt x="19065" y="36722"/>
                    <a:pt x="19691" y="36722"/>
                  </a:cubicBezTo>
                  <a:cubicBezTo>
                    <a:pt x="21517" y="36722"/>
                    <a:pt x="23248" y="35661"/>
                    <a:pt x="24018" y="33897"/>
                  </a:cubicBezTo>
                  <a:lnTo>
                    <a:pt x="30022" y="20088"/>
                  </a:lnTo>
                  <a:cubicBezTo>
                    <a:pt x="30990" y="17853"/>
                    <a:pt x="30089" y="15251"/>
                    <a:pt x="27988" y="14083"/>
                  </a:cubicBezTo>
                  <a:lnTo>
                    <a:pt x="29022" y="11748"/>
                  </a:lnTo>
                  <a:cubicBezTo>
                    <a:pt x="30890" y="7512"/>
                    <a:pt x="28955" y="2542"/>
                    <a:pt x="24685" y="707"/>
                  </a:cubicBezTo>
                  <a:cubicBezTo>
                    <a:pt x="23597" y="227"/>
                    <a:pt x="22462" y="0"/>
                    <a:pt x="2134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0;p76">
              <a:extLst>
                <a:ext uri="{FF2B5EF4-FFF2-40B4-BE49-F238E27FC236}">
                  <a16:creationId xmlns:a16="http://schemas.microsoft.com/office/drawing/2014/main" id="{A607CDB3-88D8-5129-6692-36E89FF9E3B7}"/>
                </a:ext>
              </a:extLst>
            </p:cNvPr>
            <p:cNvSpPr/>
            <p:nvPr/>
          </p:nvSpPr>
          <p:spPr>
            <a:xfrm>
              <a:off x="2099175" y="1514850"/>
              <a:ext cx="1104975" cy="1133350"/>
            </a:xfrm>
            <a:custGeom>
              <a:avLst/>
              <a:gdLst/>
              <a:ahLst/>
              <a:cxnLst/>
              <a:rect l="l" t="t" r="r" b="b"/>
              <a:pathLst>
                <a:path w="44199" h="45334" extrusionOk="0">
                  <a:moveTo>
                    <a:pt x="21712" y="12877"/>
                  </a:moveTo>
                  <a:cubicBezTo>
                    <a:pt x="25001" y="12877"/>
                    <a:pt x="28311" y="14474"/>
                    <a:pt x="30255" y="17847"/>
                  </a:cubicBezTo>
                  <a:cubicBezTo>
                    <a:pt x="32957" y="22584"/>
                    <a:pt x="31323" y="28621"/>
                    <a:pt x="26619" y="31323"/>
                  </a:cubicBezTo>
                  <a:cubicBezTo>
                    <a:pt x="25000" y="32257"/>
                    <a:pt x="23313" y="32676"/>
                    <a:pt x="21682" y="32676"/>
                  </a:cubicBezTo>
                  <a:cubicBezTo>
                    <a:pt x="15619" y="32676"/>
                    <a:pt x="10329" y="26885"/>
                    <a:pt x="12142" y="20182"/>
                  </a:cubicBezTo>
                  <a:cubicBezTo>
                    <a:pt x="13428" y="15432"/>
                    <a:pt x="17553" y="12877"/>
                    <a:pt x="21712" y="12877"/>
                  </a:cubicBezTo>
                  <a:close/>
                  <a:moveTo>
                    <a:pt x="22817" y="1"/>
                  </a:moveTo>
                  <a:lnTo>
                    <a:pt x="17813" y="535"/>
                  </a:lnTo>
                  <a:lnTo>
                    <a:pt x="17513" y="4804"/>
                  </a:lnTo>
                  <a:lnTo>
                    <a:pt x="13777" y="6706"/>
                  </a:lnTo>
                  <a:lnTo>
                    <a:pt x="9807" y="3904"/>
                  </a:lnTo>
                  <a:lnTo>
                    <a:pt x="5771" y="6806"/>
                  </a:lnTo>
                  <a:lnTo>
                    <a:pt x="7873" y="11309"/>
                  </a:lnTo>
                  <a:lnTo>
                    <a:pt x="5471" y="14912"/>
                  </a:lnTo>
                  <a:lnTo>
                    <a:pt x="1134" y="14678"/>
                  </a:lnTo>
                  <a:lnTo>
                    <a:pt x="0" y="20049"/>
                  </a:lnTo>
                  <a:lnTo>
                    <a:pt x="4137" y="21650"/>
                  </a:lnTo>
                  <a:lnTo>
                    <a:pt x="4470" y="26153"/>
                  </a:lnTo>
                  <a:lnTo>
                    <a:pt x="200" y="28588"/>
                  </a:lnTo>
                  <a:lnTo>
                    <a:pt x="2235" y="33258"/>
                  </a:lnTo>
                  <a:lnTo>
                    <a:pt x="6672" y="32558"/>
                  </a:lnTo>
                  <a:lnTo>
                    <a:pt x="9607" y="35927"/>
                  </a:lnTo>
                  <a:lnTo>
                    <a:pt x="8073" y="40163"/>
                  </a:lnTo>
                  <a:lnTo>
                    <a:pt x="12109" y="43032"/>
                  </a:lnTo>
                  <a:lnTo>
                    <a:pt x="15278" y="39596"/>
                  </a:lnTo>
                  <a:lnTo>
                    <a:pt x="19681" y="40797"/>
                  </a:lnTo>
                  <a:lnTo>
                    <a:pt x="21049" y="45333"/>
                  </a:lnTo>
                  <a:lnTo>
                    <a:pt x="25952" y="45000"/>
                  </a:lnTo>
                  <a:lnTo>
                    <a:pt x="26586" y="40930"/>
                  </a:lnTo>
                  <a:lnTo>
                    <a:pt x="30756" y="38528"/>
                  </a:lnTo>
                  <a:lnTo>
                    <a:pt x="34191" y="41264"/>
                  </a:lnTo>
                  <a:lnTo>
                    <a:pt x="38528" y="38028"/>
                  </a:lnTo>
                  <a:lnTo>
                    <a:pt x="36326" y="34225"/>
                  </a:lnTo>
                  <a:lnTo>
                    <a:pt x="38461" y="30389"/>
                  </a:lnTo>
                  <a:lnTo>
                    <a:pt x="42864" y="30690"/>
                  </a:lnTo>
                  <a:lnTo>
                    <a:pt x="44199" y="25686"/>
                  </a:lnTo>
                  <a:lnTo>
                    <a:pt x="40429" y="23651"/>
                  </a:lnTo>
                  <a:lnTo>
                    <a:pt x="39929" y="19115"/>
                  </a:lnTo>
                  <a:lnTo>
                    <a:pt x="43631" y="16679"/>
                  </a:lnTo>
                  <a:lnTo>
                    <a:pt x="41230" y="12476"/>
                  </a:lnTo>
                  <a:lnTo>
                    <a:pt x="37460" y="13044"/>
                  </a:lnTo>
                  <a:lnTo>
                    <a:pt x="34358" y="9107"/>
                  </a:lnTo>
                  <a:lnTo>
                    <a:pt x="35959" y="5238"/>
                  </a:lnTo>
                  <a:lnTo>
                    <a:pt x="31756" y="2436"/>
                  </a:lnTo>
                  <a:lnTo>
                    <a:pt x="28587" y="5605"/>
                  </a:lnTo>
                  <a:lnTo>
                    <a:pt x="24484" y="4871"/>
                  </a:lnTo>
                  <a:lnTo>
                    <a:pt x="2281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31;p76">
              <a:extLst>
                <a:ext uri="{FF2B5EF4-FFF2-40B4-BE49-F238E27FC236}">
                  <a16:creationId xmlns:a16="http://schemas.microsoft.com/office/drawing/2014/main" id="{ABA860E9-A33D-CDD3-3969-26237372EF71}"/>
                </a:ext>
              </a:extLst>
            </p:cNvPr>
            <p:cNvSpPr/>
            <p:nvPr/>
          </p:nvSpPr>
          <p:spPr>
            <a:xfrm>
              <a:off x="2146700" y="781875"/>
              <a:ext cx="265225" cy="417775"/>
            </a:xfrm>
            <a:custGeom>
              <a:avLst/>
              <a:gdLst/>
              <a:ahLst/>
              <a:cxnLst/>
              <a:rect l="l" t="t" r="r" b="b"/>
              <a:pathLst>
                <a:path w="10609" h="16711" extrusionOk="0">
                  <a:moveTo>
                    <a:pt x="5556" y="2508"/>
                  </a:moveTo>
                  <a:cubicBezTo>
                    <a:pt x="7506" y="2508"/>
                    <a:pt x="8966" y="4712"/>
                    <a:pt x="7840" y="6937"/>
                  </a:cubicBezTo>
                  <a:cubicBezTo>
                    <a:pt x="7639" y="7304"/>
                    <a:pt x="7339" y="7604"/>
                    <a:pt x="6972" y="7804"/>
                  </a:cubicBezTo>
                  <a:cubicBezTo>
                    <a:pt x="6472" y="8097"/>
                    <a:pt x="5970" y="8227"/>
                    <a:pt x="5497" y="8227"/>
                  </a:cubicBezTo>
                  <a:cubicBezTo>
                    <a:pt x="3543" y="8227"/>
                    <a:pt x="2082" y="6004"/>
                    <a:pt x="3236" y="3802"/>
                  </a:cubicBezTo>
                  <a:cubicBezTo>
                    <a:pt x="3403" y="3435"/>
                    <a:pt x="3703" y="3134"/>
                    <a:pt x="4070" y="2934"/>
                  </a:cubicBezTo>
                  <a:cubicBezTo>
                    <a:pt x="4574" y="2640"/>
                    <a:pt x="5080" y="2508"/>
                    <a:pt x="5556" y="2508"/>
                  </a:cubicBezTo>
                  <a:close/>
                  <a:moveTo>
                    <a:pt x="5694" y="1"/>
                  </a:moveTo>
                  <a:cubicBezTo>
                    <a:pt x="4827" y="1"/>
                    <a:pt x="3902" y="198"/>
                    <a:pt x="2969" y="633"/>
                  </a:cubicBezTo>
                  <a:cubicBezTo>
                    <a:pt x="2102" y="1033"/>
                    <a:pt x="1402" y="1700"/>
                    <a:pt x="968" y="2567"/>
                  </a:cubicBezTo>
                  <a:cubicBezTo>
                    <a:pt x="1" y="4435"/>
                    <a:pt x="434" y="6570"/>
                    <a:pt x="1302" y="8338"/>
                  </a:cubicBezTo>
                  <a:lnTo>
                    <a:pt x="4270" y="15910"/>
                  </a:lnTo>
                  <a:cubicBezTo>
                    <a:pt x="4487" y="16444"/>
                    <a:pt x="4979" y="16711"/>
                    <a:pt x="5471" y="16711"/>
                  </a:cubicBezTo>
                  <a:cubicBezTo>
                    <a:pt x="5963" y="16711"/>
                    <a:pt x="6455" y="16444"/>
                    <a:pt x="6672" y="15910"/>
                  </a:cubicBezTo>
                  <a:lnTo>
                    <a:pt x="9574" y="8305"/>
                  </a:lnTo>
                  <a:cubicBezTo>
                    <a:pt x="10608" y="5970"/>
                    <a:pt x="10575" y="4669"/>
                    <a:pt x="10575" y="4669"/>
                  </a:cubicBezTo>
                  <a:cubicBezTo>
                    <a:pt x="10575" y="1960"/>
                    <a:pt x="8423" y="1"/>
                    <a:pt x="56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32;p76">
              <a:extLst>
                <a:ext uri="{FF2B5EF4-FFF2-40B4-BE49-F238E27FC236}">
                  <a16:creationId xmlns:a16="http://schemas.microsoft.com/office/drawing/2014/main" id="{DD6F6969-5FDA-FA04-D649-F61176B5EC98}"/>
                </a:ext>
              </a:extLst>
            </p:cNvPr>
            <p:cNvSpPr/>
            <p:nvPr/>
          </p:nvSpPr>
          <p:spPr>
            <a:xfrm>
              <a:off x="2058300" y="4393650"/>
              <a:ext cx="316925" cy="314525"/>
            </a:xfrm>
            <a:custGeom>
              <a:avLst/>
              <a:gdLst/>
              <a:ahLst/>
              <a:cxnLst/>
              <a:rect l="l" t="t" r="r" b="b"/>
              <a:pathLst>
                <a:path w="12677" h="12581" extrusionOk="0">
                  <a:moveTo>
                    <a:pt x="6371" y="1"/>
                  </a:moveTo>
                  <a:cubicBezTo>
                    <a:pt x="5710" y="1"/>
                    <a:pt x="5047" y="102"/>
                    <a:pt x="4404" y="298"/>
                  </a:cubicBezTo>
                  <a:cubicBezTo>
                    <a:pt x="1769" y="1165"/>
                    <a:pt x="1" y="3601"/>
                    <a:pt x="34" y="6369"/>
                  </a:cubicBezTo>
                  <a:cubicBezTo>
                    <a:pt x="34" y="7637"/>
                    <a:pt x="434" y="8838"/>
                    <a:pt x="1135" y="9872"/>
                  </a:cubicBezTo>
                  <a:cubicBezTo>
                    <a:pt x="2314" y="11561"/>
                    <a:pt x="4225" y="12580"/>
                    <a:pt x="6255" y="12580"/>
                  </a:cubicBezTo>
                  <a:cubicBezTo>
                    <a:pt x="6349" y="12580"/>
                    <a:pt x="6444" y="12578"/>
                    <a:pt x="6539" y="12574"/>
                  </a:cubicBezTo>
                  <a:cubicBezTo>
                    <a:pt x="7339" y="12540"/>
                    <a:pt x="8140" y="12374"/>
                    <a:pt x="8874" y="12040"/>
                  </a:cubicBezTo>
                  <a:cubicBezTo>
                    <a:pt x="9441" y="11806"/>
                    <a:pt x="9941" y="11473"/>
                    <a:pt x="10408" y="11073"/>
                  </a:cubicBezTo>
                  <a:cubicBezTo>
                    <a:pt x="10575" y="10939"/>
                    <a:pt x="10742" y="10772"/>
                    <a:pt x="10875" y="10606"/>
                  </a:cubicBezTo>
                  <a:cubicBezTo>
                    <a:pt x="11009" y="10506"/>
                    <a:pt x="11109" y="10372"/>
                    <a:pt x="11175" y="10239"/>
                  </a:cubicBezTo>
                  <a:lnTo>
                    <a:pt x="11376" y="10005"/>
                  </a:lnTo>
                  <a:cubicBezTo>
                    <a:pt x="11376" y="9972"/>
                    <a:pt x="11409" y="9972"/>
                    <a:pt x="11409" y="9938"/>
                  </a:cubicBezTo>
                  <a:lnTo>
                    <a:pt x="11409" y="9938"/>
                  </a:lnTo>
                  <a:cubicBezTo>
                    <a:pt x="11075" y="10305"/>
                    <a:pt x="10742" y="10672"/>
                    <a:pt x="10342" y="11006"/>
                  </a:cubicBezTo>
                  <a:cubicBezTo>
                    <a:pt x="9908" y="11406"/>
                    <a:pt x="9374" y="11706"/>
                    <a:pt x="8840" y="11940"/>
                  </a:cubicBezTo>
                  <a:cubicBezTo>
                    <a:pt x="8107" y="12240"/>
                    <a:pt x="7339" y="12407"/>
                    <a:pt x="6539" y="12407"/>
                  </a:cubicBezTo>
                  <a:cubicBezTo>
                    <a:pt x="6469" y="12409"/>
                    <a:pt x="6400" y="12410"/>
                    <a:pt x="6331" y="12410"/>
                  </a:cubicBezTo>
                  <a:cubicBezTo>
                    <a:pt x="5438" y="12410"/>
                    <a:pt x="4575" y="12211"/>
                    <a:pt x="3770" y="11840"/>
                  </a:cubicBezTo>
                  <a:cubicBezTo>
                    <a:pt x="2803" y="11373"/>
                    <a:pt x="1936" y="10639"/>
                    <a:pt x="1335" y="9738"/>
                  </a:cubicBezTo>
                  <a:cubicBezTo>
                    <a:pt x="1002" y="9271"/>
                    <a:pt x="735" y="8738"/>
                    <a:pt x="568" y="8171"/>
                  </a:cubicBezTo>
                  <a:cubicBezTo>
                    <a:pt x="368" y="7603"/>
                    <a:pt x="268" y="6970"/>
                    <a:pt x="268" y="6369"/>
                  </a:cubicBezTo>
                  <a:cubicBezTo>
                    <a:pt x="234" y="3701"/>
                    <a:pt x="1969" y="1332"/>
                    <a:pt x="4504" y="498"/>
                  </a:cubicBezTo>
                  <a:cubicBezTo>
                    <a:pt x="5112" y="302"/>
                    <a:pt x="5748" y="201"/>
                    <a:pt x="6387" y="201"/>
                  </a:cubicBezTo>
                  <a:cubicBezTo>
                    <a:pt x="6941" y="201"/>
                    <a:pt x="7498" y="277"/>
                    <a:pt x="8040" y="432"/>
                  </a:cubicBezTo>
                  <a:cubicBezTo>
                    <a:pt x="9107" y="732"/>
                    <a:pt x="10041" y="1299"/>
                    <a:pt x="10809" y="2099"/>
                  </a:cubicBezTo>
                  <a:cubicBezTo>
                    <a:pt x="12009" y="3367"/>
                    <a:pt x="12643" y="5102"/>
                    <a:pt x="12476" y="6870"/>
                  </a:cubicBezTo>
                  <a:cubicBezTo>
                    <a:pt x="12443" y="7437"/>
                    <a:pt x="12310" y="8037"/>
                    <a:pt x="12076" y="8604"/>
                  </a:cubicBezTo>
                  <a:cubicBezTo>
                    <a:pt x="11876" y="9071"/>
                    <a:pt x="11676" y="9505"/>
                    <a:pt x="11409" y="9938"/>
                  </a:cubicBezTo>
                  <a:cubicBezTo>
                    <a:pt x="11442" y="9938"/>
                    <a:pt x="11442" y="9905"/>
                    <a:pt x="11476" y="9872"/>
                  </a:cubicBezTo>
                  <a:lnTo>
                    <a:pt x="11642" y="9605"/>
                  </a:lnTo>
                  <a:cubicBezTo>
                    <a:pt x="11743" y="9471"/>
                    <a:pt x="11809" y="9338"/>
                    <a:pt x="11876" y="9205"/>
                  </a:cubicBezTo>
                  <a:cubicBezTo>
                    <a:pt x="12009" y="9004"/>
                    <a:pt x="12109" y="8804"/>
                    <a:pt x="12176" y="8604"/>
                  </a:cubicBezTo>
                  <a:cubicBezTo>
                    <a:pt x="12410" y="8037"/>
                    <a:pt x="12543" y="7470"/>
                    <a:pt x="12576" y="6870"/>
                  </a:cubicBezTo>
                  <a:cubicBezTo>
                    <a:pt x="12677" y="6036"/>
                    <a:pt x="12576" y="5235"/>
                    <a:pt x="12343" y="4468"/>
                  </a:cubicBezTo>
                  <a:cubicBezTo>
                    <a:pt x="12076" y="3534"/>
                    <a:pt x="11576" y="2667"/>
                    <a:pt x="10909" y="1966"/>
                  </a:cubicBezTo>
                  <a:cubicBezTo>
                    <a:pt x="10141" y="1165"/>
                    <a:pt x="9141" y="565"/>
                    <a:pt x="8073" y="231"/>
                  </a:cubicBezTo>
                  <a:cubicBezTo>
                    <a:pt x="7516" y="77"/>
                    <a:pt x="6944" y="1"/>
                    <a:pt x="6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33;p76">
              <a:extLst>
                <a:ext uri="{FF2B5EF4-FFF2-40B4-BE49-F238E27FC236}">
                  <a16:creationId xmlns:a16="http://schemas.microsoft.com/office/drawing/2014/main" id="{E0ED4D1C-6E55-8BB0-1C4E-54C0C38F07C2}"/>
                </a:ext>
              </a:extLst>
            </p:cNvPr>
            <p:cNvSpPr/>
            <p:nvPr/>
          </p:nvSpPr>
          <p:spPr>
            <a:xfrm>
              <a:off x="2258450" y="4701300"/>
              <a:ext cx="104275" cy="273575"/>
            </a:xfrm>
            <a:custGeom>
              <a:avLst/>
              <a:gdLst/>
              <a:ahLst/>
              <a:cxnLst/>
              <a:rect l="l" t="t" r="r" b="b"/>
              <a:pathLst>
                <a:path w="4171" h="10943" extrusionOk="0">
                  <a:moveTo>
                    <a:pt x="35" y="0"/>
                  </a:moveTo>
                  <a:cubicBezTo>
                    <a:pt x="35" y="0"/>
                    <a:pt x="34" y="1"/>
                    <a:pt x="34" y="1"/>
                  </a:cubicBezTo>
                  <a:cubicBezTo>
                    <a:pt x="1" y="34"/>
                    <a:pt x="834" y="2503"/>
                    <a:pt x="1969" y="5538"/>
                  </a:cubicBezTo>
                  <a:cubicBezTo>
                    <a:pt x="3095" y="8520"/>
                    <a:pt x="4024" y="10942"/>
                    <a:pt x="4102" y="10942"/>
                  </a:cubicBezTo>
                  <a:cubicBezTo>
                    <a:pt x="4103" y="10942"/>
                    <a:pt x="4103" y="10942"/>
                    <a:pt x="4103" y="10942"/>
                  </a:cubicBezTo>
                  <a:cubicBezTo>
                    <a:pt x="4170" y="10909"/>
                    <a:pt x="3303" y="8474"/>
                    <a:pt x="2169" y="5438"/>
                  </a:cubicBezTo>
                  <a:cubicBezTo>
                    <a:pt x="1075" y="2456"/>
                    <a:pt x="114" y="0"/>
                    <a:pt x="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34;p76">
              <a:extLst>
                <a:ext uri="{FF2B5EF4-FFF2-40B4-BE49-F238E27FC236}">
                  <a16:creationId xmlns:a16="http://schemas.microsoft.com/office/drawing/2014/main" id="{0069508A-4A6F-31F8-D99A-BA0C035A7F39}"/>
                </a:ext>
              </a:extLst>
            </p:cNvPr>
            <p:cNvSpPr/>
            <p:nvPr/>
          </p:nvSpPr>
          <p:spPr>
            <a:xfrm>
              <a:off x="5211400" y="972800"/>
              <a:ext cx="181825" cy="155625"/>
            </a:xfrm>
            <a:custGeom>
              <a:avLst/>
              <a:gdLst/>
              <a:ahLst/>
              <a:cxnLst/>
              <a:rect l="l" t="t" r="r" b="b"/>
              <a:pathLst>
                <a:path w="7273" h="6225" extrusionOk="0">
                  <a:moveTo>
                    <a:pt x="4229" y="0"/>
                  </a:moveTo>
                  <a:cubicBezTo>
                    <a:pt x="4210" y="0"/>
                    <a:pt x="4190" y="0"/>
                    <a:pt x="4170" y="1"/>
                  </a:cubicBezTo>
                  <a:cubicBezTo>
                    <a:pt x="1368" y="1"/>
                    <a:pt x="0" y="3336"/>
                    <a:pt x="1968" y="5305"/>
                  </a:cubicBezTo>
                  <a:cubicBezTo>
                    <a:pt x="2604" y="5940"/>
                    <a:pt x="3383" y="6225"/>
                    <a:pt x="4145" y="6225"/>
                  </a:cubicBezTo>
                  <a:cubicBezTo>
                    <a:pt x="5744" y="6225"/>
                    <a:pt x="7272" y="4977"/>
                    <a:pt x="7272" y="3103"/>
                  </a:cubicBezTo>
                  <a:cubicBezTo>
                    <a:pt x="7272" y="1389"/>
                    <a:pt x="5904" y="0"/>
                    <a:pt x="422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35;p76">
              <a:extLst>
                <a:ext uri="{FF2B5EF4-FFF2-40B4-BE49-F238E27FC236}">
                  <a16:creationId xmlns:a16="http://schemas.microsoft.com/office/drawing/2014/main" id="{B80FF636-FC7B-1B68-09BE-F09D80FCF90B}"/>
                </a:ext>
              </a:extLst>
            </p:cNvPr>
            <p:cNvSpPr/>
            <p:nvPr/>
          </p:nvSpPr>
          <p:spPr>
            <a:xfrm>
              <a:off x="5429050" y="816850"/>
              <a:ext cx="181825" cy="155625"/>
            </a:xfrm>
            <a:custGeom>
              <a:avLst/>
              <a:gdLst/>
              <a:ahLst/>
              <a:cxnLst/>
              <a:rect l="l" t="t" r="r" b="b"/>
              <a:pathLst>
                <a:path w="7273" h="6225" extrusionOk="0">
                  <a:moveTo>
                    <a:pt x="4170" y="1"/>
                  </a:moveTo>
                  <a:cubicBezTo>
                    <a:pt x="1401" y="1"/>
                    <a:pt x="0" y="3337"/>
                    <a:pt x="1968" y="5305"/>
                  </a:cubicBezTo>
                  <a:cubicBezTo>
                    <a:pt x="2604" y="5941"/>
                    <a:pt x="3383" y="6225"/>
                    <a:pt x="4146" y="6225"/>
                  </a:cubicBezTo>
                  <a:cubicBezTo>
                    <a:pt x="5744" y="6225"/>
                    <a:pt x="7272" y="4977"/>
                    <a:pt x="7272" y="3103"/>
                  </a:cubicBezTo>
                  <a:cubicBezTo>
                    <a:pt x="7272" y="1369"/>
                    <a:pt x="5871" y="1"/>
                    <a:pt x="417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36;p76">
              <a:extLst>
                <a:ext uri="{FF2B5EF4-FFF2-40B4-BE49-F238E27FC236}">
                  <a16:creationId xmlns:a16="http://schemas.microsoft.com/office/drawing/2014/main" id="{4D4F4D60-F5B5-BD93-6699-BAB6BAA85056}"/>
                </a:ext>
              </a:extLst>
            </p:cNvPr>
            <p:cNvSpPr/>
            <p:nvPr/>
          </p:nvSpPr>
          <p:spPr>
            <a:xfrm>
              <a:off x="5455725" y="1139600"/>
              <a:ext cx="155975" cy="169300"/>
            </a:xfrm>
            <a:custGeom>
              <a:avLst/>
              <a:gdLst/>
              <a:ahLst/>
              <a:cxnLst/>
              <a:rect l="l" t="t" r="r" b="b"/>
              <a:pathLst>
                <a:path w="6239" h="6772" extrusionOk="0">
                  <a:moveTo>
                    <a:pt x="3103" y="0"/>
                  </a:moveTo>
                  <a:cubicBezTo>
                    <a:pt x="1402" y="0"/>
                    <a:pt x="1" y="1535"/>
                    <a:pt x="1" y="3403"/>
                  </a:cubicBezTo>
                  <a:cubicBezTo>
                    <a:pt x="1" y="5271"/>
                    <a:pt x="1402" y="6772"/>
                    <a:pt x="3136" y="6772"/>
                  </a:cubicBezTo>
                  <a:cubicBezTo>
                    <a:pt x="4838" y="6772"/>
                    <a:pt x="6239" y="5271"/>
                    <a:pt x="6239" y="3369"/>
                  </a:cubicBezTo>
                  <a:cubicBezTo>
                    <a:pt x="6239" y="1501"/>
                    <a:pt x="4838" y="0"/>
                    <a:pt x="31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37;p76">
              <a:extLst>
                <a:ext uri="{FF2B5EF4-FFF2-40B4-BE49-F238E27FC236}">
                  <a16:creationId xmlns:a16="http://schemas.microsoft.com/office/drawing/2014/main" id="{0DA5FE68-5F56-238A-45CF-87B44E0FAF10}"/>
                </a:ext>
              </a:extLst>
            </p:cNvPr>
            <p:cNvSpPr/>
            <p:nvPr/>
          </p:nvSpPr>
          <p:spPr>
            <a:xfrm>
              <a:off x="5288125" y="1064825"/>
              <a:ext cx="226000" cy="150250"/>
            </a:xfrm>
            <a:custGeom>
              <a:avLst/>
              <a:gdLst/>
              <a:ahLst/>
              <a:cxnLst/>
              <a:rect l="l" t="t" r="r" b="b"/>
              <a:pathLst>
                <a:path w="9040" h="6010" extrusionOk="0">
                  <a:moveTo>
                    <a:pt x="195" y="0"/>
                  </a:moveTo>
                  <a:cubicBezTo>
                    <a:pt x="164" y="0"/>
                    <a:pt x="143" y="7"/>
                    <a:pt x="133" y="22"/>
                  </a:cubicBezTo>
                  <a:cubicBezTo>
                    <a:pt x="0" y="222"/>
                    <a:pt x="1868" y="1724"/>
                    <a:pt x="4270" y="3358"/>
                  </a:cubicBezTo>
                  <a:cubicBezTo>
                    <a:pt x="6549" y="4888"/>
                    <a:pt x="8508" y="6009"/>
                    <a:pt x="8858" y="6009"/>
                  </a:cubicBezTo>
                  <a:cubicBezTo>
                    <a:pt x="8882" y="6009"/>
                    <a:pt x="8898" y="6004"/>
                    <a:pt x="8906" y="5993"/>
                  </a:cubicBezTo>
                  <a:cubicBezTo>
                    <a:pt x="9040" y="5793"/>
                    <a:pt x="7172" y="4292"/>
                    <a:pt x="4770" y="2658"/>
                  </a:cubicBezTo>
                  <a:cubicBezTo>
                    <a:pt x="2518" y="1115"/>
                    <a:pt x="579" y="0"/>
                    <a:pt x="1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38;p76">
              <a:extLst>
                <a:ext uri="{FF2B5EF4-FFF2-40B4-BE49-F238E27FC236}">
                  <a16:creationId xmlns:a16="http://schemas.microsoft.com/office/drawing/2014/main" id="{4F78D46B-CA48-0889-F17F-48D5DBACC4D4}"/>
                </a:ext>
              </a:extLst>
            </p:cNvPr>
            <p:cNvSpPr/>
            <p:nvPr/>
          </p:nvSpPr>
          <p:spPr>
            <a:xfrm>
              <a:off x="5321475" y="888175"/>
              <a:ext cx="199325" cy="150100"/>
            </a:xfrm>
            <a:custGeom>
              <a:avLst/>
              <a:gdLst/>
              <a:ahLst/>
              <a:cxnLst/>
              <a:rect l="l" t="t" r="r" b="b"/>
              <a:pathLst>
                <a:path w="7973" h="6004" extrusionOk="0">
                  <a:moveTo>
                    <a:pt x="7760" y="1"/>
                  </a:moveTo>
                  <a:cubicBezTo>
                    <a:pt x="7437" y="1"/>
                    <a:pt x="5704" y="1122"/>
                    <a:pt x="3736" y="2652"/>
                  </a:cubicBezTo>
                  <a:cubicBezTo>
                    <a:pt x="1601" y="4320"/>
                    <a:pt x="0" y="5787"/>
                    <a:pt x="167" y="5988"/>
                  </a:cubicBezTo>
                  <a:cubicBezTo>
                    <a:pt x="176" y="5998"/>
                    <a:pt x="191" y="6003"/>
                    <a:pt x="213" y="6003"/>
                  </a:cubicBezTo>
                  <a:cubicBezTo>
                    <a:pt x="536" y="6003"/>
                    <a:pt x="2269" y="4883"/>
                    <a:pt x="4237" y="3352"/>
                  </a:cubicBezTo>
                  <a:cubicBezTo>
                    <a:pt x="6372" y="1684"/>
                    <a:pt x="7973" y="217"/>
                    <a:pt x="7806" y="17"/>
                  </a:cubicBezTo>
                  <a:cubicBezTo>
                    <a:pt x="7797" y="6"/>
                    <a:pt x="7782" y="1"/>
                    <a:pt x="776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39;p76">
              <a:extLst>
                <a:ext uri="{FF2B5EF4-FFF2-40B4-BE49-F238E27FC236}">
                  <a16:creationId xmlns:a16="http://schemas.microsoft.com/office/drawing/2014/main" id="{170B2E49-4D76-9AD4-041E-5DEA97678CFF}"/>
                </a:ext>
              </a:extLst>
            </p:cNvPr>
            <p:cNvSpPr/>
            <p:nvPr/>
          </p:nvSpPr>
          <p:spPr>
            <a:xfrm>
              <a:off x="4511725" y="1672475"/>
              <a:ext cx="913175" cy="659650"/>
            </a:xfrm>
            <a:custGeom>
              <a:avLst/>
              <a:gdLst/>
              <a:ahLst/>
              <a:cxnLst/>
              <a:rect l="l" t="t" r="r" b="b"/>
              <a:pathLst>
                <a:path w="36527" h="26386" extrusionOk="0">
                  <a:moveTo>
                    <a:pt x="34325" y="0"/>
                  </a:moveTo>
                  <a:lnTo>
                    <a:pt x="1" y="3236"/>
                  </a:lnTo>
                  <a:lnTo>
                    <a:pt x="2202" y="26386"/>
                  </a:lnTo>
                  <a:lnTo>
                    <a:pt x="36527" y="23117"/>
                  </a:lnTo>
                  <a:lnTo>
                    <a:pt x="34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40;p76">
              <a:extLst>
                <a:ext uri="{FF2B5EF4-FFF2-40B4-BE49-F238E27FC236}">
                  <a16:creationId xmlns:a16="http://schemas.microsoft.com/office/drawing/2014/main" id="{6AB3C61F-6BCC-14CC-B6A3-9CC6BC561CA8}"/>
                </a:ext>
              </a:extLst>
            </p:cNvPr>
            <p:cNvSpPr/>
            <p:nvPr/>
          </p:nvSpPr>
          <p:spPr>
            <a:xfrm>
              <a:off x="4508650" y="1669125"/>
              <a:ext cx="917075" cy="666350"/>
            </a:xfrm>
            <a:custGeom>
              <a:avLst/>
              <a:gdLst/>
              <a:ahLst/>
              <a:cxnLst/>
              <a:rect l="l" t="t" r="r" b="b"/>
              <a:pathLst>
                <a:path w="36683" h="26654" extrusionOk="0">
                  <a:moveTo>
                    <a:pt x="34481" y="1"/>
                  </a:moveTo>
                  <a:lnTo>
                    <a:pt x="190" y="3237"/>
                  </a:lnTo>
                  <a:cubicBezTo>
                    <a:pt x="193" y="3231"/>
                    <a:pt x="193" y="3229"/>
                    <a:pt x="192" y="3229"/>
                  </a:cubicBezTo>
                  <a:lnTo>
                    <a:pt x="192" y="3229"/>
                  </a:lnTo>
                  <a:cubicBezTo>
                    <a:pt x="184" y="3229"/>
                    <a:pt x="71" y="3375"/>
                    <a:pt x="23" y="3426"/>
                  </a:cubicBezTo>
                  <a:lnTo>
                    <a:pt x="23" y="3426"/>
                  </a:lnTo>
                  <a:lnTo>
                    <a:pt x="23" y="3403"/>
                  </a:lnTo>
                  <a:cubicBezTo>
                    <a:pt x="6" y="3433"/>
                    <a:pt x="1" y="3444"/>
                    <a:pt x="4" y="3444"/>
                  </a:cubicBezTo>
                  <a:cubicBezTo>
                    <a:pt x="6" y="3444"/>
                    <a:pt x="13" y="3438"/>
                    <a:pt x="23" y="3426"/>
                  </a:cubicBezTo>
                  <a:lnTo>
                    <a:pt x="23" y="3426"/>
                  </a:lnTo>
                  <a:lnTo>
                    <a:pt x="23" y="3503"/>
                  </a:lnTo>
                  <a:lnTo>
                    <a:pt x="23" y="3570"/>
                  </a:lnTo>
                  <a:lnTo>
                    <a:pt x="23" y="3770"/>
                  </a:lnTo>
                  <a:lnTo>
                    <a:pt x="90" y="4171"/>
                  </a:lnTo>
                  <a:lnTo>
                    <a:pt x="157" y="4938"/>
                  </a:lnTo>
                  <a:cubicBezTo>
                    <a:pt x="190" y="5438"/>
                    <a:pt x="257" y="5939"/>
                    <a:pt x="290" y="6472"/>
                  </a:cubicBezTo>
                  <a:cubicBezTo>
                    <a:pt x="390" y="7473"/>
                    <a:pt x="490" y="8474"/>
                    <a:pt x="591" y="9474"/>
                  </a:cubicBezTo>
                  <a:cubicBezTo>
                    <a:pt x="791" y="11476"/>
                    <a:pt x="957" y="13444"/>
                    <a:pt x="1158" y="15412"/>
                  </a:cubicBezTo>
                  <a:cubicBezTo>
                    <a:pt x="1525" y="19281"/>
                    <a:pt x="1858" y="22984"/>
                    <a:pt x="2225" y="26520"/>
                  </a:cubicBezTo>
                  <a:lnTo>
                    <a:pt x="2225" y="26653"/>
                  </a:lnTo>
                  <a:lnTo>
                    <a:pt x="2358" y="26653"/>
                  </a:lnTo>
                  <a:lnTo>
                    <a:pt x="27109" y="24252"/>
                  </a:lnTo>
                  <a:lnTo>
                    <a:pt x="34114" y="23551"/>
                  </a:lnTo>
                  <a:lnTo>
                    <a:pt x="35982" y="23351"/>
                  </a:lnTo>
                  <a:lnTo>
                    <a:pt x="36449" y="23284"/>
                  </a:lnTo>
                  <a:lnTo>
                    <a:pt x="35949" y="23318"/>
                  </a:lnTo>
                  <a:lnTo>
                    <a:pt x="34048" y="23484"/>
                  </a:lnTo>
                  <a:lnTo>
                    <a:pt x="26976" y="24118"/>
                  </a:lnTo>
                  <a:lnTo>
                    <a:pt x="2411" y="26373"/>
                  </a:lnTo>
                  <a:lnTo>
                    <a:pt x="2411" y="26373"/>
                  </a:lnTo>
                  <a:cubicBezTo>
                    <a:pt x="2082" y="22880"/>
                    <a:pt x="1753" y="19194"/>
                    <a:pt x="1391" y="15379"/>
                  </a:cubicBezTo>
                  <a:cubicBezTo>
                    <a:pt x="1191" y="13444"/>
                    <a:pt x="1024" y="11476"/>
                    <a:pt x="824" y="9474"/>
                  </a:cubicBezTo>
                  <a:cubicBezTo>
                    <a:pt x="724" y="8474"/>
                    <a:pt x="657" y="7473"/>
                    <a:pt x="557" y="6439"/>
                  </a:cubicBezTo>
                  <a:cubicBezTo>
                    <a:pt x="490" y="5939"/>
                    <a:pt x="457" y="5438"/>
                    <a:pt x="390" y="4904"/>
                  </a:cubicBezTo>
                  <a:lnTo>
                    <a:pt x="324" y="4137"/>
                  </a:lnTo>
                  <a:lnTo>
                    <a:pt x="290" y="3770"/>
                  </a:lnTo>
                  <a:lnTo>
                    <a:pt x="290" y="3570"/>
                  </a:lnTo>
                  <a:lnTo>
                    <a:pt x="290" y="3557"/>
                  </a:lnTo>
                  <a:lnTo>
                    <a:pt x="290" y="3557"/>
                  </a:lnTo>
                  <a:lnTo>
                    <a:pt x="34326" y="280"/>
                  </a:lnTo>
                  <a:lnTo>
                    <a:pt x="34326" y="280"/>
                  </a:lnTo>
                  <a:cubicBezTo>
                    <a:pt x="35021" y="7234"/>
                    <a:pt x="35584" y="12965"/>
                    <a:pt x="35982" y="16946"/>
                  </a:cubicBezTo>
                  <a:cubicBezTo>
                    <a:pt x="36183" y="18948"/>
                    <a:pt x="36349" y="20549"/>
                    <a:pt x="36449" y="21616"/>
                  </a:cubicBezTo>
                  <a:cubicBezTo>
                    <a:pt x="36516" y="22150"/>
                    <a:pt x="36550" y="22584"/>
                    <a:pt x="36583" y="22851"/>
                  </a:cubicBezTo>
                  <a:cubicBezTo>
                    <a:pt x="36616" y="23118"/>
                    <a:pt x="36650" y="23251"/>
                    <a:pt x="36650" y="23251"/>
                  </a:cubicBezTo>
                  <a:cubicBezTo>
                    <a:pt x="36650" y="23251"/>
                    <a:pt x="36683" y="23151"/>
                    <a:pt x="36683" y="22851"/>
                  </a:cubicBezTo>
                  <a:cubicBezTo>
                    <a:pt x="36650" y="22584"/>
                    <a:pt x="36616" y="22184"/>
                    <a:pt x="36583" y="21650"/>
                  </a:cubicBezTo>
                  <a:cubicBezTo>
                    <a:pt x="36483" y="20582"/>
                    <a:pt x="36316" y="19015"/>
                    <a:pt x="36149" y="17013"/>
                  </a:cubicBezTo>
                  <a:cubicBezTo>
                    <a:pt x="35782" y="12977"/>
                    <a:pt x="35249" y="7173"/>
                    <a:pt x="34615" y="134"/>
                  </a:cubicBezTo>
                  <a:lnTo>
                    <a:pt x="3461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41;p76">
              <a:extLst>
                <a:ext uri="{FF2B5EF4-FFF2-40B4-BE49-F238E27FC236}">
                  <a16:creationId xmlns:a16="http://schemas.microsoft.com/office/drawing/2014/main" id="{EE1B76A0-D615-C1BF-A772-64F7F3EC3E36}"/>
                </a:ext>
              </a:extLst>
            </p:cNvPr>
            <p:cNvSpPr/>
            <p:nvPr/>
          </p:nvSpPr>
          <p:spPr>
            <a:xfrm>
              <a:off x="4511725" y="1672475"/>
              <a:ext cx="858150" cy="404475"/>
            </a:xfrm>
            <a:custGeom>
              <a:avLst/>
              <a:gdLst/>
              <a:ahLst/>
              <a:cxnLst/>
              <a:rect l="l" t="t" r="r" b="b"/>
              <a:pathLst>
                <a:path w="34326" h="16179" extrusionOk="0">
                  <a:moveTo>
                    <a:pt x="34325" y="0"/>
                  </a:moveTo>
                  <a:lnTo>
                    <a:pt x="34325" y="0"/>
                  </a:lnTo>
                  <a:cubicBezTo>
                    <a:pt x="34192" y="100"/>
                    <a:pt x="34092" y="201"/>
                    <a:pt x="33991" y="301"/>
                  </a:cubicBezTo>
                  <a:cubicBezTo>
                    <a:pt x="33791" y="534"/>
                    <a:pt x="33524" y="834"/>
                    <a:pt x="33158" y="1201"/>
                  </a:cubicBezTo>
                  <a:lnTo>
                    <a:pt x="30089" y="4570"/>
                  </a:lnTo>
                  <a:lnTo>
                    <a:pt x="19924" y="15762"/>
                  </a:lnTo>
                  <a:lnTo>
                    <a:pt x="19148" y="15245"/>
                  </a:lnTo>
                  <a:lnTo>
                    <a:pt x="5671" y="6705"/>
                  </a:lnTo>
                  <a:lnTo>
                    <a:pt x="1568" y="4170"/>
                  </a:lnTo>
                  <a:lnTo>
                    <a:pt x="434" y="3470"/>
                  </a:lnTo>
                  <a:cubicBezTo>
                    <a:pt x="301" y="3403"/>
                    <a:pt x="167" y="3303"/>
                    <a:pt x="1" y="3269"/>
                  </a:cubicBezTo>
                  <a:lnTo>
                    <a:pt x="1" y="3269"/>
                  </a:lnTo>
                  <a:cubicBezTo>
                    <a:pt x="134" y="3369"/>
                    <a:pt x="234" y="3436"/>
                    <a:pt x="367" y="3536"/>
                  </a:cubicBezTo>
                  <a:lnTo>
                    <a:pt x="1468" y="4270"/>
                  </a:lnTo>
                  <a:lnTo>
                    <a:pt x="5538" y="6905"/>
                  </a:lnTo>
                  <a:lnTo>
                    <a:pt x="18947" y="15512"/>
                  </a:lnTo>
                  <a:lnTo>
                    <a:pt x="19881" y="16112"/>
                  </a:lnTo>
                  <a:lnTo>
                    <a:pt x="19981" y="16179"/>
                  </a:lnTo>
                  <a:lnTo>
                    <a:pt x="20082" y="16079"/>
                  </a:lnTo>
                  <a:lnTo>
                    <a:pt x="30222" y="4704"/>
                  </a:lnTo>
                  <a:lnTo>
                    <a:pt x="33258" y="1268"/>
                  </a:lnTo>
                  <a:lnTo>
                    <a:pt x="34058" y="334"/>
                  </a:lnTo>
                  <a:cubicBezTo>
                    <a:pt x="34158" y="234"/>
                    <a:pt x="34225" y="134"/>
                    <a:pt x="343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2;p76">
              <a:extLst>
                <a:ext uri="{FF2B5EF4-FFF2-40B4-BE49-F238E27FC236}">
                  <a16:creationId xmlns:a16="http://schemas.microsoft.com/office/drawing/2014/main" id="{6E4259F3-D6E0-9720-EDD7-17F815627587}"/>
                </a:ext>
              </a:extLst>
            </p:cNvPr>
            <p:cNvSpPr/>
            <p:nvPr/>
          </p:nvSpPr>
          <p:spPr>
            <a:xfrm>
              <a:off x="1952700" y="2851500"/>
              <a:ext cx="1022950" cy="1415350"/>
            </a:xfrm>
            <a:custGeom>
              <a:avLst/>
              <a:gdLst/>
              <a:ahLst/>
              <a:cxnLst/>
              <a:rect l="l" t="t" r="r" b="b"/>
              <a:pathLst>
                <a:path w="40918" h="56614" extrusionOk="0">
                  <a:moveTo>
                    <a:pt x="4201" y="0"/>
                  </a:moveTo>
                  <a:cubicBezTo>
                    <a:pt x="3614" y="0"/>
                    <a:pt x="3240" y="202"/>
                    <a:pt x="3147" y="259"/>
                  </a:cubicBezTo>
                  <a:lnTo>
                    <a:pt x="3147" y="259"/>
                  </a:lnTo>
                  <a:cubicBezTo>
                    <a:pt x="2759" y="438"/>
                    <a:pt x="0" y="1987"/>
                    <a:pt x="3391" y="8613"/>
                  </a:cubicBezTo>
                  <a:cubicBezTo>
                    <a:pt x="6993" y="15718"/>
                    <a:pt x="9495" y="19220"/>
                    <a:pt x="9495" y="19220"/>
                  </a:cubicBezTo>
                  <a:cubicBezTo>
                    <a:pt x="9495" y="19220"/>
                    <a:pt x="10162" y="20888"/>
                    <a:pt x="8761" y="21155"/>
                  </a:cubicBezTo>
                  <a:cubicBezTo>
                    <a:pt x="7360" y="21388"/>
                    <a:pt x="4325" y="20855"/>
                    <a:pt x="3691" y="22589"/>
                  </a:cubicBezTo>
                  <a:cubicBezTo>
                    <a:pt x="3057" y="24357"/>
                    <a:pt x="4325" y="26025"/>
                    <a:pt x="6927" y="27493"/>
                  </a:cubicBezTo>
                  <a:cubicBezTo>
                    <a:pt x="9529" y="28961"/>
                    <a:pt x="15099" y="32363"/>
                    <a:pt x="15600" y="32697"/>
                  </a:cubicBezTo>
                  <a:cubicBezTo>
                    <a:pt x="16067" y="32997"/>
                    <a:pt x="16567" y="33764"/>
                    <a:pt x="15666" y="34098"/>
                  </a:cubicBezTo>
                  <a:cubicBezTo>
                    <a:pt x="14732" y="34398"/>
                    <a:pt x="7861" y="35132"/>
                    <a:pt x="8394" y="38367"/>
                  </a:cubicBezTo>
                  <a:cubicBezTo>
                    <a:pt x="8928" y="41603"/>
                    <a:pt x="16834" y="44505"/>
                    <a:pt x="17668" y="44839"/>
                  </a:cubicBezTo>
                  <a:cubicBezTo>
                    <a:pt x="18535" y="45172"/>
                    <a:pt x="18735" y="45506"/>
                    <a:pt x="18668" y="46006"/>
                  </a:cubicBezTo>
                  <a:cubicBezTo>
                    <a:pt x="18602" y="46473"/>
                    <a:pt x="16267" y="46473"/>
                    <a:pt x="14332" y="46773"/>
                  </a:cubicBezTo>
                  <a:cubicBezTo>
                    <a:pt x="12364" y="47074"/>
                    <a:pt x="10162" y="47707"/>
                    <a:pt x="10629" y="49575"/>
                  </a:cubicBezTo>
                  <a:cubicBezTo>
                    <a:pt x="11096" y="51410"/>
                    <a:pt x="15766" y="55279"/>
                    <a:pt x="27108" y="56414"/>
                  </a:cubicBezTo>
                  <a:lnTo>
                    <a:pt x="32412" y="56614"/>
                  </a:lnTo>
                  <a:lnTo>
                    <a:pt x="35314" y="52177"/>
                  </a:lnTo>
                  <a:cubicBezTo>
                    <a:pt x="40918" y="42237"/>
                    <a:pt x="40417" y="36166"/>
                    <a:pt x="39183" y="34731"/>
                  </a:cubicBezTo>
                  <a:cubicBezTo>
                    <a:pt x="38807" y="34295"/>
                    <a:pt x="38383" y="34116"/>
                    <a:pt x="37939" y="34116"/>
                  </a:cubicBezTo>
                  <a:cubicBezTo>
                    <a:pt x="36887" y="34116"/>
                    <a:pt x="35718" y="35124"/>
                    <a:pt x="34780" y="36132"/>
                  </a:cubicBezTo>
                  <a:cubicBezTo>
                    <a:pt x="33489" y="37487"/>
                    <a:pt x="32197" y="39287"/>
                    <a:pt x="31720" y="39287"/>
                  </a:cubicBezTo>
                  <a:cubicBezTo>
                    <a:pt x="31692" y="39287"/>
                    <a:pt x="31667" y="39281"/>
                    <a:pt x="31644" y="39268"/>
                  </a:cubicBezTo>
                  <a:cubicBezTo>
                    <a:pt x="31211" y="39034"/>
                    <a:pt x="31044" y="38668"/>
                    <a:pt x="31244" y="37767"/>
                  </a:cubicBezTo>
                  <a:cubicBezTo>
                    <a:pt x="31478" y="36900"/>
                    <a:pt x="33646" y="28760"/>
                    <a:pt x="31277" y="26459"/>
                  </a:cubicBezTo>
                  <a:cubicBezTo>
                    <a:pt x="30861" y="26048"/>
                    <a:pt x="30374" y="25877"/>
                    <a:pt x="29851" y="25877"/>
                  </a:cubicBezTo>
                  <a:cubicBezTo>
                    <a:pt x="27442" y="25877"/>
                    <a:pt x="24263" y="29495"/>
                    <a:pt x="23605" y="29961"/>
                  </a:cubicBezTo>
                  <a:cubicBezTo>
                    <a:pt x="23425" y="30094"/>
                    <a:pt x="23268" y="30150"/>
                    <a:pt x="23132" y="30150"/>
                  </a:cubicBezTo>
                  <a:cubicBezTo>
                    <a:pt x="22688" y="30150"/>
                    <a:pt x="22479" y="29554"/>
                    <a:pt x="22505" y="29094"/>
                  </a:cubicBezTo>
                  <a:cubicBezTo>
                    <a:pt x="22538" y="28527"/>
                    <a:pt x="22938" y="21989"/>
                    <a:pt x="23238" y="19020"/>
                  </a:cubicBezTo>
                  <a:cubicBezTo>
                    <a:pt x="23539" y="16085"/>
                    <a:pt x="22905" y="14083"/>
                    <a:pt x="21070" y="13583"/>
                  </a:cubicBezTo>
                  <a:cubicBezTo>
                    <a:pt x="20938" y="13547"/>
                    <a:pt x="20809" y="13531"/>
                    <a:pt x="20682" y="13531"/>
                  </a:cubicBezTo>
                  <a:cubicBezTo>
                    <a:pt x="19135" y="13531"/>
                    <a:pt x="17923" y="15991"/>
                    <a:pt x="16967" y="16885"/>
                  </a:cubicBezTo>
                  <a:cubicBezTo>
                    <a:pt x="16713" y="17140"/>
                    <a:pt x="16461" y="17235"/>
                    <a:pt x="16226" y="17235"/>
                  </a:cubicBezTo>
                  <a:cubicBezTo>
                    <a:pt x="15537" y="17235"/>
                    <a:pt x="14999" y="16418"/>
                    <a:pt x="14999" y="16418"/>
                  </a:cubicBezTo>
                  <a:cubicBezTo>
                    <a:pt x="14999" y="16418"/>
                    <a:pt x="13565" y="12349"/>
                    <a:pt x="9795" y="5277"/>
                  </a:cubicBezTo>
                  <a:cubicBezTo>
                    <a:pt x="7428" y="817"/>
                    <a:pt x="5382" y="0"/>
                    <a:pt x="42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3;p76">
              <a:extLst>
                <a:ext uri="{FF2B5EF4-FFF2-40B4-BE49-F238E27FC236}">
                  <a16:creationId xmlns:a16="http://schemas.microsoft.com/office/drawing/2014/main" id="{65DABF45-F25A-5667-01D0-50A19684F7DB}"/>
                </a:ext>
              </a:extLst>
            </p:cNvPr>
            <p:cNvSpPr/>
            <p:nvPr/>
          </p:nvSpPr>
          <p:spPr>
            <a:xfrm>
              <a:off x="2115025" y="3015925"/>
              <a:ext cx="647975" cy="1250100"/>
            </a:xfrm>
            <a:custGeom>
              <a:avLst/>
              <a:gdLst/>
              <a:ahLst/>
              <a:cxnLst/>
              <a:rect l="l" t="t" r="r" b="b"/>
              <a:pathLst>
                <a:path w="25919" h="50004" extrusionOk="0">
                  <a:moveTo>
                    <a:pt x="0" y="1"/>
                  </a:moveTo>
                  <a:cubicBezTo>
                    <a:pt x="0" y="1"/>
                    <a:pt x="0" y="34"/>
                    <a:pt x="67" y="134"/>
                  </a:cubicBezTo>
                  <a:cubicBezTo>
                    <a:pt x="67" y="68"/>
                    <a:pt x="33" y="34"/>
                    <a:pt x="0" y="1"/>
                  </a:cubicBezTo>
                  <a:close/>
                  <a:moveTo>
                    <a:pt x="67" y="134"/>
                  </a:moveTo>
                  <a:lnTo>
                    <a:pt x="234" y="501"/>
                  </a:lnTo>
                  <a:lnTo>
                    <a:pt x="967" y="1969"/>
                  </a:lnTo>
                  <a:cubicBezTo>
                    <a:pt x="1601" y="3270"/>
                    <a:pt x="2535" y="5105"/>
                    <a:pt x="3703" y="7373"/>
                  </a:cubicBezTo>
                  <a:cubicBezTo>
                    <a:pt x="5971" y="11909"/>
                    <a:pt x="9240" y="18147"/>
                    <a:pt x="12876" y="25052"/>
                  </a:cubicBezTo>
                  <a:cubicBezTo>
                    <a:pt x="16479" y="31924"/>
                    <a:pt x="19748" y="38162"/>
                    <a:pt x="22116" y="42698"/>
                  </a:cubicBezTo>
                  <a:lnTo>
                    <a:pt x="24885" y="48069"/>
                  </a:lnTo>
                  <a:cubicBezTo>
                    <a:pt x="25251" y="48669"/>
                    <a:pt x="25485" y="49169"/>
                    <a:pt x="25652" y="49503"/>
                  </a:cubicBezTo>
                  <a:lnTo>
                    <a:pt x="25852" y="49903"/>
                  </a:lnTo>
                  <a:lnTo>
                    <a:pt x="25919" y="50003"/>
                  </a:lnTo>
                  <a:cubicBezTo>
                    <a:pt x="25919" y="49970"/>
                    <a:pt x="25885" y="49937"/>
                    <a:pt x="25885" y="49870"/>
                  </a:cubicBezTo>
                  <a:lnTo>
                    <a:pt x="25685" y="49503"/>
                  </a:lnTo>
                  <a:cubicBezTo>
                    <a:pt x="25518" y="49136"/>
                    <a:pt x="25285" y="48669"/>
                    <a:pt x="24951" y="48035"/>
                  </a:cubicBezTo>
                  <a:cubicBezTo>
                    <a:pt x="24317" y="46734"/>
                    <a:pt x="23383" y="44900"/>
                    <a:pt x="22249" y="42631"/>
                  </a:cubicBezTo>
                  <a:cubicBezTo>
                    <a:pt x="19948" y="38095"/>
                    <a:pt x="16679" y="31857"/>
                    <a:pt x="13076" y="24952"/>
                  </a:cubicBezTo>
                  <a:cubicBezTo>
                    <a:pt x="9474" y="18080"/>
                    <a:pt x="6205" y="11843"/>
                    <a:pt x="3836" y="7306"/>
                  </a:cubicBezTo>
                  <a:lnTo>
                    <a:pt x="1034" y="1936"/>
                  </a:lnTo>
                  <a:cubicBezTo>
                    <a:pt x="701" y="1335"/>
                    <a:pt x="467" y="835"/>
                    <a:pt x="267" y="501"/>
                  </a:cubicBezTo>
                  <a:lnTo>
                    <a:pt x="67" y="1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4;p76">
              <a:extLst>
                <a:ext uri="{FF2B5EF4-FFF2-40B4-BE49-F238E27FC236}">
                  <a16:creationId xmlns:a16="http://schemas.microsoft.com/office/drawing/2014/main" id="{AD6D141B-1AA3-AD9E-69CD-7C46213B577D}"/>
                </a:ext>
              </a:extLst>
            </p:cNvPr>
            <p:cNvSpPr/>
            <p:nvPr/>
          </p:nvSpPr>
          <p:spPr>
            <a:xfrm>
              <a:off x="2381050" y="3290300"/>
              <a:ext cx="55875" cy="236025"/>
            </a:xfrm>
            <a:custGeom>
              <a:avLst/>
              <a:gdLst/>
              <a:ahLst/>
              <a:cxnLst/>
              <a:rect l="l" t="t" r="r" b="b"/>
              <a:pathLst>
                <a:path w="2235" h="9441" extrusionOk="0">
                  <a:moveTo>
                    <a:pt x="2235" y="0"/>
                  </a:moveTo>
                  <a:lnTo>
                    <a:pt x="2235" y="0"/>
                  </a:lnTo>
                  <a:cubicBezTo>
                    <a:pt x="2168" y="100"/>
                    <a:pt x="2135" y="234"/>
                    <a:pt x="2102" y="334"/>
                  </a:cubicBezTo>
                  <a:cubicBezTo>
                    <a:pt x="2035" y="567"/>
                    <a:pt x="1935" y="934"/>
                    <a:pt x="1801" y="1335"/>
                  </a:cubicBezTo>
                  <a:cubicBezTo>
                    <a:pt x="1568" y="2169"/>
                    <a:pt x="1268" y="3403"/>
                    <a:pt x="1001" y="4670"/>
                  </a:cubicBezTo>
                  <a:cubicBezTo>
                    <a:pt x="734" y="5971"/>
                    <a:pt x="500" y="7139"/>
                    <a:pt x="300" y="8039"/>
                  </a:cubicBezTo>
                  <a:cubicBezTo>
                    <a:pt x="167" y="8506"/>
                    <a:pt x="67" y="8973"/>
                    <a:pt x="0" y="9440"/>
                  </a:cubicBezTo>
                  <a:cubicBezTo>
                    <a:pt x="67" y="9307"/>
                    <a:pt x="133" y="9207"/>
                    <a:pt x="167" y="9074"/>
                  </a:cubicBezTo>
                  <a:cubicBezTo>
                    <a:pt x="234" y="8840"/>
                    <a:pt x="334" y="8506"/>
                    <a:pt x="434" y="8073"/>
                  </a:cubicBezTo>
                  <a:cubicBezTo>
                    <a:pt x="667" y="7239"/>
                    <a:pt x="934" y="6005"/>
                    <a:pt x="1201" y="4737"/>
                  </a:cubicBezTo>
                  <a:cubicBezTo>
                    <a:pt x="1501" y="3503"/>
                    <a:pt x="1735" y="2302"/>
                    <a:pt x="1935" y="1401"/>
                  </a:cubicBezTo>
                  <a:cubicBezTo>
                    <a:pt x="2068" y="934"/>
                    <a:pt x="2168" y="467"/>
                    <a:pt x="2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5;p76">
              <a:extLst>
                <a:ext uri="{FF2B5EF4-FFF2-40B4-BE49-F238E27FC236}">
                  <a16:creationId xmlns:a16="http://schemas.microsoft.com/office/drawing/2014/main" id="{0C1B04AB-6ABA-DCE0-D276-025BCF076438}"/>
                </a:ext>
              </a:extLst>
            </p:cNvPr>
            <p:cNvSpPr/>
            <p:nvPr/>
          </p:nvSpPr>
          <p:spPr>
            <a:xfrm>
              <a:off x="2097500" y="3456975"/>
              <a:ext cx="271900" cy="72800"/>
            </a:xfrm>
            <a:custGeom>
              <a:avLst/>
              <a:gdLst/>
              <a:ahLst/>
              <a:cxnLst/>
              <a:rect l="l" t="t" r="r" b="b"/>
              <a:pathLst>
                <a:path w="10876" h="2912" extrusionOk="0">
                  <a:moveTo>
                    <a:pt x="56" y="0"/>
                  </a:moveTo>
                  <a:cubicBezTo>
                    <a:pt x="43" y="0"/>
                    <a:pt x="36" y="2"/>
                    <a:pt x="34" y="5"/>
                  </a:cubicBezTo>
                  <a:cubicBezTo>
                    <a:pt x="1" y="72"/>
                    <a:pt x="2436" y="739"/>
                    <a:pt x="5438" y="1573"/>
                  </a:cubicBezTo>
                  <a:cubicBezTo>
                    <a:pt x="8255" y="2332"/>
                    <a:pt x="10622" y="2912"/>
                    <a:pt x="10856" y="2912"/>
                  </a:cubicBezTo>
                  <a:cubicBezTo>
                    <a:pt x="10869" y="2912"/>
                    <a:pt x="10875" y="2910"/>
                    <a:pt x="10875" y="2907"/>
                  </a:cubicBezTo>
                  <a:cubicBezTo>
                    <a:pt x="10875" y="2874"/>
                    <a:pt x="8473" y="2140"/>
                    <a:pt x="5471" y="1339"/>
                  </a:cubicBezTo>
                  <a:cubicBezTo>
                    <a:pt x="2647" y="609"/>
                    <a:pt x="305"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6;p76">
              <a:extLst>
                <a:ext uri="{FF2B5EF4-FFF2-40B4-BE49-F238E27FC236}">
                  <a16:creationId xmlns:a16="http://schemas.microsoft.com/office/drawing/2014/main" id="{3DC02DAE-175A-BB3F-8EBA-75A0AD3AD94E}"/>
                </a:ext>
              </a:extLst>
            </p:cNvPr>
            <p:cNvSpPr/>
            <p:nvPr/>
          </p:nvSpPr>
          <p:spPr>
            <a:xfrm>
              <a:off x="2295150" y="3820675"/>
              <a:ext cx="248525" cy="10375"/>
            </a:xfrm>
            <a:custGeom>
              <a:avLst/>
              <a:gdLst/>
              <a:ahLst/>
              <a:cxnLst/>
              <a:rect l="l" t="t" r="r" b="b"/>
              <a:pathLst>
                <a:path w="9941" h="415" extrusionOk="0">
                  <a:moveTo>
                    <a:pt x="0" y="1"/>
                  </a:moveTo>
                  <a:cubicBezTo>
                    <a:pt x="134" y="67"/>
                    <a:pt x="267" y="101"/>
                    <a:pt x="401" y="101"/>
                  </a:cubicBezTo>
                  <a:cubicBezTo>
                    <a:pt x="634" y="134"/>
                    <a:pt x="1001" y="167"/>
                    <a:pt x="1435" y="201"/>
                  </a:cubicBezTo>
                  <a:cubicBezTo>
                    <a:pt x="2335" y="301"/>
                    <a:pt x="3603" y="401"/>
                    <a:pt x="4970" y="401"/>
                  </a:cubicBezTo>
                  <a:cubicBezTo>
                    <a:pt x="5371" y="411"/>
                    <a:pt x="5760" y="415"/>
                    <a:pt x="6133" y="415"/>
                  </a:cubicBezTo>
                  <a:cubicBezTo>
                    <a:pt x="7032" y="415"/>
                    <a:pt x="7836" y="391"/>
                    <a:pt x="8473" y="368"/>
                  </a:cubicBezTo>
                  <a:cubicBezTo>
                    <a:pt x="8940" y="334"/>
                    <a:pt x="9307" y="301"/>
                    <a:pt x="9540" y="267"/>
                  </a:cubicBezTo>
                  <a:cubicBezTo>
                    <a:pt x="9674" y="267"/>
                    <a:pt x="9807" y="234"/>
                    <a:pt x="9941" y="201"/>
                  </a:cubicBezTo>
                  <a:cubicBezTo>
                    <a:pt x="9690" y="184"/>
                    <a:pt x="9449" y="176"/>
                    <a:pt x="9207" y="176"/>
                  </a:cubicBezTo>
                  <a:cubicBezTo>
                    <a:pt x="8965" y="176"/>
                    <a:pt x="8723" y="184"/>
                    <a:pt x="8473" y="201"/>
                  </a:cubicBezTo>
                  <a:cubicBezTo>
                    <a:pt x="7873" y="201"/>
                    <a:pt x="7124" y="216"/>
                    <a:pt x="6286" y="216"/>
                  </a:cubicBezTo>
                  <a:cubicBezTo>
                    <a:pt x="5867" y="216"/>
                    <a:pt x="5426" y="212"/>
                    <a:pt x="4970" y="201"/>
                  </a:cubicBezTo>
                  <a:cubicBezTo>
                    <a:pt x="3603" y="167"/>
                    <a:pt x="2369" y="134"/>
                    <a:pt x="1468" y="67"/>
                  </a:cubicBezTo>
                  <a:cubicBezTo>
                    <a:pt x="968" y="34"/>
                    <a:pt x="50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7;p76">
              <a:extLst>
                <a:ext uri="{FF2B5EF4-FFF2-40B4-BE49-F238E27FC236}">
                  <a16:creationId xmlns:a16="http://schemas.microsoft.com/office/drawing/2014/main" id="{51A577BF-F530-D483-8922-7BB26165652B}"/>
                </a:ext>
              </a:extLst>
            </p:cNvPr>
            <p:cNvSpPr/>
            <p:nvPr/>
          </p:nvSpPr>
          <p:spPr>
            <a:xfrm>
              <a:off x="2541150" y="3623025"/>
              <a:ext cx="110950" cy="201000"/>
            </a:xfrm>
            <a:custGeom>
              <a:avLst/>
              <a:gdLst/>
              <a:ahLst/>
              <a:cxnLst/>
              <a:rect l="l" t="t" r="r" b="b"/>
              <a:pathLst>
                <a:path w="4438" h="8040" extrusionOk="0">
                  <a:moveTo>
                    <a:pt x="4437" y="1"/>
                  </a:moveTo>
                  <a:cubicBezTo>
                    <a:pt x="4170" y="368"/>
                    <a:pt x="3937" y="735"/>
                    <a:pt x="3737" y="1135"/>
                  </a:cubicBezTo>
                  <a:cubicBezTo>
                    <a:pt x="3303" y="1869"/>
                    <a:pt x="2736" y="2836"/>
                    <a:pt x="2135" y="3970"/>
                  </a:cubicBezTo>
                  <a:cubicBezTo>
                    <a:pt x="1535" y="5071"/>
                    <a:pt x="968" y="6072"/>
                    <a:pt x="601" y="6806"/>
                  </a:cubicBezTo>
                  <a:cubicBezTo>
                    <a:pt x="368" y="7206"/>
                    <a:pt x="167" y="7606"/>
                    <a:pt x="1" y="8040"/>
                  </a:cubicBezTo>
                  <a:cubicBezTo>
                    <a:pt x="267" y="7673"/>
                    <a:pt x="501" y="7273"/>
                    <a:pt x="734" y="6873"/>
                  </a:cubicBezTo>
                  <a:cubicBezTo>
                    <a:pt x="1135" y="6172"/>
                    <a:pt x="1702" y="5171"/>
                    <a:pt x="2302" y="4071"/>
                  </a:cubicBezTo>
                  <a:cubicBezTo>
                    <a:pt x="2936" y="2936"/>
                    <a:pt x="3470" y="1936"/>
                    <a:pt x="3870" y="1202"/>
                  </a:cubicBezTo>
                  <a:cubicBezTo>
                    <a:pt x="4070" y="835"/>
                    <a:pt x="4270" y="401"/>
                    <a:pt x="44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8;p76">
              <a:extLst>
                <a:ext uri="{FF2B5EF4-FFF2-40B4-BE49-F238E27FC236}">
                  <a16:creationId xmlns:a16="http://schemas.microsoft.com/office/drawing/2014/main" id="{6F7A0D9D-9B1F-806A-5E6D-5237855D3EA4}"/>
                </a:ext>
              </a:extLst>
            </p:cNvPr>
            <p:cNvSpPr/>
            <p:nvPr/>
          </p:nvSpPr>
          <p:spPr>
            <a:xfrm>
              <a:off x="2694600" y="3864875"/>
              <a:ext cx="144300" cy="256050"/>
            </a:xfrm>
            <a:custGeom>
              <a:avLst/>
              <a:gdLst/>
              <a:ahLst/>
              <a:cxnLst/>
              <a:rect l="l" t="t" r="r" b="b"/>
              <a:pathLst>
                <a:path w="5772" h="10242" extrusionOk="0">
                  <a:moveTo>
                    <a:pt x="5771" y="1"/>
                  </a:moveTo>
                  <a:lnTo>
                    <a:pt x="5771" y="1"/>
                  </a:lnTo>
                  <a:cubicBezTo>
                    <a:pt x="5671" y="134"/>
                    <a:pt x="5604" y="234"/>
                    <a:pt x="5538" y="401"/>
                  </a:cubicBezTo>
                  <a:lnTo>
                    <a:pt x="4870" y="1468"/>
                  </a:lnTo>
                  <a:cubicBezTo>
                    <a:pt x="4303" y="2402"/>
                    <a:pt x="3603" y="3670"/>
                    <a:pt x="2802" y="5071"/>
                  </a:cubicBezTo>
                  <a:cubicBezTo>
                    <a:pt x="1968" y="6505"/>
                    <a:pt x="1268" y="7773"/>
                    <a:pt x="768" y="8707"/>
                  </a:cubicBezTo>
                  <a:cubicBezTo>
                    <a:pt x="534" y="9140"/>
                    <a:pt x="334" y="9541"/>
                    <a:pt x="167" y="9841"/>
                  </a:cubicBezTo>
                  <a:cubicBezTo>
                    <a:pt x="100" y="9941"/>
                    <a:pt x="34" y="10108"/>
                    <a:pt x="0" y="10241"/>
                  </a:cubicBezTo>
                  <a:cubicBezTo>
                    <a:pt x="100" y="10108"/>
                    <a:pt x="167" y="10008"/>
                    <a:pt x="234" y="9874"/>
                  </a:cubicBezTo>
                  <a:lnTo>
                    <a:pt x="901" y="8773"/>
                  </a:lnTo>
                  <a:cubicBezTo>
                    <a:pt x="1435" y="7873"/>
                    <a:pt x="2169" y="6572"/>
                    <a:pt x="2969" y="5171"/>
                  </a:cubicBezTo>
                  <a:cubicBezTo>
                    <a:pt x="3770" y="3770"/>
                    <a:pt x="4504" y="2469"/>
                    <a:pt x="5004" y="1535"/>
                  </a:cubicBezTo>
                  <a:cubicBezTo>
                    <a:pt x="5237" y="1101"/>
                    <a:pt x="5438" y="734"/>
                    <a:pt x="5571" y="434"/>
                  </a:cubicBezTo>
                  <a:cubicBezTo>
                    <a:pt x="5671" y="301"/>
                    <a:pt x="5738" y="134"/>
                    <a:pt x="5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49;p76">
              <a:extLst>
                <a:ext uri="{FF2B5EF4-FFF2-40B4-BE49-F238E27FC236}">
                  <a16:creationId xmlns:a16="http://schemas.microsoft.com/office/drawing/2014/main" id="{8ECB09CD-1D9B-0827-B36A-24C2F5A8CDBC}"/>
                </a:ext>
              </a:extLst>
            </p:cNvPr>
            <p:cNvSpPr/>
            <p:nvPr/>
          </p:nvSpPr>
          <p:spPr>
            <a:xfrm>
              <a:off x="2381875" y="4098575"/>
              <a:ext cx="314425" cy="17350"/>
            </a:xfrm>
            <a:custGeom>
              <a:avLst/>
              <a:gdLst/>
              <a:ahLst/>
              <a:cxnLst/>
              <a:rect l="l" t="t" r="r" b="b"/>
              <a:pathLst>
                <a:path w="12577" h="694" extrusionOk="0">
                  <a:moveTo>
                    <a:pt x="251" y="1"/>
                  </a:moveTo>
                  <a:cubicBezTo>
                    <a:pt x="167" y="1"/>
                    <a:pt x="84" y="9"/>
                    <a:pt x="0" y="26"/>
                  </a:cubicBezTo>
                  <a:cubicBezTo>
                    <a:pt x="167" y="59"/>
                    <a:pt x="334" y="93"/>
                    <a:pt x="467" y="126"/>
                  </a:cubicBezTo>
                  <a:cubicBezTo>
                    <a:pt x="801" y="159"/>
                    <a:pt x="1268" y="226"/>
                    <a:pt x="1835" y="293"/>
                  </a:cubicBezTo>
                  <a:cubicBezTo>
                    <a:pt x="2969" y="393"/>
                    <a:pt x="4537" y="526"/>
                    <a:pt x="6272" y="626"/>
                  </a:cubicBezTo>
                  <a:cubicBezTo>
                    <a:pt x="8006" y="693"/>
                    <a:pt x="9574" y="693"/>
                    <a:pt x="10741" y="693"/>
                  </a:cubicBezTo>
                  <a:cubicBezTo>
                    <a:pt x="11308" y="693"/>
                    <a:pt x="11775" y="660"/>
                    <a:pt x="12076" y="660"/>
                  </a:cubicBezTo>
                  <a:cubicBezTo>
                    <a:pt x="12242" y="660"/>
                    <a:pt x="12409" y="660"/>
                    <a:pt x="12576" y="626"/>
                  </a:cubicBezTo>
                  <a:cubicBezTo>
                    <a:pt x="12409" y="593"/>
                    <a:pt x="12242" y="560"/>
                    <a:pt x="12076" y="560"/>
                  </a:cubicBezTo>
                  <a:lnTo>
                    <a:pt x="10741" y="526"/>
                  </a:lnTo>
                  <a:cubicBezTo>
                    <a:pt x="9607" y="526"/>
                    <a:pt x="8006" y="493"/>
                    <a:pt x="6272" y="393"/>
                  </a:cubicBezTo>
                  <a:cubicBezTo>
                    <a:pt x="4537" y="326"/>
                    <a:pt x="2969" y="193"/>
                    <a:pt x="1835" y="126"/>
                  </a:cubicBezTo>
                  <a:lnTo>
                    <a:pt x="501" y="26"/>
                  </a:lnTo>
                  <a:cubicBezTo>
                    <a:pt x="417" y="9"/>
                    <a:pt x="334"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50;p76">
              <a:extLst>
                <a:ext uri="{FF2B5EF4-FFF2-40B4-BE49-F238E27FC236}">
                  <a16:creationId xmlns:a16="http://schemas.microsoft.com/office/drawing/2014/main" id="{5F406D67-D224-261D-FF33-3A992BCFB65F}"/>
                </a:ext>
              </a:extLst>
            </p:cNvPr>
            <p:cNvSpPr/>
            <p:nvPr/>
          </p:nvSpPr>
          <p:spPr>
            <a:xfrm>
              <a:off x="4489200" y="2427500"/>
              <a:ext cx="1192550" cy="1291500"/>
            </a:xfrm>
            <a:custGeom>
              <a:avLst/>
              <a:gdLst/>
              <a:ahLst/>
              <a:cxnLst/>
              <a:rect l="l" t="t" r="r" b="b"/>
              <a:pathLst>
                <a:path w="47702" h="51660" extrusionOk="0">
                  <a:moveTo>
                    <a:pt x="42239" y="370"/>
                  </a:moveTo>
                  <a:cubicBezTo>
                    <a:pt x="42391" y="370"/>
                    <a:pt x="42544" y="376"/>
                    <a:pt x="42698" y="388"/>
                  </a:cubicBezTo>
                  <a:cubicBezTo>
                    <a:pt x="44633" y="555"/>
                    <a:pt x="46801" y="2022"/>
                    <a:pt x="47034" y="4191"/>
                  </a:cubicBezTo>
                  <a:cubicBezTo>
                    <a:pt x="47268" y="5892"/>
                    <a:pt x="46367" y="7660"/>
                    <a:pt x="44266" y="9628"/>
                  </a:cubicBezTo>
                  <a:cubicBezTo>
                    <a:pt x="41931" y="11863"/>
                    <a:pt x="39296" y="13731"/>
                    <a:pt x="36427" y="15232"/>
                  </a:cubicBezTo>
                  <a:cubicBezTo>
                    <a:pt x="35826" y="15432"/>
                    <a:pt x="35326" y="15866"/>
                    <a:pt x="34993" y="16399"/>
                  </a:cubicBezTo>
                  <a:cubicBezTo>
                    <a:pt x="34759" y="16933"/>
                    <a:pt x="34792" y="17534"/>
                    <a:pt x="35126" y="18034"/>
                  </a:cubicBezTo>
                  <a:cubicBezTo>
                    <a:pt x="35426" y="18534"/>
                    <a:pt x="35860" y="18935"/>
                    <a:pt x="36394" y="19201"/>
                  </a:cubicBezTo>
                  <a:cubicBezTo>
                    <a:pt x="37127" y="19502"/>
                    <a:pt x="37895" y="19735"/>
                    <a:pt x="38695" y="19835"/>
                  </a:cubicBezTo>
                  <a:cubicBezTo>
                    <a:pt x="39095" y="19902"/>
                    <a:pt x="39496" y="19969"/>
                    <a:pt x="39863" y="20069"/>
                  </a:cubicBezTo>
                  <a:cubicBezTo>
                    <a:pt x="40530" y="20236"/>
                    <a:pt x="42031" y="20769"/>
                    <a:pt x="42364" y="22070"/>
                  </a:cubicBezTo>
                  <a:cubicBezTo>
                    <a:pt x="42798" y="23738"/>
                    <a:pt x="40830" y="25172"/>
                    <a:pt x="39963" y="25706"/>
                  </a:cubicBezTo>
                  <a:cubicBezTo>
                    <a:pt x="37161" y="27441"/>
                    <a:pt x="34092" y="28675"/>
                    <a:pt x="30856" y="29375"/>
                  </a:cubicBezTo>
                  <a:lnTo>
                    <a:pt x="30423" y="29442"/>
                  </a:lnTo>
                  <a:cubicBezTo>
                    <a:pt x="29389" y="29609"/>
                    <a:pt x="28354" y="29942"/>
                    <a:pt x="27420" y="30476"/>
                  </a:cubicBezTo>
                  <a:cubicBezTo>
                    <a:pt x="26386" y="31143"/>
                    <a:pt x="25552" y="32478"/>
                    <a:pt x="26019" y="33745"/>
                  </a:cubicBezTo>
                  <a:cubicBezTo>
                    <a:pt x="26429" y="34943"/>
                    <a:pt x="27792" y="35485"/>
                    <a:pt x="28954" y="35485"/>
                  </a:cubicBezTo>
                  <a:cubicBezTo>
                    <a:pt x="29022" y="35485"/>
                    <a:pt x="29089" y="35483"/>
                    <a:pt x="29155" y="35480"/>
                  </a:cubicBezTo>
                  <a:cubicBezTo>
                    <a:pt x="29922" y="35413"/>
                    <a:pt x="30723" y="35246"/>
                    <a:pt x="31490" y="34979"/>
                  </a:cubicBezTo>
                  <a:cubicBezTo>
                    <a:pt x="31857" y="34879"/>
                    <a:pt x="32257" y="34779"/>
                    <a:pt x="32658" y="34679"/>
                  </a:cubicBezTo>
                  <a:cubicBezTo>
                    <a:pt x="33125" y="34576"/>
                    <a:pt x="33630" y="34520"/>
                    <a:pt x="34142" y="34520"/>
                  </a:cubicBezTo>
                  <a:cubicBezTo>
                    <a:pt x="35789" y="34520"/>
                    <a:pt x="37514" y="35097"/>
                    <a:pt x="38328" y="36547"/>
                  </a:cubicBezTo>
                  <a:cubicBezTo>
                    <a:pt x="38929" y="37815"/>
                    <a:pt x="38929" y="39316"/>
                    <a:pt x="38262" y="40583"/>
                  </a:cubicBezTo>
                  <a:cubicBezTo>
                    <a:pt x="37561" y="41851"/>
                    <a:pt x="36627" y="42952"/>
                    <a:pt x="35526" y="43886"/>
                  </a:cubicBezTo>
                  <a:cubicBezTo>
                    <a:pt x="31724" y="47288"/>
                    <a:pt x="27087" y="49657"/>
                    <a:pt x="22117" y="50691"/>
                  </a:cubicBezTo>
                  <a:cubicBezTo>
                    <a:pt x="20219" y="51056"/>
                    <a:pt x="18470" y="51242"/>
                    <a:pt x="16826" y="51242"/>
                  </a:cubicBezTo>
                  <a:cubicBezTo>
                    <a:pt x="13672" y="51242"/>
                    <a:pt x="10904" y="50559"/>
                    <a:pt x="8207" y="49156"/>
                  </a:cubicBezTo>
                  <a:cubicBezTo>
                    <a:pt x="935" y="42518"/>
                    <a:pt x="1068" y="31744"/>
                    <a:pt x="2436" y="23838"/>
                  </a:cubicBezTo>
                  <a:cubicBezTo>
                    <a:pt x="2469" y="23538"/>
                    <a:pt x="2503" y="23238"/>
                    <a:pt x="2569" y="22937"/>
                  </a:cubicBezTo>
                  <a:cubicBezTo>
                    <a:pt x="2736" y="21770"/>
                    <a:pt x="2903" y="20569"/>
                    <a:pt x="3570" y="19635"/>
                  </a:cubicBezTo>
                  <a:cubicBezTo>
                    <a:pt x="4155" y="18863"/>
                    <a:pt x="5150" y="18304"/>
                    <a:pt x="6107" y="18304"/>
                  </a:cubicBezTo>
                  <a:cubicBezTo>
                    <a:pt x="6514" y="18304"/>
                    <a:pt x="6914" y="18405"/>
                    <a:pt x="7273" y="18634"/>
                  </a:cubicBezTo>
                  <a:cubicBezTo>
                    <a:pt x="8073" y="19135"/>
                    <a:pt x="8407" y="20102"/>
                    <a:pt x="8774" y="21003"/>
                  </a:cubicBezTo>
                  <a:cubicBezTo>
                    <a:pt x="8841" y="21236"/>
                    <a:pt x="8941" y="21503"/>
                    <a:pt x="9041" y="21703"/>
                  </a:cubicBezTo>
                  <a:cubicBezTo>
                    <a:pt x="9708" y="23304"/>
                    <a:pt x="10809" y="24639"/>
                    <a:pt x="12210" y="25639"/>
                  </a:cubicBezTo>
                  <a:cubicBezTo>
                    <a:pt x="12726" y="26001"/>
                    <a:pt x="13643" y="26523"/>
                    <a:pt x="14604" y="26523"/>
                  </a:cubicBezTo>
                  <a:cubicBezTo>
                    <a:pt x="14883" y="26523"/>
                    <a:pt x="15167" y="26479"/>
                    <a:pt x="15445" y="26373"/>
                  </a:cubicBezTo>
                  <a:cubicBezTo>
                    <a:pt x="16980" y="25806"/>
                    <a:pt x="17380" y="23972"/>
                    <a:pt x="17580" y="22437"/>
                  </a:cubicBezTo>
                  <a:lnTo>
                    <a:pt x="18681" y="14131"/>
                  </a:lnTo>
                  <a:cubicBezTo>
                    <a:pt x="18881" y="12663"/>
                    <a:pt x="19048" y="11162"/>
                    <a:pt x="19715" y="9828"/>
                  </a:cubicBezTo>
                  <a:cubicBezTo>
                    <a:pt x="20415" y="8394"/>
                    <a:pt x="21650" y="7426"/>
                    <a:pt x="22917" y="7226"/>
                  </a:cubicBezTo>
                  <a:cubicBezTo>
                    <a:pt x="23003" y="7219"/>
                    <a:pt x="23089" y="7215"/>
                    <a:pt x="23174" y="7215"/>
                  </a:cubicBezTo>
                  <a:cubicBezTo>
                    <a:pt x="23854" y="7215"/>
                    <a:pt x="24523" y="7449"/>
                    <a:pt x="25085" y="7893"/>
                  </a:cubicBezTo>
                  <a:cubicBezTo>
                    <a:pt x="25552" y="8260"/>
                    <a:pt x="25853" y="8794"/>
                    <a:pt x="25919" y="9394"/>
                  </a:cubicBezTo>
                  <a:cubicBezTo>
                    <a:pt x="25919" y="9761"/>
                    <a:pt x="25886" y="10128"/>
                    <a:pt x="25819" y="10462"/>
                  </a:cubicBezTo>
                  <a:cubicBezTo>
                    <a:pt x="25753" y="10729"/>
                    <a:pt x="25719" y="10962"/>
                    <a:pt x="25686" y="11229"/>
                  </a:cubicBezTo>
                  <a:cubicBezTo>
                    <a:pt x="25653" y="11863"/>
                    <a:pt x="25819" y="12730"/>
                    <a:pt x="26520" y="13030"/>
                  </a:cubicBezTo>
                  <a:cubicBezTo>
                    <a:pt x="26677" y="13099"/>
                    <a:pt x="26847" y="13133"/>
                    <a:pt x="27027" y="13133"/>
                  </a:cubicBezTo>
                  <a:cubicBezTo>
                    <a:pt x="27456" y="13133"/>
                    <a:pt x="27947" y="12939"/>
                    <a:pt x="28488" y="12563"/>
                  </a:cubicBezTo>
                  <a:cubicBezTo>
                    <a:pt x="30256" y="11262"/>
                    <a:pt x="31590" y="9428"/>
                    <a:pt x="32858" y="7660"/>
                  </a:cubicBezTo>
                  <a:lnTo>
                    <a:pt x="33158" y="7226"/>
                  </a:lnTo>
                  <a:cubicBezTo>
                    <a:pt x="34259" y="5625"/>
                    <a:pt x="35426" y="3957"/>
                    <a:pt x="36927" y="2656"/>
                  </a:cubicBezTo>
                  <a:cubicBezTo>
                    <a:pt x="37899" y="1778"/>
                    <a:pt x="39873" y="370"/>
                    <a:pt x="42239" y="370"/>
                  </a:cubicBezTo>
                  <a:close/>
                  <a:moveTo>
                    <a:pt x="42217" y="0"/>
                  </a:moveTo>
                  <a:cubicBezTo>
                    <a:pt x="40340" y="0"/>
                    <a:pt x="38402" y="828"/>
                    <a:pt x="36660" y="2356"/>
                  </a:cubicBezTo>
                  <a:cubicBezTo>
                    <a:pt x="35126" y="3690"/>
                    <a:pt x="33958" y="5392"/>
                    <a:pt x="32824" y="7026"/>
                  </a:cubicBezTo>
                  <a:lnTo>
                    <a:pt x="32524" y="7460"/>
                  </a:lnTo>
                  <a:cubicBezTo>
                    <a:pt x="31257" y="9261"/>
                    <a:pt x="29989" y="10996"/>
                    <a:pt x="28254" y="12263"/>
                  </a:cubicBezTo>
                  <a:cubicBezTo>
                    <a:pt x="27800" y="12574"/>
                    <a:pt x="27398" y="12747"/>
                    <a:pt x="27071" y="12747"/>
                  </a:cubicBezTo>
                  <a:cubicBezTo>
                    <a:pt x="26942" y="12747"/>
                    <a:pt x="26824" y="12720"/>
                    <a:pt x="26720" y="12663"/>
                  </a:cubicBezTo>
                  <a:cubicBezTo>
                    <a:pt x="26220" y="12463"/>
                    <a:pt x="26086" y="11796"/>
                    <a:pt x="26120" y="11296"/>
                  </a:cubicBezTo>
                  <a:cubicBezTo>
                    <a:pt x="26120" y="11062"/>
                    <a:pt x="26153" y="10829"/>
                    <a:pt x="26220" y="10562"/>
                  </a:cubicBezTo>
                  <a:cubicBezTo>
                    <a:pt x="26286" y="10195"/>
                    <a:pt x="26320" y="9795"/>
                    <a:pt x="26320" y="9394"/>
                  </a:cubicBezTo>
                  <a:cubicBezTo>
                    <a:pt x="26253" y="8694"/>
                    <a:pt x="25886" y="8027"/>
                    <a:pt x="25319" y="7593"/>
                  </a:cubicBezTo>
                  <a:cubicBezTo>
                    <a:pt x="24723" y="7082"/>
                    <a:pt x="23982" y="6837"/>
                    <a:pt x="23219" y="6837"/>
                  </a:cubicBezTo>
                  <a:cubicBezTo>
                    <a:pt x="23085" y="6837"/>
                    <a:pt x="22951" y="6844"/>
                    <a:pt x="22817" y="6859"/>
                  </a:cubicBezTo>
                  <a:cubicBezTo>
                    <a:pt x="21383" y="7059"/>
                    <a:pt x="20082" y="8093"/>
                    <a:pt x="19315" y="9695"/>
                  </a:cubicBezTo>
                  <a:cubicBezTo>
                    <a:pt x="18614" y="11062"/>
                    <a:pt x="18414" y="12597"/>
                    <a:pt x="18214" y="14098"/>
                  </a:cubicBezTo>
                  <a:lnTo>
                    <a:pt x="17146" y="22404"/>
                  </a:lnTo>
                  <a:cubicBezTo>
                    <a:pt x="16946" y="23805"/>
                    <a:pt x="16579" y="25506"/>
                    <a:pt x="15278" y="26006"/>
                  </a:cubicBezTo>
                  <a:cubicBezTo>
                    <a:pt x="15047" y="26093"/>
                    <a:pt x="14811" y="26130"/>
                    <a:pt x="14576" y="26130"/>
                  </a:cubicBezTo>
                  <a:cubicBezTo>
                    <a:pt x="13730" y="26130"/>
                    <a:pt x="12906" y="25653"/>
                    <a:pt x="12410" y="25339"/>
                  </a:cubicBezTo>
                  <a:cubicBezTo>
                    <a:pt x="11075" y="24372"/>
                    <a:pt x="10041" y="23071"/>
                    <a:pt x="9408" y="21570"/>
                  </a:cubicBezTo>
                  <a:cubicBezTo>
                    <a:pt x="9308" y="21336"/>
                    <a:pt x="9207" y="21103"/>
                    <a:pt x="9141" y="20869"/>
                  </a:cubicBezTo>
                  <a:cubicBezTo>
                    <a:pt x="8740" y="19902"/>
                    <a:pt x="8374" y="18868"/>
                    <a:pt x="7473" y="18301"/>
                  </a:cubicBezTo>
                  <a:cubicBezTo>
                    <a:pt x="7048" y="18028"/>
                    <a:pt x="6575" y="17908"/>
                    <a:pt x="6095" y="17908"/>
                  </a:cubicBezTo>
                  <a:cubicBezTo>
                    <a:pt x="4991" y="17908"/>
                    <a:pt x="3854" y="18541"/>
                    <a:pt x="3203" y="19402"/>
                  </a:cubicBezTo>
                  <a:cubicBezTo>
                    <a:pt x="2469" y="20402"/>
                    <a:pt x="2269" y="21670"/>
                    <a:pt x="2102" y="22904"/>
                  </a:cubicBezTo>
                  <a:cubicBezTo>
                    <a:pt x="2069" y="23204"/>
                    <a:pt x="2036" y="23505"/>
                    <a:pt x="1969" y="23771"/>
                  </a:cubicBezTo>
                  <a:cubicBezTo>
                    <a:pt x="1" y="35246"/>
                    <a:pt x="2069" y="44119"/>
                    <a:pt x="7940" y="49490"/>
                  </a:cubicBezTo>
                  <a:lnTo>
                    <a:pt x="8007" y="49523"/>
                  </a:lnTo>
                  <a:cubicBezTo>
                    <a:pt x="10650" y="50926"/>
                    <a:pt x="13612" y="51659"/>
                    <a:pt x="16613" y="51659"/>
                  </a:cubicBezTo>
                  <a:cubicBezTo>
                    <a:pt x="16679" y="51659"/>
                    <a:pt x="16746" y="51659"/>
                    <a:pt x="16813" y="51658"/>
                  </a:cubicBezTo>
                  <a:cubicBezTo>
                    <a:pt x="18614" y="51658"/>
                    <a:pt x="20415" y="51491"/>
                    <a:pt x="22183" y="51158"/>
                  </a:cubicBezTo>
                  <a:cubicBezTo>
                    <a:pt x="27287" y="50124"/>
                    <a:pt x="31957" y="47722"/>
                    <a:pt x="35826" y="44253"/>
                  </a:cubicBezTo>
                  <a:cubicBezTo>
                    <a:pt x="36994" y="43319"/>
                    <a:pt x="37928" y="42151"/>
                    <a:pt x="38662" y="40817"/>
                  </a:cubicBezTo>
                  <a:cubicBezTo>
                    <a:pt x="39362" y="39449"/>
                    <a:pt x="39396" y="37815"/>
                    <a:pt x="38695" y="36414"/>
                  </a:cubicBezTo>
                  <a:cubicBezTo>
                    <a:pt x="37807" y="34814"/>
                    <a:pt x="35952" y="34162"/>
                    <a:pt x="34175" y="34162"/>
                  </a:cubicBezTo>
                  <a:cubicBezTo>
                    <a:pt x="33618" y="34162"/>
                    <a:pt x="33068" y="34226"/>
                    <a:pt x="32557" y="34346"/>
                  </a:cubicBezTo>
                  <a:cubicBezTo>
                    <a:pt x="32157" y="34412"/>
                    <a:pt x="31757" y="34546"/>
                    <a:pt x="31390" y="34646"/>
                  </a:cubicBezTo>
                  <a:cubicBezTo>
                    <a:pt x="30656" y="34879"/>
                    <a:pt x="29889" y="35046"/>
                    <a:pt x="29122" y="35113"/>
                  </a:cubicBezTo>
                  <a:cubicBezTo>
                    <a:pt x="29085" y="35114"/>
                    <a:pt x="29048" y="35115"/>
                    <a:pt x="29011" y="35115"/>
                  </a:cubicBezTo>
                  <a:cubicBezTo>
                    <a:pt x="27996" y="35115"/>
                    <a:pt x="26774" y="34676"/>
                    <a:pt x="26420" y="33678"/>
                  </a:cubicBezTo>
                  <a:cubicBezTo>
                    <a:pt x="26053" y="32611"/>
                    <a:pt x="26787" y="31444"/>
                    <a:pt x="27687" y="30876"/>
                  </a:cubicBezTo>
                  <a:cubicBezTo>
                    <a:pt x="28555" y="30376"/>
                    <a:pt x="29555" y="30076"/>
                    <a:pt x="30556" y="29909"/>
                  </a:cubicBezTo>
                  <a:lnTo>
                    <a:pt x="30956" y="29842"/>
                  </a:lnTo>
                  <a:cubicBezTo>
                    <a:pt x="34225" y="29142"/>
                    <a:pt x="37361" y="27874"/>
                    <a:pt x="40196" y="26140"/>
                  </a:cubicBezTo>
                  <a:cubicBezTo>
                    <a:pt x="41130" y="25539"/>
                    <a:pt x="43298" y="23972"/>
                    <a:pt x="42798" y="22003"/>
                  </a:cubicBezTo>
                  <a:cubicBezTo>
                    <a:pt x="42431" y="20502"/>
                    <a:pt x="40730" y="19902"/>
                    <a:pt x="39996" y="19735"/>
                  </a:cubicBezTo>
                  <a:cubicBezTo>
                    <a:pt x="39629" y="19635"/>
                    <a:pt x="39196" y="19535"/>
                    <a:pt x="38795" y="19468"/>
                  </a:cubicBezTo>
                  <a:cubicBezTo>
                    <a:pt x="38028" y="19368"/>
                    <a:pt x="37294" y="19168"/>
                    <a:pt x="36594" y="18868"/>
                  </a:cubicBezTo>
                  <a:cubicBezTo>
                    <a:pt x="36127" y="18634"/>
                    <a:pt x="35760" y="18301"/>
                    <a:pt x="35493" y="17867"/>
                  </a:cubicBezTo>
                  <a:cubicBezTo>
                    <a:pt x="35259" y="17500"/>
                    <a:pt x="35193" y="17033"/>
                    <a:pt x="35393" y="16633"/>
                  </a:cubicBezTo>
                  <a:cubicBezTo>
                    <a:pt x="35693" y="16166"/>
                    <a:pt x="36127" y="15832"/>
                    <a:pt x="36627" y="15632"/>
                  </a:cubicBezTo>
                  <a:cubicBezTo>
                    <a:pt x="39529" y="14131"/>
                    <a:pt x="42198" y="12230"/>
                    <a:pt x="44566" y="9995"/>
                  </a:cubicBezTo>
                  <a:cubicBezTo>
                    <a:pt x="46734" y="7893"/>
                    <a:pt x="47702" y="5992"/>
                    <a:pt x="47468" y="4191"/>
                  </a:cubicBezTo>
                  <a:cubicBezTo>
                    <a:pt x="47201" y="2022"/>
                    <a:pt x="45133" y="221"/>
                    <a:pt x="42731" y="21"/>
                  </a:cubicBezTo>
                  <a:cubicBezTo>
                    <a:pt x="42561" y="7"/>
                    <a:pt x="42389" y="0"/>
                    <a:pt x="422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51;p76">
              <a:extLst>
                <a:ext uri="{FF2B5EF4-FFF2-40B4-BE49-F238E27FC236}">
                  <a16:creationId xmlns:a16="http://schemas.microsoft.com/office/drawing/2014/main" id="{08B228DF-A343-4839-08AD-C5626A08785D}"/>
                </a:ext>
              </a:extLst>
            </p:cNvPr>
            <p:cNvSpPr/>
            <p:nvPr/>
          </p:nvSpPr>
          <p:spPr>
            <a:xfrm>
              <a:off x="4705200" y="2472200"/>
              <a:ext cx="917350" cy="1280125"/>
            </a:xfrm>
            <a:custGeom>
              <a:avLst/>
              <a:gdLst/>
              <a:ahLst/>
              <a:cxnLst/>
              <a:rect l="l" t="t" r="r" b="b"/>
              <a:pathLst>
                <a:path w="36694" h="51205" extrusionOk="0">
                  <a:moveTo>
                    <a:pt x="36693" y="1"/>
                  </a:moveTo>
                  <a:lnTo>
                    <a:pt x="36526" y="101"/>
                  </a:lnTo>
                  <a:lnTo>
                    <a:pt x="36026" y="435"/>
                  </a:lnTo>
                  <a:cubicBezTo>
                    <a:pt x="35559" y="701"/>
                    <a:pt x="34892" y="1102"/>
                    <a:pt x="34058" y="1669"/>
                  </a:cubicBezTo>
                  <a:cubicBezTo>
                    <a:pt x="31723" y="3270"/>
                    <a:pt x="29488" y="5005"/>
                    <a:pt x="27420" y="6939"/>
                  </a:cubicBezTo>
                  <a:cubicBezTo>
                    <a:pt x="26086" y="8173"/>
                    <a:pt x="24718" y="9574"/>
                    <a:pt x="23250" y="11076"/>
                  </a:cubicBezTo>
                  <a:cubicBezTo>
                    <a:pt x="21816" y="12610"/>
                    <a:pt x="20248" y="14245"/>
                    <a:pt x="18714" y="16046"/>
                  </a:cubicBezTo>
                  <a:cubicBezTo>
                    <a:pt x="17046" y="17914"/>
                    <a:pt x="15511" y="19849"/>
                    <a:pt x="14077" y="21883"/>
                  </a:cubicBezTo>
                  <a:cubicBezTo>
                    <a:pt x="13343" y="22951"/>
                    <a:pt x="12676" y="24085"/>
                    <a:pt x="11976" y="25219"/>
                  </a:cubicBezTo>
                  <a:lnTo>
                    <a:pt x="9874" y="28688"/>
                  </a:lnTo>
                  <a:cubicBezTo>
                    <a:pt x="7206" y="33058"/>
                    <a:pt x="4737" y="37595"/>
                    <a:pt x="2569" y="42265"/>
                  </a:cubicBezTo>
                  <a:cubicBezTo>
                    <a:pt x="634" y="46568"/>
                    <a:pt x="834" y="47668"/>
                    <a:pt x="0" y="51171"/>
                  </a:cubicBezTo>
                  <a:lnTo>
                    <a:pt x="201" y="51204"/>
                  </a:lnTo>
                  <a:cubicBezTo>
                    <a:pt x="1034" y="47702"/>
                    <a:pt x="834" y="46668"/>
                    <a:pt x="2802" y="42331"/>
                  </a:cubicBezTo>
                  <a:cubicBezTo>
                    <a:pt x="4971" y="37695"/>
                    <a:pt x="7406" y="33158"/>
                    <a:pt x="10108" y="28788"/>
                  </a:cubicBezTo>
                  <a:lnTo>
                    <a:pt x="12176" y="25319"/>
                  </a:lnTo>
                  <a:cubicBezTo>
                    <a:pt x="12876" y="24185"/>
                    <a:pt x="13543" y="23084"/>
                    <a:pt x="14277" y="22017"/>
                  </a:cubicBezTo>
                  <a:cubicBezTo>
                    <a:pt x="15678" y="19982"/>
                    <a:pt x="17213" y="18047"/>
                    <a:pt x="18847" y="16179"/>
                  </a:cubicBezTo>
                  <a:cubicBezTo>
                    <a:pt x="20415" y="14411"/>
                    <a:pt x="21949" y="12743"/>
                    <a:pt x="23384" y="11209"/>
                  </a:cubicBezTo>
                  <a:cubicBezTo>
                    <a:pt x="24851" y="9708"/>
                    <a:pt x="26219" y="8307"/>
                    <a:pt x="27520" y="7073"/>
                  </a:cubicBezTo>
                  <a:cubicBezTo>
                    <a:pt x="29588" y="5138"/>
                    <a:pt x="31790" y="3370"/>
                    <a:pt x="34125" y="1736"/>
                  </a:cubicBezTo>
                  <a:cubicBezTo>
                    <a:pt x="34925" y="1168"/>
                    <a:pt x="35592" y="768"/>
                    <a:pt x="36026" y="468"/>
                  </a:cubicBezTo>
                  <a:lnTo>
                    <a:pt x="36526" y="134"/>
                  </a:lnTo>
                  <a:cubicBezTo>
                    <a:pt x="36593" y="101"/>
                    <a:pt x="36660" y="68"/>
                    <a:pt x="366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52;p76">
              <a:extLst>
                <a:ext uri="{FF2B5EF4-FFF2-40B4-BE49-F238E27FC236}">
                  <a16:creationId xmlns:a16="http://schemas.microsoft.com/office/drawing/2014/main" id="{28A4ECDF-F5B1-4239-059A-7A9A21221BBD}"/>
                </a:ext>
              </a:extLst>
            </p:cNvPr>
            <p:cNvSpPr/>
            <p:nvPr/>
          </p:nvSpPr>
          <p:spPr>
            <a:xfrm>
              <a:off x="5057125" y="2603975"/>
              <a:ext cx="10850" cy="415325"/>
            </a:xfrm>
            <a:custGeom>
              <a:avLst/>
              <a:gdLst/>
              <a:ahLst/>
              <a:cxnLst/>
              <a:rect l="l" t="t" r="r" b="b"/>
              <a:pathLst>
                <a:path w="434" h="16613" extrusionOk="0">
                  <a:moveTo>
                    <a:pt x="134" y="0"/>
                  </a:moveTo>
                  <a:cubicBezTo>
                    <a:pt x="100" y="201"/>
                    <a:pt x="100" y="434"/>
                    <a:pt x="134" y="634"/>
                  </a:cubicBezTo>
                  <a:cubicBezTo>
                    <a:pt x="167" y="1068"/>
                    <a:pt x="200" y="1668"/>
                    <a:pt x="200" y="2435"/>
                  </a:cubicBezTo>
                  <a:cubicBezTo>
                    <a:pt x="234" y="3937"/>
                    <a:pt x="200" y="6005"/>
                    <a:pt x="134" y="8306"/>
                  </a:cubicBezTo>
                  <a:cubicBezTo>
                    <a:pt x="67" y="10608"/>
                    <a:pt x="0" y="12676"/>
                    <a:pt x="0" y="14177"/>
                  </a:cubicBezTo>
                  <a:cubicBezTo>
                    <a:pt x="0" y="14944"/>
                    <a:pt x="33" y="15545"/>
                    <a:pt x="33" y="15979"/>
                  </a:cubicBezTo>
                  <a:cubicBezTo>
                    <a:pt x="33" y="16179"/>
                    <a:pt x="33" y="16412"/>
                    <a:pt x="100" y="16612"/>
                  </a:cubicBezTo>
                  <a:cubicBezTo>
                    <a:pt x="100" y="16412"/>
                    <a:pt x="134" y="16179"/>
                    <a:pt x="134" y="15979"/>
                  </a:cubicBezTo>
                  <a:cubicBezTo>
                    <a:pt x="134" y="15512"/>
                    <a:pt x="167" y="14911"/>
                    <a:pt x="167" y="14177"/>
                  </a:cubicBezTo>
                  <a:cubicBezTo>
                    <a:pt x="200" y="12643"/>
                    <a:pt x="267" y="10608"/>
                    <a:pt x="367" y="8306"/>
                  </a:cubicBezTo>
                  <a:cubicBezTo>
                    <a:pt x="434" y="6005"/>
                    <a:pt x="434" y="3937"/>
                    <a:pt x="367" y="2435"/>
                  </a:cubicBezTo>
                  <a:cubicBezTo>
                    <a:pt x="334" y="1668"/>
                    <a:pt x="267" y="1068"/>
                    <a:pt x="234" y="634"/>
                  </a:cubicBezTo>
                  <a:cubicBezTo>
                    <a:pt x="200" y="434"/>
                    <a:pt x="167" y="201"/>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53;p76">
              <a:extLst>
                <a:ext uri="{FF2B5EF4-FFF2-40B4-BE49-F238E27FC236}">
                  <a16:creationId xmlns:a16="http://schemas.microsoft.com/office/drawing/2014/main" id="{7D4D7629-02A8-8521-D422-45006FA2B93A}"/>
                </a:ext>
              </a:extLst>
            </p:cNvPr>
            <p:cNvSpPr/>
            <p:nvPr/>
          </p:nvSpPr>
          <p:spPr>
            <a:xfrm>
              <a:off x="5059625" y="2987575"/>
              <a:ext cx="495375" cy="31725"/>
            </a:xfrm>
            <a:custGeom>
              <a:avLst/>
              <a:gdLst/>
              <a:ahLst/>
              <a:cxnLst/>
              <a:rect l="l" t="t" r="r" b="b"/>
              <a:pathLst>
                <a:path w="19815" h="1269" extrusionOk="0">
                  <a:moveTo>
                    <a:pt x="13743" y="1"/>
                  </a:moveTo>
                  <a:cubicBezTo>
                    <a:pt x="12551" y="1"/>
                    <a:pt x="11242" y="34"/>
                    <a:pt x="9874" y="101"/>
                  </a:cubicBezTo>
                  <a:cubicBezTo>
                    <a:pt x="7105" y="234"/>
                    <a:pt x="4637" y="468"/>
                    <a:pt x="2869" y="735"/>
                  </a:cubicBezTo>
                  <a:cubicBezTo>
                    <a:pt x="1968" y="868"/>
                    <a:pt x="1234" y="1001"/>
                    <a:pt x="734" y="1102"/>
                  </a:cubicBezTo>
                  <a:lnTo>
                    <a:pt x="167" y="1202"/>
                  </a:lnTo>
                  <a:cubicBezTo>
                    <a:pt x="100" y="1235"/>
                    <a:pt x="34" y="1235"/>
                    <a:pt x="0" y="1268"/>
                  </a:cubicBezTo>
                  <a:lnTo>
                    <a:pt x="200" y="1268"/>
                  </a:lnTo>
                  <a:lnTo>
                    <a:pt x="767" y="1168"/>
                  </a:lnTo>
                  <a:cubicBezTo>
                    <a:pt x="1268" y="1102"/>
                    <a:pt x="1968" y="1001"/>
                    <a:pt x="2869" y="901"/>
                  </a:cubicBezTo>
                  <a:cubicBezTo>
                    <a:pt x="4670" y="701"/>
                    <a:pt x="7139" y="468"/>
                    <a:pt x="9874" y="334"/>
                  </a:cubicBezTo>
                  <a:cubicBezTo>
                    <a:pt x="11697" y="245"/>
                    <a:pt x="13417" y="216"/>
                    <a:pt x="14895" y="216"/>
                  </a:cubicBezTo>
                  <a:cubicBezTo>
                    <a:pt x="15634" y="216"/>
                    <a:pt x="16312" y="223"/>
                    <a:pt x="16912" y="234"/>
                  </a:cubicBezTo>
                  <a:cubicBezTo>
                    <a:pt x="17813" y="268"/>
                    <a:pt x="18513" y="301"/>
                    <a:pt x="19014" y="334"/>
                  </a:cubicBezTo>
                  <a:lnTo>
                    <a:pt x="19614" y="368"/>
                  </a:lnTo>
                  <a:lnTo>
                    <a:pt x="19814" y="368"/>
                  </a:lnTo>
                  <a:cubicBezTo>
                    <a:pt x="19748" y="334"/>
                    <a:pt x="19681" y="334"/>
                    <a:pt x="19614" y="334"/>
                  </a:cubicBezTo>
                  <a:lnTo>
                    <a:pt x="19047" y="234"/>
                  </a:lnTo>
                  <a:cubicBezTo>
                    <a:pt x="18547" y="201"/>
                    <a:pt x="17813" y="134"/>
                    <a:pt x="16912" y="101"/>
                  </a:cubicBezTo>
                  <a:cubicBezTo>
                    <a:pt x="16012" y="34"/>
                    <a:pt x="14936" y="1"/>
                    <a:pt x="137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54;p76">
              <a:extLst>
                <a:ext uri="{FF2B5EF4-FFF2-40B4-BE49-F238E27FC236}">
                  <a16:creationId xmlns:a16="http://schemas.microsoft.com/office/drawing/2014/main" id="{5A4ACAD6-7FBD-213B-FDD4-68D095B4C811}"/>
                </a:ext>
              </a:extLst>
            </p:cNvPr>
            <p:cNvSpPr/>
            <p:nvPr/>
          </p:nvSpPr>
          <p:spPr>
            <a:xfrm>
              <a:off x="4615975" y="2878325"/>
              <a:ext cx="160125" cy="642150"/>
            </a:xfrm>
            <a:custGeom>
              <a:avLst/>
              <a:gdLst/>
              <a:ahLst/>
              <a:cxnLst/>
              <a:rect l="l" t="t" r="r" b="b"/>
              <a:pathLst>
                <a:path w="6405" h="25686" extrusionOk="0">
                  <a:moveTo>
                    <a:pt x="0" y="1"/>
                  </a:moveTo>
                  <a:cubicBezTo>
                    <a:pt x="0" y="68"/>
                    <a:pt x="34" y="168"/>
                    <a:pt x="67" y="268"/>
                  </a:cubicBezTo>
                  <a:lnTo>
                    <a:pt x="234" y="1002"/>
                  </a:lnTo>
                  <a:cubicBezTo>
                    <a:pt x="434" y="1669"/>
                    <a:pt x="667" y="2603"/>
                    <a:pt x="968" y="3737"/>
                  </a:cubicBezTo>
                  <a:cubicBezTo>
                    <a:pt x="1535" y="6072"/>
                    <a:pt x="2302" y="9308"/>
                    <a:pt x="3102" y="12877"/>
                  </a:cubicBezTo>
                  <a:cubicBezTo>
                    <a:pt x="3903" y="16446"/>
                    <a:pt x="4670" y="19648"/>
                    <a:pt x="5304" y="21983"/>
                  </a:cubicBezTo>
                  <a:cubicBezTo>
                    <a:pt x="5604" y="23151"/>
                    <a:pt x="5871" y="24085"/>
                    <a:pt x="6071" y="24719"/>
                  </a:cubicBezTo>
                  <a:cubicBezTo>
                    <a:pt x="6171" y="25019"/>
                    <a:pt x="6238" y="25252"/>
                    <a:pt x="6305" y="25452"/>
                  </a:cubicBezTo>
                  <a:cubicBezTo>
                    <a:pt x="6338" y="25519"/>
                    <a:pt x="6371" y="25619"/>
                    <a:pt x="6405" y="25686"/>
                  </a:cubicBezTo>
                  <a:cubicBezTo>
                    <a:pt x="6405" y="25619"/>
                    <a:pt x="6371" y="25519"/>
                    <a:pt x="6371" y="25419"/>
                  </a:cubicBezTo>
                  <a:lnTo>
                    <a:pt x="6171" y="24685"/>
                  </a:lnTo>
                  <a:cubicBezTo>
                    <a:pt x="6004" y="24018"/>
                    <a:pt x="5738" y="23084"/>
                    <a:pt x="5471" y="21950"/>
                  </a:cubicBezTo>
                  <a:cubicBezTo>
                    <a:pt x="4870" y="19615"/>
                    <a:pt x="4136" y="16379"/>
                    <a:pt x="3303" y="12810"/>
                  </a:cubicBezTo>
                  <a:cubicBezTo>
                    <a:pt x="2502" y="9241"/>
                    <a:pt x="1735" y="6039"/>
                    <a:pt x="1101" y="3704"/>
                  </a:cubicBezTo>
                  <a:cubicBezTo>
                    <a:pt x="801" y="2536"/>
                    <a:pt x="534" y="1602"/>
                    <a:pt x="334" y="968"/>
                  </a:cubicBezTo>
                  <a:cubicBezTo>
                    <a:pt x="234" y="668"/>
                    <a:pt x="167" y="435"/>
                    <a:pt x="100" y="234"/>
                  </a:cubicBezTo>
                  <a:cubicBezTo>
                    <a:pt x="67" y="134"/>
                    <a:pt x="34" y="6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5;p76">
              <a:extLst>
                <a:ext uri="{FF2B5EF4-FFF2-40B4-BE49-F238E27FC236}">
                  <a16:creationId xmlns:a16="http://schemas.microsoft.com/office/drawing/2014/main" id="{27DC6D0E-70DD-4FB2-5DD5-3A7C085A74D2}"/>
                </a:ext>
              </a:extLst>
            </p:cNvPr>
            <p:cNvSpPr/>
            <p:nvPr/>
          </p:nvSpPr>
          <p:spPr>
            <a:xfrm>
              <a:off x="4776075" y="3404550"/>
              <a:ext cx="670500" cy="115925"/>
            </a:xfrm>
            <a:custGeom>
              <a:avLst/>
              <a:gdLst/>
              <a:ahLst/>
              <a:cxnLst/>
              <a:rect l="l" t="t" r="r" b="b"/>
              <a:pathLst>
                <a:path w="26820" h="4637" extrusionOk="0">
                  <a:moveTo>
                    <a:pt x="26820" y="0"/>
                  </a:moveTo>
                  <a:cubicBezTo>
                    <a:pt x="26720" y="0"/>
                    <a:pt x="26620" y="0"/>
                    <a:pt x="26553" y="34"/>
                  </a:cubicBezTo>
                  <a:lnTo>
                    <a:pt x="25752" y="134"/>
                  </a:lnTo>
                  <a:cubicBezTo>
                    <a:pt x="25052" y="200"/>
                    <a:pt x="24085" y="334"/>
                    <a:pt x="22884" y="534"/>
                  </a:cubicBezTo>
                  <a:cubicBezTo>
                    <a:pt x="20415" y="934"/>
                    <a:pt x="17080" y="1501"/>
                    <a:pt x="13377" y="2202"/>
                  </a:cubicBezTo>
                  <a:cubicBezTo>
                    <a:pt x="9708" y="2902"/>
                    <a:pt x="6339" y="3536"/>
                    <a:pt x="3937" y="3936"/>
                  </a:cubicBezTo>
                  <a:lnTo>
                    <a:pt x="1068" y="4437"/>
                  </a:lnTo>
                  <a:lnTo>
                    <a:pt x="268" y="4570"/>
                  </a:lnTo>
                  <a:cubicBezTo>
                    <a:pt x="168" y="4604"/>
                    <a:pt x="101" y="4604"/>
                    <a:pt x="1" y="4637"/>
                  </a:cubicBezTo>
                  <a:lnTo>
                    <a:pt x="268" y="4637"/>
                  </a:lnTo>
                  <a:lnTo>
                    <a:pt x="1068" y="4537"/>
                  </a:lnTo>
                  <a:cubicBezTo>
                    <a:pt x="1769" y="4437"/>
                    <a:pt x="2736" y="4303"/>
                    <a:pt x="3970" y="4103"/>
                  </a:cubicBezTo>
                  <a:cubicBezTo>
                    <a:pt x="6405" y="3736"/>
                    <a:pt x="9741" y="3136"/>
                    <a:pt x="13444" y="2435"/>
                  </a:cubicBezTo>
                  <a:cubicBezTo>
                    <a:pt x="17113" y="1735"/>
                    <a:pt x="20482" y="1134"/>
                    <a:pt x="22884" y="701"/>
                  </a:cubicBezTo>
                  <a:lnTo>
                    <a:pt x="25752" y="200"/>
                  </a:lnTo>
                  <a:lnTo>
                    <a:pt x="26553" y="67"/>
                  </a:lnTo>
                  <a:cubicBezTo>
                    <a:pt x="26653" y="67"/>
                    <a:pt x="26720" y="34"/>
                    <a:pt x="26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56;p76">
              <a:extLst>
                <a:ext uri="{FF2B5EF4-FFF2-40B4-BE49-F238E27FC236}">
                  <a16:creationId xmlns:a16="http://schemas.microsoft.com/office/drawing/2014/main" id="{1EC5F14E-D693-711F-9A4B-DF2400F4243B}"/>
                </a:ext>
              </a:extLst>
            </p:cNvPr>
            <p:cNvSpPr/>
            <p:nvPr/>
          </p:nvSpPr>
          <p:spPr>
            <a:xfrm>
              <a:off x="2659575" y="707600"/>
              <a:ext cx="2116525" cy="4311475"/>
            </a:xfrm>
            <a:custGeom>
              <a:avLst/>
              <a:gdLst/>
              <a:ahLst/>
              <a:cxnLst/>
              <a:rect l="l" t="t" r="r" b="b"/>
              <a:pathLst>
                <a:path w="84661" h="172459" extrusionOk="0">
                  <a:moveTo>
                    <a:pt x="13348" y="1"/>
                  </a:moveTo>
                  <a:cubicBezTo>
                    <a:pt x="6371" y="1"/>
                    <a:pt x="667" y="5659"/>
                    <a:pt x="634" y="12677"/>
                  </a:cubicBezTo>
                  <a:lnTo>
                    <a:pt x="34" y="159382"/>
                  </a:lnTo>
                  <a:cubicBezTo>
                    <a:pt x="0" y="166420"/>
                    <a:pt x="5671" y="172158"/>
                    <a:pt x="12676" y="172191"/>
                  </a:cubicBezTo>
                  <a:lnTo>
                    <a:pt x="71218" y="172458"/>
                  </a:lnTo>
                  <a:cubicBezTo>
                    <a:pt x="71238" y="172458"/>
                    <a:pt x="71259" y="172458"/>
                    <a:pt x="71280" y="172458"/>
                  </a:cubicBezTo>
                  <a:cubicBezTo>
                    <a:pt x="78290" y="172458"/>
                    <a:pt x="83994" y="166800"/>
                    <a:pt x="84027" y="159782"/>
                  </a:cubicBezTo>
                  <a:lnTo>
                    <a:pt x="84627" y="13044"/>
                  </a:lnTo>
                  <a:cubicBezTo>
                    <a:pt x="84661" y="6005"/>
                    <a:pt x="78990" y="301"/>
                    <a:pt x="71952" y="268"/>
                  </a:cubicBezTo>
                  <a:lnTo>
                    <a:pt x="13410" y="1"/>
                  </a:lnTo>
                  <a:cubicBezTo>
                    <a:pt x="13389" y="1"/>
                    <a:pt x="13369" y="1"/>
                    <a:pt x="133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57;p76">
              <a:extLst>
                <a:ext uri="{FF2B5EF4-FFF2-40B4-BE49-F238E27FC236}">
                  <a16:creationId xmlns:a16="http://schemas.microsoft.com/office/drawing/2014/main" id="{279562D1-06DF-230A-E7BC-EA2B9323E708}"/>
                </a:ext>
              </a:extLst>
            </p:cNvPr>
            <p:cNvSpPr/>
            <p:nvPr/>
          </p:nvSpPr>
          <p:spPr>
            <a:xfrm>
              <a:off x="2756300" y="834375"/>
              <a:ext cx="1923075" cy="4032925"/>
            </a:xfrm>
            <a:custGeom>
              <a:avLst/>
              <a:gdLst/>
              <a:ahLst/>
              <a:cxnLst/>
              <a:rect l="l" t="t" r="r" b="b"/>
              <a:pathLst>
                <a:path w="76923" h="161317" extrusionOk="0">
                  <a:moveTo>
                    <a:pt x="9513" y="0"/>
                  </a:moveTo>
                  <a:cubicBezTo>
                    <a:pt x="4604" y="0"/>
                    <a:pt x="634" y="3990"/>
                    <a:pt x="601" y="8873"/>
                  </a:cubicBezTo>
                  <a:lnTo>
                    <a:pt x="1" y="152109"/>
                  </a:lnTo>
                  <a:cubicBezTo>
                    <a:pt x="1" y="157013"/>
                    <a:pt x="3970" y="161049"/>
                    <a:pt x="8907" y="161049"/>
                  </a:cubicBezTo>
                  <a:lnTo>
                    <a:pt x="67315" y="161316"/>
                  </a:lnTo>
                  <a:cubicBezTo>
                    <a:pt x="67336" y="161316"/>
                    <a:pt x="67356" y="161316"/>
                    <a:pt x="67377" y="161316"/>
                  </a:cubicBezTo>
                  <a:cubicBezTo>
                    <a:pt x="72253" y="161316"/>
                    <a:pt x="76255" y="157359"/>
                    <a:pt x="76255" y="152443"/>
                  </a:cubicBezTo>
                  <a:lnTo>
                    <a:pt x="76889" y="9240"/>
                  </a:lnTo>
                  <a:cubicBezTo>
                    <a:pt x="76922" y="4303"/>
                    <a:pt x="72919" y="267"/>
                    <a:pt x="67983" y="234"/>
                  </a:cubicBezTo>
                  <a:lnTo>
                    <a:pt x="56641" y="201"/>
                  </a:lnTo>
                  <a:cubicBezTo>
                    <a:pt x="55107" y="234"/>
                    <a:pt x="53839" y="1501"/>
                    <a:pt x="53873" y="3069"/>
                  </a:cubicBezTo>
                  <a:lnTo>
                    <a:pt x="53873" y="5104"/>
                  </a:lnTo>
                  <a:cubicBezTo>
                    <a:pt x="53906" y="6672"/>
                    <a:pt x="52672" y="7939"/>
                    <a:pt x="51104" y="7973"/>
                  </a:cubicBezTo>
                  <a:lnTo>
                    <a:pt x="28988" y="7873"/>
                  </a:lnTo>
                  <a:cubicBezTo>
                    <a:pt x="27420" y="7839"/>
                    <a:pt x="26219" y="6538"/>
                    <a:pt x="26253" y="5004"/>
                  </a:cubicBezTo>
                  <a:lnTo>
                    <a:pt x="26253" y="2936"/>
                  </a:lnTo>
                  <a:cubicBezTo>
                    <a:pt x="26286" y="1368"/>
                    <a:pt x="25052" y="67"/>
                    <a:pt x="23518" y="34"/>
                  </a:cubicBezTo>
                  <a:lnTo>
                    <a:pt x="19515" y="34"/>
                  </a:lnTo>
                  <a:lnTo>
                    <a:pt x="9574" y="0"/>
                  </a:lnTo>
                  <a:cubicBezTo>
                    <a:pt x="9554" y="0"/>
                    <a:pt x="9533" y="0"/>
                    <a:pt x="95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058;p76">
              <a:extLst>
                <a:ext uri="{FF2B5EF4-FFF2-40B4-BE49-F238E27FC236}">
                  <a16:creationId xmlns:a16="http://schemas.microsoft.com/office/drawing/2014/main" id="{36C40868-3686-32D7-5A7C-57E7CCAF7E7C}"/>
                </a:ext>
              </a:extLst>
            </p:cNvPr>
            <p:cNvSpPr/>
            <p:nvPr/>
          </p:nvSpPr>
          <p:spPr>
            <a:xfrm>
              <a:off x="3584400" y="4548700"/>
              <a:ext cx="70075" cy="60375"/>
            </a:xfrm>
            <a:custGeom>
              <a:avLst/>
              <a:gdLst/>
              <a:ahLst/>
              <a:cxnLst/>
              <a:rect l="l" t="t" r="r" b="b"/>
              <a:pathLst>
                <a:path w="2803" h="2415" extrusionOk="0">
                  <a:moveTo>
                    <a:pt x="1602" y="0"/>
                  </a:moveTo>
                  <a:cubicBezTo>
                    <a:pt x="534" y="0"/>
                    <a:pt x="0" y="1268"/>
                    <a:pt x="734" y="2035"/>
                  </a:cubicBezTo>
                  <a:cubicBezTo>
                    <a:pt x="984" y="2297"/>
                    <a:pt x="1300" y="2415"/>
                    <a:pt x="1609" y="2415"/>
                  </a:cubicBezTo>
                  <a:cubicBezTo>
                    <a:pt x="2207" y="2415"/>
                    <a:pt x="2780" y="1972"/>
                    <a:pt x="2802" y="1268"/>
                  </a:cubicBezTo>
                  <a:cubicBezTo>
                    <a:pt x="2802" y="568"/>
                    <a:pt x="2269" y="34"/>
                    <a:pt x="1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59;p76">
              <a:extLst>
                <a:ext uri="{FF2B5EF4-FFF2-40B4-BE49-F238E27FC236}">
                  <a16:creationId xmlns:a16="http://schemas.microsoft.com/office/drawing/2014/main" id="{B581EBFB-025E-F00D-3735-6EF428033E73}"/>
                </a:ext>
              </a:extLst>
            </p:cNvPr>
            <p:cNvSpPr/>
            <p:nvPr/>
          </p:nvSpPr>
          <p:spPr>
            <a:xfrm>
              <a:off x="3676975" y="4549525"/>
              <a:ext cx="70900" cy="60175"/>
            </a:xfrm>
            <a:custGeom>
              <a:avLst/>
              <a:gdLst/>
              <a:ahLst/>
              <a:cxnLst/>
              <a:rect l="l" t="t" r="r" b="b"/>
              <a:pathLst>
                <a:path w="2836" h="2407" extrusionOk="0">
                  <a:moveTo>
                    <a:pt x="1635" y="1"/>
                  </a:moveTo>
                  <a:cubicBezTo>
                    <a:pt x="567" y="1"/>
                    <a:pt x="0" y="1268"/>
                    <a:pt x="734" y="2036"/>
                  </a:cubicBezTo>
                  <a:cubicBezTo>
                    <a:pt x="990" y="2291"/>
                    <a:pt x="1301" y="2406"/>
                    <a:pt x="1605" y="2406"/>
                  </a:cubicBezTo>
                  <a:cubicBezTo>
                    <a:pt x="2213" y="2406"/>
                    <a:pt x="2791" y="1947"/>
                    <a:pt x="2835" y="1235"/>
                  </a:cubicBezTo>
                  <a:cubicBezTo>
                    <a:pt x="2835" y="568"/>
                    <a:pt x="2302" y="1"/>
                    <a:pt x="16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60;p76">
              <a:extLst>
                <a:ext uri="{FF2B5EF4-FFF2-40B4-BE49-F238E27FC236}">
                  <a16:creationId xmlns:a16="http://schemas.microsoft.com/office/drawing/2014/main" id="{B3400243-FEEA-75B6-4710-F0BC416ADA37}"/>
                </a:ext>
              </a:extLst>
            </p:cNvPr>
            <p:cNvSpPr/>
            <p:nvPr/>
          </p:nvSpPr>
          <p:spPr>
            <a:xfrm>
              <a:off x="3770375" y="4549525"/>
              <a:ext cx="70900" cy="60400"/>
            </a:xfrm>
            <a:custGeom>
              <a:avLst/>
              <a:gdLst/>
              <a:ahLst/>
              <a:cxnLst/>
              <a:rect l="l" t="t" r="r" b="b"/>
              <a:pathLst>
                <a:path w="2836" h="2416" extrusionOk="0">
                  <a:moveTo>
                    <a:pt x="1635" y="1"/>
                  </a:moveTo>
                  <a:cubicBezTo>
                    <a:pt x="567" y="1"/>
                    <a:pt x="0" y="1268"/>
                    <a:pt x="734" y="2036"/>
                  </a:cubicBezTo>
                  <a:cubicBezTo>
                    <a:pt x="995" y="2297"/>
                    <a:pt x="1315" y="2415"/>
                    <a:pt x="1625" y="2415"/>
                  </a:cubicBezTo>
                  <a:cubicBezTo>
                    <a:pt x="2225" y="2415"/>
                    <a:pt x="2791" y="1972"/>
                    <a:pt x="2835" y="1268"/>
                  </a:cubicBezTo>
                  <a:cubicBezTo>
                    <a:pt x="2835" y="568"/>
                    <a:pt x="2302" y="34"/>
                    <a:pt x="16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61;p76">
              <a:extLst>
                <a:ext uri="{FF2B5EF4-FFF2-40B4-BE49-F238E27FC236}">
                  <a16:creationId xmlns:a16="http://schemas.microsoft.com/office/drawing/2014/main" id="{E21C81FC-091B-36C9-0944-B426185E6BE6}"/>
                </a:ext>
              </a:extLst>
            </p:cNvPr>
            <p:cNvSpPr/>
            <p:nvPr/>
          </p:nvSpPr>
          <p:spPr>
            <a:xfrm>
              <a:off x="4561750" y="2576450"/>
              <a:ext cx="29225" cy="23375"/>
            </a:xfrm>
            <a:custGeom>
              <a:avLst/>
              <a:gdLst/>
              <a:ahLst/>
              <a:cxnLst/>
              <a:rect l="l" t="t" r="r" b="b"/>
              <a:pathLst>
                <a:path w="1169" h="935" extrusionOk="0">
                  <a:moveTo>
                    <a:pt x="568" y="1"/>
                  </a:moveTo>
                  <a:cubicBezTo>
                    <a:pt x="1" y="34"/>
                    <a:pt x="1" y="901"/>
                    <a:pt x="568" y="935"/>
                  </a:cubicBezTo>
                  <a:cubicBezTo>
                    <a:pt x="1168" y="901"/>
                    <a:pt x="1168" y="34"/>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62;p76">
              <a:extLst>
                <a:ext uri="{FF2B5EF4-FFF2-40B4-BE49-F238E27FC236}">
                  <a16:creationId xmlns:a16="http://schemas.microsoft.com/office/drawing/2014/main" id="{67CF23E0-ECB7-926D-ECED-F67A76845967}"/>
                </a:ext>
              </a:extLst>
            </p:cNvPr>
            <p:cNvSpPr/>
            <p:nvPr/>
          </p:nvSpPr>
          <p:spPr>
            <a:xfrm>
              <a:off x="4560925" y="2655675"/>
              <a:ext cx="22550" cy="23375"/>
            </a:xfrm>
            <a:custGeom>
              <a:avLst/>
              <a:gdLst/>
              <a:ahLst/>
              <a:cxnLst/>
              <a:rect l="l" t="t" r="r" b="b"/>
              <a:pathLst>
                <a:path w="902" h="935" extrusionOk="0">
                  <a:moveTo>
                    <a:pt x="501" y="1"/>
                  </a:moveTo>
                  <a:cubicBezTo>
                    <a:pt x="234" y="1"/>
                    <a:pt x="34" y="167"/>
                    <a:pt x="34" y="434"/>
                  </a:cubicBezTo>
                  <a:cubicBezTo>
                    <a:pt x="1" y="668"/>
                    <a:pt x="134" y="901"/>
                    <a:pt x="401" y="935"/>
                  </a:cubicBezTo>
                  <a:cubicBezTo>
                    <a:pt x="634" y="935"/>
                    <a:pt x="835" y="768"/>
                    <a:pt x="868" y="534"/>
                  </a:cubicBezTo>
                  <a:cubicBezTo>
                    <a:pt x="901" y="267"/>
                    <a:pt x="734" y="34"/>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63;p76">
              <a:extLst>
                <a:ext uri="{FF2B5EF4-FFF2-40B4-BE49-F238E27FC236}">
                  <a16:creationId xmlns:a16="http://schemas.microsoft.com/office/drawing/2014/main" id="{2BE2C34A-79F2-808A-13FD-C26254F1F1E5}"/>
                </a:ext>
              </a:extLst>
            </p:cNvPr>
            <p:cNvSpPr/>
            <p:nvPr/>
          </p:nvSpPr>
          <p:spPr>
            <a:xfrm>
              <a:off x="4544525" y="2734050"/>
              <a:ext cx="31175" cy="23425"/>
            </a:xfrm>
            <a:custGeom>
              <a:avLst/>
              <a:gdLst/>
              <a:ahLst/>
              <a:cxnLst/>
              <a:rect l="l" t="t" r="r" b="b"/>
              <a:pathLst>
                <a:path w="1247" h="937" extrusionOk="0">
                  <a:moveTo>
                    <a:pt x="688" y="0"/>
                  </a:moveTo>
                  <a:cubicBezTo>
                    <a:pt x="150" y="0"/>
                    <a:pt x="1" y="739"/>
                    <a:pt x="523" y="935"/>
                  </a:cubicBezTo>
                  <a:cubicBezTo>
                    <a:pt x="535" y="936"/>
                    <a:pt x="546" y="936"/>
                    <a:pt x="557" y="936"/>
                  </a:cubicBezTo>
                  <a:cubicBezTo>
                    <a:pt x="1097" y="936"/>
                    <a:pt x="1246" y="165"/>
                    <a:pt x="723" y="1"/>
                  </a:cubicBezTo>
                  <a:cubicBezTo>
                    <a:pt x="711" y="0"/>
                    <a:pt x="699" y="0"/>
                    <a:pt x="6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64;p76">
              <a:extLst>
                <a:ext uri="{FF2B5EF4-FFF2-40B4-BE49-F238E27FC236}">
                  <a16:creationId xmlns:a16="http://schemas.microsoft.com/office/drawing/2014/main" id="{8861ECD7-A3D7-9908-CFEB-BE5567247970}"/>
                </a:ext>
              </a:extLst>
            </p:cNvPr>
            <p:cNvSpPr/>
            <p:nvPr/>
          </p:nvSpPr>
          <p:spPr>
            <a:xfrm>
              <a:off x="4525800" y="2810575"/>
              <a:ext cx="31275" cy="23700"/>
            </a:xfrm>
            <a:custGeom>
              <a:avLst/>
              <a:gdLst/>
              <a:ahLst/>
              <a:cxnLst/>
              <a:rect l="l" t="t" r="r" b="b"/>
              <a:pathLst>
                <a:path w="1251" h="948" extrusionOk="0">
                  <a:moveTo>
                    <a:pt x="648" y="0"/>
                  </a:moveTo>
                  <a:cubicBezTo>
                    <a:pt x="180" y="0"/>
                    <a:pt x="0" y="723"/>
                    <a:pt x="472" y="943"/>
                  </a:cubicBezTo>
                  <a:cubicBezTo>
                    <a:pt x="495" y="946"/>
                    <a:pt x="518" y="947"/>
                    <a:pt x="540" y="947"/>
                  </a:cubicBezTo>
                  <a:cubicBezTo>
                    <a:pt x="1057" y="947"/>
                    <a:pt x="1250" y="233"/>
                    <a:pt x="738" y="9"/>
                  </a:cubicBezTo>
                  <a:cubicBezTo>
                    <a:pt x="707" y="3"/>
                    <a:pt x="677" y="0"/>
                    <a:pt x="6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65;p76">
              <a:extLst>
                <a:ext uri="{FF2B5EF4-FFF2-40B4-BE49-F238E27FC236}">
                  <a16:creationId xmlns:a16="http://schemas.microsoft.com/office/drawing/2014/main" id="{C0168B98-C907-93B0-F9CB-9F7C06A56D4E}"/>
                </a:ext>
              </a:extLst>
            </p:cNvPr>
            <p:cNvSpPr/>
            <p:nvPr/>
          </p:nvSpPr>
          <p:spPr>
            <a:xfrm>
              <a:off x="4498375" y="2884500"/>
              <a:ext cx="30125" cy="24300"/>
            </a:xfrm>
            <a:custGeom>
              <a:avLst/>
              <a:gdLst/>
              <a:ahLst/>
              <a:cxnLst/>
              <a:rect l="l" t="t" r="r" b="b"/>
              <a:pathLst>
                <a:path w="1205" h="972" extrusionOk="0">
                  <a:moveTo>
                    <a:pt x="621" y="1"/>
                  </a:moveTo>
                  <a:cubicBezTo>
                    <a:pt x="549" y="1"/>
                    <a:pt x="475" y="17"/>
                    <a:pt x="401" y="54"/>
                  </a:cubicBezTo>
                  <a:cubicBezTo>
                    <a:pt x="1" y="254"/>
                    <a:pt x="68" y="855"/>
                    <a:pt x="501" y="955"/>
                  </a:cubicBezTo>
                  <a:cubicBezTo>
                    <a:pt x="542" y="966"/>
                    <a:pt x="584" y="972"/>
                    <a:pt x="625" y="972"/>
                  </a:cubicBezTo>
                  <a:cubicBezTo>
                    <a:pt x="822" y="972"/>
                    <a:pt x="1013" y="847"/>
                    <a:pt x="1068" y="655"/>
                  </a:cubicBezTo>
                  <a:cubicBezTo>
                    <a:pt x="1204" y="328"/>
                    <a:pt x="940" y="1"/>
                    <a:pt x="6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66;p76">
              <a:extLst>
                <a:ext uri="{FF2B5EF4-FFF2-40B4-BE49-F238E27FC236}">
                  <a16:creationId xmlns:a16="http://schemas.microsoft.com/office/drawing/2014/main" id="{5FE1C5C8-7DE7-BAAF-CCAC-7F1155AA9FAB}"/>
                </a:ext>
              </a:extLst>
            </p:cNvPr>
            <p:cNvSpPr/>
            <p:nvPr/>
          </p:nvSpPr>
          <p:spPr>
            <a:xfrm>
              <a:off x="4468450" y="2958775"/>
              <a:ext cx="28400" cy="21600"/>
            </a:xfrm>
            <a:custGeom>
              <a:avLst/>
              <a:gdLst/>
              <a:ahLst/>
              <a:cxnLst/>
              <a:rect l="l" t="t" r="r" b="b"/>
              <a:pathLst>
                <a:path w="1136" h="864" extrusionOk="0">
                  <a:moveTo>
                    <a:pt x="638" y="0"/>
                  </a:moveTo>
                  <a:cubicBezTo>
                    <a:pt x="242" y="0"/>
                    <a:pt x="1" y="550"/>
                    <a:pt x="364" y="853"/>
                  </a:cubicBezTo>
                  <a:cubicBezTo>
                    <a:pt x="400" y="860"/>
                    <a:pt x="435" y="863"/>
                    <a:pt x="469" y="863"/>
                  </a:cubicBezTo>
                  <a:cubicBezTo>
                    <a:pt x="904" y="863"/>
                    <a:pt x="1136" y="297"/>
                    <a:pt x="764" y="19"/>
                  </a:cubicBezTo>
                  <a:cubicBezTo>
                    <a:pt x="721" y="6"/>
                    <a:pt x="679" y="0"/>
                    <a:pt x="6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67;p76">
              <a:extLst>
                <a:ext uri="{FF2B5EF4-FFF2-40B4-BE49-F238E27FC236}">
                  <a16:creationId xmlns:a16="http://schemas.microsoft.com/office/drawing/2014/main" id="{588C7258-9834-2305-39B7-B7FB8752983C}"/>
                </a:ext>
              </a:extLst>
            </p:cNvPr>
            <p:cNvSpPr/>
            <p:nvPr/>
          </p:nvSpPr>
          <p:spPr>
            <a:xfrm>
              <a:off x="4431675" y="3026925"/>
              <a:ext cx="27700" cy="22725"/>
            </a:xfrm>
            <a:custGeom>
              <a:avLst/>
              <a:gdLst/>
              <a:ahLst/>
              <a:cxnLst/>
              <a:rect l="l" t="t" r="r" b="b"/>
              <a:pathLst>
                <a:path w="1108" h="909" extrusionOk="0">
                  <a:moveTo>
                    <a:pt x="532" y="0"/>
                  </a:moveTo>
                  <a:cubicBezTo>
                    <a:pt x="380" y="0"/>
                    <a:pt x="225" y="91"/>
                    <a:pt x="134" y="228"/>
                  </a:cubicBezTo>
                  <a:cubicBezTo>
                    <a:pt x="0" y="428"/>
                    <a:pt x="34" y="695"/>
                    <a:pt x="234" y="862"/>
                  </a:cubicBezTo>
                  <a:cubicBezTo>
                    <a:pt x="303" y="894"/>
                    <a:pt x="371" y="909"/>
                    <a:pt x="435" y="909"/>
                  </a:cubicBezTo>
                  <a:cubicBezTo>
                    <a:pt x="837" y="909"/>
                    <a:pt x="1108" y="349"/>
                    <a:pt x="734" y="61"/>
                  </a:cubicBezTo>
                  <a:cubicBezTo>
                    <a:pt x="671" y="19"/>
                    <a:pt x="602" y="0"/>
                    <a:pt x="5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68;p76">
              <a:extLst>
                <a:ext uri="{FF2B5EF4-FFF2-40B4-BE49-F238E27FC236}">
                  <a16:creationId xmlns:a16="http://schemas.microsoft.com/office/drawing/2014/main" id="{07E160FE-835A-AB53-7436-4FF0EF5CF4F9}"/>
                </a:ext>
              </a:extLst>
            </p:cNvPr>
            <p:cNvSpPr/>
            <p:nvPr/>
          </p:nvSpPr>
          <p:spPr>
            <a:xfrm>
              <a:off x="4383300" y="3091900"/>
              <a:ext cx="30800" cy="22675"/>
            </a:xfrm>
            <a:custGeom>
              <a:avLst/>
              <a:gdLst/>
              <a:ahLst/>
              <a:cxnLst/>
              <a:rect l="l" t="t" r="r" b="b"/>
              <a:pathLst>
                <a:path w="1232" h="907" extrusionOk="0">
                  <a:moveTo>
                    <a:pt x="659" y="0"/>
                  </a:moveTo>
                  <a:cubicBezTo>
                    <a:pt x="270" y="0"/>
                    <a:pt x="0" y="497"/>
                    <a:pt x="334" y="831"/>
                  </a:cubicBezTo>
                  <a:cubicBezTo>
                    <a:pt x="421" y="884"/>
                    <a:pt x="508" y="907"/>
                    <a:pt x="589" y="907"/>
                  </a:cubicBezTo>
                  <a:cubicBezTo>
                    <a:pt x="971" y="907"/>
                    <a:pt x="1232" y="394"/>
                    <a:pt x="901" y="64"/>
                  </a:cubicBezTo>
                  <a:cubicBezTo>
                    <a:pt x="818" y="20"/>
                    <a:pt x="737" y="0"/>
                    <a:pt x="6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69;p76">
              <a:extLst>
                <a:ext uri="{FF2B5EF4-FFF2-40B4-BE49-F238E27FC236}">
                  <a16:creationId xmlns:a16="http://schemas.microsoft.com/office/drawing/2014/main" id="{8535CFE4-2258-9619-1EDC-155D2C342E87}"/>
                </a:ext>
              </a:extLst>
            </p:cNvPr>
            <p:cNvSpPr/>
            <p:nvPr/>
          </p:nvSpPr>
          <p:spPr>
            <a:xfrm>
              <a:off x="4332625" y="3152775"/>
              <a:ext cx="30500" cy="22375"/>
            </a:xfrm>
            <a:custGeom>
              <a:avLst/>
              <a:gdLst/>
              <a:ahLst/>
              <a:cxnLst/>
              <a:rect l="l" t="t" r="r" b="b"/>
              <a:pathLst>
                <a:path w="1220" h="895" extrusionOk="0">
                  <a:moveTo>
                    <a:pt x="655" y="1"/>
                  </a:moveTo>
                  <a:cubicBezTo>
                    <a:pt x="302" y="1"/>
                    <a:pt x="0" y="452"/>
                    <a:pt x="293" y="798"/>
                  </a:cubicBezTo>
                  <a:cubicBezTo>
                    <a:pt x="388" y="866"/>
                    <a:pt x="485" y="895"/>
                    <a:pt x="577" y="895"/>
                  </a:cubicBezTo>
                  <a:cubicBezTo>
                    <a:pt x="939" y="895"/>
                    <a:pt x="1219" y="443"/>
                    <a:pt x="927" y="98"/>
                  </a:cubicBezTo>
                  <a:cubicBezTo>
                    <a:pt x="839" y="30"/>
                    <a:pt x="745" y="1"/>
                    <a:pt x="6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70;p76">
              <a:extLst>
                <a:ext uri="{FF2B5EF4-FFF2-40B4-BE49-F238E27FC236}">
                  <a16:creationId xmlns:a16="http://schemas.microsoft.com/office/drawing/2014/main" id="{9890C39B-B718-5FD1-2906-6843919E5DF4}"/>
                </a:ext>
              </a:extLst>
            </p:cNvPr>
            <p:cNvSpPr/>
            <p:nvPr/>
          </p:nvSpPr>
          <p:spPr>
            <a:xfrm>
              <a:off x="4276825" y="3208850"/>
              <a:ext cx="28100" cy="22050"/>
            </a:xfrm>
            <a:custGeom>
              <a:avLst/>
              <a:gdLst/>
              <a:ahLst/>
              <a:cxnLst/>
              <a:rect l="l" t="t" r="r" b="b"/>
              <a:pathLst>
                <a:path w="1124" h="882" extrusionOk="0">
                  <a:moveTo>
                    <a:pt x="641" y="1"/>
                  </a:moveTo>
                  <a:cubicBezTo>
                    <a:pt x="295" y="1"/>
                    <a:pt x="1" y="398"/>
                    <a:pt x="257" y="757"/>
                  </a:cubicBezTo>
                  <a:cubicBezTo>
                    <a:pt x="340" y="840"/>
                    <a:pt x="457" y="882"/>
                    <a:pt x="574" y="882"/>
                  </a:cubicBezTo>
                  <a:cubicBezTo>
                    <a:pt x="690" y="882"/>
                    <a:pt x="807" y="840"/>
                    <a:pt x="890" y="757"/>
                  </a:cubicBezTo>
                  <a:cubicBezTo>
                    <a:pt x="1091" y="590"/>
                    <a:pt x="1124" y="323"/>
                    <a:pt x="957" y="123"/>
                  </a:cubicBezTo>
                  <a:cubicBezTo>
                    <a:pt x="856" y="37"/>
                    <a:pt x="746" y="1"/>
                    <a:pt x="6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71;p76">
              <a:extLst>
                <a:ext uri="{FF2B5EF4-FFF2-40B4-BE49-F238E27FC236}">
                  <a16:creationId xmlns:a16="http://schemas.microsoft.com/office/drawing/2014/main" id="{9B1F6DEE-2661-BD08-BCE4-5BA79E02CE42}"/>
                </a:ext>
              </a:extLst>
            </p:cNvPr>
            <p:cNvSpPr/>
            <p:nvPr/>
          </p:nvSpPr>
          <p:spPr>
            <a:xfrm>
              <a:off x="4214250" y="3256900"/>
              <a:ext cx="31475" cy="24500"/>
            </a:xfrm>
            <a:custGeom>
              <a:avLst/>
              <a:gdLst/>
              <a:ahLst/>
              <a:cxnLst/>
              <a:rect l="l" t="t" r="r" b="b"/>
              <a:pathLst>
                <a:path w="1259" h="980" extrusionOk="0">
                  <a:moveTo>
                    <a:pt x="620" y="1"/>
                  </a:moveTo>
                  <a:cubicBezTo>
                    <a:pt x="211" y="1"/>
                    <a:pt x="0" y="512"/>
                    <a:pt x="291" y="836"/>
                  </a:cubicBezTo>
                  <a:cubicBezTo>
                    <a:pt x="383" y="928"/>
                    <a:pt x="505" y="979"/>
                    <a:pt x="629" y="979"/>
                  </a:cubicBezTo>
                  <a:cubicBezTo>
                    <a:pt x="731" y="979"/>
                    <a:pt x="835" y="945"/>
                    <a:pt x="925" y="869"/>
                  </a:cubicBezTo>
                  <a:cubicBezTo>
                    <a:pt x="1259" y="603"/>
                    <a:pt x="1092" y="35"/>
                    <a:pt x="658" y="2"/>
                  </a:cubicBezTo>
                  <a:cubicBezTo>
                    <a:pt x="645" y="1"/>
                    <a:pt x="632" y="1"/>
                    <a:pt x="6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72;p76">
              <a:extLst>
                <a:ext uri="{FF2B5EF4-FFF2-40B4-BE49-F238E27FC236}">
                  <a16:creationId xmlns:a16="http://schemas.microsoft.com/office/drawing/2014/main" id="{03A784D0-3678-4E74-6AB2-4FCEAD8A28A6}"/>
                </a:ext>
              </a:extLst>
            </p:cNvPr>
            <p:cNvSpPr/>
            <p:nvPr/>
          </p:nvSpPr>
          <p:spPr>
            <a:xfrm>
              <a:off x="4153125" y="3304150"/>
              <a:ext cx="26700" cy="21475"/>
            </a:xfrm>
            <a:custGeom>
              <a:avLst/>
              <a:gdLst/>
              <a:ahLst/>
              <a:cxnLst/>
              <a:rect l="l" t="t" r="r" b="b"/>
              <a:pathLst>
                <a:path w="1068" h="859" extrusionOk="0">
                  <a:moveTo>
                    <a:pt x="561" y="0"/>
                  </a:moveTo>
                  <a:cubicBezTo>
                    <a:pt x="472" y="0"/>
                    <a:pt x="381" y="27"/>
                    <a:pt x="301" y="80"/>
                  </a:cubicBezTo>
                  <a:cubicBezTo>
                    <a:pt x="68" y="214"/>
                    <a:pt x="1" y="480"/>
                    <a:pt x="101" y="681"/>
                  </a:cubicBezTo>
                  <a:cubicBezTo>
                    <a:pt x="207" y="806"/>
                    <a:pt x="338" y="859"/>
                    <a:pt x="465" y="859"/>
                  </a:cubicBezTo>
                  <a:cubicBezTo>
                    <a:pt x="778" y="859"/>
                    <a:pt x="1068" y="536"/>
                    <a:pt x="902" y="180"/>
                  </a:cubicBezTo>
                  <a:cubicBezTo>
                    <a:pt x="822" y="60"/>
                    <a:pt x="693" y="0"/>
                    <a:pt x="5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73;p76">
              <a:extLst>
                <a:ext uri="{FF2B5EF4-FFF2-40B4-BE49-F238E27FC236}">
                  <a16:creationId xmlns:a16="http://schemas.microsoft.com/office/drawing/2014/main" id="{C33D6414-CE28-66E2-1E97-C5BD4EA20880}"/>
                </a:ext>
              </a:extLst>
            </p:cNvPr>
            <p:cNvSpPr/>
            <p:nvPr/>
          </p:nvSpPr>
          <p:spPr>
            <a:xfrm>
              <a:off x="4084125" y="3344200"/>
              <a:ext cx="24875" cy="19150"/>
            </a:xfrm>
            <a:custGeom>
              <a:avLst/>
              <a:gdLst/>
              <a:ahLst/>
              <a:cxnLst/>
              <a:rect l="l" t="t" r="r" b="b"/>
              <a:pathLst>
                <a:path w="995" h="766" extrusionOk="0">
                  <a:moveTo>
                    <a:pt x="558" y="1"/>
                  </a:moveTo>
                  <a:cubicBezTo>
                    <a:pt x="271" y="1"/>
                    <a:pt x="1" y="259"/>
                    <a:pt x="92" y="580"/>
                  </a:cubicBezTo>
                  <a:cubicBezTo>
                    <a:pt x="189" y="709"/>
                    <a:pt x="321" y="765"/>
                    <a:pt x="452" y="765"/>
                  </a:cubicBezTo>
                  <a:cubicBezTo>
                    <a:pt x="725" y="765"/>
                    <a:pt x="994" y="518"/>
                    <a:pt x="926" y="179"/>
                  </a:cubicBezTo>
                  <a:cubicBezTo>
                    <a:pt x="822" y="54"/>
                    <a:pt x="688" y="1"/>
                    <a:pt x="5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74;p76">
              <a:extLst>
                <a:ext uri="{FF2B5EF4-FFF2-40B4-BE49-F238E27FC236}">
                  <a16:creationId xmlns:a16="http://schemas.microsoft.com/office/drawing/2014/main" id="{543FB880-40D0-3B07-08E6-496F0EE0FA65}"/>
                </a:ext>
              </a:extLst>
            </p:cNvPr>
            <p:cNvSpPr/>
            <p:nvPr/>
          </p:nvSpPr>
          <p:spPr>
            <a:xfrm>
              <a:off x="4011375" y="3375225"/>
              <a:ext cx="26350" cy="21200"/>
            </a:xfrm>
            <a:custGeom>
              <a:avLst/>
              <a:gdLst/>
              <a:ahLst/>
              <a:cxnLst/>
              <a:rect l="l" t="t" r="r" b="b"/>
              <a:pathLst>
                <a:path w="1054" h="848" extrusionOk="0">
                  <a:moveTo>
                    <a:pt x="554" y="1"/>
                  </a:moveTo>
                  <a:cubicBezTo>
                    <a:pt x="492" y="1"/>
                    <a:pt x="428" y="13"/>
                    <a:pt x="367" y="39"/>
                  </a:cubicBezTo>
                  <a:cubicBezTo>
                    <a:pt x="134" y="139"/>
                    <a:pt x="0" y="373"/>
                    <a:pt x="67" y="606"/>
                  </a:cubicBezTo>
                  <a:cubicBezTo>
                    <a:pt x="175" y="774"/>
                    <a:pt x="339" y="847"/>
                    <a:pt x="498" y="847"/>
                  </a:cubicBezTo>
                  <a:cubicBezTo>
                    <a:pt x="783" y="847"/>
                    <a:pt x="1053" y="615"/>
                    <a:pt x="968" y="273"/>
                  </a:cubicBezTo>
                  <a:cubicBezTo>
                    <a:pt x="894" y="100"/>
                    <a:pt x="729" y="1"/>
                    <a:pt x="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75;p76">
              <a:extLst>
                <a:ext uri="{FF2B5EF4-FFF2-40B4-BE49-F238E27FC236}">
                  <a16:creationId xmlns:a16="http://schemas.microsoft.com/office/drawing/2014/main" id="{F4EA05DB-C7B0-A468-1DE1-19DB2624397D}"/>
                </a:ext>
              </a:extLst>
            </p:cNvPr>
            <p:cNvSpPr/>
            <p:nvPr/>
          </p:nvSpPr>
          <p:spPr>
            <a:xfrm>
              <a:off x="3936950" y="3400975"/>
              <a:ext cx="25425" cy="21100"/>
            </a:xfrm>
            <a:custGeom>
              <a:avLst/>
              <a:gdLst/>
              <a:ahLst/>
              <a:cxnLst/>
              <a:rect l="l" t="t" r="r" b="b"/>
              <a:pathLst>
                <a:path w="1017" h="844" extrusionOk="0">
                  <a:moveTo>
                    <a:pt x="547" y="0"/>
                  </a:moveTo>
                  <a:cubicBezTo>
                    <a:pt x="276" y="0"/>
                    <a:pt x="1" y="215"/>
                    <a:pt x="42" y="544"/>
                  </a:cubicBezTo>
                  <a:cubicBezTo>
                    <a:pt x="133" y="752"/>
                    <a:pt x="306" y="844"/>
                    <a:pt x="479" y="844"/>
                  </a:cubicBezTo>
                  <a:cubicBezTo>
                    <a:pt x="748" y="844"/>
                    <a:pt x="1016" y="622"/>
                    <a:pt x="976" y="277"/>
                  </a:cubicBezTo>
                  <a:cubicBezTo>
                    <a:pt x="886" y="84"/>
                    <a:pt x="717" y="0"/>
                    <a:pt x="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76;p76">
              <a:extLst>
                <a:ext uri="{FF2B5EF4-FFF2-40B4-BE49-F238E27FC236}">
                  <a16:creationId xmlns:a16="http://schemas.microsoft.com/office/drawing/2014/main" id="{C1718F68-9380-9BE5-6443-DFE787A71609}"/>
                </a:ext>
              </a:extLst>
            </p:cNvPr>
            <p:cNvSpPr/>
            <p:nvPr/>
          </p:nvSpPr>
          <p:spPr>
            <a:xfrm>
              <a:off x="3860775" y="3420075"/>
              <a:ext cx="23850" cy="20175"/>
            </a:xfrm>
            <a:custGeom>
              <a:avLst/>
              <a:gdLst/>
              <a:ahLst/>
              <a:cxnLst/>
              <a:rect l="l" t="t" r="r" b="b"/>
              <a:pathLst>
                <a:path w="954" h="807" extrusionOk="0">
                  <a:moveTo>
                    <a:pt x="492" y="1"/>
                  </a:moveTo>
                  <a:cubicBezTo>
                    <a:pt x="243" y="1"/>
                    <a:pt x="1" y="175"/>
                    <a:pt x="20" y="480"/>
                  </a:cubicBezTo>
                  <a:cubicBezTo>
                    <a:pt x="91" y="706"/>
                    <a:pt x="269" y="807"/>
                    <a:pt x="451" y="807"/>
                  </a:cubicBezTo>
                  <a:cubicBezTo>
                    <a:pt x="699" y="807"/>
                    <a:pt x="954" y="621"/>
                    <a:pt x="954" y="313"/>
                  </a:cubicBezTo>
                  <a:cubicBezTo>
                    <a:pt x="868" y="99"/>
                    <a:pt x="678" y="1"/>
                    <a:pt x="4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7;p76">
              <a:extLst>
                <a:ext uri="{FF2B5EF4-FFF2-40B4-BE49-F238E27FC236}">
                  <a16:creationId xmlns:a16="http://schemas.microsoft.com/office/drawing/2014/main" id="{F9C3DB45-0C72-9BB5-5772-09ACBACA90B9}"/>
                </a:ext>
              </a:extLst>
            </p:cNvPr>
            <p:cNvSpPr/>
            <p:nvPr/>
          </p:nvSpPr>
          <p:spPr>
            <a:xfrm>
              <a:off x="3782875" y="3430950"/>
              <a:ext cx="23375" cy="21100"/>
            </a:xfrm>
            <a:custGeom>
              <a:avLst/>
              <a:gdLst/>
              <a:ahLst/>
              <a:cxnLst/>
              <a:rect l="l" t="t" r="r" b="b"/>
              <a:pathLst>
                <a:path w="935" h="844" extrusionOk="0">
                  <a:moveTo>
                    <a:pt x="475" y="0"/>
                  </a:moveTo>
                  <a:cubicBezTo>
                    <a:pt x="237" y="0"/>
                    <a:pt x="0" y="170"/>
                    <a:pt x="0" y="479"/>
                  </a:cubicBezTo>
                  <a:cubicBezTo>
                    <a:pt x="47" y="725"/>
                    <a:pt x="243" y="844"/>
                    <a:pt x="443" y="844"/>
                  </a:cubicBezTo>
                  <a:cubicBezTo>
                    <a:pt x="677" y="844"/>
                    <a:pt x="916" y="684"/>
                    <a:pt x="934" y="379"/>
                  </a:cubicBezTo>
                  <a:cubicBezTo>
                    <a:pt x="874" y="120"/>
                    <a:pt x="674" y="0"/>
                    <a:pt x="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78;p76">
              <a:extLst>
                <a:ext uri="{FF2B5EF4-FFF2-40B4-BE49-F238E27FC236}">
                  <a16:creationId xmlns:a16="http://schemas.microsoft.com/office/drawing/2014/main" id="{4AB58DE8-5092-C6E9-DF74-E05316EB38B1}"/>
                </a:ext>
              </a:extLst>
            </p:cNvPr>
            <p:cNvSpPr/>
            <p:nvPr/>
          </p:nvSpPr>
          <p:spPr>
            <a:xfrm>
              <a:off x="3703650" y="3435600"/>
              <a:ext cx="23375" cy="20675"/>
            </a:xfrm>
            <a:custGeom>
              <a:avLst/>
              <a:gdLst/>
              <a:ahLst/>
              <a:cxnLst/>
              <a:rect l="l" t="t" r="r" b="b"/>
              <a:pathLst>
                <a:path w="935" h="827" extrusionOk="0">
                  <a:moveTo>
                    <a:pt x="467" y="1"/>
                  </a:moveTo>
                  <a:cubicBezTo>
                    <a:pt x="251" y="1"/>
                    <a:pt x="34" y="143"/>
                    <a:pt x="0" y="426"/>
                  </a:cubicBezTo>
                  <a:cubicBezTo>
                    <a:pt x="34" y="693"/>
                    <a:pt x="251" y="826"/>
                    <a:pt x="467" y="826"/>
                  </a:cubicBezTo>
                  <a:cubicBezTo>
                    <a:pt x="684" y="826"/>
                    <a:pt x="901" y="693"/>
                    <a:pt x="934" y="426"/>
                  </a:cubicBezTo>
                  <a:cubicBezTo>
                    <a:pt x="901" y="143"/>
                    <a:pt x="684" y="1"/>
                    <a:pt x="4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79;p76">
              <a:extLst>
                <a:ext uri="{FF2B5EF4-FFF2-40B4-BE49-F238E27FC236}">
                  <a16:creationId xmlns:a16="http://schemas.microsoft.com/office/drawing/2014/main" id="{37C60178-B6BA-2800-B900-2C91A14FFA7D}"/>
                </a:ext>
              </a:extLst>
            </p:cNvPr>
            <p:cNvSpPr/>
            <p:nvPr/>
          </p:nvSpPr>
          <p:spPr>
            <a:xfrm>
              <a:off x="3624425" y="3432800"/>
              <a:ext cx="23375" cy="20175"/>
            </a:xfrm>
            <a:custGeom>
              <a:avLst/>
              <a:gdLst/>
              <a:ahLst/>
              <a:cxnLst/>
              <a:rect l="l" t="t" r="r" b="b"/>
              <a:pathLst>
                <a:path w="935" h="807" extrusionOk="0">
                  <a:moveTo>
                    <a:pt x="441" y="0"/>
                  </a:moveTo>
                  <a:cubicBezTo>
                    <a:pt x="229" y="0"/>
                    <a:pt x="31" y="158"/>
                    <a:pt x="1" y="371"/>
                  </a:cubicBezTo>
                  <a:cubicBezTo>
                    <a:pt x="18" y="655"/>
                    <a:pt x="252" y="807"/>
                    <a:pt x="483" y="807"/>
                  </a:cubicBezTo>
                  <a:cubicBezTo>
                    <a:pt x="687" y="807"/>
                    <a:pt x="888" y="688"/>
                    <a:pt x="935" y="438"/>
                  </a:cubicBezTo>
                  <a:cubicBezTo>
                    <a:pt x="935" y="205"/>
                    <a:pt x="734" y="4"/>
                    <a:pt x="501" y="4"/>
                  </a:cubicBezTo>
                  <a:cubicBezTo>
                    <a:pt x="481" y="2"/>
                    <a:pt x="461" y="0"/>
                    <a:pt x="4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80;p76">
              <a:extLst>
                <a:ext uri="{FF2B5EF4-FFF2-40B4-BE49-F238E27FC236}">
                  <a16:creationId xmlns:a16="http://schemas.microsoft.com/office/drawing/2014/main" id="{DE11FB10-6BF2-1DD2-E8B6-EF58245322E2}"/>
                </a:ext>
              </a:extLst>
            </p:cNvPr>
            <p:cNvSpPr/>
            <p:nvPr/>
          </p:nvSpPr>
          <p:spPr>
            <a:xfrm>
              <a:off x="3546025" y="3422525"/>
              <a:ext cx="24225" cy="21325"/>
            </a:xfrm>
            <a:custGeom>
              <a:avLst/>
              <a:gdLst/>
              <a:ahLst/>
              <a:cxnLst/>
              <a:rect l="l" t="t" r="r" b="b"/>
              <a:pathLst>
                <a:path w="969" h="853" extrusionOk="0">
                  <a:moveTo>
                    <a:pt x="429" y="0"/>
                  </a:moveTo>
                  <a:cubicBezTo>
                    <a:pt x="234" y="0"/>
                    <a:pt x="58" y="151"/>
                    <a:pt x="1" y="349"/>
                  </a:cubicBezTo>
                  <a:lnTo>
                    <a:pt x="34" y="349"/>
                  </a:lnTo>
                  <a:cubicBezTo>
                    <a:pt x="15" y="670"/>
                    <a:pt x="265" y="853"/>
                    <a:pt x="515" y="853"/>
                  </a:cubicBezTo>
                  <a:cubicBezTo>
                    <a:pt x="705" y="853"/>
                    <a:pt x="896" y="747"/>
                    <a:pt x="968" y="516"/>
                  </a:cubicBezTo>
                  <a:cubicBezTo>
                    <a:pt x="968" y="249"/>
                    <a:pt x="802" y="49"/>
                    <a:pt x="535" y="15"/>
                  </a:cubicBezTo>
                  <a:cubicBezTo>
                    <a:pt x="499" y="5"/>
                    <a:pt x="464" y="0"/>
                    <a:pt x="4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81;p76">
              <a:extLst>
                <a:ext uri="{FF2B5EF4-FFF2-40B4-BE49-F238E27FC236}">
                  <a16:creationId xmlns:a16="http://schemas.microsoft.com/office/drawing/2014/main" id="{D61294B4-9BDB-1312-FEB5-43DAF90951E2}"/>
                </a:ext>
              </a:extLst>
            </p:cNvPr>
            <p:cNvSpPr/>
            <p:nvPr/>
          </p:nvSpPr>
          <p:spPr>
            <a:xfrm>
              <a:off x="3467825" y="3405325"/>
              <a:ext cx="25050" cy="21225"/>
            </a:xfrm>
            <a:custGeom>
              <a:avLst/>
              <a:gdLst/>
              <a:ahLst/>
              <a:cxnLst/>
              <a:rect l="l" t="t" r="r" b="b"/>
              <a:pathLst>
                <a:path w="1002" h="849" extrusionOk="0">
                  <a:moveTo>
                    <a:pt x="477" y="1"/>
                  </a:moveTo>
                  <a:cubicBezTo>
                    <a:pt x="307" y="1"/>
                    <a:pt x="139" y="92"/>
                    <a:pt x="60" y="303"/>
                  </a:cubicBezTo>
                  <a:cubicBezTo>
                    <a:pt x="1" y="641"/>
                    <a:pt x="248" y="848"/>
                    <a:pt x="508" y="848"/>
                  </a:cubicBezTo>
                  <a:cubicBezTo>
                    <a:pt x="684" y="848"/>
                    <a:pt x="866" y="752"/>
                    <a:pt x="961" y="536"/>
                  </a:cubicBezTo>
                  <a:cubicBezTo>
                    <a:pt x="1001" y="214"/>
                    <a:pt x="737" y="1"/>
                    <a:pt x="4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82;p76">
              <a:extLst>
                <a:ext uri="{FF2B5EF4-FFF2-40B4-BE49-F238E27FC236}">
                  <a16:creationId xmlns:a16="http://schemas.microsoft.com/office/drawing/2014/main" id="{9C79665F-1EE3-EA4D-4665-C74873A23145}"/>
                </a:ext>
              </a:extLst>
            </p:cNvPr>
            <p:cNvSpPr/>
            <p:nvPr/>
          </p:nvSpPr>
          <p:spPr>
            <a:xfrm>
              <a:off x="3391825" y="3381275"/>
              <a:ext cx="26250" cy="21350"/>
            </a:xfrm>
            <a:custGeom>
              <a:avLst/>
              <a:gdLst/>
              <a:ahLst/>
              <a:cxnLst/>
              <a:rect l="l" t="t" r="r" b="b"/>
              <a:pathLst>
                <a:path w="1050" h="854" extrusionOk="0">
                  <a:moveTo>
                    <a:pt x="491" y="0"/>
                  </a:moveTo>
                  <a:cubicBezTo>
                    <a:pt x="328" y="0"/>
                    <a:pt x="163" y="81"/>
                    <a:pt x="65" y="264"/>
                  </a:cubicBezTo>
                  <a:cubicBezTo>
                    <a:pt x="0" y="607"/>
                    <a:pt x="280" y="853"/>
                    <a:pt x="559" y="853"/>
                  </a:cubicBezTo>
                  <a:cubicBezTo>
                    <a:pt x="714" y="853"/>
                    <a:pt x="870" y="777"/>
                    <a:pt x="965" y="598"/>
                  </a:cubicBezTo>
                  <a:cubicBezTo>
                    <a:pt x="1050" y="239"/>
                    <a:pt x="773" y="0"/>
                    <a:pt x="4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83;p76">
              <a:extLst>
                <a:ext uri="{FF2B5EF4-FFF2-40B4-BE49-F238E27FC236}">
                  <a16:creationId xmlns:a16="http://schemas.microsoft.com/office/drawing/2014/main" id="{07133001-8A31-D1F4-EAA6-9CAB8526A73B}"/>
                </a:ext>
              </a:extLst>
            </p:cNvPr>
            <p:cNvSpPr/>
            <p:nvPr/>
          </p:nvSpPr>
          <p:spPr>
            <a:xfrm>
              <a:off x="3317800" y="3350050"/>
              <a:ext cx="27275" cy="22050"/>
            </a:xfrm>
            <a:custGeom>
              <a:avLst/>
              <a:gdLst/>
              <a:ahLst/>
              <a:cxnLst/>
              <a:rect l="l" t="t" r="r" b="b"/>
              <a:pathLst>
                <a:path w="1091" h="882" extrusionOk="0">
                  <a:moveTo>
                    <a:pt x="544" y="0"/>
                  </a:moveTo>
                  <a:cubicBezTo>
                    <a:pt x="379" y="0"/>
                    <a:pt x="227" y="82"/>
                    <a:pt x="157" y="246"/>
                  </a:cubicBezTo>
                  <a:lnTo>
                    <a:pt x="157" y="212"/>
                  </a:lnTo>
                  <a:lnTo>
                    <a:pt x="157" y="212"/>
                  </a:lnTo>
                  <a:cubicBezTo>
                    <a:pt x="1" y="592"/>
                    <a:pt x="293" y="882"/>
                    <a:pt x="593" y="882"/>
                  </a:cubicBezTo>
                  <a:cubicBezTo>
                    <a:pt x="741" y="882"/>
                    <a:pt x="892" y="811"/>
                    <a:pt x="991" y="646"/>
                  </a:cubicBezTo>
                  <a:cubicBezTo>
                    <a:pt x="1091" y="412"/>
                    <a:pt x="991" y="146"/>
                    <a:pt x="757" y="45"/>
                  </a:cubicBezTo>
                  <a:cubicBezTo>
                    <a:pt x="687" y="15"/>
                    <a:pt x="614" y="0"/>
                    <a:pt x="5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84;p76">
              <a:extLst>
                <a:ext uri="{FF2B5EF4-FFF2-40B4-BE49-F238E27FC236}">
                  <a16:creationId xmlns:a16="http://schemas.microsoft.com/office/drawing/2014/main" id="{7CA742F9-8F18-8E03-9902-3E74F4A77120}"/>
                </a:ext>
              </a:extLst>
            </p:cNvPr>
            <p:cNvSpPr/>
            <p:nvPr/>
          </p:nvSpPr>
          <p:spPr>
            <a:xfrm>
              <a:off x="3246775" y="3311375"/>
              <a:ext cx="31700" cy="24400"/>
            </a:xfrm>
            <a:custGeom>
              <a:avLst/>
              <a:gdLst/>
              <a:ahLst/>
              <a:cxnLst/>
              <a:rect l="l" t="t" r="r" b="b"/>
              <a:pathLst>
                <a:path w="1268" h="976" extrusionOk="0">
                  <a:moveTo>
                    <a:pt x="628" y="1"/>
                  </a:moveTo>
                  <a:cubicBezTo>
                    <a:pt x="477" y="1"/>
                    <a:pt x="326" y="76"/>
                    <a:pt x="229" y="258"/>
                  </a:cubicBezTo>
                  <a:cubicBezTo>
                    <a:pt x="0" y="625"/>
                    <a:pt x="322" y="976"/>
                    <a:pt x="654" y="976"/>
                  </a:cubicBezTo>
                  <a:cubicBezTo>
                    <a:pt x="805" y="976"/>
                    <a:pt x="959" y="903"/>
                    <a:pt x="1063" y="725"/>
                  </a:cubicBezTo>
                  <a:cubicBezTo>
                    <a:pt x="1267" y="340"/>
                    <a:pt x="948" y="1"/>
                    <a:pt x="6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85;p76">
              <a:extLst>
                <a:ext uri="{FF2B5EF4-FFF2-40B4-BE49-F238E27FC236}">
                  <a16:creationId xmlns:a16="http://schemas.microsoft.com/office/drawing/2014/main" id="{D517ED1F-1031-A6FD-57B7-B829A03B22AB}"/>
                </a:ext>
              </a:extLst>
            </p:cNvPr>
            <p:cNvSpPr/>
            <p:nvPr/>
          </p:nvSpPr>
          <p:spPr>
            <a:xfrm>
              <a:off x="3181700" y="3269000"/>
              <a:ext cx="29025" cy="21750"/>
            </a:xfrm>
            <a:custGeom>
              <a:avLst/>
              <a:gdLst/>
              <a:ahLst/>
              <a:cxnLst/>
              <a:rect l="l" t="t" r="r" b="b"/>
              <a:pathLst>
                <a:path w="1161" h="870" extrusionOk="0">
                  <a:moveTo>
                    <a:pt x="543" y="1"/>
                  </a:moveTo>
                  <a:cubicBezTo>
                    <a:pt x="425" y="1"/>
                    <a:pt x="303" y="46"/>
                    <a:pt x="197" y="152"/>
                  </a:cubicBezTo>
                  <a:cubicBezTo>
                    <a:pt x="1" y="520"/>
                    <a:pt x="292" y="870"/>
                    <a:pt x="619" y="870"/>
                  </a:cubicBezTo>
                  <a:cubicBezTo>
                    <a:pt x="736" y="870"/>
                    <a:pt x="858" y="825"/>
                    <a:pt x="964" y="719"/>
                  </a:cubicBezTo>
                  <a:cubicBezTo>
                    <a:pt x="1161" y="351"/>
                    <a:pt x="869" y="1"/>
                    <a:pt x="5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86;p76">
              <a:extLst>
                <a:ext uri="{FF2B5EF4-FFF2-40B4-BE49-F238E27FC236}">
                  <a16:creationId xmlns:a16="http://schemas.microsoft.com/office/drawing/2014/main" id="{97C7AD46-D27B-D6D0-2E44-BF2F1100AB18}"/>
                </a:ext>
              </a:extLst>
            </p:cNvPr>
            <p:cNvSpPr/>
            <p:nvPr/>
          </p:nvSpPr>
          <p:spPr>
            <a:xfrm>
              <a:off x="3121575" y="3219700"/>
              <a:ext cx="28100" cy="22050"/>
            </a:xfrm>
            <a:custGeom>
              <a:avLst/>
              <a:gdLst/>
              <a:ahLst/>
              <a:cxnLst/>
              <a:rect l="l" t="t" r="r" b="b"/>
              <a:pathLst>
                <a:path w="1124" h="882" extrusionOk="0">
                  <a:moveTo>
                    <a:pt x="469" y="0"/>
                  </a:moveTo>
                  <a:cubicBezTo>
                    <a:pt x="366" y="0"/>
                    <a:pt x="260" y="37"/>
                    <a:pt x="167" y="122"/>
                  </a:cubicBezTo>
                  <a:cubicBezTo>
                    <a:pt x="0" y="323"/>
                    <a:pt x="34" y="589"/>
                    <a:pt x="234" y="756"/>
                  </a:cubicBezTo>
                  <a:cubicBezTo>
                    <a:pt x="317" y="840"/>
                    <a:pt x="434" y="881"/>
                    <a:pt x="551" y="881"/>
                  </a:cubicBezTo>
                  <a:cubicBezTo>
                    <a:pt x="667" y="881"/>
                    <a:pt x="784" y="840"/>
                    <a:pt x="867" y="756"/>
                  </a:cubicBezTo>
                  <a:cubicBezTo>
                    <a:pt x="1123" y="398"/>
                    <a:pt x="81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87;p76">
              <a:extLst>
                <a:ext uri="{FF2B5EF4-FFF2-40B4-BE49-F238E27FC236}">
                  <a16:creationId xmlns:a16="http://schemas.microsoft.com/office/drawing/2014/main" id="{9C940CD1-8034-8323-E074-5155C4B6137E}"/>
                </a:ext>
              </a:extLst>
            </p:cNvPr>
            <p:cNvSpPr/>
            <p:nvPr/>
          </p:nvSpPr>
          <p:spPr>
            <a:xfrm>
              <a:off x="3062450" y="3165200"/>
              <a:ext cx="29875" cy="21725"/>
            </a:xfrm>
            <a:custGeom>
              <a:avLst/>
              <a:gdLst/>
              <a:ahLst/>
              <a:cxnLst/>
              <a:rect l="l" t="t" r="r" b="b"/>
              <a:pathLst>
                <a:path w="1195" h="869" extrusionOk="0">
                  <a:moveTo>
                    <a:pt x="559" y="0"/>
                  </a:moveTo>
                  <a:cubicBezTo>
                    <a:pt x="463" y="0"/>
                    <a:pt x="362" y="31"/>
                    <a:pt x="264" y="101"/>
                  </a:cubicBezTo>
                  <a:cubicBezTo>
                    <a:pt x="0" y="443"/>
                    <a:pt x="277" y="869"/>
                    <a:pt x="636" y="869"/>
                  </a:cubicBezTo>
                  <a:cubicBezTo>
                    <a:pt x="731" y="869"/>
                    <a:pt x="832" y="838"/>
                    <a:pt x="931" y="768"/>
                  </a:cubicBezTo>
                  <a:cubicBezTo>
                    <a:pt x="1194" y="426"/>
                    <a:pt x="917" y="0"/>
                    <a:pt x="5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4" name="Google Shape;3088;p76">
              <a:extLst>
                <a:ext uri="{FF2B5EF4-FFF2-40B4-BE49-F238E27FC236}">
                  <a16:creationId xmlns:a16="http://schemas.microsoft.com/office/drawing/2014/main" id="{F2A1A77D-4ECC-0FBB-6800-F90739F7A782}"/>
                </a:ext>
              </a:extLst>
            </p:cNvPr>
            <p:cNvSpPr/>
            <p:nvPr/>
          </p:nvSpPr>
          <p:spPr>
            <a:xfrm>
              <a:off x="3009975" y="3104875"/>
              <a:ext cx="30725" cy="22275"/>
            </a:xfrm>
            <a:custGeom>
              <a:avLst/>
              <a:gdLst/>
              <a:ahLst/>
              <a:cxnLst/>
              <a:rect l="l" t="t" r="r" b="b"/>
              <a:pathLst>
                <a:path w="1229" h="891" extrusionOk="0">
                  <a:moveTo>
                    <a:pt x="580" y="1"/>
                  </a:moveTo>
                  <a:cubicBezTo>
                    <a:pt x="498" y="1"/>
                    <a:pt x="413" y="24"/>
                    <a:pt x="328" y="79"/>
                  </a:cubicBezTo>
                  <a:cubicBezTo>
                    <a:pt x="0" y="407"/>
                    <a:pt x="276" y="891"/>
                    <a:pt x="662" y="891"/>
                  </a:cubicBezTo>
                  <a:cubicBezTo>
                    <a:pt x="747" y="891"/>
                    <a:pt x="838" y="867"/>
                    <a:pt x="928" y="813"/>
                  </a:cubicBezTo>
                  <a:cubicBezTo>
                    <a:pt x="1229" y="485"/>
                    <a:pt x="948" y="1"/>
                    <a:pt x="5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5" name="Google Shape;3089;p76">
              <a:extLst>
                <a:ext uri="{FF2B5EF4-FFF2-40B4-BE49-F238E27FC236}">
                  <a16:creationId xmlns:a16="http://schemas.microsoft.com/office/drawing/2014/main" id="{78B69E36-BAAD-B007-63FE-D8FE62D59B91}"/>
                </a:ext>
              </a:extLst>
            </p:cNvPr>
            <p:cNvSpPr/>
            <p:nvPr/>
          </p:nvSpPr>
          <p:spPr>
            <a:xfrm>
              <a:off x="2963900" y="3041350"/>
              <a:ext cx="30275" cy="21725"/>
            </a:xfrm>
            <a:custGeom>
              <a:avLst/>
              <a:gdLst/>
              <a:ahLst/>
              <a:cxnLst/>
              <a:rect l="l" t="t" r="r" b="b"/>
              <a:pathLst>
                <a:path w="1211" h="869" extrusionOk="0">
                  <a:moveTo>
                    <a:pt x="574" y="1"/>
                  </a:moveTo>
                  <a:cubicBezTo>
                    <a:pt x="508" y="1"/>
                    <a:pt x="439" y="16"/>
                    <a:pt x="370" y="51"/>
                  </a:cubicBezTo>
                  <a:cubicBezTo>
                    <a:pt x="1" y="364"/>
                    <a:pt x="260" y="869"/>
                    <a:pt x="653" y="869"/>
                  </a:cubicBezTo>
                  <a:cubicBezTo>
                    <a:pt x="722" y="869"/>
                    <a:pt x="795" y="853"/>
                    <a:pt x="870" y="819"/>
                  </a:cubicBezTo>
                  <a:cubicBezTo>
                    <a:pt x="1211" y="506"/>
                    <a:pt x="947" y="1"/>
                    <a:pt x="5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6" name="Google Shape;3090;p76">
              <a:extLst>
                <a:ext uri="{FF2B5EF4-FFF2-40B4-BE49-F238E27FC236}">
                  <a16:creationId xmlns:a16="http://schemas.microsoft.com/office/drawing/2014/main" id="{49DBD238-0B2F-2FC3-6B6B-3CA3DBECE8F3}"/>
                </a:ext>
              </a:extLst>
            </p:cNvPr>
            <p:cNvSpPr/>
            <p:nvPr/>
          </p:nvSpPr>
          <p:spPr>
            <a:xfrm>
              <a:off x="2924175" y="2972750"/>
              <a:ext cx="29550" cy="22175"/>
            </a:xfrm>
            <a:custGeom>
              <a:avLst/>
              <a:gdLst/>
              <a:ahLst/>
              <a:cxnLst/>
              <a:rect l="l" t="t" r="r" b="b"/>
              <a:pathLst>
                <a:path w="1182" h="887" extrusionOk="0">
                  <a:moveTo>
                    <a:pt x="523" y="0"/>
                  </a:moveTo>
                  <a:cubicBezTo>
                    <a:pt x="471" y="0"/>
                    <a:pt x="415" y="9"/>
                    <a:pt x="357" y="27"/>
                  </a:cubicBezTo>
                  <a:cubicBezTo>
                    <a:pt x="0" y="324"/>
                    <a:pt x="227" y="887"/>
                    <a:pt x="659" y="887"/>
                  </a:cubicBezTo>
                  <a:cubicBezTo>
                    <a:pt x="711" y="887"/>
                    <a:pt x="767" y="879"/>
                    <a:pt x="824" y="861"/>
                  </a:cubicBezTo>
                  <a:cubicBezTo>
                    <a:pt x="1181" y="563"/>
                    <a:pt x="955" y="0"/>
                    <a:pt x="5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8" name="Google Shape;3091;p76">
              <a:extLst>
                <a:ext uri="{FF2B5EF4-FFF2-40B4-BE49-F238E27FC236}">
                  <a16:creationId xmlns:a16="http://schemas.microsoft.com/office/drawing/2014/main" id="{74E96C50-A014-8827-6B5C-BD1BADAE0723}"/>
                </a:ext>
              </a:extLst>
            </p:cNvPr>
            <p:cNvSpPr/>
            <p:nvPr/>
          </p:nvSpPr>
          <p:spPr>
            <a:xfrm>
              <a:off x="2889100" y="2901075"/>
              <a:ext cx="31175" cy="22725"/>
            </a:xfrm>
            <a:custGeom>
              <a:avLst/>
              <a:gdLst/>
              <a:ahLst/>
              <a:cxnLst/>
              <a:rect l="l" t="t" r="r" b="b"/>
              <a:pathLst>
                <a:path w="1247" h="909" extrusionOk="0">
                  <a:moveTo>
                    <a:pt x="612" y="1"/>
                  </a:moveTo>
                  <a:cubicBezTo>
                    <a:pt x="564" y="1"/>
                    <a:pt x="513" y="8"/>
                    <a:pt x="460" y="25"/>
                  </a:cubicBezTo>
                  <a:cubicBezTo>
                    <a:pt x="0" y="270"/>
                    <a:pt x="244" y="908"/>
                    <a:pt x="699" y="908"/>
                  </a:cubicBezTo>
                  <a:cubicBezTo>
                    <a:pt x="740" y="908"/>
                    <a:pt x="783" y="903"/>
                    <a:pt x="826" y="892"/>
                  </a:cubicBezTo>
                  <a:cubicBezTo>
                    <a:pt x="1247" y="622"/>
                    <a:pt x="1046" y="1"/>
                    <a:pt x="6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9" name="Google Shape;3092;p76">
              <a:extLst>
                <a:ext uri="{FF2B5EF4-FFF2-40B4-BE49-F238E27FC236}">
                  <a16:creationId xmlns:a16="http://schemas.microsoft.com/office/drawing/2014/main" id="{62835866-C332-96E0-6FED-6D6EF6DFDA7C}"/>
                </a:ext>
              </a:extLst>
            </p:cNvPr>
            <p:cNvSpPr/>
            <p:nvPr/>
          </p:nvSpPr>
          <p:spPr>
            <a:xfrm>
              <a:off x="2862150" y="2826400"/>
              <a:ext cx="31025" cy="23000"/>
            </a:xfrm>
            <a:custGeom>
              <a:avLst/>
              <a:gdLst/>
              <a:ahLst/>
              <a:cxnLst/>
              <a:rect l="l" t="t" r="r" b="b"/>
              <a:pathLst>
                <a:path w="1241" h="920" extrusionOk="0">
                  <a:moveTo>
                    <a:pt x="570" y="1"/>
                  </a:moveTo>
                  <a:cubicBezTo>
                    <a:pt x="538" y="1"/>
                    <a:pt x="504" y="4"/>
                    <a:pt x="470" y="10"/>
                  </a:cubicBezTo>
                  <a:cubicBezTo>
                    <a:pt x="0" y="229"/>
                    <a:pt x="178" y="919"/>
                    <a:pt x="671" y="919"/>
                  </a:cubicBezTo>
                  <a:cubicBezTo>
                    <a:pt x="703" y="919"/>
                    <a:pt x="736" y="917"/>
                    <a:pt x="770" y="910"/>
                  </a:cubicBezTo>
                  <a:cubicBezTo>
                    <a:pt x="1240" y="691"/>
                    <a:pt x="1063" y="1"/>
                    <a:pt x="57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0" name="Google Shape;3093;p76">
              <a:extLst>
                <a:ext uri="{FF2B5EF4-FFF2-40B4-BE49-F238E27FC236}">
                  <a16:creationId xmlns:a16="http://schemas.microsoft.com/office/drawing/2014/main" id="{EE5A400A-9B3E-1237-E238-D2444011CEE3}"/>
                </a:ext>
              </a:extLst>
            </p:cNvPr>
            <p:cNvSpPr/>
            <p:nvPr/>
          </p:nvSpPr>
          <p:spPr>
            <a:xfrm>
              <a:off x="2842475" y="2750725"/>
              <a:ext cx="29500" cy="22575"/>
            </a:xfrm>
            <a:custGeom>
              <a:avLst/>
              <a:gdLst/>
              <a:ahLst/>
              <a:cxnLst/>
              <a:rect l="l" t="t" r="r" b="b"/>
              <a:pathLst>
                <a:path w="1180" h="903" extrusionOk="0">
                  <a:moveTo>
                    <a:pt x="527" y="0"/>
                  </a:moveTo>
                  <a:cubicBezTo>
                    <a:pt x="515" y="0"/>
                    <a:pt x="502" y="1"/>
                    <a:pt x="490" y="1"/>
                  </a:cubicBezTo>
                  <a:cubicBezTo>
                    <a:pt x="0" y="165"/>
                    <a:pt x="150" y="903"/>
                    <a:pt x="657" y="903"/>
                  </a:cubicBezTo>
                  <a:cubicBezTo>
                    <a:pt x="668" y="903"/>
                    <a:pt x="679" y="903"/>
                    <a:pt x="690" y="902"/>
                  </a:cubicBezTo>
                  <a:cubicBezTo>
                    <a:pt x="1179" y="706"/>
                    <a:pt x="1063" y="0"/>
                    <a:pt x="5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1" name="Google Shape;3094;p76">
              <a:extLst>
                <a:ext uri="{FF2B5EF4-FFF2-40B4-BE49-F238E27FC236}">
                  <a16:creationId xmlns:a16="http://schemas.microsoft.com/office/drawing/2014/main" id="{3872FA0B-A3FA-2ABB-C10E-7BE37FA54F1C}"/>
                </a:ext>
              </a:extLst>
            </p:cNvPr>
            <p:cNvSpPr/>
            <p:nvPr/>
          </p:nvSpPr>
          <p:spPr>
            <a:xfrm>
              <a:off x="2829700" y="2671525"/>
              <a:ext cx="25875" cy="23375"/>
            </a:xfrm>
            <a:custGeom>
              <a:avLst/>
              <a:gdLst/>
              <a:ahLst/>
              <a:cxnLst/>
              <a:rect l="l" t="t" r="r" b="b"/>
              <a:pathLst>
                <a:path w="1035" h="935" extrusionOk="0">
                  <a:moveTo>
                    <a:pt x="534" y="0"/>
                  </a:moveTo>
                  <a:cubicBezTo>
                    <a:pt x="0" y="134"/>
                    <a:pt x="67" y="934"/>
                    <a:pt x="634" y="934"/>
                  </a:cubicBezTo>
                  <a:cubicBezTo>
                    <a:pt x="867" y="901"/>
                    <a:pt x="1034" y="667"/>
                    <a:pt x="1001" y="434"/>
                  </a:cubicBezTo>
                  <a:cubicBezTo>
                    <a:pt x="968" y="167"/>
                    <a:pt x="767" y="0"/>
                    <a:pt x="5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2" name="Google Shape;3095;p76">
              <a:extLst>
                <a:ext uri="{FF2B5EF4-FFF2-40B4-BE49-F238E27FC236}">
                  <a16:creationId xmlns:a16="http://schemas.microsoft.com/office/drawing/2014/main" id="{A361281C-4F3E-E5B4-329D-8222EDFBEDD9}"/>
                </a:ext>
              </a:extLst>
            </p:cNvPr>
            <p:cNvSpPr/>
            <p:nvPr/>
          </p:nvSpPr>
          <p:spPr>
            <a:xfrm>
              <a:off x="2823850" y="2593125"/>
              <a:ext cx="28375" cy="23375"/>
            </a:xfrm>
            <a:custGeom>
              <a:avLst/>
              <a:gdLst/>
              <a:ahLst/>
              <a:cxnLst/>
              <a:rect l="l" t="t" r="r" b="b"/>
              <a:pathLst>
                <a:path w="1135" h="935" extrusionOk="0">
                  <a:moveTo>
                    <a:pt x="568" y="1"/>
                  </a:moveTo>
                  <a:cubicBezTo>
                    <a:pt x="1" y="67"/>
                    <a:pt x="34" y="868"/>
                    <a:pt x="601" y="935"/>
                  </a:cubicBezTo>
                  <a:cubicBezTo>
                    <a:pt x="1135" y="835"/>
                    <a:pt x="1101" y="34"/>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3" name="Google Shape;3096;p76">
              <a:extLst>
                <a:ext uri="{FF2B5EF4-FFF2-40B4-BE49-F238E27FC236}">
                  <a16:creationId xmlns:a16="http://schemas.microsoft.com/office/drawing/2014/main" id="{06F24FDF-4898-68A0-D1B1-619A611BC605}"/>
                </a:ext>
              </a:extLst>
            </p:cNvPr>
            <p:cNvSpPr/>
            <p:nvPr/>
          </p:nvSpPr>
          <p:spPr>
            <a:xfrm>
              <a:off x="2824700" y="2513900"/>
              <a:ext cx="29200" cy="23375"/>
            </a:xfrm>
            <a:custGeom>
              <a:avLst/>
              <a:gdLst/>
              <a:ahLst/>
              <a:cxnLst/>
              <a:rect l="l" t="t" r="r" b="b"/>
              <a:pathLst>
                <a:path w="1168" h="935" extrusionOk="0">
                  <a:moveTo>
                    <a:pt x="600" y="1"/>
                  </a:moveTo>
                  <a:lnTo>
                    <a:pt x="600" y="1"/>
                  </a:lnTo>
                  <a:cubicBezTo>
                    <a:pt x="33" y="34"/>
                    <a:pt x="0" y="835"/>
                    <a:pt x="534" y="935"/>
                  </a:cubicBezTo>
                  <a:cubicBezTo>
                    <a:pt x="1101" y="901"/>
                    <a:pt x="1168" y="101"/>
                    <a:pt x="6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4" name="Google Shape;3097;p76">
              <a:extLst>
                <a:ext uri="{FF2B5EF4-FFF2-40B4-BE49-F238E27FC236}">
                  <a16:creationId xmlns:a16="http://schemas.microsoft.com/office/drawing/2014/main" id="{12656CA8-E492-8ADD-5387-DCD8DACDC782}"/>
                </a:ext>
              </a:extLst>
            </p:cNvPr>
            <p:cNvSpPr/>
            <p:nvPr/>
          </p:nvSpPr>
          <p:spPr>
            <a:xfrm>
              <a:off x="2832200" y="2434675"/>
              <a:ext cx="30050" cy="24225"/>
            </a:xfrm>
            <a:custGeom>
              <a:avLst/>
              <a:gdLst/>
              <a:ahLst/>
              <a:cxnLst/>
              <a:rect l="l" t="t" r="r" b="b"/>
              <a:pathLst>
                <a:path w="1202" h="969" extrusionOk="0">
                  <a:moveTo>
                    <a:pt x="667" y="1"/>
                  </a:moveTo>
                  <a:cubicBezTo>
                    <a:pt x="134" y="1"/>
                    <a:pt x="0" y="801"/>
                    <a:pt x="534" y="968"/>
                  </a:cubicBezTo>
                  <a:cubicBezTo>
                    <a:pt x="1068" y="968"/>
                    <a:pt x="1201" y="168"/>
                    <a:pt x="6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5" name="Google Shape;3098;p76">
              <a:extLst>
                <a:ext uri="{FF2B5EF4-FFF2-40B4-BE49-F238E27FC236}">
                  <a16:creationId xmlns:a16="http://schemas.microsoft.com/office/drawing/2014/main" id="{71A2BA5C-205D-2E71-B625-8CB21D84F236}"/>
                </a:ext>
              </a:extLst>
            </p:cNvPr>
            <p:cNvSpPr/>
            <p:nvPr/>
          </p:nvSpPr>
          <p:spPr>
            <a:xfrm>
              <a:off x="2846900" y="2357025"/>
              <a:ext cx="31475" cy="23575"/>
            </a:xfrm>
            <a:custGeom>
              <a:avLst/>
              <a:gdLst/>
              <a:ahLst/>
              <a:cxnLst/>
              <a:rect l="l" t="t" r="r" b="b"/>
              <a:pathLst>
                <a:path w="1259" h="943" extrusionOk="0">
                  <a:moveTo>
                    <a:pt x="681" y="1"/>
                  </a:moveTo>
                  <a:cubicBezTo>
                    <a:pt x="165" y="1"/>
                    <a:pt x="1" y="747"/>
                    <a:pt x="513" y="939"/>
                  </a:cubicBezTo>
                  <a:cubicBezTo>
                    <a:pt x="536" y="941"/>
                    <a:pt x="558" y="943"/>
                    <a:pt x="579" y="943"/>
                  </a:cubicBezTo>
                  <a:cubicBezTo>
                    <a:pt x="1095" y="943"/>
                    <a:pt x="1259" y="197"/>
                    <a:pt x="747" y="5"/>
                  </a:cubicBezTo>
                  <a:cubicBezTo>
                    <a:pt x="724" y="2"/>
                    <a:pt x="702" y="1"/>
                    <a:pt x="6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6" name="Google Shape;3099;p76">
              <a:extLst>
                <a:ext uri="{FF2B5EF4-FFF2-40B4-BE49-F238E27FC236}">
                  <a16:creationId xmlns:a16="http://schemas.microsoft.com/office/drawing/2014/main" id="{5C822401-D513-35BB-EFEF-ADCE9EA05EF8}"/>
                </a:ext>
              </a:extLst>
            </p:cNvPr>
            <p:cNvSpPr/>
            <p:nvPr/>
          </p:nvSpPr>
          <p:spPr>
            <a:xfrm>
              <a:off x="2869625" y="2281850"/>
              <a:ext cx="31050" cy="23000"/>
            </a:xfrm>
            <a:custGeom>
              <a:avLst/>
              <a:gdLst/>
              <a:ahLst/>
              <a:cxnLst/>
              <a:rect l="l" t="t" r="r" b="b"/>
              <a:pathLst>
                <a:path w="1242" h="920" extrusionOk="0">
                  <a:moveTo>
                    <a:pt x="668" y="0"/>
                  </a:moveTo>
                  <a:cubicBezTo>
                    <a:pt x="178" y="0"/>
                    <a:pt x="0" y="660"/>
                    <a:pt x="438" y="910"/>
                  </a:cubicBezTo>
                  <a:cubicBezTo>
                    <a:pt x="472" y="916"/>
                    <a:pt x="506" y="919"/>
                    <a:pt x="538" y="919"/>
                  </a:cubicBezTo>
                  <a:cubicBezTo>
                    <a:pt x="1035" y="919"/>
                    <a:pt x="1242" y="229"/>
                    <a:pt x="772" y="10"/>
                  </a:cubicBezTo>
                  <a:cubicBezTo>
                    <a:pt x="736" y="3"/>
                    <a:pt x="701" y="0"/>
                    <a:pt x="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7" name="Google Shape;3100;p76">
              <a:extLst>
                <a:ext uri="{FF2B5EF4-FFF2-40B4-BE49-F238E27FC236}">
                  <a16:creationId xmlns:a16="http://schemas.microsoft.com/office/drawing/2014/main" id="{684F16B8-5778-0AF6-C8EF-C02301A66FB6}"/>
                </a:ext>
              </a:extLst>
            </p:cNvPr>
            <p:cNvSpPr/>
            <p:nvPr/>
          </p:nvSpPr>
          <p:spPr>
            <a:xfrm>
              <a:off x="2897825" y="2207875"/>
              <a:ext cx="32225" cy="22500"/>
            </a:xfrm>
            <a:custGeom>
              <a:avLst/>
              <a:gdLst/>
              <a:ahLst/>
              <a:cxnLst/>
              <a:rect l="l" t="t" r="r" b="b"/>
              <a:pathLst>
                <a:path w="1289" h="900" extrusionOk="0">
                  <a:moveTo>
                    <a:pt x="671" y="0"/>
                  </a:moveTo>
                  <a:cubicBezTo>
                    <a:pt x="239" y="0"/>
                    <a:pt x="0" y="630"/>
                    <a:pt x="444" y="867"/>
                  </a:cubicBezTo>
                  <a:cubicBezTo>
                    <a:pt x="508" y="890"/>
                    <a:pt x="569" y="900"/>
                    <a:pt x="627" y="900"/>
                  </a:cubicBezTo>
                  <a:cubicBezTo>
                    <a:pt x="1076" y="900"/>
                    <a:pt x="1288" y="270"/>
                    <a:pt x="844" y="33"/>
                  </a:cubicBezTo>
                  <a:cubicBezTo>
                    <a:pt x="784" y="10"/>
                    <a:pt x="726" y="0"/>
                    <a:pt x="6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8" name="Google Shape;3101;p76">
              <a:extLst>
                <a:ext uri="{FF2B5EF4-FFF2-40B4-BE49-F238E27FC236}">
                  <a16:creationId xmlns:a16="http://schemas.microsoft.com/office/drawing/2014/main" id="{191B6098-292F-7A26-0B09-CEBB3E222F59}"/>
                </a:ext>
              </a:extLst>
            </p:cNvPr>
            <p:cNvSpPr/>
            <p:nvPr/>
          </p:nvSpPr>
          <p:spPr>
            <a:xfrm>
              <a:off x="2933100" y="2137525"/>
              <a:ext cx="33375" cy="23125"/>
            </a:xfrm>
            <a:custGeom>
              <a:avLst/>
              <a:gdLst/>
              <a:ahLst/>
              <a:cxnLst/>
              <a:rect l="l" t="t" r="r" b="b"/>
              <a:pathLst>
                <a:path w="1335" h="925" extrusionOk="0">
                  <a:moveTo>
                    <a:pt x="695" y="0"/>
                  </a:moveTo>
                  <a:cubicBezTo>
                    <a:pt x="268" y="0"/>
                    <a:pt x="0" y="590"/>
                    <a:pt x="434" y="879"/>
                  </a:cubicBezTo>
                  <a:cubicBezTo>
                    <a:pt x="505" y="910"/>
                    <a:pt x="575" y="924"/>
                    <a:pt x="640" y="924"/>
                  </a:cubicBezTo>
                  <a:cubicBezTo>
                    <a:pt x="1067" y="924"/>
                    <a:pt x="1335" y="334"/>
                    <a:pt x="901" y="45"/>
                  </a:cubicBezTo>
                  <a:cubicBezTo>
                    <a:pt x="830" y="14"/>
                    <a:pt x="761" y="0"/>
                    <a:pt x="69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9" name="Google Shape;3102;p76">
              <a:extLst>
                <a:ext uri="{FF2B5EF4-FFF2-40B4-BE49-F238E27FC236}">
                  <a16:creationId xmlns:a16="http://schemas.microsoft.com/office/drawing/2014/main" id="{22E0335B-F1F7-A914-177B-FAEB09F78D63}"/>
                </a:ext>
              </a:extLst>
            </p:cNvPr>
            <p:cNvSpPr/>
            <p:nvPr/>
          </p:nvSpPr>
          <p:spPr>
            <a:xfrm>
              <a:off x="2976275" y="2070675"/>
              <a:ext cx="31300" cy="22500"/>
            </a:xfrm>
            <a:custGeom>
              <a:avLst/>
              <a:gdLst/>
              <a:ahLst/>
              <a:cxnLst/>
              <a:rect l="l" t="t" r="r" b="b"/>
              <a:pathLst>
                <a:path w="1252" h="900" extrusionOk="0">
                  <a:moveTo>
                    <a:pt x="691" y="0"/>
                  </a:moveTo>
                  <a:cubicBezTo>
                    <a:pt x="289" y="0"/>
                    <a:pt x="1" y="510"/>
                    <a:pt x="342" y="851"/>
                  </a:cubicBezTo>
                  <a:cubicBezTo>
                    <a:pt x="413" y="885"/>
                    <a:pt x="484" y="900"/>
                    <a:pt x="552" y="900"/>
                  </a:cubicBezTo>
                  <a:cubicBezTo>
                    <a:pt x="958" y="900"/>
                    <a:pt x="1252" y="365"/>
                    <a:pt x="909" y="51"/>
                  </a:cubicBezTo>
                  <a:cubicBezTo>
                    <a:pt x="834" y="16"/>
                    <a:pt x="761" y="0"/>
                    <a:pt x="6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0" name="Google Shape;3103;p76">
              <a:extLst>
                <a:ext uri="{FF2B5EF4-FFF2-40B4-BE49-F238E27FC236}">
                  <a16:creationId xmlns:a16="http://schemas.microsoft.com/office/drawing/2014/main" id="{83C78CB7-13E2-6D0B-B892-48C8E9701BBC}"/>
                </a:ext>
              </a:extLst>
            </p:cNvPr>
            <p:cNvSpPr/>
            <p:nvPr/>
          </p:nvSpPr>
          <p:spPr>
            <a:xfrm>
              <a:off x="3024000" y="2008250"/>
              <a:ext cx="27550" cy="22325"/>
            </a:xfrm>
            <a:custGeom>
              <a:avLst/>
              <a:gdLst/>
              <a:ahLst/>
              <a:cxnLst/>
              <a:rect l="l" t="t" r="r" b="b"/>
              <a:pathLst>
                <a:path w="1102" h="893" extrusionOk="0">
                  <a:moveTo>
                    <a:pt x="680" y="1"/>
                  </a:moveTo>
                  <a:cubicBezTo>
                    <a:pt x="304" y="1"/>
                    <a:pt x="0" y="485"/>
                    <a:pt x="301" y="813"/>
                  </a:cubicBezTo>
                  <a:cubicBezTo>
                    <a:pt x="381" y="866"/>
                    <a:pt x="477" y="893"/>
                    <a:pt x="572" y="893"/>
                  </a:cubicBezTo>
                  <a:cubicBezTo>
                    <a:pt x="714" y="893"/>
                    <a:pt x="854" y="833"/>
                    <a:pt x="934" y="713"/>
                  </a:cubicBezTo>
                  <a:cubicBezTo>
                    <a:pt x="1101" y="546"/>
                    <a:pt x="1101" y="246"/>
                    <a:pt x="934" y="79"/>
                  </a:cubicBezTo>
                  <a:cubicBezTo>
                    <a:pt x="850" y="25"/>
                    <a:pt x="763" y="1"/>
                    <a:pt x="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1" name="Google Shape;3104;p76">
              <a:extLst>
                <a:ext uri="{FF2B5EF4-FFF2-40B4-BE49-F238E27FC236}">
                  <a16:creationId xmlns:a16="http://schemas.microsoft.com/office/drawing/2014/main" id="{4E30F3C1-A2DB-4A22-EB36-6EADAA545EC7}"/>
                </a:ext>
              </a:extLst>
            </p:cNvPr>
            <p:cNvSpPr/>
            <p:nvPr/>
          </p:nvSpPr>
          <p:spPr>
            <a:xfrm>
              <a:off x="3078425" y="1949175"/>
              <a:ext cx="32325" cy="24400"/>
            </a:xfrm>
            <a:custGeom>
              <a:avLst/>
              <a:gdLst/>
              <a:ahLst/>
              <a:cxnLst/>
              <a:rect l="l" t="t" r="r" b="b"/>
              <a:pathLst>
                <a:path w="1293" h="976" extrusionOk="0">
                  <a:moveTo>
                    <a:pt x="656" y="0"/>
                  </a:moveTo>
                  <a:cubicBezTo>
                    <a:pt x="524" y="0"/>
                    <a:pt x="387" y="60"/>
                    <a:pt x="292" y="174"/>
                  </a:cubicBezTo>
                  <a:cubicBezTo>
                    <a:pt x="1" y="465"/>
                    <a:pt x="212" y="976"/>
                    <a:pt x="620" y="976"/>
                  </a:cubicBezTo>
                  <a:cubicBezTo>
                    <a:pt x="633" y="976"/>
                    <a:pt x="646" y="975"/>
                    <a:pt x="659" y="974"/>
                  </a:cubicBezTo>
                  <a:cubicBezTo>
                    <a:pt x="1126" y="941"/>
                    <a:pt x="1293" y="374"/>
                    <a:pt x="926" y="107"/>
                  </a:cubicBezTo>
                  <a:cubicBezTo>
                    <a:pt x="854" y="35"/>
                    <a:pt x="756" y="0"/>
                    <a:pt x="6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2" name="Google Shape;3105;p76">
              <a:extLst>
                <a:ext uri="{FF2B5EF4-FFF2-40B4-BE49-F238E27FC236}">
                  <a16:creationId xmlns:a16="http://schemas.microsoft.com/office/drawing/2014/main" id="{56B12AE3-227E-3630-4A36-0FA0871178C4}"/>
                </a:ext>
              </a:extLst>
            </p:cNvPr>
            <p:cNvSpPr/>
            <p:nvPr/>
          </p:nvSpPr>
          <p:spPr>
            <a:xfrm>
              <a:off x="3136575" y="1896175"/>
              <a:ext cx="32550" cy="24825"/>
            </a:xfrm>
            <a:custGeom>
              <a:avLst/>
              <a:gdLst/>
              <a:ahLst/>
              <a:cxnLst/>
              <a:rect l="l" t="t" r="r" b="b"/>
              <a:pathLst>
                <a:path w="1302" h="993" extrusionOk="0">
                  <a:moveTo>
                    <a:pt x="664" y="0"/>
                  </a:moveTo>
                  <a:cubicBezTo>
                    <a:pt x="551" y="0"/>
                    <a:pt x="434" y="42"/>
                    <a:pt x="334" y="126"/>
                  </a:cubicBezTo>
                  <a:cubicBezTo>
                    <a:pt x="1" y="426"/>
                    <a:pt x="234" y="993"/>
                    <a:pt x="668" y="993"/>
                  </a:cubicBezTo>
                  <a:cubicBezTo>
                    <a:pt x="1101" y="993"/>
                    <a:pt x="1302" y="426"/>
                    <a:pt x="968" y="126"/>
                  </a:cubicBezTo>
                  <a:cubicBezTo>
                    <a:pt x="885" y="42"/>
                    <a:pt x="776" y="0"/>
                    <a:pt x="6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3" name="Google Shape;3106;p76">
              <a:extLst>
                <a:ext uri="{FF2B5EF4-FFF2-40B4-BE49-F238E27FC236}">
                  <a16:creationId xmlns:a16="http://schemas.microsoft.com/office/drawing/2014/main" id="{2CCD3888-48AA-43BD-CA19-901EB187D68C}"/>
                </a:ext>
              </a:extLst>
            </p:cNvPr>
            <p:cNvSpPr/>
            <p:nvPr/>
          </p:nvSpPr>
          <p:spPr>
            <a:xfrm>
              <a:off x="3200725" y="1848675"/>
              <a:ext cx="28500" cy="21575"/>
            </a:xfrm>
            <a:custGeom>
              <a:avLst/>
              <a:gdLst/>
              <a:ahLst/>
              <a:cxnLst/>
              <a:rect l="l" t="t" r="r" b="b"/>
              <a:pathLst>
                <a:path w="1140" h="863" extrusionOk="0">
                  <a:moveTo>
                    <a:pt x="611" y="1"/>
                  </a:moveTo>
                  <a:cubicBezTo>
                    <a:pt x="287" y="1"/>
                    <a:pt x="1" y="328"/>
                    <a:pt x="170" y="691"/>
                  </a:cubicBezTo>
                  <a:cubicBezTo>
                    <a:pt x="272" y="812"/>
                    <a:pt x="397" y="863"/>
                    <a:pt x="520" y="863"/>
                  </a:cubicBezTo>
                  <a:cubicBezTo>
                    <a:pt x="838" y="863"/>
                    <a:pt x="1139" y="519"/>
                    <a:pt x="970" y="158"/>
                  </a:cubicBezTo>
                  <a:cubicBezTo>
                    <a:pt x="860" y="48"/>
                    <a:pt x="733" y="1"/>
                    <a:pt x="6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4" name="Google Shape;3107;p76">
              <a:extLst>
                <a:ext uri="{FF2B5EF4-FFF2-40B4-BE49-F238E27FC236}">
                  <a16:creationId xmlns:a16="http://schemas.microsoft.com/office/drawing/2014/main" id="{BE65490E-6830-BD20-9DA1-F34BF9D7A8AA}"/>
                </a:ext>
              </a:extLst>
            </p:cNvPr>
            <p:cNvSpPr/>
            <p:nvPr/>
          </p:nvSpPr>
          <p:spPr>
            <a:xfrm>
              <a:off x="3269175" y="1807275"/>
              <a:ext cx="27375" cy="21700"/>
            </a:xfrm>
            <a:custGeom>
              <a:avLst/>
              <a:gdLst/>
              <a:ahLst/>
              <a:cxnLst/>
              <a:rect l="l" t="t" r="r" b="b"/>
              <a:pathLst>
                <a:path w="1095" h="868" extrusionOk="0">
                  <a:moveTo>
                    <a:pt x="561" y="1"/>
                  </a:moveTo>
                  <a:cubicBezTo>
                    <a:pt x="470" y="1"/>
                    <a:pt x="378" y="28"/>
                    <a:pt x="301" y="79"/>
                  </a:cubicBezTo>
                  <a:cubicBezTo>
                    <a:pt x="67" y="179"/>
                    <a:pt x="0" y="446"/>
                    <a:pt x="100" y="646"/>
                  </a:cubicBezTo>
                  <a:cubicBezTo>
                    <a:pt x="205" y="803"/>
                    <a:pt x="349" y="868"/>
                    <a:pt x="490" y="868"/>
                  </a:cubicBezTo>
                  <a:cubicBezTo>
                    <a:pt x="799" y="868"/>
                    <a:pt x="1095" y="556"/>
                    <a:pt x="934" y="212"/>
                  </a:cubicBezTo>
                  <a:cubicBezTo>
                    <a:pt x="852" y="69"/>
                    <a:pt x="707" y="1"/>
                    <a:pt x="56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5" name="Google Shape;3108;p76">
              <a:extLst>
                <a:ext uri="{FF2B5EF4-FFF2-40B4-BE49-F238E27FC236}">
                  <a16:creationId xmlns:a16="http://schemas.microsoft.com/office/drawing/2014/main" id="{0A7E49EF-598B-8923-1579-88B86BA521FF}"/>
                </a:ext>
              </a:extLst>
            </p:cNvPr>
            <p:cNvSpPr/>
            <p:nvPr/>
          </p:nvSpPr>
          <p:spPr>
            <a:xfrm>
              <a:off x="3339000" y="1771400"/>
              <a:ext cx="27150" cy="21125"/>
            </a:xfrm>
            <a:custGeom>
              <a:avLst/>
              <a:gdLst/>
              <a:ahLst/>
              <a:cxnLst/>
              <a:rect l="l" t="t" r="r" b="b"/>
              <a:pathLst>
                <a:path w="1086" h="845" extrusionOk="0">
                  <a:moveTo>
                    <a:pt x="566" y="0"/>
                  </a:moveTo>
                  <a:cubicBezTo>
                    <a:pt x="277" y="0"/>
                    <a:pt x="0" y="264"/>
                    <a:pt x="109" y="613"/>
                  </a:cubicBezTo>
                  <a:cubicBezTo>
                    <a:pt x="213" y="775"/>
                    <a:pt x="369" y="845"/>
                    <a:pt x="522" y="845"/>
                  </a:cubicBezTo>
                  <a:cubicBezTo>
                    <a:pt x="810" y="845"/>
                    <a:pt x="1086" y="595"/>
                    <a:pt x="977" y="246"/>
                  </a:cubicBezTo>
                  <a:cubicBezTo>
                    <a:pt x="873" y="74"/>
                    <a:pt x="718" y="0"/>
                    <a:pt x="5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6" name="Google Shape;3109;p76">
              <a:extLst>
                <a:ext uri="{FF2B5EF4-FFF2-40B4-BE49-F238E27FC236}">
                  <a16:creationId xmlns:a16="http://schemas.microsoft.com/office/drawing/2014/main" id="{CE03D4F3-DE09-8B25-8CCD-B6E2F7B0F2D6}"/>
                </a:ext>
              </a:extLst>
            </p:cNvPr>
            <p:cNvSpPr/>
            <p:nvPr/>
          </p:nvSpPr>
          <p:spPr>
            <a:xfrm>
              <a:off x="3413025" y="1742800"/>
              <a:ext cx="26300" cy="21450"/>
            </a:xfrm>
            <a:custGeom>
              <a:avLst/>
              <a:gdLst/>
              <a:ahLst/>
              <a:cxnLst/>
              <a:rect l="l" t="t" r="r" b="b"/>
              <a:pathLst>
                <a:path w="1052" h="858" extrusionOk="0">
                  <a:moveTo>
                    <a:pt x="558" y="1"/>
                  </a:moveTo>
                  <a:cubicBezTo>
                    <a:pt x="279" y="1"/>
                    <a:pt x="1" y="237"/>
                    <a:pt x="84" y="590"/>
                  </a:cubicBezTo>
                  <a:cubicBezTo>
                    <a:pt x="161" y="743"/>
                    <a:pt x="335" y="857"/>
                    <a:pt x="518" y="857"/>
                  </a:cubicBezTo>
                  <a:cubicBezTo>
                    <a:pt x="573" y="857"/>
                    <a:pt x="630" y="847"/>
                    <a:pt x="684" y="823"/>
                  </a:cubicBezTo>
                  <a:cubicBezTo>
                    <a:pt x="918" y="757"/>
                    <a:pt x="1051" y="523"/>
                    <a:pt x="985" y="290"/>
                  </a:cubicBezTo>
                  <a:cubicBezTo>
                    <a:pt x="896" y="88"/>
                    <a:pt x="727" y="1"/>
                    <a:pt x="5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7" name="Google Shape;3110;p76">
              <a:extLst>
                <a:ext uri="{FF2B5EF4-FFF2-40B4-BE49-F238E27FC236}">
                  <a16:creationId xmlns:a16="http://schemas.microsoft.com/office/drawing/2014/main" id="{1B7AB930-C993-ABCE-92BA-1EEADFE834C1}"/>
                </a:ext>
              </a:extLst>
            </p:cNvPr>
            <p:cNvSpPr/>
            <p:nvPr/>
          </p:nvSpPr>
          <p:spPr>
            <a:xfrm>
              <a:off x="3490000" y="1721325"/>
              <a:ext cx="24525" cy="20725"/>
            </a:xfrm>
            <a:custGeom>
              <a:avLst/>
              <a:gdLst/>
              <a:ahLst/>
              <a:cxnLst/>
              <a:rect l="l" t="t" r="r" b="b"/>
              <a:pathLst>
                <a:path w="981" h="829" extrusionOk="0">
                  <a:moveTo>
                    <a:pt x="506" y="1"/>
                  </a:moveTo>
                  <a:cubicBezTo>
                    <a:pt x="253" y="1"/>
                    <a:pt x="1" y="200"/>
                    <a:pt x="40" y="515"/>
                  </a:cubicBezTo>
                  <a:cubicBezTo>
                    <a:pt x="122" y="733"/>
                    <a:pt x="299" y="829"/>
                    <a:pt x="475" y="829"/>
                  </a:cubicBezTo>
                  <a:cubicBezTo>
                    <a:pt x="729" y="829"/>
                    <a:pt x="980" y="630"/>
                    <a:pt x="941" y="315"/>
                  </a:cubicBezTo>
                  <a:cubicBezTo>
                    <a:pt x="859" y="96"/>
                    <a:pt x="682" y="1"/>
                    <a:pt x="5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8" name="Google Shape;3111;p76">
              <a:extLst>
                <a:ext uri="{FF2B5EF4-FFF2-40B4-BE49-F238E27FC236}">
                  <a16:creationId xmlns:a16="http://schemas.microsoft.com/office/drawing/2014/main" id="{5F651658-7F21-2769-3526-040B9F3C0F51}"/>
                </a:ext>
              </a:extLst>
            </p:cNvPr>
            <p:cNvSpPr/>
            <p:nvPr/>
          </p:nvSpPr>
          <p:spPr>
            <a:xfrm>
              <a:off x="3567725" y="1705450"/>
              <a:ext cx="24200" cy="21200"/>
            </a:xfrm>
            <a:custGeom>
              <a:avLst/>
              <a:gdLst/>
              <a:ahLst/>
              <a:cxnLst/>
              <a:rect l="l" t="t" r="r" b="b"/>
              <a:pathLst>
                <a:path w="968" h="848" extrusionOk="0">
                  <a:moveTo>
                    <a:pt x="539" y="1"/>
                  </a:moveTo>
                  <a:cubicBezTo>
                    <a:pt x="504" y="1"/>
                    <a:pt x="469" y="6"/>
                    <a:pt x="434" y="16"/>
                  </a:cubicBezTo>
                  <a:cubicBezTo>
                    <a:pt x="200" y="16"/>
                    <a:pt x="0" y="249"/>
                    <a:pt x="34" y="483"/>
                  </a:cubicBezTo>
                  <a:cubicBezTo>
                    <a:pt x="93" y="733"/>
                    <a:pt x="282" y="847"/>
                    <a:pt x="475" y="847"/>
                  </a:cubicBezTo>
                  <a:cubicBezTo>
                    <a:pt x="718" y="847"/>
                    <a:pt x="968" y="666"/>
                    <a:pt x="968" y="349"/>
                  </a:cubicBezTo>
                  <a:cubicBezTo>
                    <a:pt x="911" y="151"/>
                    <a:pt x="734" y="1"/>
                    <a:pt x="5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9" name="Google Shape;3112;p76">
              <a:extLst>
                <a:ext uri="{FF2B5EF4-FFF2-40B4-BE49-F238E27FC236}">
                  <a16:creationId xmlns:a16="http://schemas.microsoft.com/office/drawing/2014/main" id="{E2EC3955-425E-814B-1927-59B41B0B34C9}"/>
                </a:ext>
              </a:extLst>
            </p:cNvPr>
            <p:cNvSpPr/>
            <p:nvPr/>
          </p:nvSpPr>
          <p:spPr>
            <a:xfrm>
              <a:off x="3643600" y="1698225"/>
              <a:ext cx="29400" cy="24325"/>
            </a:xfrm>
            <a:custGeom>
              <a:avLst/>
              <a:gdLst/>
              <a:ahLst/>
              <a:cxnLst/>
              <a:rect l="l" t="t" r="r" b="b"/>
              <a:pathLst>
                <a:path w="1176" h="973" extrusionOk="0">
                  <a:moveTo>
                    <a:pt x="661" y="0"/>
                  </a:moveTo>
                  <a:cubicBezTo>
                    <a:pt x="641" y="0"/>
                    <a:pt x="621" y="2"/>
                    <a:pt x="601" y="4"/>
                  </a:cubicBezTo>
                  <a:cubicBezTo>
                    <a:pt x="168" y="38"/>
                    <a:pt x="1" y="572"/>
                    <a:pt x="334" y="872"/>
                  </a:cubicBezTo>
                  <a:cubicBezTo>
                    <a:pt x="430" y="942"/>
                    <a:pt x="535" y="973"/>
                    <a:pt x="636" y="973"/>
                  </a:cubicBezTo>
                  <a:cubicBezTo>
                    <a:pt x="922" y="973"/>
                    <a:pt x="1175" y="725"/>
                    <a:pt x="1102" y="405"/>
                  </a:cubicBezTo>
                  <a:cubicBezTo>
                    <a:pt x="1071" y="161"/>
                    <a:pt x="873" y="0"/>
                    <a:pt x="6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0" name="Google Shape;3113;p76">
              <a:extLst>
                <a:ext uri="{FF2B5EF4-FFF2-40B4-BE49-F238E27FC236}">
                  <a16:creationId xmlns:a16="http://schemas.microsoft.com/office/drawing/2014/main" id="{72E61EE6-A64B-3946-FB18-7F08B42977FE}"/>
                </a:ext>
              </a:extLst>
            </p:cNvPr>
            <p:cNvSpPr/>
            <p:nvPr/>
          </p:nvSpPr>
          <p:spPr>
            <a:xfrm>
              <a:off x="3726175" y="1697150"/>
              <a:ext cx="23375" cy="20725"/>
            </a:xfrm>
            <a:custGeom>
              <a:avLst/>
              <a:gdLst/>
              <a:ahLst/>
              <a:cxnLst/>
              <a:rect l="l" t="t" r="r" b="b"/>
              <a:pathLst>
                <a:path w="935" h="829" extrusionOk="0">
                  <a:moveTo>
                    <a:pt x="463" y="1"/>
                  </a:moveTo>
                  <a:cubicBezTo>
                    <a:pt x="255" y="1"/>
                    <a:pt x="48" y="126"/>
                    <a:pt x="0" y="381"/>
                  </a:cubicBezTo>
                  <a:cubicBezTo>
                    <a:pt x="18" y="677"/>
                    <a:pt x="254" y="828"/>
                    <a:pt x="485" y="828"/>
                  </a:cubicBezTo>
                  <a:cubicBezTo>
                    <a:pt x="696" y="828"/>
                    <a:pt x="902" y="703"/>
                    <a:pt x="934" y="448"/>
                  </a:cubicBezTo>
                  <a:cubicBezTo>
                    <a:pt x="917" y="151"/>
                    <a:pt x="690" y="1"/>
                    <a:pt x="4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1" name="Google Shape;3114;p76">
              <a:extLst>
                <a:ext uri="{FF2B5EF4-FFF2-40B4-BE49-F238E27FC236}">
                  <a16:creationId xmlns:a16="http://schemas.microsoft.com/office/drawing/2014/main" id="{685B3F4B-4840-3303-0F42-A4524F18CBF2}"/>
                </a:ext>
              </a:extLst>
            </p:cNvPr>
            <p:cNvSpPr/>
            <p:nvPr/>
          </p:nvSpPr>
          <p:spPr>
            <a:xfrm>
              <a:off x="3805400" y="1703325"/>
              <a:ext cx="23375" cy="20550"/>
            </a:xfrm>
            <a:custGeom>
              <a:avLst/>
              <a:gdLst/>
              <a:ahLst/>
              <a:cxnLst/>
              <a:rect l="l" t="t" r="r" b="b"/>
              <a:pathLst>
                <a:path w="935" h="822" extrusionOk="0">
                  <a:moveTo>
                    <a:pt x="449" y="0"/>
                  </a:moveTo>
                  <a:cubicBezTo>
                    <a:pt x="253" y="0"/>
                    <a:pt x="60" y="114"/>
                    <a:pt x="0" y="368"/>
                  </a:cubicBezTo>
                  <a:cubicBezTo>
                    <a:pt x="0" y="659"/>
                    <a:pt x="239" y="821"/>
                    <a:pt x="478" y="821"/>
                  </a:cubicBezTo>
                  <a:cubicBezTo>
                    <a:pt x="676" y="821"/>
                    <a:pt x="874" y="710"/>
                    <a:pt x="934" y="468"/>
                  </a:cubicBezTo>
                  <a:cubicBezTo>
                    <a:pt x="934" y="173"/>
                    <a:pt x="690" y="0"/>
                    <a:pt x="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2" name="Google Shape;3115;p76">
              <a:extLst>
                <a:ext uri="{FF2B5EF4-FFF2-40B4-BE49-F238E27FC236}">
                  <a16:creationId xmlns:a16="http://schemas.microsoft.com/office/drawing/2014/main" id="{1BB6BBF2-9AEF-2632-52C6-401CCFAE843A}"/>
                </a:ext>
              </a:extLst>
            </p:cNvPr>
            <p:cNvSpPr/>
            <p:nvPr/>
          </p:nvSpPr>
          <p:spPr>
            <a:xfrm>
              <a:off x="3882450" y="1716550"/>
              <a:ext cx="24850" cy="21350"/>
            </a:xfrm>
            <a:custGeom>
              <a:avLst/>
              <a:gdLst/>
              <a:ahLst/>
              <a:cxnLst/>
              <a:rect l="l" t="t" r="r" b="b"/>
              <a:pathLst>
                <a:path w="994" h="854" extrusionOk="0">
                  <a:moveTo>
                    <a:pt x="474" y="1"/>
                  </a:moveTo>
                  <a:cubicBezTo>
                    <a:pt x="289" y="1"/>
                    <a:pt x="103" y="104"/>
                    <a:pt x="20" y="339"/>
                  </a:cubicBezTo>
                  <a:cubicBezTo>
                    <a:pt x="1" y="654"/>
                    <a:pt x="272" y="853"/>
                    <a:pt x="532" y="853"/>
                  </a:cubicBezTo>
                  <a:cubicBezTo>
                    <a:pt x="712" y="853"/>
                    <a:pt x="886" y="758"/>
                    <a:pt x="954" y="539"/>
                  </a:cubicBezTo>
                  <a:cubicBezTo>
                    <a:pt x="993" y="207"/>
                    <a:pt x="735" y="1"/>
                    <a:pt x="4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3" name="Google Shape;3116;p76">
              <a:extLst>
                <a:ext uri="{FF2B5EF4-FFF2-40B4-BE49-F238E27FC236}">
                  <a16:creationId xmlns:a16="http://schemas.microsoft.com/office/drawing/2014/main" id="{CA1CF927-6F8C-5D2B-A8E6-F1AA8A0C669D}"/>
                </a:ext>
              </a:extLst>
            </p:cNvPr>
            <p:cNvSpPr/>
            <p:nvPr/>
          </p:nvSpPr>
          <p:spPr>
            <a:xfrm>
              <a:off x="3958125" y="1736975"/>
              <a:ext cx="26475" cy="21600"/>
            </a:xfrm>
            <a:custGeom>
              <a:avLst/>
              <a:gdLst/>
              <a:ahLst/>
              <a:cxnLst/>
              <a:rect l="l" t="t" r="r" b="b"/>
              <a:pathLst>
                <a:path w="1059" h="864" extrusionOk="0">
                  <a:moveTo>
                    <a:pt x="491" y="0"/>
                  </a:moveTo>
                  <a:cubicBezTo>
                    <a:pt x="320" y="0"/>
                    <a:pt x="150" y="87"/>
                    <a:pt x="62" y="289"/>
                  </a:cubicBezTo>
                  <a:cubicBezTo>
                    <a:pt x="0" y="641"/>
                    <a:pt x="284" y="864"/>
                    <a:pt x="564" y="864"/>
                  </a:cubicBezTo>
                  <a:cubicBezTo>
                    <a:pt x="736" y="864"/>
                    <a:pt x="907" y="780"/>
                    <a:pt x="996" y="589"/>
                  </a:cubicBezTo>
                  <a:cubicBezTo>
                    <a:pt x="1058" y="237"/>
                    <a:pt x="772" y="0"/>
                    <a:pt x="4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4" name="Google Shape;3117;p76">
              <a:extLst>
                <a:ext uri="{FF2B5EF4-FFF2-40B4-BE49-F238E27FC236}">
                  <a16:creationId xmlns:a16="http://schemas.microsoft.com/office/drawing/2014/main" id="{F398C9D4-8D1B-D598-BA2C-839BD85B07B7}"/>
                </a:ext>
              </a:extLst>
            </p:cNvPr>
            <p:cNvSpPr/>
            <p:nvPr/>
          </p:nvSpPr>
          <p:spPr>
            <a:xfrm>
              <a:off x="4032525" y="1764725"/>
              <a:ext cx="26925" cy="21125"/>
            </a:xfrm>
            <a:custGeom>
              <a:avLst/>
              <a:gdLst/>
              <a:ahLst/>
              <a:cxnLst/>
              <a:rect l="l" t="t" r="r" b="b"/>
              <a:pathLst>
                <a:path w="1077" h="845" extrusionOk="0">
                  <a:moveTo>
                    <a:pt x="501" y="0"/>
                  </a:moveTo>
                  <a:cubicBezTo>
                    <a:pt x="347" y="0"/>
                    <a:pt x="192" y="74"/>
                    <a:pt x="88" y="247"/>
                  </a:cubicBezTo>
                  <a:cubicBezTo>
                    <a:pt x="1" y="596"/>
                    <a:pt x="285" y="845"/>
                    <a:pt x="575" y="845"/>
                  </a:cubicBezTo>
                  <a:cubicBezTo>
                    <a:pt x="729" y="845"/>
                    <a:pt x="885" y="775"/>
                    <a:pt x="989" y="613"/>
                  </a:cubicBezTo>
                  <a:cubicBezTo>
                    <a:pt x="1076" y="264"/>
                    <a:pt x="792" y="0"/>
                    <a:pt x="5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5" name="Google Shape;3118;p76">
              <a:extLst>
                <a:ext uri="{FF2B5EF4-FFF2-40B4-BE49-F238E27FC236}">
                  <a16:creationId xmlns:a16="http://schemas.microsoft.com/office/drawing/2014/main" id="{70D7A426-4EF4-4F3D-6780-864C06A67C30}"/>
                </a:ext>
              </a:extLst>
            </p:cNvPr>
            <p:cNvSpPr/>
            <p:nvPr/>
          </p:nvSpPr>
          <p:spPr>
            <a:xfrm>
              <a:off x="4099825" y="1797825"/>
              <a:ext cx="29975" cy="22350"/>
            </a:xfrm>
            <a:custGeom>
              <a:avLst/>
              <a:gdLst/>
              <a:ahLst/>
              <a:cxnLst/>
              <a:rect l="l" t="t" r="r" b="b"/>
              <a:pathLst>
                <a:path w="1199" h="894" extrusionOk="0">
                  <a:moveTo>
                    <a:pt x="617" y="1"/>
                  </a:moveTo>
                  <a:cubicBezTo>
                    <a:pt x="237" y="1"/>
                    <a:pt x="1" y="630"/>
                    <a:pt x="498" y="824"/>
                  </a:cubicBezTo>
                  <a:cubicBezTo>
                    <a:pt x="569" y="871"/>
                    <a:pt x="649" y="893"/>
                    <a:pt x="727" y="893"/>
                  </a:cubicBezTo>
                  <a:cubicBezTo>
                    <a:pt x="871" y="893"/>
                    <a:pt x="1013" y="820"/>
                    <a:pt x="1099" y="690"/>
                  </a:cubicBezTo>
                  <a:cubicBezTo>
                    <a:pt x="1199" y="457"/>
                    <a:pt x="1099" y="190"/>
                    <a:pt x="865" y="90"/>
                  </a:cubicBezTo>
                  <a:cubicBezTo>
                    <a:pt x="780" y="27"/>
                    <a:pt x="696" y="1"/>
                    <a:pt x="6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6" name="Google Shape;3119;p76">
              <a:extLst>
                <a:ext uri="{FF2B5EF4-FFF2-40B4-BE49-F238E27FC236}">
                  <a16:creationId xmlns:a16="http://schemas.microsoft.com/office/drawing/2014/main" id="{0CE017F6-99E2-A013-2A12-6B143238D63A}"/>
                </a:ext>
              </a:extLst>
            </p:cNvPr>
            <p:cNvSpPr/>
            <p:nvPr/>
          </p:nvSpPr>
          <p:spPr>
            <a:xfrm>
              <a:off x="4172325" y="1839000"/>
              <a:ext cx="26700" cy="21525"/>
            </a:xfrm>
            <a:custGeom>
              <a:avLst/>
              <a:gdLst/>
              <a:ahLst/>
              <a:cxnLst/>
              <a:rect l="l" t="t" r="r" b="b"/>
              <a:pathLst>
                <a:path w="1068" h="861" extrusionOk="0">
                  <a:moveTo>
                    <a:pt x="461" y="0"/>
                  </a:moveTo>
                  <a:cubicBezTo>
                    <a:pt x="335" y="0"/>
                    <a:pt x="205" y="54"/>
                    <a:pt x="100" y="178"/>
                  </a:cubicBezTo>
                  <a:cubicBezTo>
                    <a:pt x="0" y="378"/>
                    <a:pt x="67" y="645"/>
                    <a:pt x="267" y="778"/>
                  </a:cubicBezTo>
                  <a:cubicBezTo>
                    <a:pt x="351" y="834"/>
                    <a:pt x="446" y="860"/>
                    <a:pt x="540" y="860"/>
                  </a:cubicBezTo>
                  <a:cubicBezTo>
                    <a:pt x="673" y="860"/>
                    <a:pt x="804" y="809"/>
                    <a:pt x="901" y="711"/>
                  </a:cubicBezTo>
                  <a:cubicBezTo>
                    <a:pt x="1067" y="330"/>
                    <a:pt x="775" y="0"/>
                    <a:pt x="4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7" name="Google Shape;3120;p76">
              <a:extLst>
                <a:ext uri="{FF2B5EF4-FFF2-40B4-BE49-F238E27FC236}">
                  <a16:creationId xmlns:a16="http://schemas.microsoft.com/office/drawing/2014/main" id="{AA37E800-7B78-7067-4722-86EF8BBA217C}"/>
                </a:ext>
              </a:extLst>
            </p:cNvPr>
            <p:cNvSpPr/>
            <p:nvPr/>
          </p:nvSpPr>
          <p:spPr>
            <a:xfrm>
              <a:off x="4234275" y="1885650"/>
              <a:ext cx="29550" cy="21500"/>
            </a:xfrm>
            <a:custGeom>
              <a:avLst/>
              <a:gdLst/>
              <a:ahLst/>
              <a:cxnLst/>
              <a:rect l="l" t="t" r="r" b="b"/>
              <a:pathLst>
                <a:path w="1182" h="860" extrusionOk="0">
                  <a:moveTo>
                    <a:pt x="558" y="0"/>
                  </a:moveTo>
                  <a:cubicBezTo>
                    <a:pt x="445" y="0"/>
                    <a:pt x="327" y="44"/>
                    <a:pt x="224" y="146"/>
                  </a:cubicBezTo>
                  <a:cubicBezTo>
                    <a:pt x="1" y="494"/>
                    <a:pt x="294" y="859"/>
                    <a:pt x="624" y="859"/>
                  </a:cubicBezTo>
                  <a:cubicBezTo>
                    <a:pt x="737" y="859"/>
                    <a:pt x="855" y="816"/>
                    <a:pt x="958" y="713"/>
                  </a:cubicBezTo>
                  <a:cubicBezTo>
                    <a:pt x="1181" y="366"/>
                    <a:pt x="888" y="0"/>
                    <a:pt x="5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8" name="Google Shape;3121;p76">
              <a:extLst>
                <a:ext uri="{FF2B5EF4-FFF2-40B4-BE49-F238E27FC236}">
                  <a16:creationId xmlns:a16="http://schemas.microsoft.com/office/drawing/2014/main" id="{A465BE25-B40A-7115-E3C2-C768ED965361}"/>
                </a:ext>
              </a:extLst>
            </p:cNvPr>
            <p:cNvSpPr/>
            <p:nvPr/>
          </p:nvSpPr>
          <p:spPr>
            <a:xfrm>
              <a:off x="4294150" y="1937550"/>
              <a:ext cx="29825" cy="21825"/>
            </a:xfrm>
            <a:custGeom>
              <a:avLst/>
              <a:gdLst/>
              <a:ahLst/>
              <a:cxnLst/>
              <a:rect l="l" t="t" r="r" b="b"/>
              <a:pathLst>
                <a:path w="1193" h="873" extrusionOk="0">
                  <a:moveTo>
                    <a:pt x="556" y="1"/>
                  </a:moveTo>
                  <a:cubicBezTo>
                    <a:pt x="459" y="1"/>
                    <a:pt x="359" y="32"/>
                    <a:pt x="264" y="105"/>
                  </a:cubicBezTo>
                  <a:cubicBezTo>
                    <a:pt x="1" y="447"/>
                    <a:pt x="299" y="873"/>
                    <a:pt x="649" y="873"/>
                  </a:cubicBezTo>
                  <a:cubicBezTo>
                    <a:pt x="743" y="873"/>
                    <a:pt x="840" y="842"/>
                    <a:pt x="931" y="772"/>
                  </a:cubicBezTo>
                  <a:cubicBezTo>
                    <a:pt x="1192" y="407"/>
                    <a:pt x="902" y="1"/>
                    <a:pt x="5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9" name="Google Shape;3122;p76">
              <a:extLst>
                <a:ext uri="{FF2B5EF4-FFF2-40B4-BE49-F238E27FC236}">
                  <a16:creationId xmlns:a16="http://schemas.microsoft.com/office/drawing/2014/main" id="{1672CA9A-C050-E26A-0EAB-26BE3CD18784}"/>
                </a:ext>
              </a:extLst>
            </p:cNvPr>
            <p:cNvSpPr/>
            <p:nvPr/>
          </p:nvSpPr>
          <p:spPr>
            <a:xfrm>
              <a:off x="4347750" y="1994525"/>
              <a:ext cx="31100" cy="22225"/>
            </a:xfrm>
            <a:custGeom>
              <a:avLst/>
              <a:gdLst/>
              <a:ahLst/>
              <a:cxnLst/>
              <a:rect l="l" t="t" r="r" b="b"/>
              <a:pathLst>
                <a:path w="1244" h="889" extrusionOk="0">
                  <a:moveTo>
                    <a:pt x="597" y="1"/>
                  </a:moveTo>
                  <a:cubicBezTo>
                    <a:pt x="508" y="1"/>
                    <a:pt x="413" y="29"/>
                    <a:pt x="322" y="94"/>
                  </a:cubicBezTo>
                  <a:cubicBezTo>
                    <a:pt x="0" y="416"/>
                    <a:pt x="282" y="889"/>
                    <a:pt x="647" y="889"/>
                  </a:cubicBezTo>
                  <a:cubicBezTo>
                    <a:pt x="736" y="889"/>
                    <a:pt x="831" y="860"/>
                    <a:pt x="922" y="795"/>
                  </a:cubicBezTo>
                  <a:cubicBezTo>
                    <a:pt x="1244" y="473"/>
                    <a:pt x="962" y="1"/>
                    <a:pt x="5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0" name="Google Shape;3123;p76">
              <a:extLst>
                <a:ext uri="{FF2B5EF4-FFF2-40B4-BE49-F238E27FC236}">
                  <a16:creationId xmlns:a16="http://schemas.microsoft.com/office/drawing/2014/main" id="{13E5129D-8697-7168-23F7-EE60B7DC11CE}"/>
                </a:ext>
              </a:extLst>
            </p:cNvPr>
            <p:cNvSpPr/>
            <p:nvPr/>
          </p:nvSpPr>
          <p:spPr>
            <a:xfrm>
              <a:off x="4397475" y="2056500"/>
              <a:ext cx="30225" cy="22050"/>
            </a:xfrm>
            <a:custGeom>
              <a:avLst/>
              <a:gdLst/>
              <a:ahLst/>
              <a:cxnLst/>
              <a:rect l="l" t="t" r="r" b="b"/>
              <a:pathLst>
                <a:path w="1209" h="882" extrusionOk="0">
                  <a:moveTo>
                    <a:pt x="540" y="0"/>
                  </a:moveTo>
                  <a:cubicBezTo>
                    <a:pt x="474" y="0"/>
                    <a:pt x="404" y="16"/>
                    <a:pt x="334" y="50"/>
                  </a:cubicBezTo>
                  <a:cubicBezTo>
                    <a:pt x="0" y="385"/>
                    <a:pt x="270" y="881"/>
                    <a:pt x="640" y="881"/>
                  </a:cubicBezTo>
                  <a:cubicBezTo>
                    <a:pt x="713" y="881"/>
                    <a:pt x="791" y="862"/>
                    <a:pt x="868" y="818"/>
                  </a:cubicBezTo>
                  <a:cubicBezTo>
                    <a:pt x="1208" y="505"/>
                    <a:pt x="921" y="0"/>
                    <a:pt x="5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1" name="Google Shape;3124;p76">
              <a:extLst>
                <a:ext uri="{FF2B5EF4-FFF2-40B4-BE49-F238E27FC236}">
                  <a16:creationId xmlns:a16="http://schemas.microsoft.com/office/drawing/2014/main" id="{D9D4FB9E-1167-9FCF-D9DA-F8A774D1FE1C}"/>
                </a:ext>
              </a:extLst>
            </p:cNvPr>
            <p:cNvSpPr/>
            <p:nvPr/>
          </p:nvSpPr>
          <p:spPr>
            <a:xfrm>
              <a:off x="4438125" y="2121200"/>
              <a:ext cx="35650" cy="24400"/>
            </a:xfrm>
            <a:custGeom>
              <a:avLst/>
              <a:gdLst/>
              <a:ahLst/>
              <a:cxnLst/>
              <a:rect l="l" t="t" r="r" b="b"/>
              <a:pathLst>
                <a:path w="1426" h="976" extrusionOk="0">
                  <a:moveTo>
                    <a:pt x="708" y="0"/>
                  </a:moveTo>
                  <a:cubicBezTo>
                    <a:pt x="634" y="0"/>
                    <a:pt x="555" y="20"/>
                    <a:pt x="476" y="64"/>
                  </a:cubicBezTo>
                  <a:cubicBezTo>
                    <a:pt x="1" y="344"/>
                    <a:pt x="252" y="976"/>
                    <a:pt x="680" y="976"/>
                  </a:cubicBezTo>
                  <a:cubicBezTo>
                    <a:pt x="763" y="976"/>
                    <a:pt x="852" y="952"/>
                    <a:pt x="943" y="898"/>
                  </a:cubicBezTo>
                  <a:cubicBezTo>
                    <a:pt x="1426" y="643"/>
                    <a:pt x="1135" y="0"/>
                    <a:pt x="7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2" name="Google Shape;3125;p76">
              <a:extLst>
                <a:ext uri="{FF2B5EF4-FFF2-40B4-BE49-F238E27FC236}">
                  <a16:creationId xmlns:a16="http://schemas.microsoft.com/office/drawing/2014/main" id="{E6A187CE-F295-750A-DDB0-67E765903697}"/>
                </a:ext>
              </a:extLst>
            </p:cNvPr>
            <p:cNvSpPr/>
            <p:nvPr/>
          </p:nvSpPr>
          <p:spPr>
            <a:xfrm>
              <a:off x="4477025" y="2192225"/>
              <a:ext cx="31850" cy="22925"/>
            </a:xfrm>
            <a:custGeom>
              <a:avLst/>
              <a:gdLst/>
              <a:ahLst/>
              <a:cxnLst/>
              <a:rect l="l" t="t" r="r" b="b"/>
              <a:pathLst>
                <a:path w="1274" h="917" extrusionOk="0">
                  <a:moveTo>
                    <a:pt x="581" y="0"/>
                  </a:moveTo>
                  <a:cubicBezTo>
                    <a:pt x="530" y="0"/>
                    <a:pt x="477" y="8"/>
                    <a:pt x="421" y="25"/>
                  </a:cubicBezTo>
                  <a:cubicBezTo>
                    <a:pt x="1" y="296"/>
                    <a:pt x="256" y="917"/>
                    <a:pt x="700" y="917"/>
                  </a:cubicBezTo>
                  <a:cubicBezTo>
                    <a:pt x="750" y="917"/>
                    <a:pt x="801" y="909"/>
                    <a:pt x="855" y="893"/>
                  </a:cubicBezTo>
                  <a:cubicBezTo>
                    <a:pt x="1273" y="594"/>
                    <a:pt x="1022" y="0"/>
                    <a:pt x="5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3" name="Google Shape;3126;p76">
              <a:extLst>
                <a:ext uri="{FF2B5EF4-FFF2-40B4-BE49-F238E27FC236}">
                  <a16:creationId xmlns:a16="http://schemas.microsoft.com/office/drawing/2014/main" id="{253FDC10-93A6-68BA-DD3B-F3BBAE9375F4}"/>
                </a:ext>
              </a:extLst>
            </p:cNvPr>
            <p:cNvSpPr/>
            <p:nvPr/>
          </p:nvSpPr>
          <p:spPr>
            <a:xfrm>
              <a:off x="4511725" y="2265175"/>
              <a:ext cx="27600" cy="23200"/>
            </a:xfrm>
            <a:custGeom>
              <a:avLst/>
              <a:gdLst/>
              <a:ahLst/>
              <a:cxnLst/>
              <a:rect l="l" t="t" r="r" b="b"/>
              <a:pathLst>
                <a:path w="1104" h="928" extrusionOk="0">
                  <a:moveTo>
                    <a:pt x="404" y="0"/>
                  </a:moveTo>
                  <a:cubicBezTo>
                    <a:pt x="371" y="0"/>
                    <a:pt x="337" y="3"/>
                    <a:pt x="301" y="9"/>
                  </a:cubicBezTo>
                  <a:cubicBezTo>
                    <a:pt x="101" y="109"/>
                    <a:pt x="1" y="376"/>
                    <a:pt x="101" y="610"/>
                  </a:cubicBezTo>
                  <a:cubicBezTo>
                    <a:pt x="156" y="803"/>
                    <a:pt x="325" y="927"/>
                    <a:pt x="513" y="927"/>
                  </a:cubicBezTo>
                  <a:cubicBezTo>
                    <a:pt x="553" y="927"/>
                    <a:pt x="594" y="922"/>
                    <a:pt x="634" y="910"/>
                  </a:cubicBezTo>
                  <a:cubicBezTo>
                    <a:pt x="1103" y="660"/>
                    <a:pt x="898" y="0"/>
                    <a:pt x="4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4" name="Google Shape;3127;p76">
              <a:extLst>
                <a:ext uri="{FF2B5EF4-FFF2-40B4-BE49-F238E27FC236}">
                  <a16:creationId xmlns:a16="http://schemas.microsoft.com/office/drawing/2014/main" id="{4FF146E7-AB4B-313E-C512-5A655F9BF231}"/>
                </a:ext>
              </a:extLst>
            </p:cNvPr>
            <p:cNvSpPr/>
            <p:nvPr/>
          </p:nvSpPr>
          <p:spPr>
            <a:xfrm>
              <a:off x="4532025" y="2340350"/>
              <a:ext cx="30875" cy="23500"/>
            </a:xfrm>
            <a:custGeom>
              <a:avLst/>
              <a:gdLst/>
              <a:ahLst/>
              <a:cxnLst/>
              <a:rect l="l" t="t" r="r" b="b"/>
              <a:pathLst>
                <a:path w="1235" h="940" extrusionOk="0">
                  <a:moveTo>
                    <a:pt x="558" y="0"/>
                  </a:moveTo>
                  <a:cubicBezTo>
                    <a:pt x="536" y="0"/>
                    <a:pt x="513" y="2"/>
                    <a:pt x="489" y="5"/>
                  </a:cubicBezTo>
                  <a:cubicBezTo>
                    <a:pt x="0" y="233"/>
                    <a:pt x="181" y="940"/>
                    <a:pt x="688" y="940"/>
                  </a:cubicBezTo>
                  <a:cubicBezTo>
                    <a:pt x="700" y="940"/>
                    <a:pt x="711" y="939"/>
                    <a:pt x="723" y="939"/>
                  </a:cubicBezTo>
                  <a:cubicBezTo>
                    <a:pt x="1235" y="715"/>
                    <a:pt x="1072" y="0"/>
                    <a:pt x="5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5" name="Google Shape;3128;p76">
              <a:extLst>
                <a:ext uri="{FF2B5EF4-FFF2-40B4-BE49-F238E27FC236}">
                  <a16:creationId xmlns:a16="http://schemas.microsoft.com/office/drawing/2014/main" id="{E32B8510-1629-6F27-824B-4B6C6B6B8490}"/>
                </a:ext>
              </a:extLst>
            </p:cNvPr>
            <p:cNvSpPr/>
            <p:nvPr/>
          </p:nvSpPr>
          <p:spPr>
            <a:xfrm>
              <a:off x="4548700" y="2417975"/>
              <a:ext cx="31150" cy="23425"/>
            </a:xfrm>
            <a:custGeom>
              <a:avLst/>
              <a:gdLst/>
              <a:ahLst/>
              <a:cxnLst/>
              <a:rect l="l" t="t" r="r" b="b"/>
              <a:pathLst>
                <a:path w="1246" h="937" extrusionOk="0">
                  <a:moveTo>
                    <a:pt x="588" y="1"/>
                  </a:moveTo>
                  <a:cubicBezTo>
                    <a:pt x="578" y="1"/>
                    <a:pt x="567" y="1"/>
                    <a:pt x="556" y="2"/>
                  </a:cubicBezTo>
                  <a:cubicBezTo>
                    <a:pt x="0" y="133"/>
                    <a:pt x="118" y="937"/>
                    <a:pt x="657" y="937"/>
                  </a:cubicBezTo>
                  <a:cubicBezTo>
                    <a:pt x="668" y="937"/>
                    <a:pt x="679" y="936"/>
                    <a:pt x="690" y="936"/>
                  </a:cubicBezTo>
                  <a:cubicBezTo>
                    <a:pt x="1245" y="772"/>
                    <a:pt x="1097" y="1"/>
                    <a:pt x="5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6" name="Google Shape;3129;p76">
              <a:extLst>
                <a:ext uri="{FF2B5EF4-FFF2-40B4-BE49-F238E27FC236}">
                  <a16:creationId xmlns:a16="http://schemas.microsoft.com/office/drawing/2014/main" id="{5A527FE1-60A9-1AC8-B12B-72B339FD173A}"/>
                </a:ext>
              </a:extLst>
            </p:cNvPr>
            <p:cNvSpPr/>
            <p:nvPr/>
          </p:nvSpPr>
          <p:spPr>
            <a:xfrm>
              <a:off x="4559250" y="2496400"/>
              <a:ext cx="29225" cy="23375"/>
            </a:xfrm>
            <a:custGeom>
              <a:avLst/>
              <a:gdLst/>
              <a:ahLst/>
              <a:cxnLst/>
              <a:rect l="l" t="t" r="r" b="b"/>
              <a:pathLst>
                <a:path w="1169" h="935" extrusionOk="0">
                  <a:moveTo>
                    <a:pt x="568" y="0"/>
                  </a:moveTo>
                  <a:lnTo>
                    <a:pt x="568" y="0"/>
                  </a:lnTo>
                  <a:cubicBezTo>
                    <a:pt x="1" y="100"/>
                    <a:pt x="68" y="901"/>
                    <a:pt x="635" y="934"/>
                  </a:cubicBezTo>
                  <a:cubicBezTo>
                    <a:pt x="1168" y="801"/>
                    <a:pt x="1102" y="34"/>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7" name="Google Shape;3130;p76">
              <a:extLst>
                <a:ext uri="{FF2B5EF4-FFF2-40B4-BE49-F238E27FC236}">
                  <a16:creationId xmlns:a16="http://schemas.microsoft.com/office/drawing/2014/main" id="{CC5E091C-1DBE-7E98-D343-841F8D36DE32}"/>
                </a:ext>
              </a:extLst>
            </p:cNvPr>
            <p:cNvSpPr/>
            <p:nvPr/>
          </p:nvSpPr>
          <p:spPr>
            <a:xfrm>
              <a:off x="4529250" y="1176275"/>
              <a:ext cx="29200" cy="26925"/>
            </a:xfrm>
            <a:custGeom>
              <a:avLst/>
              <a:gdLst/>
              <a:ahLst/>
              <a:cxnLst/>
              <a:rect l="l" t="t" r="r" b="b"/>
              <a:pathLst>
                <a:path w="1168" h="1077" extrusionOk="0">
                  <a:moveTo>
                    <a:pt x="584" y="1"/>
                  </a:moveTo>
                  <a:cubicBezTo>
                    <a:pt x="325" y="1"/>
                    <a:pt x="67" y="168"/>
                    <a:pt x="33" y="501"/>
                  </a:cubicBezTo>
                  <a:cubicBezTo>
                    <a:pt x="0" y="885"/>
                    <a:pt x="292" y="1077"/>
                    <a:pt x="584" y="1077"/>
                  </a:cubicBezTo>
                  <a:cubicBezTo>
                    <a:pt x="876" y="1077"/>
                    <a:pt x="1168" y="885"/>
                    <a:pt x="1134" y="501"/>
                  </a:cubicBezTo>
                  <a:cubicBezTo>
                    <a:pt x="1101" y="168"/>
                    <a:pt x="842" y="1"/>
                    <a:pt x="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8" name="Google Shape;3131;p76">
              <a:extLst>
                <a:ext uri="{FF2B5EF4-FFF2-40B4-BE49-F238E27FC236}">
                  <a16:creationId xmlns:a16="http://schemas.microsoft.com/office/drawing/2014/main" id="{84D75C45-3B02-6E93-9A8D-C55799334339}"/>
                </a:ext>
              </a:extLst>
            </p:cNvPr>
            <p:cNvSpPr/>
            <p:nvPr/>
          </p:nvSpPr>
          <p:spPr>
            <a:xfrm>
              <a:off x="4525900" y="1223825"/>
              <a:ext cx="31725" cy="26450"/>
            </a:xfrm>
            <a:custGeom>
              <a:avLst/>
              <a:gdLst/>
              <a:ahLst/>
              <a:cxnLst/>
              <a:rect l="l" t="t" r="r" b="b"/>
              <a:pathLst>
                <a:path w="1269" h="1058" extrusionOk="0">
                  <a:moveTo>
                    <a:pt x="701" y="0"/>
                  </a:moveTo>
                  <a:cubicBezTo>
                    <a:pt x="234" y="0"/>
                    <a:pt x="1" y="567"/>
                    <a:pt x="334" y="901"/>
                  </a:cubicBezTo>
                  <a:cubicBezTo>
                    <a:pt x="443" y="1009"/>
                    <a:pt x="579" y="1058"/>
                    <a:pt x="714" y="1058"/>
                  </a:cubicBezTo>
                  <a:cubicBezTo>
                    <a:pt x="995" y="1058"/>
                    <a:pt x="1268" y="849"/>
                    <a:pt x="1268" y="534"/>
                  </a:cubicBezTo>
                  <a:cubicBezTo>
                    <a:pt x="1268" y="234"/>
                    <a:pt x="10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9" name="Google Shape;3132;p76">
              <a:extLst>
                <a:ext uri="{FF2B5EF4-FFF2-40B4-BE49-F238E27FC236}">
                  <a16:creationId xmlns:a16="http://schemas.microsoft.com/office/drawing/2014/main" id="{4BB3D888-E90B-EC39-BDD7-FA17B4E2494C}"/>
                </a:ext>
              </a:extLst>
            </p:cNvPr>
            <p:cNvSpPr/>
            <p:nvPr/>
          </p:nvSpPr>
          <p:spPr>
            <a:xfrm>
              <a:off x="4529250" y="1273025"/>
              <a:ext cx="29200" cy="26925"/>
            </a:xfrm>
            <a:custGeom>
              <a:avLst/>
              <a:gdLst/>
              <a:ahLst/>
              <a:cxnLst/>
              <a:rect l="l" t="t" r="r" b="b"/>
              <a:pathLst>
                <a:path w="1168" h="1077" extrusionOk="0">
                  <a:moveTo>
                    <a:pt x="584" y="0"/>
                  </a:moveTo>
                  <a:cubicBezTo>
                    <a:pt x="325" y="0"/>
                    <a:pt x="67" y="167"/>
                    <a:pt x="33" y="501"/>
                  </a:cubicBezTo>
                  <a:cubicBezTo>
                    <a:pt x="0" y="884"/>
                    <a:pt x="292" y="1076"/>
                    <a:pt x="584" y="1076"/>
                  </a:cubicBezTo>
                  <a:cubicBezTo>
                    <a:pt x="876" y="1076"/>
                    <a:pt x="1168" y="884"/>
                    <a:pt x="1134" y="501"/>
                  </a:cubicBezTo>
                  <a:cubicBezTo>
                    <a:pt x="1101" y="167"/>
                    <a:pt x="842" y="0"/>
                    <a:pt x="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0" name="Google Shape;3133;p76">
              <a:extLst>
                <a:ext uri="{FF2B5EF4-FFF2-40B4-BE49-F238E27FC236}">
                  <a16:creationId xmlns:a16="http://schemas.microsoft.com/office/drawing/2014/main" id="{53925EF4-B444-3055-84B7-CDD2119457ED}"/>
                </a:ext>
              </a:extLst>
            </p:cNvPr>
            <p:cNvSpPr/>
            <p:nvPr/>
          </p:nvSpPr>
          <p:spPr>
            <a:xfrm>
              <a:off x="2891400" y="1164600"/>
              <a:ext cx="142625" cy="144300"/>
            </a:xfrm>
            <a:custGeom>
              <a:avLst/>
              <a:gdLst/>
              <a:ahLst/>
              <a:cxnLst/>
              <a:rect l="l" t="t" r="r" b="b"/>
              <a:pathLst>
                <a:path w="5705" h="5772" extrusionOk="0">
                  <a:moveTo>
                    <a:pt x="2836" y="1"/>
                  </a:moveTo>
                  <a:lnTo>
                    <a:pt x="2836" y="1"/>
                  </a:lnTo>
                  <a:cubicBezTo>
                    <a:pt x="2769" y="68"/>
                    <a:pt x="2703" y="101"/>
                    <a:pt x="2636" y="168"/>
                  </a:cubicBezTo>
                  <a:lnTo>
                    <a:pt x="2102" y="635"/>
                  </a:lnTo>
                  <a:lnTo>
                    <a:pt x="34" y="2469"/>
                  </a:lnTo>
                  <a:lnTo>
                    <a:pt x="1" y="2469"/>
                  </a:lnTo>
                  <a:lnTo>
                    <a:pt x="1" y="2503"/>
                  </a:lnTo>
                  <a:lnTo>
                    <a:pt x="1" y="5672"/>
                  </a:lnTo>
                  <a:lnTo>
                    <a:pt x="1" y="5772"/>
                  </a:lnTo>
                  <a:lnTo>
                    <a:pt x="2369" y="5772"/>
                  </a:lnTo>
                  <a:lnTo>
                    <a:pt x="2369" y="5638"/>
                  </a:lnTo>
                  <a:lnTo>
                    <a:pt x="2369" y="3870"/>
                  </a:lnTo>
                  <a:lnTo>
                    <a:pt x="3503" y="3870"/>
                  </a:lnTo>
                  <a:lnTo>
                    <a:pt x="3503" y="5638"/>
                  </a:lnTo>
                  <a:lnTo>
                    <a:pt x="3503" y="5772"/>
                  </a:lnTo>
                  <a:lnTo>
                    <a:pt x="5705" y="5772"/>
                  </a:lnTo>
                  <a:lnTo>
                    <a:pt x="5705" y="5672"/>
                  </a:lnTo>
                  <a:lnTo>
                    <a:pt x="5705" y="2503"/>
                  </a:lnTo>
                  <a:lnTo>
                    <a:pt x="5705" y="2469"/>
                  </a:lnTo>
                  <a:lnTo>
                    <a:pt x="5671" y="2469"/>
                  </a:lnTo>
                  <a:lnTo>
                    <a:pt x="3603" y="635"/>
                  </a:lnTo>
                  <a:lnTo>
                    <a:pt x="3069" y="168"/>
                  </a:lnTo>
                  <a:cubicBezTo>
                    <a:pt x="3003" y="101"/>
                    <a:pt x="2936" y="68"/>
                    <a:pt x="2869" y="1"/>
                  </a:cubicBezTo>
                  <a:lnTo>
                    <a:pt x="2869" y="1"/>
                  </a:lnTo>
                  <a:cubicBezTo>
                    <a:pt x="2936" y="68"/>
                    <a:pt x="3003" y="134"/>
                    <a:pt x="3069" y="201"/>
                  </a:cubicBezTo>
                  <a:lnTo>
                    <a:pt x="3603" y="701"/>
                  </a:lnTo>
                  <a:lnTo>
                    <a:pt x="5538" y="2538"/>
                  </a:lnTo>
                  <a:lnTo>
                    <a:pt x="5538" y="2538"/>
                  </a:lnTo>
                  <a:cubicBezTo>
                    <a:pt x="5538" y="3406"/>
                    <a:pt x="5538" y="4456"/>
                    <a:pt x="5538" y="5572"/>
                  </a:cubicBezTo>
                  <a:lnTo>
                    <a:pt x="3737" y="5572"/>
                  </a:lnTo>
                  <a:lnTo>
                    <a:pt x="3737" y="3670"/>
                  </a:lnTo>
                  <a:lnTo>
                    <a:pt x="2169" y="3670"/>
                  </a:lnTo>
                  <a:lnTo>
                    <a:pt x="2169" y="3770"/>
                  </a:lnTo>
                  <a:lnTo>
                    <a:pt x="2169" y="5572"/>
                  </a:lnTo>
                  <a:lnTo>
                    <a:pt x="231" y="5572"/>
                  </a:lnTo>
                  <a:cubicBezTo>
                    <a:pt x="201" y="4458"/>
                    <a:pt x="201" y="3437"/>
                    <a:pt x="201" y="2538"/>
                  </a:cubicBezTo>
                  <a:lnTo>
                    <a:pt x="201" y="2538"/>
                  </a:lnTo>
                  <a:lnTo>
                    <a:pt x="2102" y="735"/>
                  </a:lnTo>
                  <a:lnTo>
                    <a:pt x="2636" y="201"/>
                  </a:lnTo>
                  <a:cubicBezTo>
                    <a:pt x="2703" y="134"/>
                    <a:pt x="2769" y="68"/>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1" name="Google Shape;3140;p76">
              <a:extLst>
                <a:ext uri="{FF2B5EF4-FFF2-40B4-BE49-F238E27FC236}">
                  <a16:creationId xmlns:a16="http://schemas.microsoft.com/office/drawing/2014/main" id="{C4C16B41-90DD-B521-0C9E-AF6873FAE84F}"/>
                </a:ext>
              </a:extLst>
            </p:cNvPr>
            <p:cNvSpPr/>
            <p:nvPr/>
          </p:nvSpPr>
          <p:spPr>
            <a:xfrm>
              <a:off x="2947275" y="4114225"/>
              <a:ext cx="1480250" cy="5025"/>
            </a:xfrm>
            <a:custGeom>
              <a:avLst/>
              <a:gdLst/>
              <a:ahLst/>
              <a:cxnLst/>
              <a:rect l="l" t="t" r="r" b="b"/>
              <a:pathLst>
                <a:path w="59210" h="201" extrusionOk="0">
                  <a:moveTo>
                    <a:pt x="29622" y="0"/>
                  </a:moveTo>
                  <a:cubicBezTo>
                    <a:pt x="13243" y="0"/>
                    <a:pt x="1" y="34"/>
                    <a:pt x="1" y="100"/>
                  </a:cubicBezTo>
                  <a:cubicBezTo>
                    <a:pt x="1" y="134"/>
                    <a:pt x="13277" y="200"/>
                    <a:pt x="29622" y="200"/>
                  </a:cubicBezTo>
                  <a:cubicBezTo>
                    <a:pt x="45967" y="200"/>
                    <a:pt x="59209" y="134"/>
                    <a:pt x="59209" y="100"/>
                  </a:cubicBezTo>
                  <a:cubicBezTo>
                    <a:pt x="59209" y="67"/>
                    <a:pt x="45967" y="0"/>
                    <a:pt x="296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2" name="Google Shape;3141;p76">
              <a:extLst>
                <a:ext uri="{FF2B5EF4-FFF2-40B4-BE49-F238E27FC236}">
                  <a16:creationId xmlns:a16="http://schemas.microsoft.com/office/drawing/2014/main" id="{37CDFC43-3442-6085-2B8F-B298E4CE53BD}"/>
                </a:ext>
              </a:extLst>
            </p:cNvPr>
            <p:cNvSpPr/>
            <p:nvPr/>
          </p:nvSpPr>
          <p:spPr>
            <a:xfrm>
              <a:off x="2947275" y="4262650"/>
              <a:ext cx="1480250" cy="4200"/>
            </a:xfrm>
            <a:custGeom>
              <a:avLst/>
              <a:gdLst/>
              <a:ahLst/>
              <a:cxnLst/>
              <a:rect l="l" t="t" r="r" b="b"/>
              <a:pathLst>
                <a:path w="59210" h="168" extrusionOk="0">
                  <a:moveTo>
                    <a:pt x="29622" y="1"/>
                  </a:moveTo>
                  <a:cubicBezTo>
                    <a:pt x="13243" y="1"/>
                    <a:pt x="1" y="34"/>
                    <a:pt x="1" y="68"/>
                  </a:cubicBezTo>
                  <a:cubicBezTo>
                    <a:pt x="1" y="134"/>
                    <a:pt x="13277" y="168"/>
                    <a:pt x="29622" y="168"/>
                  </a:cubicBezTo>
                  <a:cubicBezTo>
                    <a:pt x="45967" y="168"/>
                    <a:pt x="59209" y="134"/>
                    <a:pt x="59209" y="68"/>
                  </a:cubicBezTo>
                  <a:cubicBezTo>
                    <a:pt x="59209" y="34"/>
                    <a:pt x="45967" y="1"/>
                    <a:pt x="296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3" name="Google Shape;3142;p76">
              <a:extLst>
                <a:ext uri="{FF2B5EF4-FFF2-40B4-BE49-F238E27FC236}">
                  <a16:creationId xmlns:a16="http://schemas.microsoft.com/office/drawing/2014/main" id="{E3AC90C0-7DED-9ED2-9309-2E0193C43A6E}"/>
                </a:ext>
              </a:extLst>
            </p:cNvPr>
            <p:cNvSpPr/>
            <p:nvPr/>
          </p:nvSpPr>
          <p:spPr>
            <a:xfrm>
              <a:off x="3365900" y="4410275"/>
              <a:ext cx="643000" cy="4175"/>
            </a:xfrm>
            <a:custGeom>
              <a:avLst/>
              <a:gdLst/>
              <a:ahLst/>
              <a:cxnLst/>
              <a:rect l="l" t="t" r="r" b="b"/>
              <a:pathLst>
                <a:path w="25720" h="167" extrusionOk="0">
                  <a:moveTo>
                    <a:pt x="12843" y="0"/>
                  </a:moveTo>
                  <a:cubicBezTo>
                    <a:pt x="5738" y="0"/>
                    <a:pt x="1" y="33"/>
                    <a:pt x="1" y="100"/>
                  </a:cubicBezTo>
                  <a:cubicBezTo>
                    <a:pt x="1" y="134"/>
                    <a:pt x="5738" y="167"/>
                    <a:pt x="12843" y="167"/>
                  </a:cubicBezTo>
                  <a:cubicBezTo>
                    <a:pt x="19948" y="167"/>
                    <a:pt x="25719" y="134"/>
                    <a:pt x="25719" y="100"/>
                  </a:cubicBezTo>
                  <a:cubicBezTo>
                    <a:pt x="25719" y="33"/>
                    <a:pt x="19948" y="0"/>
                    <a:pt x="128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4" name="Google Shape;3143;p76">
              <a:extLst>
                <a:ext uri="{FF2B5EF4-FFF2-40B4-BE49-F238E27FC236}">
                  <a16:creationId xmlns:a16="http://schemas.microsoft.com/office/drawing/2014/main" id="{43465426-6FDB-B82A-1DA0-9B6046F9EA06}"/>
                </a:ext>
              </a:extLst>
            </p:cNvPr>
            <p:cNvSpPr/>
            <p:nvPr/>
          </p:nvSpPr>
          <p:spPr>
            <a:xfrm>
              <a:off x="2815525" y="1774850"/>
              <a:ext cx="1757925" cy="1601575"/>
            </a:xfrm>
            <a:custGeom>
              <a:avLst/>
              <a:gdLst/>
              <a:ahLst/>
              <a:cxnLst/>
              <a:rect l="l" t="t" r="r" b="b"/>
              <a:pathLst>
                <a:path w="70317" h="64063" extrusionOk="0">
                  <a:moveTo>
                    <a:pt x="35159" y="0"/>
                  </a:moveTo>
                  <a:cubicBezTo>
                    <a:pt x="26961" y="0"/>
                    <a:pt x="18764" y="3127"/>
                    <a:pt x="12509" y="9382"/>
                  </a:cubicBezTo>
                  <a:cubicBezTo>
                    <a:pt x="0" y="21891"/>
                    <a:pt x="0" y="42172"/>
                    <a:pt x="12509" y="54681"/>
                  </a:cubicBezTo>
                  <a:cubicBezTo>
                    <a:pt x="18764" y="60935"/>
                    <a:pt x="26961" y="64063"/>
                    <a:pt x="35159" y="64063"/>
                  </a:cubicBezTo>
                  <a:cubicBezTo>
                    <a:pt x="43356" y="64063"/>
                    <a:pt x="51554" y="60935"/>
                    <a:pt x="57808" y="54681"/>
                  </a:cubicBezTo>
                  <a:cubicBezTo>
                    <a:pt x="70317" y="42172"/>
                    <a:pt x="70317" y="21891"/>
                    <a:pt x="57808" y="9382"/>
                  </a:cubicBezTo>
                  <a:cubicBezTo>
                    <a:pt x="51554" y="3127"/>
                    <a:pt x="43356" y="0"/>
                    <a:pt x="35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5" name="Google Shape;3144;p76">
              <a:extLst>
                <a:ext uri="{FF2B5EF4-FFF2-40B4-BE49-F238E27FC236}">
                  <a16:creationId xmlns:a16="http://schemas.microsoft.com/office/drawing/2014/main" id="{D95CE2F0-F769-15F7-3BC9-9E2AE0DC8054}"/>
                </a:ext>
              </a:extLst>
            </p:cNvPr>
            <p:cNvSpPr/>
            <p:nvPr/>
          </p:nvSpPr>
          <p:spPr>
            <a:xfrm>
              <a:off x="3686975" y="1410225"/>
              <a:ext cx="536225" cy="931075"/>
            </a:xfrm>
            <a:custGeom>
              <a:avLst/>
              <a:gdLst/>
              <a:ahLst/>
              <a:cxnLst/>
              <a:rect l="l" t="t" r="r" b="b"/>
              <a:pathLst>
                <a:path w="21449" h="37243" extrusionOk="0">
                  <a:moveTo>
                    <a:pt x="4334" y="1"/>
                  </a:moveTo>
                  <a:cubicBezTo>
                    <a:pt x="2817" y="1"/>
                    <a:pt x="1281" y="565"/>
                    <a:pt x="0" y="1884"/>
                  </a:cubicBezTo>
                  <a:lnTo>
                    <a:pt x="7773" y="31505"/>
                  </a:lnTo>
                  <a:cubicBezTo>
                    <a:pt x="12176" y="32273"/>
                    <a:pt x="16212" y="34341"/>
                    <a:pt x="20081" y="37243"/>
                  </a:cubicBezTo>
                  <a:cubicBezTo>
                    <a:pt x="20015" y="34875"/>
                    <a:pt x="21449" y="32473"/>
                    <a:pt x="20615" y="30271"/>
                  </a:cubicBezTo>
                  <a:cubicBezTo>
                    <a:pt x="19981" y="28637"/>
                    <a:pt x="18213" y="27636"/>
                    <a:pt x="17513" y="26035"/>
                  </a:cubicBezTo>
                  <a:cubicBezTo>
                    <a:pt x="16812" y="24434"/>
                    <a:pt x="17246" y="22699"/>
                    <a:pt x="17546" y="21031"/>
                  </a:cubicBezTo>
                  <a:cubicBezTo>
                    <a:pt x="17813" y="19363"/>
                    <a:pt x="17880" y="17429"/>
                    <a:pt x="16712" y="16228"/>
                  </a:cubicBezTo>
                  <a:cubicBezTo>
                    <a:pt x="15745" y="15227"/>
                    <a:pt x="14177" y="14994"/>
                    <a:pt x="13176" y="14060"/>
                  </a:cubicBezTo>
                  <a:cubicBezTo>
                    <a:pt x="12242" y="13226"/>
                    <a:pt x="11875" y="11891"/>
                    <a:pt x="11809" y="10624"/>
                  </a:cubicBezTo>
                  <a:cubicBezTo>
                    <a:pt x="11742" y="9356"/>
                    <a:pt x="11875" y="8089"/>
                    <a:pt x="11709" y="6821"/>
                  </a:cubicBezTo>
                  <a:cubicBezTo>
                    <a:pt x="11342" y="4219"/>
                    <a:pt x="9741" y="1918"/>
                    <a:pt x="7372" y="750"/>
                  </a:cubicBezTo>
                  <a:cubicBezTo>
                    <a:pt x="6430" y="272"/>
                    <a:pt x="5386" y="1"/>
                    <a:pt x="4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6" name="Google Shape;3145;p76">
              <a:extLst>
                <a:ext uri="{FF2B5EF4-FFF2-40B4-BE49-F238E27FC236}">
                  <a16:creationId xmlns:a16="http://schemas.microsoft.com/office/drawing/2014/main" id="{96A2E974-A47C-5EB7-EFAF-E3CBB2EC5343}"/>
                </a:ext>
              </a:extLst>
            </p:cNvPr>
            <p:cNvSpPr/>
            <p:nvPr/>
          </p:nvSpPr>
          <p:spPr>
            <a:xfrm>
              <a:off x="3968000" y="1634950"/>
              <a:ext cx="243525" cy="463125"/>
            </a:xfrm>
            <a:custGeom>
              <a:avLst/>
              <a:gdLst/>
              <a:ahLst/>
              <a:cxnLst/>
              <a:rect l="l" t="t" r="r" b="b"/>
              <a:pathLst>
                <a:path w="9741" h="18525" extrusionOk="0">
                  <a:moveTo>
                    <a:pt x="234" y="0"/>
                  </a:moveTo>
                  <a:lnTo>
                    <a:pt x="234" y="0"/>
                  </a:lnTo>
                  <a:cubicBezTo>
                    <a:pt x="167" y="100"/>
                    <a:pt x="134" y="167"/>
                    <a:pt x="134" y="267"/>
                  </a:cubicBezTo>
                  <a:cubicBezTo>
                    <a:pt x="67" y="534"/>
                    <a:pt x="34" y="768"/>
                    <a:pt x="1" y="1034"/>
                  </a:cubicBezTo>
                  <a:cubicBezTo>
                    <a:pt x="1" y="1468"/>
                    <a:pt x="34" y="1868"/>
                    <a:pt x="134" y="2269"/>
                  </a:cubicBezTo>
                  <a:cubicBezTo>
                    <a:pt x="468" y="3469"/>
                    <a:pt x="1302" y="4470"/>
                    <a:pt x="2436" y="4971"/>
                  </a:cubicBezTo>
                  <a:cubicBezTo>
                    <a:pt x="3070" y="5271"/>
                    <a:pt x="3803" y="5504"/>
                    <a:pt x="4504" y="5838"/>
                  </a:cubicBezTo>
                  <a:cubicBezTo>
                    <a:pt x="6072" y="6605"/>
                    <a:pt x="7172" y="8073"/>
                    <a:pt x="7473" y="9774"/>
                  </a:cubicBezTo>
                  <a:cubicBezTo>
                    <a:pt x="7606" y="10641"/>
                    <a:pt x="7573" y="11542"/>
                    <a:pt x="7273" y="12376"/>
                  </a:cubicBezTo>
                  <a:cubicBezTo>
                    <a:pt x="7006" y="13210"/>
                    <a:pt x="6639" y="13977"/>
                    <a:pt x="6439" y="14744"/>
                  </a:cubicBezTo>
                  <a:cubicBezTo>
                    <a:pt x="6205" y="15478"/>
                    <a:pt x="6172" y="16279"/>
                    <a:pt x="6405" y="17013"/>
                  </a:cubicBezTo>
                  <a:cubicBezTo>
                    <a:pt x="6605" y="17680"/>
                    <a:pt x="7106" y="18213"/>
                    <a:pt x="7740" y="18447"/>
                  </a:cubicBezTo>
                  <a:cubicBezTo>
                    <a:pt x="7913" y="18498"/>
                    <a:pt x="8090" y="18524"/>
                    <a:pt x="8265" y="18524"/>
                  </a:cubicBezTo>
                  <a:cubicBezTo>
                    <a:pt x="8659" y="18524"/>
                    <a:pt x="9040" y="18391"/>
                    <a:pt x="9341" y="18113"/>
                  </a:cubicBezTo>
                  <a:cubicBezTo>
                    <a:pt x="9641" y="17813"/>
                    <a:pt x="9741" y="17379"/>
                    <a:pt x="9674" y="16946"/>
                  </a:cubicBezTo>
                  <a:cubicBezTo>
                    <a:pt x="9608" y="16679"/>
                    <a:pt x="9474" y="16445"/>
                    <a:pt x="9274" y="16279"/>
                  </a:cubicBezTo>
                  <a:cubicBezTo>
                    <a:pt x="9207" y="16212"/>
                    <a:pt x="9107" y="16179"/>
                    <a:pt x="9007" y="16145"/>
                  </a:cubicBezTo>
                  <a:lnTo>
                    <a:pt x="9007" y="16145"/>
                  </a:lnTo>
                  <a:cubicBezTo>
                    <a:pt x="9007" y="16179"/>
                    <a:pt x="9107" y="16179"/>
                    <a:pt x="9241" y="16312"/>
                  </a:cubicBezTo>
                  <a:cubicBezTo>
                    <a:pt x="9441" y="16479"/>
                    <a:pt x="9574" y="16712"/>
                    <a:pt x="9608" y="16946"/>
                  </a:cubicBezTo>
                  <a:cubicBezTo>
                    <a:pt x="9674" y="17346"/>
                    <a:pt x="9541" y="17746"/>
                    <a:pt x="9274" y="18047"/>
                  </a:cubicBezTo>
                  <a:cubicBezTo>
                    <a:pt x="9001" y="18274"/>
                    <a:pt x="8651" y="18393"/>
                    <a:pt x="8298" y="18393"/>
                  </a:cubicBezTo>
                  <a:cubicBezTo>
                    <a:pt x="8132" y="18393"/>
                    <a:pt x="7966" y="18367"/>
                    <a:pt x="7806" y="18313"/>
                  </a:cubicBezTo>
                  <a:cubicBezTo>
                    <a:pt x="7172" y="18113"/>
                    <a:pt x="6705" y="17580"/>
                    <a:pt x="6539" y="16979"/>
                  </a:cubicBezTo>
                  <a:cubicBezTo>
                    <a:pt x="6339" y="16245"/>
                    <a:pt x="6372" y="15478"/>
                    <a:pt x="6605" y="14778"/>
                  </a:cubicBezTo>
                  <a:cubicBezTo>
                    <a:pt x="6806" y="14010"/>
                    <a:pt x="7172" y="13277"/>
                    <a:pt x="7439" y="12443"/>
                  </a:cubicBezTo>
                  <a:cubicBezTo>
                    <a:pt x="7740" y="11575"/>
                    <a:pt x="7773" y="10641"/>
                    <a:pt x="7639" y="9741"/>
                  </a:cubicBezTo>
                  <a:cubicBezTo>
                    <a:pt x="7306" y="7973"/>
                    <a:pt x="6172" y="6472"/>
                    <a:pt x="4571" y="5704"/>
                  </a:cubicBezTo>
                  <a:cubicBezTo>
                    <a:pt x="3837" y="5337"/>
                    <a:pt x="3136" y="5137"/>
                    <a:pt x="2502" y="4837"/>
                  </a:cubicBezTo>
                  <a:cubicBezTo>
                    <a:pt x="1001" y="4170"/>
                    <a:pt x="34" y="2669"/>
                    <a:pt x="67" y="1034"/>
                  </a:cubicBezTo>
                  <a:cubicBezTo>
                    <a:pt x="101" y="667"/>
                    <a:pt x="134" y="334"/>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7" name="Google Shape;3146;p76">
              <a:extLst>
                <a:ext uri="{FF2B5EF4-FFF2-40B4-BE49-F238E27FC236}">
                  <a16:creationId xmlns:a16="http://schemas.microsoft.com/office/drawing/2014/main" id="{BD80AF78-F918-4E2E-9A00-C443843C6E95}"/>
                </a:ext>
              </a:extLst>
            </p:cNvPr>
            <p:cNvSpPr/>
            <p:nvPr/>
          </p:nvSpPr>
          <p:spPr>
            <a:xfrm>
              <a:off x="3218300" y="1525700"/>
              <a:ext cx="427825" cy="818950"/>
            </a:xfrm>
            <a:custGeom>
              <a:avLst/>
              <a:gdLst/>
              <a:ahLst/>
              <a:cxnLst/>
              <a:rect l="l" t="t" r="r" b="b"/>
              <a:pathLst>
                <a:path w="17113" h="32758" extrusionOk="0">
                  <a:moveTo>
                    <a:pt x="11409" y="1"/>
                  </a:moveTo>
                  <a:cubicBezTo>
                    <a:pt x="10275" y="3036"/>
                    <a:pt x="9774" y="5504"/>
                    <a:pt x="8673" y="7940"/>
                  </a:cubicBezTo>
                  <a:cubicBezTo>
                    <a:pt x="8073" y="9307"/>
                    <a:pt x="7239" y="10675"/>
                    <a:pt x="7306" y="12176"/>
                  </a:cubicBezTo>
                  <a:cubicBezTo>
                    <a:pt x="7373" y="13210"/>
                    <a:pt x="7840" y="14177"/>
                    <a:pt x="7806" y="15211"/>
                  </a:cubicBezTo>
                  <a:cubicBezTo>
                    <a:pt x="7773" y="17013"/>
                    <a:pt x="6238" y="18380"/>
                    <a:pt x="4871" y="19581"/>
                  </a:cubicBezTo>
                  <a:cubicBezTo>
                    <a:pt x="3503" y="20782"/>
                    <a:pt x="2069" y="22350"/>
                    <a:pt x="2369" y="24118"/>
                  </a:cubicBezTo>
                  <a:cubicBezTo>
                    <a:pt x="2502" y="24918"/>
                    <a:pt x="2936" y="25619"/>
                    <a:pt x="3003" y="26419"/>
                  </a:cubicBezTo>
                  <a:cubicBezTo>
                    <a:pt x="3069" y="27387"/>
                    <a:pt x="2569" y="28287"/>
                    <a:pt x="2002" y="29055"/>
                  </a:cubicBezTo>
                  <a:cubicBezTo>
                    <a:pt x="1335" y="29755"/>
                    <a:pt x="768" y="30522"/>
                    <a:pt x="201" y="31323"/>
                  </a:cubicBezTo>
                  <a:lnTo>
                    <a:pt x="1" y="32757"/>
                  </a:lnTo>
                  <a:lnTo>
                    <a:pt x="17113" y="27353"/>
                  </a:lnTo>
                  <a:lnTo>
                    <a:pt x="114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8" name="Google Shape;3147;p76">
              <a:extLst>
                <a:ext uri="{FF2B5EF4-FFF2-40B4-BE49-F238E27FC236}">
                  <a16:creationId xmlns:a16="http://schemas.microsoft.com/office/drawing/2014/main" id="{5FB4D7D3-8596-9003-3979-2374DA6ED670}"/>
                </a:ext>
              </a:extLst>
            </p:cNvPr>
            <p:cNvSpPr/>
            <p:nvPr/>
          </p:nvSpPr>
          <p:spPr>
            <a:xfrm>
              <a:off x="4245700" y="1889075"/>
              <a:ext cx="301900" cy="363000"/>
            </a:xfrm>
            <a:custGeom>
              <a:avLst/>
              <a:gdLst/>
              <a:ahLst/>
              <a:cxnLst/>
              <a:rect l="l" t="t" r="r" b="b"/>
              <a:pathLst>
                <a:path w="12076" h="14520" extrusionOk="0">
                  <a:moveTo>
                    <a:pt x="6617" y="0"/>
                  </a:moveTo>
                  <a:cubicBezTo>
                    <a:pt x="6591" y="0"/>
                    <a:pt x="6565" y="3"/>
                    <a:pt x="6539" y="9"/>
                  </a:cubicBezTo>
                  <a:cubicBezTo>
                    <a:pt x="5905" y="176"/>
                    <a:pt x="6338" y="1277"/>
                    <a:pt x="6338" y="1277"/>
                  </a:cubicBezTo>
                  <a:cubicBezTo>
                    <a:pt x="6338" y="1277"/>
                    <a:pt x="7473" y="6647"/>
                    <a:pt x="6939" y="6747"/>
                  </a:cubicBezTo>
                  <a:cubicBezTo>
                    <a:pt x="6927" y="6750"/>
                    <a:pt x="6915" y="6752"/>
                    <a:pt x="6903" y="6752"/>
                  </a:cubicBezTo>
                  <a:cubicBezTo>
                    <a:pt x="6340" y="6752"/>
                    <a:pt x="5600" y="3723"/>
                    <a:pt x="5404" y="2678"/>
                  </a:cubicBezTo>
                  <a:cubicBezTo>
                    <a:pt x="5285" y="1914"/>
                    <a:pt x="4961" y="1526"/>
                    <a:pt x="4627" y="1526"/>
                  </a:cubicBezTo>
                  <a:cubicBezTo>
                    <a:pt x="4494" y="1526"/>
                    <a:pt x="4360" y="1587"/>
                    <a:pt x="4237" y="1710"/>
                  </a:cubicBezTo>
                  <a:cubicBezTo>
                    <a:pt x="3970" y="2044"/>
                    <a:pt x="4470" y="5346"/>
                    <a:pt x="4671" y="6381"/>
                  </a:cubicBezTo>
                  <a:cubicBezTo>
                    <a:pt x="4837" y="7269"/>
                    <a:pt x="5304" y="9404"/>
                    <a:pt x="4610" y="9404"/>
                  </a:cubicBezTo>
                  <a:cubicBezTo>
                    <a:pt x="4470" y="9404"/>
                    <a:pt x="4283" y="9317"/>
                    <a:pt x="4037" y="9116"/>
                  </a:cubicBezTo>
                  <a:cubicBezTo>
                    <a:pt x="2789" y="8095"/>
                    <a:pt x="1469" y="7677"/>
                    <a:pt x="794" y="7677"/>
                  </a:cubicBezTo>
                  <a:cubicBezTo>
                    <a:pt x="675" y="7677"/>
                    <a:pt x="576" y="7690"/>
                    <a:pt x="501" y="7715"/>
                  </a:cubicBezTo>
                  <a:cubicBezTo>
                    <a:pt x="1" y="7915"/>
                    <a:pt x="101" y="8649"/>
                    <a:pt x="668" y="8816"/>
                  </a:cubicBezTo>
                  <a:cubicBezTo>
                    <a:pt x="1268" y="9049"/>
                    <a:pt x="1835" y="9349"/>
                    <a:pt x="2336" y="9750"/>
                  </a:cubicBezTo>
                  <a:cubicBezTo>
                    <a:pt x="2736" y="10050"/>
                    <a:pt x="3103" y="10417"/>
                    <a:pt x="3436" y="10784"/>
                  </a:cubicBezTo>
                  <a:cubicBezTo>
                    <a:pt x="3837" y="11217"/>
                    <a:pt x="5171" y="12852"/>
                    <a:pt x="5505" y="14520"/>
                  </a:cubicBezTo>
                  <a:lnTo>
                    <a:pt x="12043" y="11851"/>
                  </a:lnTo>
                  <a:lnTo>
                    <a:pt x="12076" y="11884"/>
                  </a:lnTo>
                  <a:cubicBezTo>
                    <a:pt x="11676" y="9016"/>
                    <a:pt x="12043" y="6114"/>
                    <a:pt x="11942" y="4613"/>
                  </a:cubicBezTo>
                  <a:cubicBezTo>
                    <a:pt x="11774" y="2286"/>
                    <a:pt x="11559" y="1915"/>
                    <a:pt x="11316" y="1915"/>
                  </a:cubicBezTo>
                  <a:cubicBezTo>
                    <a:pt x="11270" y="1915"/>
                    <a:pt x="11223" y="1928"/>
                    <a:pt x="11175" y="1944"/>
                  </a:cubicBezTo>
                  <a:cubicBezTo>
                    <a:pt x="10381" y="2097"/>
                    <a:pt x="11181" y="6053"/>
                    <a:pt x="10707" y="6053"/>
                  </a:cubicBezTo>
                  <a:cubicBezTo>
                    <a:pt x="10663" y="6053"/>
                    <a:pt x="10609" y="6020"/>
                    <a:pt x="10541" y="5947"/>
                  </a:cubicBezTo>
                  <a:cubicBezTo>
                    <a:pt x="9727" y="5067"/>
                    <a:pt x="9899" y="268"/>
                    <a:pt x="9098" y="268"/>
                  </a:cubicBezTo>
                  <a:cubicBezTo>
                    <a:pt x="9079" y="268"/>
                    <a:pt x="9060" y="271"/>
                    <a:pt x="9040" y="276"/>
                  </a:cubicBezTo>
                  <a:cubicBezTo>
                    <a:pt x="7873" y="610"/>
                    <a:pt x="9040" y="5513"/>
                    <a:pt x="9107" y="5914"/>
                  </a:cubicBezTo>
                  <a:cubicBezTo>
                    <a:pt x="9145" y="6160"/>
                    <a:pt x="8967" y="6299"/>
                    <a:pt x="8800" y="6299"/>
                  </a:cubicBezTo>
                  <a:cubicBezTo>
                    <a:pt x="8674" y="6299"/>
                    <a:pt x="8554" y="6219"/>
                    <a:pt x="8540" y="6047"/>
                  </a:cubicBezTo>
                  <a:cubicBezTo>
                    <a:pt x="8475" y="5525"/>
                    <a:pt x="7740" y="0"/>
                    <a:pt x="661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9" name="Google Shape;3148;p76">
              <a:extLst>
                <a:ext uri="{FF2B5EF4-FFF2-40B4-BE49-F238E27FC236}">
                  <a16:creationId xmlns:a16="http://schemas.microsoft.com/office/drawing/2014/main" id="{B4B41980-0DE9-87ED-1490-B7AFB7659674}"/>
                </a:ext>
              </a:extLst>
            </p:cNvPr>
            <p:cNvSpPr/>
            <p:nvPr/>
          </p:nvSpPr>
          <p:spPr>
            <a:xfrm>
              <a:off x="4386625" y="2139250"/>
              <a:ext cx="115125" cy="46950"/>
            </a:xfrm>
            <a:custGeom>
              <a:avLst/>
              <a:gdLst/>
              <a:ahLst/>
              <a:cxnLst/>
              <a:rect l="l" t="t" r="r" b="b"/>
              <a:pathLst>
                <a:path w="4605" h="1878" extrusionOk="0">
                  <a:moveTo>
                    <a:pt x="683" y="1"/>
                  </a:moveTo>
                  <a:cubicBezTo>
                    <a:pt x="443" y="1"/>
                    <a:pt x="222" y="66"/>
                    <a:pt x="1" y="176"/>
                  </a:cubicBezTo>
                  <a:cubicBezTo>
                    <a:pt x="1" y="181"/>
                    <a:pt x="9" y="183"/>
                    <a:pt x="23" y="183"/>
                  </a:cubicBezTo>
                  <a:cubicBezTo>
                    <a:pt x="80" y="183"/>
                    <a:pt x="243" y="153"/>
                    <a:pt x="479" y="153"/>
                  </a:cubicBezTo>
                  <a:cubicBezTo>
                    <a:pt x="585" y="153"/>
                    <a:pt x="704" y="159"/>
                    <a:pt x="835" y="176"/>
                  </a:cubicBezTo>
                  <a:cubicBezTo>
                    <a:pt x="1502" y="243"/>
                    <a:pt x="2136" y="476"/>
                    <a:pt x="2636" y="910"/>
                  </a:cubicBezTo>
                  <a:cubicBezTo>
                    <a:pt x="2903" y="1110"/>
                    <a:pt x="3137" y="1377"/>
                    <a:pt x="3303" y="1677"/>
                  </a:cubicBezTo>
                  <a:lnTo>
                    <a:pt x="3403" y="1877"/>
                  </a:lnTo>
                  <a:lnTo>
                    <a:pt x="3470" y="1644"/>
                  </a:lnTo>
                  <a:cubicBezTo>
                    <a:pt x="3604" y="1244"/>
                    <a:pt x="3837" y="877"/>
                    <a:pt x="4204" y="643"/>
                  </a:cubicBezTo>
                  <a:cubicBezTo>
                    <a:pt x="4437" y="476"/>
                    <a:pt x="4604" y="443"/>
                    <a:pt x="4604" y="410"/>
                  </a:cubicBezTo>
                  <a:cubicBezTo>
                    <a:pt x="4437" y="410"/>
                    <a:pt x="4271" y="443"/>
                    <a:pt x="4104" y="543"/>
                  </a:cubicBezTo>
                  <a:cubicBezTo>
                    <a:pt x="3770" y="738"/>
                    <a:pt x="3505" y="1026"/>
                    <a:pt x="3349" y="1369"/>
                  </a:cubicBezTo>
                  <a:lnTo>
                    <a:pt x="3349" y="1369"/>
                  </a:lnTo>
                  <a:cubicBezTo>
                    <a:pt x="3178" y="1129"/>
                    <a:pt x="2984" y="898"/>
                    <a:pt x="2770" y="710"/>
                  </a:cubicBezTo>
                  <a:cubicBezTo>
                    <a:pt x="2203" y="276"/>
                    <a:pt x="1535" y="9"/>
                    <a:pt x="835" y="9"/>
                  </a:cubicBezTo>
                  <a:cubicBezTo>
                    <a:pt x="783" y="4"/>
                    <a:pt x="733" y="1"/>
                    <a:pt x="6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0" name="Google Shape;3149;p76">
              <a:extLst>
                <a:ext uri="{FF2B5EF4-FFF2-40B4-BE49-F238E27FC236}">
                  <a16:creationId xmlns:a16="http://schemas.microsoft.com/office/drawing/2014/main" id="{4DE826B0-8E20-D0C1-9FAD-0F2608EEE108}"/>
                </a:ext>
              </a:extLst>
            </p:cNvPr>
            <p:cNvSpPr/>
            <p:nvPr/>
          </p:nvSpPr>
          <p:spPr>
            <a:xfrm>
              <a:off x="2947275" y="2172000"/>
              <a:ext cx="1835500" cy="1203200"/>
            </a:xfrm>
            <a:custGeom>
              <a:avLst/>
              <a:gdLst/>
              <a:ahLst/>
              <a:cxnLst/>
              <a:rect l="l" t="t" r="r" b="b"/>
              <a:pathLst>
                <a:path w="73420" h="48128" extrusionOk="0">
                  <a:moveTo>
                    <a:pt x="64246" y="0"/>
                  </a:moveTo>
                  <a:lnTo>
                    <a:pt x="56975" y="2869"/>
                  </a:lnTo>
                  <a:lnTo>
                    <a:pt x="59076" y="19147"/>
                  </a:lnTo>
                  <a:lnTo>
                    <a:pt x="57542" y="16812"/>
                  </a:lnTo>
                  <a:lnTo>
                    <a:pt x="54673" y="13043"/>
                  </a:lnTo>
                  <a:cubicBezTo>
                    <a:pt x="48801" y="2952"/>
                    <a:pt x="41690" y="1751"/>
                    <a:pt x="38638" y="1751"/>
                  </a:cubicBezTo>
                  <a:cubicBezTo>
                    <a:pt x="37684" y="1751"/>
                    <a:pt x="37127" y="1868"/>
                    <a:pt x="37127" y="1868"/>
                  </a:cubicBezTo>
                  <a:lnTo>
                    <a:pt x="24151" y="868"/>
                  </a:lnTo>
                  <a:cubicBezTo>
                    <a:pt x="24151" y="868"/>
                    <a:pt x="15912" y="1034"/>
                    <a:pt x="11175" y="6405"/>
                  </a:cubicBezTo>
                  <a:cubicBezTo>
                    <a:pt x="9974" y="7773"/>
                    <a:pt x="2903" y="21883"/>
                    <a:pt x="1" y="27754"/>
                  </a:cubicBezTo>
                  <a:cubicBezTo>
                    <a:pt x="1802" y="32324"/>
                    <a:pt x="4604" y="36426"/>
                    <a:pt x="8240" y="39729"/>
                  </a:cubicBezTo>
                  <a:lnTo>
                    <a:pt x="15645" y="24418"/>
                  </a:lnTo>
                  <a:lnTo>
                    <a:pt x="16879" y="29788"/>
                  </a:lnTo>
                  <a:cubicBezTo>
                    <a:pt x="17713" y="32690"/>
                    <a:pt x="17747" y="35793"/>
                    <a:pt x="16913" y="38728"/>
                  </a:cubicBezTo>
                  <a:lnTo>
                    <a:pt x="14911" y="44466"/>
                  </a:lnTo>
                  <a:cubicBezTo>
                    <a:pt x="19587" y="46908"/>
                    <a:pt x="24713" y="48128"/>
                    <a:pt x="29832" y="48128"/>
                  </a:cubicBezTo>
                  <a:cubicBezTo>
                    <a:pt x="35339" y="48128"/>
                    <a:pt x="40840" y="46716"/>
                    <a:pt x="45767" y="43898"/>
                  </a:cubicBezTo>
                  <a:lnTo>
                    <a:pt x="43899" y="39395"/>
                  </a:lnTo>
                  <a:cubicBezTo>
                    <a:pt x="42598" y="36360"/>
                    <a:pt x="42297" y="32991"/>
                    <a:pt x="42931" y="29788"/>
                  </a:cubicBezTo>
                  <a:lnTo>
                    <a:pt x="44332" y="22850"/>
                  </a:lnTo>
                  <a:lnTo>
                    <a:pt x="52071" y="30222"/>
                  </a:lnTo>
                  <a:cubicBezTo>
                    <a:pt x="52872" y="31123"/>
                    <a:pt x="53772" y="31957"/>
                    <a:pt x="54706" y="32724"/>
                  </a:cubicBezTo>
                  <a:cubicBezTo>
                    <a:pt x="58309" y="35559"/>
                    <a:pt x="61111" y="35626"/>
                    <a:pt x="61111" y="35626"/>
                  </a:cubicBezTo>
                  <a:cubicBezTo>
                    <a:pt x="73420" y="35159"/>
                    <a:pt x="64247" y="1"/>
                    <a:pt x="642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1" name="Google Shape;3150;p76">
              <a:extLst>
                <a:ext uri="{FF2B5EF4-FFF2-40B4-BE49-F238E27FC236}">
                  <a16:creationId xmlns:a16="http://schemas.microsoft.com/office/drawing/2014/main" id="{3987161E-3630-B4B7-1750-E749472811E7}"/>
                </a:ext>
              </a:extLst>
            </p:cNvPr>
            <p:cNvSpPr/>
            <p:nvPr/>
          </p:nvSpPr>
          <p:spPr>
            <a:xfrm>
              <a:off x="3418450" y="2521325"/>
              <a:ext cx="28375" cy="23700"/>
            </a:xfrm>
            <a:custGeom>
              <a:avLst/>
              <a:gdLst/>
              <a:ahLst/>
              <a:cxnLst/>
              <a:rect l="l" t="t" r="r" b="b"/>
              <a:pathLst>
                <a:path w="1135" h="948" extrusionOk="0">
                  <a:moveTo>
                    <a:pt x="712" y="1"/>
                  </a:moveTo>
                  <a:cubicBezTo>
                    <a:pt x="697" y="1"/>
                    <a:pt x="682" y="2"/>
                    <a:pt x="667" y="4"/>
                  </a:cubicBezTo>
                  <a:cubicBezTo>
                    <a:pt x="234" y="4"/>
                    <a:pt x="0" y="504"/>
                    <a:pt x="301" y="805"/>
                  </a:cubicBezTo>
                  <a:cubicBezTo>
                    <a:pt x="399" y="903"/>
                    <a:pt x="523" y="948"/>
                    <a:pt x="645" y="948"/>
                  </a:cubicBezTo>
                  <a:cubicBezTo>
                    <a:pt x="894" y="948"/>
                    <a:pt x="1134" y="762"/>
                    <a:pt x="1134" y="471"/>
                  </a:cubicBezTo>
                  <a:cubicBezTo>
                    <a:pt x="1134" y="221"/>
                    <a:pt x="930" y="1"/>
                    <a:pt x="7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2" name="Google Shape;3151;p76">
              <a:extLst>
                <a:ext uri="{FF2B5EF4-FFF2-40B4-BE49-F238E27FC236}">
                  <a16:creationId xmlns:a16="http://schemas.microsoft.com/office/drawing/2014/main" id="{F0CBB673-7801-BE3D-3251-CFE8F0B489D5}"/>
                </a:ext>
              </a:extLst>
            </p:cNvPr>
            <p:cNvSpPr/>
            <p:nvPr/>
          </p:nvSpPr>
          <p:spPr>
            <a:xfrm>
              <a:off x="3333375" y="2644825"/>
              <a:ext cx="27550" cy="24300"/>
            </a:xfrm>
            <a:custGeom>
              <a:avLst/>
              <a:gdLst/>
              <a:ahLst/>
              <a:cxnLst/>
              <a:rect l="l" t="t" r="r" b="b"/>
              <a:pathLst>
                <a:path w="1102" h="972" extrusionOk="0">
                  <a:moveTo>
                    <a:pt x="635" y="1"/>
                  </a:moveTo>
                  <a:cubicBezTo>
                    <a:pt x="201" y="1"/>
                    <a:pt x="1" y="535"/>
                    <a:pt x="301" y="835"/>
                  </a:cubicBezTo>
                  <a:cubicBezTo>
                    <a:pt x="396" y="930"/>
                    <a:pt x="510" y="971"/>
                    <a:pt x="623" y="971"/>
                  </a:cubicBezTo>
                  <a:cubicBezTo>
                    <a:pt x="867" y="971"/>
                    <a:pt x="1102" y="775"/>
                    <a:pt x="1102" y="501"/>
                  </a:cubicBezTo>
                  <a:cubicBezTo>
                    <a:pt x="1102" y="234"/>
                    <a:pt x="868"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3" name="Google Shape;3152;p76">
              <a:extLst>
                <a:ext uri="{FF2B5EF4-FFF2-40B4-BE49-F238E27FC236}">
                  <a16:creationId xmlns:a16="http://schemas.microsoft.com/office/drawing/2014/main" id="{BA973ED5-2D79-7EC0-A3EA-F8FC33AF9631}"/>
                </a:ext>
              </a:extLst>
            </p:cNvPr>
            <p:cNvSpPr/>
            <p:nvPr/>
          </p:nvSpPr>
          <p:spPr>
            <a:xfrm>
              <a:off x="3603575" y="2521325"/>
              <a:ext cx="28375" cy="23700"/>
            </a:xfrm>
            <a:custGeom>
              <a:avLst/>
              <a:gdLst/>
              <a:ahLst/>
              <a:cxnLst/>
              <a:rect l="l" t="t" r="r" b="b"/>
              <a:pathLst>
                <a:path w="1135" h="948" extrusionOk="0">
                  <a:moveTo>
                    <a:pt x="713" y="1"/>
                  </a:moveTo>
                  <a:cubicBezTo>
                    <a:pt x="698" y="1"/>
                    <a:pt x="683" y="2"/>
                    <a:pt x="668" y="4"/>
                  </a:cubicBezTo>
                  <a:cubicBezTo>
                    <a:pt x="234" y="4"/>
                    <a:pt x="1" y="504"/>
                    <a:pt x="301" y="805"/>
                  </a:cubicBezTo>
                  <a:cubicBezTo>
                    <a:pt x="400" y="903"/>
                    <a:pt x="524" y="948"/>
                    <a:pt x="645" y="948"/>
                  </a:cubicBezTo>
                  <a:cubicBezTo>
                    <a:pt x="894" y="948"/>
                    <a:pt x="1135" y="762"/>
                    <a:pt x="1135" y="471"/>
                  </a:cubicBezTo>
                  <a:cubicBezTo>
                    <a:pt x="1135" y="221"/>
                    <a:pt x="930" y="1"/>
                    <a:pt x="7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4" name="Google Shape;3153;p76">
              <a:extLst>
                <a:ext uri="{FF2B5EF4-FFF2-40B4-BE49-F238E27FC236}">
                  <a16:creationId xmlns:a16="http://schemas.microsoft.com/office/drawing/2014/main" id="{020CD5C9-F3EB-B6EF-9D3B-ABEB56148A17}"/>
                </a:ext>
              </a:extLst>
            </p:cNvPr>
            <p:cNvSpPr/>
            <p:nvPr/>
          </p:nvSpPr>
          <p:spPr>
            <a:xfrm>
              <a:off x="3330050" y="2272075"/>
              <a:ext cx="27550" cy="24275"/>
            </a:xfrm>
            <a:custGeom>
              <a:avLst/>
              <a:gdLst/>
              <a:ahLst/>
              <a:cxnLst/>
              <a:rect l="l" t="t" r="r" b="b"/>
              <a:pathLst>
                <a:path w="1102" h="971" extrusionOk="0">
                  <a:moveTo>
                    <a:pt x="634" y="0"/>
                  </a:moveTo>
                  <a:cubicBezTo>
                    <a:pt x="201" y="0"/>
                    <a:pt x="0" y="534"/>
                    <a:pt x="301" y="834"/>
                  </a:cubicBezTo>
                  <a:cubicBezTo>
                    <a:pt x="385" y="929"/>
                    <a:pt x="496" y="970"/>
                    <a:pt x="608" y="970"/>
                  </a:cubicBezTo>
                  <a:cubicBezTo>
                    <a:pt x="851" y="970"/>
                    <a:pt x="1101" y="775"/>
                    <a:pt x="1101" y="501"/>
                  </a:cubicBezTo>
                  <a:cubicBezTo>
                    <a:pt x="1101" y="234"/>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5" name="Google Shape;3154;p76">
              <a:extLst>
                <a:ext uri="{FF2B5EF4-FFF2-40B4-BE49-F238E27FC236}">
                  <a16:creationId xmlns:a16="http://schemas.microsoft.com/office/drawing/2014/main" id="{97F23383-D64F-E33B-2F99-DC047707E2D7}"/>
                </a:ext>
              </a:extLst>
            </p:cNvPr>
            <p:cNvSpPr/>
            <p:nvPr/>
          </p:nvSpPr>
          <p:spPr>
            <a:xfrm>
              <a:off x="3689475" y="2662350"/>
              <a:ext cx="28375" cy="24275"/>
            </a:xfrm>
            <a:custGeom>
              <a:avLst/>
              <a:gdLst/>
              <a:ahLst/>
              <a:cxnLst/>
              <a:rect l="l" t="t" r="r" b="b"/>
              <a:pathLst>
                <a:path w="1135" h="971" extrusionOk="0">
                  <a:moveTo>
                    <a:pt x="634" y="0"/>
                  </a:moveTo>
                  <a:cubicBezTo>
                    <a:pt x="234" y="0"/>
                    <a:pt x="0" y="534"/>
                    <a:pt x="301" y="834"/>
                  </a:cubicBezTo>
                  <a:cubicBezTo>
                    <a:pt x="395" y="929"/>
                    <a:pt x="510" y="971"/>
                    <a:pt x="624" y="971"/>
                  </a:cubicBezTo>
                  <a:cubicBezTo>
                    <a:pt x="870" y="971"/>
                    <a:pt x="1112" y="775"/>
                    <a:pt x="1135" y="501"/>
                  </a:cubicBezTo>
                  <a:cubicBezTo>
                    <a:pt x="1135" y="234"/>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6" name="Google Shape;3155;p76">
              <a:extLst>
                <a:ext uri="{FF2B5EF4-FFF2-40B4-BE49-F238E27FC236}">
                  <a16:creationId xmlns:a16="http://schemas.microsoft.com/office/drawing/2014/main" id="{A35E9047-A753-697F-8754-D79DD5EA587C}"/>
                </a:ext>
              </a:extLst>
            </p:cNvPr>
            <p:cNvSpPr/>
            <p:nvPr/>
          </p:nvSpPr>
          <p:spPr>
            <a:xfrm>
              <a:off x="3836250" y="2612300"/>
              <a:ext cx="28375" cy="24300"/>
            </a:xfrm>
            <a:custGeom>
              <a:avLst/>
              <a:gdLst/>
              <a:ahLst/>
              <a:cxnLst/>
              <a:rect l="l" t="t" r="r" b="b"/>
              <a:pathLst>
                <a:path w="1135" h="972" extrusionOk="0">
                  <a:moveTo>
                    <a:pt x="634" y="1"/>
                  </a:moveTo>
                  <a:cubicBezTo>
                    <a:pt x="200" y="1"/>
                    <a:pt x="0" y="535"/>
                    <a:pt x="300" y="835"/>
                  </a:cubicBezTo>
                  <a:cubicBezTo>
                    <a:pt x="395" y="930"/>
                    <a:pt x="513" y="971"/>
                    <a:pt x="630" y="971"/>
                  </a:cubicBezTo>
                  <a:cubicBezTo>
                    <a:pt x="884" y="971"/>
                    <a:pt x="1134" y="775"/>
                    <a:pt x="1134" y="501"/>
                  </a:cubicBezTo>
                  <a:cubicBezTo>
                    <a:pt x="1134"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7" name="Google Shape;3156;p76">
              <a:extLst>
                <a:ext uri="{FF2B5EF4-FFF2-40B4-BE49-F238E27FC236}">
                  <a16:creationId xmlns:a16="http://schemas.microsoft.com/office/drawing/2014/main" id="{306F1F23-2A19-45D1-D277-727AA222E5B2}"/>
                </a:ext>
              </a:extLst>
            </p:cNvPr>
            <p:cNvSpPr/>
            <p:nvPr/>
          </p:nvSpPr>
          <p:spPr>
            <a:xfrm>
              <a:off x="4073075" y="2493900"/>
              <a:ext cx="28375" cy="23625"/>
            </a:xfrm>
            <a:custGeom>
              <a:avLst/>
              <a:gdLst/>
              <a:ahLst/>
              <a:cxnLst/>
              <a:rect l="l" t="t" r="r" b="b"/>
              <a:pathLst>
                <a:path w="1135" h="945" extrusionOk="0">
                  <a:moveTo>
                    <a:pt x="634" y="0"/>
                  </a:moveTo>
                  <a:cubicBezTo>
                    <a:pt x="234" y="0"/>
                    <a:pt x="1" y="501"/>
                    <a:pt x="301" y="801"/>
                  </a:cubicBezTo>
                  <a:cubicBezTo>
                    <a:pt x="400" y="900"/>
                    <a:pt x="524" y="944"/>
                    <a:pt x="646" y="944"/>
                  </a:cubicBezTo>
                  <a:cubicBezTo>
                    <a:pt x="894" y="944"/>
                    <a:pt x="1135" y="758"/>
                    <a:pt x="1135" y="467"/>
                  </a:cubicBezTo>
                  <a:cubicBezTo>
                    <a:pt x="1135" y="200"/>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8" name="Google Shape;3157;p76">
              <a:extLst>
                <a:ext uri="{FF2B5EF4-FFF2-40B4-BE49-F238E27FC236}">
                  <a16:creationId xmlns:a16="http://schemas.microsoft.com/office/drawing/2014/main" id="{3EFD440E-799B-0F00-DED9-368FFCC647D6}"/>
                </a:ext>
              </a:extLst>
            </p:cNvPr>
            <p:cNvSpPr/>
            <p:nvPr/>
          </p:nvSpPr>
          <p:spPr>
            <a:xfrm>
              <a:off x="4292400" y="2689025"/>
              <a:ext cx="28375" cy="24300"/>
            </a:xfrm>
            <a:custGeom>
              <a:avLst/>
              <a:gdLst/>
              <a:ahLst/>
              <a:cxnLst/>
              <a:rect l="l" t="t" r="r" b="b"/>
              <a:pathLst>
                <a:path w="1135" h="972" extrusionOk="0">
                  <a:moveTo>
                    <a:pt x="668" y="1"/>
                  </a:moveTo>
                  <a:cubicBezTo>
                    <a:pt x="234" y="1"/>
                    <a:pt x="1" y="535"/>
                    <a:pt x="301" y="835"/>
                  </a:cubicBezTo>
                  <a:cubicBezTo>
                    <a:pt x="396" y="929"/>
                    <a:pt x="513" y="971"/>
                    <a:pt x="631" y="971"/>
                  </a:cubicBezTo>
                  <a:cubicBezTo>
                    <a:pt x="885" y="971"/>
                    <a:pt x="1135" y="775"/>
                    <a:pt x="1135" y="501"/>
                  </a:cubicBezTo>
                  <a:cubicBezTo>
                    <a:pt x="1135" y="234"/>
                    <a:pt x="901" y="1"/>
                    <a:pt x="6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9" name="Google Shape;3158;p76">
              <a:extLst>
                <a:ext uri="{FF2B5EF4-FFF2-40B4-BE49-F238E27FC236}">
                  <a16:creationId xmlns:a16="http://schemas.microsoft.com/office/drawing/2014/main" id="{9D301781-1527-2E65-8BA7-7BC1847360ED}"/>
                </a:ext>
              </a:extLst>
            </p:cNvPr>
            <p:cNvSpPr/>
            <p:nvPr/>
          </p:nvSpPr>
          <p:spPr>
            <a:xfrm>
              <a:off x="4408325" y="2755750"/>
              <a:ext cx="28375" cy="24250"/>
            </a:xfrm>
            <a:custGeom>
              <a:avLst/>
              <a:gdLst/>
              <a:ahLst/>
              <a:cxnLst/>
              <a:rect l="l" t="t" r="r" b="b"/>
              <a:pathLst>
                <a:path w="1135" h="970" extrusionOk="0">
                  <a:moveTo>
                    <a:pt x="634" y="0"/>
                  </a:moveTo>
                  <a:cubicBezTo>
                    <a:pt x="234" y="0"/>
                    <a:pt x="0" y="534"/>
                    <a:pt x="300" y="834"/>
                  </a:cubicBezTo>
                  <a:cubicBezTo>
                    <a:pt x="394" y="928"/>
                    <a:pt x="510" y="970"/>
                    <a:pt x="626" y="970"/>
                  </a:cubicBezTo>
                  <a:cubicBezTo>
                    <a:pt x="881" y="970"/>
                    <a:pt x="1134" y="766"/>
                    <a:pt x="1134" y="467"/>
                  </a:cubicBezTo>
                  <a:cubicBezTo>
                    <a:pt x="1134" y="201"/>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0" name="Google Shape;3159;p76">
              <a:extLst>
                <a:ext uri="{FF2B5EF4-FFF2-40B4-BE49-F238E27FC236}">
                  <a16:creationId xmlns:a16="http://schemas.microsoft.com/office/drawing/2014/main" id="{58153721-9155-0381-430D-4FCF0075B7AC}"/>
                </a:ext>
              </a:extLst>
            </p:cNvPr>
            <p:cNvSpPr/>
            <p:nvPr/>
          </p:nvSpPr>
          <p:spPr>
            <a:xfrm>
              <a:off x="4441675" y="2923375"/>
              <a:ext cx="27550" cy="24275"/>
            </a:xfrm>
            <a:custGeom>
              <a:avLst/>
              <a:gdLst/>
              <a:ahLst/>
              <a:cxnLst/>
              <a:rect l="l" t="t" r="r" b="b"/>
              <a:pathLst>
                <a:path w="1102" h="971" extrusionOk="0">
                  <a:moveTo>
                    <a:pt x="634" y="0"/>
                  </a:moveTo>
                  <a:cubicBezTo>
                    <a:pt x="201" y="0"/>
                    <a:pt x="1" y="534"/>
                    <a:pt x="301" y="834"/>
                  </a:cubicBezTo>
                  <a:cubicBezTo>
                    <a:pt x="395" y="929"/>
                    <a:pt x="510" y="970"/>
                    <a:pt x="623" y="970"/>
                  </a:cubicBezTo>
                  <a:cubicBezTo>
                    <a:pt x="867" y="970"/>
                    <a:pt x="1101" y="775"/>
                    <a:pt x="1101" y="501"/>
                  </a:cubicBezTo>
                  <a:cubicBezTo>
                    <a:pt x="1101" y="234"/>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1" name="Google Shape;3160;p76">
              <a:extLst>
                <a:ext uri="{FF2B5EF4-FFF2-40B4-BE49-F238E27FC236}">
                  <a16:creationId xmlns:a16="http://schemas.microsoft.com/office/drawing/2014/main" id="{08AD42CB-5882-E5D3-8586-842BB4D3FCE5}"/>
                </a:ext>
              </a:extLst>
            </p:cNvPr>
            <p:cNvSpPr/>
            <p:nvPr/>
          </p:nvSpPr>
          <p:spPr>
            <a:xfrm>
              <a:off x="4554250" y="2804125"/>
              <a:ext cx="28375" cy="23650"/>
            </a:xfrm>
            <a:custGeom>
              <a:avLst/>
              <a:gdLst/>
              <a:ahLst/>
              <a:cxnLst/>
              <a:rect l="l" t="t" r="r" b="b"/>
              <a:pathLst>
                <a:path w="1135" h="946" extrusionOk="0">
                  <a:moveTo>
                    <a:pt x="668" y="0"/>
                  </a:moveTo>
                  <a:cubicBezTo>
                    <a:pt x="234" y="0"/>
                    <a:pt x="1" y="501"/>
                    <a:pt x="301" y="801"/>
                  </a:cubicBezTo>
                  <a:cubicBezTo>
                    <a:pt x="401" y="901"/>
                    <a:pt x="527" y="945"/>
                    <a:pt x="651" y="945"/>
                  </a:cubicBezTo>
                  <a:cubicBezTo>
                    <a:pt x="898" y="945"/>
                    <a:pt x="1135" y="767"/>
                    <a:pt x="1135" y="501"/>
                  </a:cubicBezTo>
                  <a:cubicBezTo>
                    <a:pt x="1135" y="234"/>
                    <a:pt x="901" y="0"/>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2" name="Google Shape;3161;p76">
              <a:extLst>
                <a:ext uri="{FF2B5EF4-FFF2-40B4-BE49-F238E27FC236}">
                  <a16:creationId xmlns:a16="http://schemas.microsoft.com/office/drawing/2014/main" id="{6ACA0212-AD32-E8B6-BE83-214BEDD4F11A}"/>
                </a:ext>
              </a:extLst>
            </p:cNvPr>
            <p:cNvSpPr/>
            <p:nvPr/>
          </p:nvSpPr>
          <p:spPr>
            <a:xfrm>
              <a:off x="4478375" y="2644825"/>
              <a:ext cx="28375" cy="24300"/>
            </a:xfrm>
            <a:custGeom>
              <a:avLst/>
              <a:gdLst/>
              <a:ahLst/>
              <a:cxnLst/>
              <a:rect l="l" t="t" r="r" b="b"/>
              <a:pathLst>
                <a:path w="1135" h="972" extrusionOk="0">
                  <a:moveTo>
                    <a:pt x="634" y="1"/>
                  </a:moveTo>
                  <a:cubicBezTo>
                    <a:pt x="200" y="1"/>
                    <a:pt x="0" y="535"/>
                    <a:pt x="300" y="835"/>
                  </a:cubicBezTo>
                  <a:cubicBezTo>
                    <a:pt x="395" y="930"/>
                    <a:pt x="513" y="971"/>
                    <a:pt x="630" y="971"/>
                  </a:cubicBezTo>
                  <a:cubicBezTo>
                    <a:pt x="884" y="971"/>
                    <a:pt x="1134" y="775"/>
                    <a:pt x="1134" y="501"/>
                  </a:cubicBezTo>
                  <a:cubicBezTo>
                    <a:pt x="1101"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3" name="Google Shape;3162;p76">
              <a:extLst>
                <a:ext uri="{FF2B5EF4-FFF2-40B4-BE49-F238E27FC236}">
                  <a16:creationId xmlns:a16="http://schemas.microsoft.com/office/drawing/2014/main" id="{0F1C216D-C26B-FA39-C8BE-580DFEBDF331}"/>
                </a:ext>
              </a:extLst>
            </p:cNvPr>
            <p:cNvSpPr/>
            <p:nvPr/>
          </p:nvSpPr>
          <p:spPr>
            <a:xfrm>
              <a:off x="4554250" y="2508900"/>
              <a:ext cx="28375" cy="24275"/>
            </a:xfrm>
            <a:custGeom>
              <a:avLst/>
              <a:gdLst/>
              <a:ahLst/>
              <a:cxnLst/>
              <a:rect l="l" t="t" r="r" b="b"/>
              <a:pathLst>
                <a:path w="1135" h="971" extrusionOk="0">
                  <a:moveTo>
                    <a:pt x="668" y="1"/>
                  </a:moveTo>
                  <a:cubicBezTo>
                    <a:pt x="234" y="1"/>
                    <a:pt x="1" y="534"/>
                    <a:pt x="301" y="835"/>
                  </a:cubicBezTo>
                  <a:cubicBezTo>
                    <a:pt x="396" y="929"/>
                    <a:pt x="514" y="971"/>
                    <a:pt x="631" y="971"/>
                  </a:cubicBezTo>
                  <a:cubicBezTo>
                    <a:pt x="885" y="971"/>
                    <a:pt x="1135" y="775"/>
                    <a:pt x="1135" y="501"/>
                  </a:cubicBezTo>
                  <a:cubicBezTo>
                    <a:pt x="1135" y="234"/>
                    <a:pt x="901" y="1"/>
                    <a:pt x="6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4" name="Google Shape;3163;p76">
              <a:extLst>
                <a:ext uri="{FF2B5EF4-FFF2-40B4-BE49-F238E27FC236}">
                  <a16:creationId xmlns:a16="http://schemas.microsoft.com/office/drawing/2014/main" id="{2EE445A0-222A-78EF-ACF0-67678D2CFCD4}"/>
                </a:ext>
              </a:extLst>
            </p:cNvPr>
            <p:cNvSpPr/>
            <p:nvPr/>
          </p:nvSpPr>
          <p:spPr>
            <a:xfrm>
              <a:off x="4459200" y="2390475"/>
              <a:ext cx="28375" cy="23625"/>
            </a:xfrm>
            <a:custGeom>
              <a:avLst/>
              <a:gdLst/>
              <a:ahLst/>
              <a:cxnLst/>
              <a:rect l="l" t="t" r="r" b="b"/>
              <a:pathLst>
                <a:path w="1135" h="945" extrusionOk="0">
                  <a:moveTo>
                    <a:pt x="667" y="1"/>
                  </a:moveTo>
                  <a:cubicBezTo>
                    <a:pt x="234" y="1"/>
                    <a:pt x="0" y="501"/>
                    <a:pt x="300" y="802"/>
                  </a:cubicBezTo>
                  <a:cubicBezTo>
                    <a:pt x="399" y="900"/>
                    <a:pt x="523" y="945"/>
                    <a:pt x="645" y="945"/>
                  </a:cubicBezTo>
                  <a:cubicBezTo>
                    <a:pt x="894" y="945"/>
                    <a:pt x="1134" y="759"/>
                    <a:pt x="1134" y="468"/>
                  </a:cubicBezTo>
                  <a:cubicBezTo>
                    <a:pt x="1134" y="201"/>
                    <a:pt x="901" y="1"/>
                    <a:pt x="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5" name="Google Shape;3164;p76">
              <a:extLst>
                <a:ext uri="{FF2B5EF4-FFF2-40B4-BE49-F238E27FC236}">
                  <a16:creationId xmlns:a16="http://schemas.microsoft.com/office/drawing/2014/main" id="{640663F1-DEF6-50EE-AB5B-51A843DBFD03}"/>
                </a:ext>
              </a:extLst>
            </p:cNvPr>
            <p:cNvSpPr/>
            <p:nvPr/>
          </p:nvSpPr>
          <p:spPr>
            <a:xfrm>
              <a:off x="4530075" y="2261425"/>
              <a:ext cx="25050" cy="23800"/>
            </a:xfrm>
            <a:custGeom>
              <a:avLst/>
              <a:gdLst/>
              <a:ahLst/>
              <a:cxnLst/>
              <a:rect l="l" t="t" r="r" b="b"/>
              <a:pathLst>
                <a:path w="1002" h="952" extrusionOk="0">
                  <a:moveTo>
                    <a:pt x="488" y="1"/>
                  </a:moveTo>
                  <a:cubicBezTo>
                    <a:pt x="267" y="1"/>
                    <a:pt x="50" y="143"/>
                    <a:pt x="34" y="426"/>
                  </a:cubicBezTo>
                  <a:cubicBezTo>
                    <a:pt x="0" y="776"/>
                    <a:pt x="251" y="952"/>
                    <a:pt x="501" y="952"/>
                  </a:cubicBezTo>
                  <a:cubicBezTo>
                    <a:pt x="751" y="952"/>
                    <a:pt x="1001" y="776"/>
                    <a:pt x="968" y="426"/>
                  </a:cubicBezTo>
                  <a:cubicBezTo>
                    <a:pt x="934" y="143"/>
                    <a:pt x="709" y="1"/>
                    <a:pt x="48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6" name="Google Shape;3165;p76">
              <a:extLst>
                <a:ext uri="{FF2B5EF4-FFF2-40B4-BE49-F238E27FC236}">
                  <a16:creationId xmlns:a16="http://schemas.microsoft.com/office/drawing/2014/main" id="{CC56861D-C60F-D154-894D-F255DAB931F6}"/>
                </a:ext>
              </a:extLst>
            </p:cNvPr>
            <p:cNvSpPr/>
            <p:nvPr/>
          </p:nvSpPr>
          <p:spPr>
            <a:xfrm>
              <a:off x="4265725" y="2863325"/>
              <a:ext cx="27525" cy="24275"/>
            </a:xfrm>
            <a:custGeom>
              <a:avLst/>
              <a:gdLst/>
              <a:ahLst/>
              <a:cxnLst/>
              <a:rect l="l" t="t" r="r" b="b"/>
              <a:pathLst>
                <a:path w="1101" h="971" extrusionOk="0">
                  <a:moveTo>
                    <a:pt x="634" y="1"/>
                  </a:moveTo>
                  <a:cubicBezTo>
                    <a:pt x="200" y="1"/>
                    <a:pt x="0" y="534"/>
                    <a:pt x="300" y="834"/>
                  </a:cubicBezTo>
                  <a:cubicBezTo>
                    <a:pt x="395" y="929"/>
                    <a:pt x="510" y="971"/>
                    <a:pt x="622" y="971"/>
                  </a:cubicBezTo>
                  <a:cubicBezTo>
                    <a:pt x="867" y="971"/>
                    <a:pt x="1101" y="775"/>
                    <a:pt x="1101" y="501"/>
                  </a:cubicBezTo>
                  <a:cubicBezTo>
                    <a:pt x="1101"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7" name="Google Shape;3166;p76">
              <a:extLst>
                <a:ext uri="{FF2B5EF4-FFF2-40B4-BE49-F238E27FC236}">
                  <a16:creationId xmlns:a16="http://schemas.microsoft.com/office/drawing/2014/main" id="{DF046306-E1EF-4829-1216-E1CE596DE6FA}"/>
                </a:ext>
              </a:extLst>
            </p:cNvPr>
            <p:cNvSpPr/>
            <p:nvPr/>
          </p:nvSpPr>
          <p:spPr>
            <a:xfrm>
              <a:off x="4133125" y="2674850"/>
              <a:ext cx="28375" cy="23625"/>
            </a:xfrm>
            <a:custGeom>
              <a:avLst/>
              <a:gdLst/>
              <a:ahLst/>
              <a:cxnLst/>
              <a:rect l="l" t="t" r="r" b="b"/>
              <a:pathLst>
                <a:path w="1135" h="945" extrusionOk="0">
                  <a:moveTo>
                    <a:pt x="634" y="1"/>
                  </a:moveTo>
                  <a:cubicBezTo>
                    <a:pt x="234" y="1"/>
                    <a:pt x="0" y="501"/>
                    <a:pt x="301" y="801"/>
                  </a:cubicBezTo>
                  <a:cubicBezTo>
                    <a:pt x="399" y="900"/>
                    <a:pt x="523" y="945"/>
                    <a:pt x="645" y="945"/>
                  </a:cubicBezTo>
                  <a:cubicBezTo>
                    <a:pt x="894" y="945"/>
                    <a:pt x="1135" y="759"/>
                    <a:pt x="1135" y="468"/>
                  </a:cubicBezTo>
                  <a:cubicBezTo>
                    <a:pt x="1135" y="201"/>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8" name="Google Shape;3167;p76">
              <a:extLst>
                <a:ext uri="{FF2B5EF4-FFF2-40B4-BE49-F238E27FC236}">
                  <a16:creationId xmlns:a16="http://schemas.microsoft.com/office/drawing/2014/main" id="{8CC0CBE4-1FBD-4BA9-7C5D-8A640CB00C71}"/>
                </a:ext>
              </a:extLst>
            </p:cNvPr>
            <p:cNvSpPr/>
            <p:nvPr/>
          </p:nvSpPr>
          <p:spPr>
            <a:xfrm>
              <a:off x="4292400" y="2548925"/>
              <a:ext cx="28375" cy="23625"/>
            </a:xfrm>
            <a:custGeom>
              <a:avLst/>
              <a:gdLst/>
              <a:ahLst/>
              <a:cxnLst/>
              <a:rect l="l" t="t" r="r" b="b"/>
              <a:pathLst>
                <a:path w="1135" h="945" extrusionOk="0">
                  <a:moveTo>
                    <a:pt x="668" y="1"/>
                  </a:moveTo>
                  <a:cubicBezTo>
                    <a:pt x="234" y="1"/>
                    <a:pt x="1" y="501"/>
                    <a:pt x="301" y="801"/>
                  </a:cubicBezTo>
                  <a:cubicBezTo>
                    <a:pt x="400" y="900"/>
                    <a:pt x="524" y="945"/>
                    <a:pt x="645" y="945"/>
                  </a:cubicBezTo>
                  <a:cubicBezTo>
                    <a:pt x="894" y="945"/>
                    <a:pt x="1135" y="759"/>
                    <a:pt x="1135" y="468"/>
                  </a:cubicBezTo>
                  <a:cubicBezTo>
                    <a:pt x="1135" y="201"/>
                    <a:pt x="901" y="1"/>
                    <a:pt x="6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9" name="Google Shape;3168;p76">
              <a:extLst>
                <a:ext uri="{FF2B5EF4-FFF2-40B4-BE49-F238E27FC236}">
                  <a16:creationId xmlns:a16="http://schemas.microsoft.com/office/drawing/2014/main" id="{9DAC4C4A-2CE9-A354-7F24-8926470F3CB2}"/>
                </a:ext>
              </a:extLst>
            </p:cNvPr>
            <p:cNvSpPr/>
            <p:nvPr/>
          </p:nvSpPr>
          <p:spPr>
            <a:xfrm>
              <a:off x="3487650" y="2366300"/>
              <a:ext cx="23375" cy="24200"/>
            </a:xfrm>
            <a:custGeom>
              <a:avLst/>
              <a:gdLst/>
              <a:ahLst/>
              <a:cxnLst/>
              <a:rect l="l" t="t" r="r" b="b"/>
              <a:pathLst>
                <a:path w="935" h="968" extrusionOk="0">
                  <a:moveTo>
                    <a:pt x="468" y="1"/>
                  </a:moveTo>
                  <a:cubicBezTo>
                    <a:pt x="201" y="1"/>
                    <a:pt x="1" y="234"/>
                    <a:pt x="1" y="468"/>
                  </a:cubicBezTo>
                  <a:cubicBezTo>
                    <a:pt x="1" y="734"/>
                    <a:pt x="201" y="968"/>
                    <a:pt x="468" y="968"/>
                  </a:cubicBezTo>
                  <a:cubicBezTo>
                    <a:pt x="735" y="968"/>
                    <a:pt x="935" y="734"/>
                    <a:pt x="935" y="468"/>
                  </a:cubicBezTo>
                  <a:cubicBezTo>
                    <a:pt x="935" y="234"/>
                    <a:pt x="735"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0" name="Google Shape;3169;p76">
              <a:extLst>
                <a:ext uri="{FF2B5EF4-FFF2-40B4-BE49-F238E27FC236}">
                  <a16:creationId xmlns:a16="http://schemas.microsoft.com/office/drawing/2014/main" id="{527C871A-F860-FE54-6806-7D715B858EB1}"/>
                </a:ext>
              </a:extLst>
            </p:cNvPr>
            <p:cNvSpPr/>
            <p:nvPr/>
          </p:nvSpPr>
          <p:spPr>
            <a:xfrm>
              <a:off x="3162425" y="2633150"/>
              <a:ext cx="27550" cy="23625"/>
            </a:xfrm>
            <a:custGeom>
              <a:avLst/>
              <a:gdLst/>
              <a:ahLst/>
              <a:cxnLst/>
              <a:rect l="l" t="t" r="r" b="b"/>
              <a:pathLst>
                <a:path w="1102" h="945" extrusionOk="0">
                  <a:moveTo>
                    <a:pt x="634" y="1"/>
                  </a:moveTo>
                  <a:cubicBezTo>
                    <a:pt x="201" y="1"/>
                    <a:pt x="1" y="501"/>
                    <a:pt x="301" y="801"/>
                  </a:cubicBezTo>
                  <a:cubicBezTo>
                    <a:pt x="400" y="900"/>
                    <a:pt x="520" y="945"/>
                    <a:pt x="637" y="945"/>
                  </a:cubicBezTo>
                  <a:cubicBezTo>
                    <a:pt x="876" y="945"/>
                    <a:pt x="1101" y="759"/>
                    <a:pt x="1101" y="468"/>
                  </a:cubicBezTo>
                  <a:cubicBezTo>
                    <a:pt x="1101" y="201"/>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1" name="Google Shape;3170;p76">
              <a:extLst>
                <a:ext uri="{FF2B5EF4-FFF2-40B4-BE49-F238E27FC236}">
                  <a16:creationId xmlns:a16="http://schemas.microsoft.com/office/drawing/2014/main" id="{AF4B7FC1-D334-924E-5871-19C83CEF6A0D}"/>
                </a:ext>
              </a:extLst>
            </p:cNvPr>
            <p:cNvSpPr/>
            <p:nvPr/>
          </p:nvSpPr>
          <p:spPr>
            <a:xfrm>
              <a:off x="3149925" y="2946725"/>
              <a:ext cx="28375" cy="24275"/>
            </a:xfrm>
            <a:custGeom>
              <a:avLst/>
              <a:gdLst/>
              <a:ahLst/>
              <a:cxnLst/>
              <a:rect l="l" t="t" r="r" b="b"/>
              <a:pathLst>
                <a:path w="1135" h="971" extrusionOk="0">
                  <a:moveTo>
                    <a:pt x="667" y="0"/>
                  </a:moveTo>
                  <a:cubicBezTo>
                    <a:pt x="234" y="0"/>
                    <a:pt x="0" y="534"/>
                    <a:pt x="334" y="834"/>
                  </a:cubicBezTo>
                  <a:cubicBezTo>
                    <a:pt x="429" y="929"/>
                    <a:pt x="543" y="970"/>
                    <a:pt x="656" y="970"/>
                  </a:cubicBezTo>
                  <a:cubicBezTo>
                    <a:pt x="900" y="970"/>
                    <a:pt x="1134" y="775"/>
                    <a:pt x="1134" y="501"/>
                  </a:cubicBezTo>
                  <a:cubicBezTo>
                    <a:pt x="1134" y="234"/>
                    <a:pt x="934" y="0"/>
                    <a:pt x="6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2" name="Google Shape;3171;p76">
              <a:extLst>
                <a:ext uri="{FF2B5EF4-FFF2-40B4-BE49-F238E27FC236}">
                  <a16:creationId xmlns:a16="http://schemas.microsoft.com/office/drawing/2014/main" id="{BCC62D0F-049A-1EA3-8F43-5589E3FAC08C}"/>
                </a:ext>
              </a:extLst>
            </p:cNvPr>
            <p:cNvSpPr/>
            <p:nvPr/>
          </p:nvSpPr>
          <p:spPr>
            <a:xfrm>
              <a:off x="3052350" y="3015100"/>
              <a:ext cx="24200" cy="24200"/>
            </a:xfrm>
            <a:custGeom>
              <a:avLst/>
              <a:gdLst/>
              <a:ahLst/>
              <a:cxnLst/>
              <a:rect l="l" t="t" r="r" b="b"/>
              <a:pathLst>
                <a:path w="968" h="968" extrusionOk="0">
                  <a:moveTo>
                    <a:pt x="468" y="1"/>
                  </a:moveTo>
                  <a:cubicBezTo>
                    <a:pt x="234" y="1"/>
                    <a:pt x="1" y="201"/>
                    <a:pt x="1" y="468"/>
                  </a:cubicBezTo>
                  <a:cubicBezTo>
                    <a:pt x="1" y="734"/>
                    <a:pt x="234" y="968"/>
                    <a:pt x="468" y="968"/>
                  </a:cubicBezTo>
                  <a:cubicBezTo>
                    <a:pt x="734" y="968"/>
                    <a:pt x="968" y="734"/>
                    <a:pt x="968" y="468"/>
                  </a:cubicBezTo>
                  <a:cubicBezTo>
                    <a:pt x="968" y="201"/>
                    <a:pt x="734"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3" name="Google Shape;3172;p76">
              <a:extLst>
                <a:ext uri="{FF2B5EF4-FFF2-40B4-BE49-F238E27FC236}">
                  <a16:creationId xmlns:a16="http://schemas.microsoft.com/office/drawing/2014/main" id="{F19BAF08-DD9E-0135-0C18-26AA71A34EA8}"/>
                </a:ext>
              </a:extLst>
            </p:cNvPr>
            <p:cNvSpPr/>
            <p:nvPr/>
          </p:nvSpPr>
          <p:spPr>
            <a:xfrm>
              <a:off x="3442625" y="2689025"/>
              <a:ext cx="27550" cy="24300"/>
            </a:xfrm>
            <a:custGeom>
              <a:avLst/>
              <a:gdLst/>
              <a:ahLst/>
              <a:cxnLst/>
              <a:rect l="l" t="t" r="r" b="b"/>
              <a:pathLst>
                <a:path w="1102" h="972" extrusionOk="0">
                  <a:moveTo>
                    <a:pt x="634" y="1"/>
                  </a:moveTo>
                  <a:cubicBezTo>
                    <a:pt x="201" y="1"/>
                    <a:pt x="1" y="535"/>
                    <a:pt x="301" y="835"/>
                  </a:cubicBezTo>
                  <a:cubicBezTo>
                    <a:pt x="396" y="929"/>
                    <a:pt x="510" y="971"/>
                    <a:pt x="623" y="971"/>
                  </a:cubicBezTo>
                  <a:cubicBezTo>
                    <a:pt x="867" y="971"/>
                    <a:pt x="1101" y="775"/>
                    <a:pt x="1101" y="501"/>
                  </a:cubicBezTo>
                  <a:cubicBezTo>
                    <a:pt x="1101"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4" name="Google Shape;3173;p76">
              <a:extLst>
                <a:ext uri="{FF2B5EF4-FFF2-40B4-BE49-F238E27FC236}">
                  <a16:creationId xmlns:a16="http://schemas.microsoft.com/office/drawing/2014/main" id="{51B67497-D8E1-3E64-D4FB-5D6FE8C57E59}"/>
                </a:ext>
              </a:extLst>
            </p:cNvPr>
            <p:cNvSpPr/>
            <p:nvPr/>
          </p:nvSpPr>
          <p:spPr>
            <a:xfrm>
              <a:off x="3607750" y="2767425"/>
              <a:ext cx="28375" cy="24275"/>
            </a:xfrm>
            <a:custGeom>
              <a:avLst/>
              <a:gdLst/>
              <a:ahLst/>
              <a:cxnLst/>
              <a:rect l="l" t="t" r="r" b="b"/>
              <a:pathLst>
                <a:path w="1135" h="971" extrusionOk="0">
                  <a:moveTo>
                    <a:pt x="668" y="0"/>
                  </a:moveTo>
                  <a:cubicBezTo>
                    <a:pt x="234" y="0"/>
                    <a:pt x="0" y="534"/>
                    <a:pt x="301" y="834"/>
                  </a:cubicBezTo>
                  <a:cubicBezTo>
                    <a:pt x="395" y="929"/>
                    <a:pt x="513" y="971"/>
                    <a:pt x="630" y="971"/>
                  </a:cubicBezTo>
                  <a:cubicBezTo>
                    <a:pt x="884" y="971"/>
                    <a:pt x="1135" y="775"/>
                    <a:pt x="1135" y="501"/>
                  </a:cubicBezTo>
                  <a:cubicBezTo>
                    <a:pt x="1135" y="234"/>
                    <a:pt x="901" y="0"/>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5" name="Google Shape;3174;p76">
              <a:extLst>
                <a:ext uri="{FF2B5EF4-FFF2-40B4-BE49-F238E27FC236}">
                  <a16:creationId xmlns:a16="http://schemas.microsoft.com/office/drawing/2014/main" id="{DC8213D0-9C11-D75F-37ED-3B124D2279D4}"/>
                </a:ext>
              </a:extLst>
            </p:cNvPr>
            <p:cNvSpPr/>
            <p:nvPr/>
          </p:nvSpPr>
          <p:spPr>
            <a:xfrm>
              <a:off x="3903800" y="2779925"/>
              <a:ext cx="28375" cy="23450"/>
            </a:xfrm>
            <a:custGeom>
              <a:avLst/>
              <a:gdLst/>
              <a:ahLst/>
              <a:cxnLst/>
              <a:rect l="l" t="t" r="r" b="b"/>
              <a:pathLst>
                <a:path w="1135" h="938" extrusionOk="0">
                  <a:moveTo>
                    <a:pt x="634" y="1"/>
                  </a:moveTo>
                  <a:cubicBezTo>
                    <a:pt x="234" y="1"/>
                    <a:pt x="0" y="501"/>
                    <a:pt x="300" y="801"/>
                  </a:cubicBezTo>
                  <a:cubicBezTo>
                    <a:pt x="395" y="896"/>
                    <a:pt x="513" y="938"/>
                    <a:pt x="630" y="938"/>
                  </a:cubicBezTo>
                  <a:cubicBezTo>
                    <a:pt x="884" y="938"/>
                    <a:pt x="1134" y="742"/>
                    <a:pt x="1134" y="468"/>
                  </a:cubicBezTo>
                  <a:cubicBezTo>
                    <a:pt x="1101" y="201"/>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6" name="Google Shape;3175;p76">
              <a:extLst>
                <a:ext uri="{FF2B5EF4-FFF2-40B4-BE49-F238E27FC236}">
                  <a16:creationId xmlns:a16="http://schemas.microsoft.com/office/drawing/2014/main" id="{228D5002-69F7-F6DD-5328-83554876310A}"/>
                </a:ext>
              </a:extLst>
            </p:cNvPr>
            <p:cNvSpPr/>
            <p:nvPr/>
          </p:nvSpPr>
          <p:spPr>
            <a:xfrm>
              <a:off x="3983850" y="2622525"/>
              <a:ext cx="25875" cy="23800"/>
            </a:xfrm>
            <a:custGeom>
              <a:avLst/>
              <a:gdLst/>
              <a:ahLst/>
              <a:cxnLst/>
              <a:rect l="l" t="t" r="r" b="b"/>
              <a:pathLst>
                <a:path w="1035" h="952" extrusionOk="0">
                  <a:moveTo>
                    <a:pt x="518" y="1"/>
                  </a:moveTo>
                  <a:cubicBezTo>
                    <a:pt x="292" y="1"/>
                    <a:pt x="67" y="142"/>
                    <a:pt x="34" y="426"/>
                  </a:cubicBezTo>
                  <a:cubicBezTo>
                    <a:pt x="0" y="776"/>
                    <a:pt x="259" y="951"/>
                    <a:pt x="518" y="951"/>
                  </a:cubicBezTo>
                  <a:cubicBezTo>
                    <a:pt x="776" y="951"/>
                    <a:pt x="1035" y="776"/>
                    <a:pt x="1001" y="426"/>
                  </a:cubicBezTo>
                  <a:cubicBezTo>
                    <a:pt x="968" y="142"/>
                    <a:pt x="743" y="1"/>
                    <a:pt x="5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7" name="Google Shape;3176;p76">
              <a:extLst>
                <a:ext uri="{FF2B5EF4-FFF2-40B4-BE49-F238E27FC236}">
                  <a16:creationId xmlns:a16="http://schemas.microsoft.com/office/drawing/2014/main" id="{058158E2-5972-C2E3-14BF-333C10B8EF42}"/>
                </a:ext>
              </a:extLst>
            </p:cNvPr>
            <p:cNvSpPr/>
            <p:nvPr/>
          </p:nvSpPr>
          <p:spPr>
            <a:xfrm>
              <a:off x="3922975" y="3177725"/>
              <a:ext cx="28375" cy="23625"/>
            </a:xfrm>
            <a:custGeom>
              <a:avLst/>
              <a:gdLst/>
              <a:ahLst/>
              <a:cxnLst/>
              <a:rect l="l" t="t" r="r" b="b"/>
              <a:pathLst>
                <a:path w="1135" h="945" extrusionOk="0">
                  <a:moveTo>
                    <a:pt x="668" y="0"/>
                  </a:moveTo>
                  <a:cubicBezTo>
                    <a:pt x="234" y="0"/>
                    <a:pt x="0" y="501"/>
                    <a:pt x="301" y="801"/>
                  </a:cubicBezTo>
                  <a:cubicBezTo>
                    <a:pt x="399" y="899"/>
                    <a:pt x="523" y="944"/>
                    <a:pt x="645" y="944"/>
                  </a:cubicBezTo>
                  <a:cubicBezTo>
                    <a:pt x="894" y="944"/>
                    <a:pt x="1135" y="758"/>
                    <a:pt x="1135" y="467"/>
                  </a:cubicBezTo>
                  <a:cubicBezTo>
                    <a:pt x="1135" y="200"/>
                    <a:pt x="901" y="0"/>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8" name="Google Shape;3177;p76">
              <a:extLst>
                <a:ext uri="{FF2B5EF4-FFF2-40B4-BE49-F238E27FC236}">
                  <a16:creationId xmlns:a16="http://schemas.microsoft.com/office/drawing/2014/main" id="{51DB550E-B880-C64D-04C4-8E3EEBFA0B38}"/>
                </a:ext>
              </a:extLst>
            </p:cNvPr>
            <p:cNvSpPr/>
            <p:nvPr/>
          </p:nvSpPr>
          <p:spPr>
            <a:xfrm>
              <a:off x="3922975" y="3301150"/>
              <a:ext cx="28375" cy="24275"/>
            </a:xfrm>
            <a:custGeom>
              <a:avLst/>
              <a:gdLst/>
              <a:ahLst/>
              <a:cxnLst/>
              <a:rect l="l" t="t" r="r" b="b"/>
              <a:pathLst>
                <a:path w="1135" h="971" extrusionOk="0">
                  <a:moveTo>
                    <a:pt x="668" y="0"/>
                  </a:moveTo>
                  <a:cubicBezTo>
                    <a:pt x="234" y="0"/>
                    <a:pt x="0" y="534"/>
                    <a:pt x="301" y="834"/>
                  </a:cubicBezTo>
                  <a:cubicBezTo>
                    <a:pt x="395" y="929"/>
                    <a:pt x="513" y="970"/>
                    <a:pt x="630" y="970"/>
                  </a:cubicBezTo>
                  <a:cubicBezTo>
                    <a:pt x="884" y="970"/>
                    <a:pt x="1135" y="774"/>
                    <a:pt x="1135" y="500"/>
                  </a:cubicBezTo>
                  <a:cubicBezTo>
                    <a:pt x="1135" y="234"/>
                    <a:pt x="901" y="0"/>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9" name="Google Shape;3178;p76">
              <a:extLst>
                <a:ext uri="{FF2B5EF4-FFF2-40B4-BE49-F238E27FC236}">
                  <a16:creationId xmlns:a16="http://schemas.microsoft.com/office/drawing/2014/main" id="{10E8DD48-4C34-B342-75D7-4942C825C527}"/>
                </a:ext>
              </a:extLst>
            </p:cNvPr>
            <p:cNvSpPr/>
            <p:nvPr/>
          </p:nvSpPr>
          <p:spPr>
            <a:xfrm>
              <a:off x="3968850" y="2970900"/>
              <a:ext cx="28375" cy="23625"/>
            </a:xfrm>
            <a:custGeom>
              <a:avLst/>
              <a:gdLst/>
              <a:ahLst/>
              <a:cxnLst/>
              <a:rect l="l" t="t" r="r" b="b"/>
              <a:pathLst>
                <a:path w="1135" h="945" extrusionOk="0">
                  <a:moveTo>
                    <a:pt x="634" y="1"/>
                  </a:moveTo>
                  <a:cubicBezTo>
                    <a:pt x="234" y="1"/>
                    <a:pt x="0" y="501"/>
                    <a:pt x="300" y="801"/>
                  </a:cubicBezTo>
                  <a:cubicBezTo>
                    <a:pt x="399" y="900"/>
                    <a:pt x="523" y="944"/>
                    <a:pt x="645" y="944"/>
                  </a:cubicBezTo>
                  <a:cubicBezTo>
                    <a:pt x="894" y="944"/>
                    <a:pt x="1134" y="759"/>
                    <a:pt x="1134" y="468"/>
                  </a:cubicBezTo>
                  <a:cubicBezTo>
                    <a:pt x="1134"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0" name="Google Shape;3179;p76">
              <a:extLst>
                <a:ext uri="{FF2B5EF4-FFF2-40B4-BE49-F238E27FC236}">
                  <a16:creationId xmlns:a16="http://schemas.microsoft.com/office/drawing/2014/main" id="{B81ED9C9-691C-C6BD-7BF3-6DA0F67D14C9}"/>
                </a:ext>
              </a:extLst>
            </p:cNvPr>
            <p:cNvSpPr/>
            <p:nvPr/>
          </p:nvSpPr>
          <p:spPr>
            <a:xfrm>
              <a:off x="3765350" y="2875000"/>
              <a:ext cx="27550" cy="23625"/>
            </a:xfrm>
            <a:custGeom>
              <a:avLst/>
              <a:gdLst/>
              <a:ahLst/>
              <a:cxnLst/>
              <a:rect l="l" t="t" r="r" b="b"/>
              <a:pathLst>
                <a:path w="1102" h="945" extrusionOk="0">
                  <a:moveTo>
                    <a:pt x="635" y="1"/>
                  </a:moveTo>
                  <a:cubicBezTo>
                    <a:pt x="201" y="1"/>
                    <a:pt x="1" y="501"/>
                    <a:pt x="301" y="801"/>
                  </a:cubicBezTo>
                  <a:cubicBezTo>
                    <a:pt x="400" y="900"/>
                    <a:pt x="520" y="944"/>
                    <a:pt x="637" y="944"/>
                  </a:cubicBezTo>
                  <a:cubicBezTo>
                    <a:pt x="876" y="944"/>
                    <a:pt x="1102" y="759"/>
                    <a:pt x="1102" y="468"/>
                  </a:cubicBezTo>
                  <a:cubicBezTo>
                    <a:pt x="1102" y="234"/>
                    <a:pt x="902"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1" name="Google Shape;3180;p76">
              <a:extLst>
                <a:ext uri="{FF2B5EF4-FFF2-40B4-BE49-F238E27FC236}">
                  <a16:creationId xmlns:a16="http://schemas.microsoft.com/office/drawing/2014/main" id="{A572F485-6980-773E-12D2-4E0A5D9BFA78}"/>
                </a:ext>
              </a:extLst>
            </p:cNvPr>
            <p:cNvSpPr/>
            <p:nvPr/>
          </p:nvSpPr>
          <p:spPr>
            <a:xfrm>
              <a:off x="3812900" y="3026775"/>
              <a:ext cx="27550" cy="24275"/>
            </a:xfrm>
            <a:custGeom>
              <a:avLst/>
              <a:gdLst/>
              <a:ahLst/>
              <a:cxnLst/>
              <a:rect l="l" t="t" r="r" b="b"/>
              <a:pathLst>
                <a:path w="1102" h="971" extrusionOk="0">
                  <a:moveTo>
                    <a:pt x="634" y="1"/>
                  </a:moveTo>
                  <a:cubicBezTo>
                    <a:pt x="200" y="1"/>
                    <a:pt x="0" y="534"/>
                    <a:pt x="300" y="834"/>
                  </a:cubicBezTo>
                  <a:cubicBezTo>
                    <a:pt x="395" y="929"/>
                    <a:pt x="510" y="971"/>
                    <a:pt x="622" y="971"/>
                  </a:cubicBezTo>
                  <a:cubicBezTo>
                    <a:pt x="867" y="971"/>
                    <a:pt x="1101" y="775"/>
                    <a:pt x="1101" y="501"/>
                  </a:cubicBezTo>
                  <a:cubicBezTo>
                    <a:pt x="1101" y="234"/>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2" name="Google Shape;3181;p76">
              <a:extLst>
                <a:ext uri="{FF2B5EF4-FFF2-40B4-BE49-F238E27FC236}">
                  <a16:creationId xmlns:a16="http://schemas.microsoft.com/office/drawing/2014/main" id="{4AD7B5F7-D001-13BD-1D50-A83318FCA509}"/>
                </a:ext>
              </a:extLst>
            </p:cNvPr>
            <p:cNvSpPr/>
            <p:nvPr/>
          </p:nvSpPr>
          <p:spPr>
            <a:xfrm>
              <a:off x="3584400" y="2959225"/>
              <a:ext cx="27550" cy="23625"/>
            </a:xfrm>
            <a:custGeom>
              <a:avLst/>
              <a:gdLst/>
              <a:ahLst/>
              <a:cxnLst/>
              <a:rect l="l" t="t" r="r" b="b"/>
              <a:pathLst>
                <a:path w="1102" h="945" extrusionOk="0">
                  <a:moveTo>
                    <a:pt x="634" y="1"/>
                  </a:moveTo>
                  <a:cubicBezTo>
                    <a:pt x="201" y="1"/>
                    <a:pt x="0" y="501"/>
                    <a:pt x="301" y="801"/>
                  </a:cubicBezTo>
                  <a:cubicBezTo>
                    <a:pt x="399" y="900"/>
                    <a:pt x="520" y="944"/>
                    <a:pt x="637" y="944"/>
                  </a:cubicBezTo>
                  <a:cubicBezTo>
                    <a:pt x="876" y="944"/>
                    <a:pt x="1101" y="759"/>
                    <a:pt x="1101" y="468"/>
                  </a:cubicBezTo>
                  <a:cubicBezTo>
                    <a:pt x="1101" y="201"/>
                    <a:pt x="901"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3" name="Google Shape;3182;p76">
              <a:extLst>
                <a:ext uri="{FF2B5EF4-FFF2-40B4-BE49-F238E27FC236}">
                  <a16:creationId xmlns:a16="http://schemas.microsoft.com/office/drawing/2014/main" id="{D5C81AB2-EE6F-65FC-E52B-243CB723A188}"/>
                </a:ext>
              </a:extLst>
            </p:cNvPr>
            <p:cNvSpPr/>
            <p:nvPr/>
          </p:nvSpPr>
          <p:spPr>
            <a:xfrm>
              <a:off x="3534350" y="3239425"/>
              <a:ext cx="27550" cy="23625"/>
            </a:xfrm>
            <a:custGeom>
              <a:avLst/>
              <a:gdLst/>
              <a:ahLst/>
              <a:cxnLst/>
              <a:rect l="l" t="t" r="r" b="b"/>
              <a:pathLst>
                <a:path w="1102" h="945" extrusionOk="0">
                  <a:moveTo>
                    <a:pt x="635" y="1"/>
                  </a:moveTo>
                  <a:cubicBezTo>
                    <a:pt x="201" y="1"/>
                    <a:pt x="1" y="501"/>
                    <a:pt x="301" y="801"/>
                  </a:cubicBezTo>
                  <a:cubicBezTo>
                    <a:pt x="400" y="900"/>
                    <a:pt x="520" y="945"/>
                    <a:pt x="637" y="945"/>
                  </a:cubicBezTo>
                  <a:cubicBezTo>
                    <a:pt x="876" y="945"/>
                    <a:pt x="1102" y="759"/>
                    <a:pt x="1102" y="468"/>
                  </a:cubicBezTo>
                  <a:cubicBezTo>
                    <a:pt x="1102" y="201"/>
                    <a:pt x="902"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4" name="Google Shape;3183;p76">
              <a:extLst>
                <a:ext uri="{FF2B5EF4-FFF2-40B4-BE49-F238E27FC236}">
                  <a16:creationId xmlns:a16="http://schemas.microsoft.com/office/drawing/2014/main" id="{41603E5D-C367-4C6E-0B40-678371F6B0B0}"/>
                </a:ext>
              </a:extLst>
            </p:cNvPr>
            <p:cNvSpPr/>
            <p:nvPr/>
          </p:nvSpPr>
          <p:spPr>
            <a:xfrm>
              <a:off x="3646100" y="3127675"/>
              <a:ext cx="27550" cy="23450"/>
            </a:xfrm>
            <a:custGeom>
              <a:avLst/>
              <a:gdLst/>
              <a:ahLst/>
              <a:cxnLst/>
              <a:rect l="l" t="t" r="r" b="b"/>
              <a:pathLst>
                <a:path w="1102" h="938" extrusionOk="0">
                  <a:moveTo>
                    <a:pt x="635" y="1"/>
                  </a:moveTo>
                  <a:cubicBezTo>
                    <a:pt x="201" y="1"/>
                    <a:pt x="1" y="501"/>
                    <a:pt x="301" y="801"/>
                  </a:cubicBezTo>
                  <a:cubicBezTo>
                    <a:pt x="396" y="896"/>
                    <a:pt x="510" y="938"/>
                    <a:pt x="623" y="938"/>
                  </a:cubicBezTo>
                  <a:cubicBezTo>
                    <a:pt x="867" y="938"/>
                    <a:pt x="1102" y="742"/>
                    <a:pt x="1102" y="468"/>
                  </a:cubicBezTo>
                  <a:cubicBezTo>
                    <a:pt x="1102" y="201"/>
                    <a:pt x="901"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5" name="Google Shape;3184;p76">
              <a:extLst>
                <a:ext uri="{FF2B5EF4-FFF2-40B4-BE49-F238E27FC236}">
                  <a16:creationId xmlns:a16="http://schemas.microsoft.com/office/drawing/2014/main" id="{1BE6D131-5A01-3D64-44F7-477110D60DD5}"/>
                </a:ext>
              </a:extLst>
            </p:cNvPr>
            <p:cNvSpPr/>
            <p:nvPr/>
          </p:nvSpPr>
          <p:spPr>
            <a:xfrm>
              <a:off x="3408450" y="3277800"/>
              <a:ext cx="28375" cy="23600"/>
            </a:xfrm>
            <a:custGeom>
              <a:avLst/>
              <a:gdLst/>
              <a:ahLst/>
              <a:cxnLst/>
              <a:rect l="l" t="t" r="r" b="b"/>
              <a:pathLst>
                <a:path w="1135" h="944" extrusionOk="0">
                  <a:moveTo>
                    <a:pt x="634" y="0"/>
                  </a:moveTo>
                  <a:cubicBezTo>
                    <a:pt x="234" y="0"/>
                    <a:pt x="0" y="500"/>
                    <a:pt x="300" y="801"/>
                  </a:cubicBezTo>
                  <a:cubicBezTo>
                    <a:pt x="399" y="899"/>
                    <a:pt x="523" y="944"/>
                    <a:pt x="645" y="944"/>
                  </a:cubicBezTo>
                  <a:cubicBezTo>
                    <a:pt x="894" y="944"/>
                    <a:pt x="1134" y="758"/>
                    <a:pt x="1134" y="467"/>
                  </a:cubicBezTo>
                  <a:cubicBezTo>
                    <a:pt x="1134" y="200"/>
                    <a:pt x="901" y="0"/>
                    <a:pt x="6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6" name="Google Shape;3185;p76">
              <a:extLst>
                <a:ext uri="{FF2B5EF4-FFF2-40B4-BE49-F238E27FC236}">
                  <a16:creationId xmlns:a16="http://schemas.microsoft.com/office/drawing/2014/main" id="{A498719F-A325-C873-EAB8-07A08639107B}"/>
                </a:ext>
              </a:extLst>
            </p:cNvPr>
            <p:cNvSpPr/>
            <p:nvPr/>
          </p:nvSpPr>
          <p:spPr>
            <a:xfrm>
              <a:off x="3661950" y="3345325"/>
              <a:ext cx="23375" cy="24225"/>
            </a:xfrm>
            <a:custGeom>
              <a:avLst/>
              <a:gdLst/>
              <a:ahLst/>
              <a:cxnLst/>
              <a:rect l="l" t="t" r="r" b="b"/>
              <a:pathLst>
                <a:path w="935" h="969" extrusionOk="0">
                  <a:moveTo>
                    <a:pt x="468" y="1"/>
                  </a:moveTo>
                  <a:cubicBezTo>
                    <a:pt x="201" y="1"/>
                    <a:pt x="1" y="234"/>
                    <a:pt x="1" y="468"/>
                  </a:cubicBezTo>
                  <a:cubicBezTo>
                    <a:pt x="1" y="735"/>
                    <a:pt x="201" y="968"/>
                    <a:pt x="468" y="968"/>
                  </a:cubicBezTo>
                  <a:cubicBezTo>
                    <a:pt x="734" y="968"/>
                    <a:pt x="935" y="735"/>
                    <a:pt x="935" y="468"/>
                  </a:cubicBezTo>
                  <a:cubicBezTo>
                    <a:pt x="935" y="234"/>
                    <a:pt x="734"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7" name="Google Shape;3186;p76">
              <a:extLst>
                <a:ext uri="{FF2B5EF4-FFF2-40B4-BE49-F238E27FC236}">
                  <a16:creationId xmlns:a16="http://schemas.microsoft.com/office/drawing/2014/main" id="{0665BD1E-CB2B-EB1C-B3A2-DA744D6FA37C}"/>
                </a:ext>
              </a:extLst>
            </p:cNvPr>
            <p:cNvSpPr/>
            <p:nvPr/>
          </p:nvSpPr>
          <p:spPr>
            <a:xfrm>
              <a:off x="3776200" y="3251100"/>
              <a:ext cx="27550" cy="23625"/>
            </a:xfrm>
            <a:custGeom>
              <a:avLst/>
              <a:gdLst/>
              <a:ahLst/>
              <a:cxnLst/>
              <a:rect l="l" t="t" r="r" b="b"/>
              <a:pathLst>
                <a:path w="1102" h="945" extrusionOk="0">
                  <a:moveTo>
                    <a:pt x="634" y="1"/>
                  </a:moveTo>
                  <a:cubicBezTo>
                    <a:pt x="201" y="1"/>
                    <a:pt x="1" y="501"/>
                    <a:pt x="301" y="801"/>
                  </a:cubicBezTo>
                  <a:cubicBezTo>
                    <a:pt x="399" y="900"/>
                    <a:pt x="520" y="945"/>
                    <a:pt x="637" y="945"/>
                  </a:cubicBezTo>
                  <a:cubicBezTo>
                    <a:pt x="876" y="945"/>
                    <a:pt x="1101" y="759"/>
                    <a:pt x="1101" y="468"/>
                  </a:cubicBezTo>
                  <a:cubicBezTo>
                    <a:pt x="1101" y="234"/>
                    <a:pt x="868" y="1"/>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8" name="Google Shape;3187;p76">
              <a:extLst>
                <a:ext uri="{FF2B5EF4-FFF2-40B4-BE49-F238E27FC236}">
                  <a16:creationId xmlns:a16="http://schemas.microsoft.com/office/drawing/2014/main" id="{C9D8B321-6E96-12CB-3D30-B662671FED63}"/>
                </a:ext>
              </a:extLst>
            </p:cNvPr>
            <p:cNvSpPr/>
            <p:nvPr/>
          </p:nvSpPr>
          <p:spPr>
            <a:xfrm>
              <a:off x="3430125" y="2875000"/>
              <a:ext cx="28375" cy="24250"/>
            </a:xfrm>
            <a:custGeom>
              <a:avLst/>
              <a:gdLst/>
              <a:ahLst/>
              <a:cxnLst/>
              <a:rect l="l" t="t" r="r" b="b"/>
              <a:pathLst>
                <a:path w="1135" h="970" extrusionOk="0">
                  <a:moveTo>
                    <a:pt x="667" y="1"/>
                  </a:moveTo>
                  <a:cubicBezTo>
                    <a:pt x="234" y="1"/>
                    <a:pt x="0" y="534"/>
                    <a:pt x="334" y="834"/>
                  </a:cubicBezTo>
                  <a:cubicBezTo>
                    <a:pt x="427" y="928"/>
                    <a:pt x="540" y="970"/>
                    <a:pt x="652" y="970"/>
                  </a:cubicBezTo>
                  <a:cubicBezTo>
                    <a:pt x="897" y="970"/>
                    <a:pt x="1134" y="766"/>
                    <a:pt x="1134" y="468"/>
                  </a:cubicBezTo>
                  <a:cubicBezTo>
                    <a:pt x="1134" y="234"/>
                    <a:pt x="934" y="1"/>
                    <a:pt x="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9" name="Google Shape;3188;p76">
              <a:extLst>
                <a:ext uri="{FF2B5EF4-FFF2-40B4-BE49-F238E27FC236}">
                  <a16:creationId xmlns:a16="http://schemas.microsoft.com/office/drawing/2014/main" id="{2E6BE508-5A1E-B615-054B-F1B67AD2C83D}"/>
                </a:ext>
              </a:extLst>
            </p:cNvPr>
            <p:cNvSpPr/>
            <p:nvPr/>
          </p:nvSpPr>
          <p:spPr>
            <a:xfrm>
              <a:off x="3440950" y="3103500"/>
              <a:ext cx="23375" cy="24200"/>
            </a:xfrm>
            <a:custGeom>
              <a:avLst/>
              <a:gdLst/>
              <a:ahLst/>
              <a:cxnLst/>
              <a:rect l="l" t="t" r="r" b="b"/>
              <a:pathLst>
                <a:path w="935" h="968" extrusionOk="0">
                  <a:moveTo>
                    <a:pt x="468" y="0"/>
                  </a:moveTo>
                  <a:cubicBezTo>
                    <a:pt x="201" y="0"/>
                    <a:pt x="1" y="234"/>
                    <a:pt x="1" y="501"/>
                  </a:cubicBezTo>
                  <a:cubicBezTo>
                    <a:pt x="1" y="734"/>
                    <a:pt x="201" y="968"/>
                    <a:pt x="468" y="968"/>
                  </a:cubicBezTo>
                  <a:cubicBezTo>
                    <a:pt x="735" y="968"/>
                    <a:pt x="935" y="734"/>
                    <a:pt x="935" y="501"/>
                  </a:cubicBezTo>
                  <a:cubicBezTo>
                    <a:pt x="935" y="234"/>
                    <a:pt x="735" y="0"/>
                    <a:pt x="4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0" name="Google Shape;3189;p76">
              <a:extLst>
                <a:ext uri="{FF2B5EF4-FFF2-40B4-BE49-F238E27FC236}">
                  <a16:creationId xmlns:a16="http://schemas.microsoft.com/office/drawing/2014/main" id="{744982FC-6509-65F6-A45E-1A19706BB8F7}"/>
                </a:ext>
              </a:extLst>
            </p:cNvPr>
            <p:cNvSpPr/>
            <p:nvPr/>
          </p:nvSpPr>
          <p:spPr>
            <a:xfrm>
              <a:off x="3026725" y="2816600"/>
              <a:ext cx="28150" cy="23650"/>
            </a:xfrm>
            <a:custGeom>
              <a:avLst/>
              <a:gdLst/>
              <a:ahLst/>
              <a:cxnLst/>
              <a:rect l="l" t="t" r="r" b="b"/>
              <a:pathLst>
                <a:path w="1126" h="946" extrusionOk="0">
                  <a:moveTo>
                    <a:pt x="620" y="0"/>
                  </a:moveTo>
                  <a:cubicBezTo>
                    <a:pt x="211" y="0"/>
                    <a:pt x="0" y="511"/>
                    <a:pt x="292" y="802"/>
                  </a:cubicBezTo>
                  <a:cubicBezTo>
                    <a:pt x="401" y="901"/>
                    <a:pt x="529" y="945"/>
                    <a:pt x="651" y="945"/>
                  </a:cubicBezTo>
                  <a:cubicBezTo>
                    <a:pt x="900" y="945"/>
                    <a:pt x="1126" y="760"/>
                    <a:pt x="1126" y="469"/>
                  </a:cubicBezTo>
                  <a:cubicBezTo>
                    <a:pt x="1126" y="202"/>
                    <a:pt x="925" y="2"/>
                    <a:pt x="659" y="2"/>
                  </a:cubicBezTo>
                  <a:cubicBezTo>
                    <a:pt x="646" y="0"/>
                    <a:pt x="633" y="0"/>
                    <a:pt x="6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1" name="Google Shape;3190;p76">
              <a:extLst>
                <a:ext uri="{FF2B5EF4-FFF2-40B4-BE49-F238E27FC236}">
                  <a16:creationId xmlns:a16="http://schemas.microsoft.com/office/drawing/2014/main" id="{6879F220-E0D3-D6E0-16C7-3F2C023B11BE}"/>
                </a:ext>
              </a:extLst>
            </p:cNvPr>
            <p:cNvSpPr/>
            <p:nvPr/>
          </p:nvSpPr>
          <p:spPr>
            <a:xfrm>
              <a:off x="3202450" y="2804125"/>
              <a:ext cx="27550" cy="23650"/>
            </a:xfrm>
            <a:custGeom>
              <a:avLst/>
              <a:gdLst/>
              <a:ahLst/>
              <a:cxnLst/>
              <a:rect l="l" t="t" r="r" b="b"/>
              <a:pathLst>
                <a:path w="1102" h="946" extrusionOk="0">
                  <a:moveTo>
                    <a:pt x="635" y="0"/>
                  </a:moveTo>
                  <a:cubicBezTo>
                    <a:pt x="201" y="0"/>
                    <a:pt x="1" y="501"/>
                    <a:pt x="301" y="801"/>
                  </a:cubicBezTo>
                  <a:cubicBezTo>
                    <a:pt x="401" y="901"/>
                    <a:pt x="523" y="945"/>
                    <a:pt x="642" y="945"/>
                  </a:cubicBezTo>
                  <a:cubicBezTo>
                    <a:pt x="879" y="945"/>
                    <a:pt x="1102" y="767"/>
                    <a:pt x="1102" y="501"/>
                  </a:cubicBezTo>
                  <a:cubicBezTo>
                    <a:pt x="1102" y="234"/>
                    <a:pt x="901" y="0"/>
                    <a:pt x="6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2" name="Google Shape;3191;p76">
              <a:extLst>
                <a:ext uri="{FF2B5EF4-FFF2-40B4-BE49-F238E27FC236}">
                  <a16:creationId xmlns:a16="http://schemas.microsoft.com/office/drawing/2014/main" id="{E347C41B-8221-5A04-EB0E-78A17C892D67}"/>
                </a:ext>
              </a:extLst>
            </p:cNvPr>
            <p:cNvSpPr/>
            <p:nvPr/>
          </p:nvSpPr>
          <p:spPr>
            <a:xfrm>
              <a:off x="3263325" y="2433225"/>
              <a:ext cx="25050" cy="23800"/>
            </a:xfrm>
            <a:custGeom>
              <a:avLst/>
              <a:gdLst/>
              <a:ahLst/>
              <a:cxnLst/>
              <a:rect l="l" t="t" r="r" b="b"/>
              <a:pathLst>
                <a:path w="1002" h="952" extrusionOk="0">
                  <a:moveTo>
                    <a:pt x="501" y="1"/>
                  </a:moveTo>
                  <a:cubicBezTo>
                    <a:pt x="251" y="1"/>
                    <a:pt x="1" y="176"/>
                    <a:pt x="34" y="526"/>
                  </a:cubicBezTo>
                  <a:cubicBezTo>
                    <a:pt x="51" y="809"/>
                    <a:pt x="268" y="951"/>
                    <a:pt x="489" y="951"/>
                  </a:cubicBezTo>
                  <a:cubicBezTo>
                    <a:pt x="710" y="951"/>
                    <a:pt x="935" y="809"/>
                    <a:pt x="968" y="526"/>
                  </a:cubicBezTo>
                  <a:cubicBezTo>
                    <a:pt x="1002" y="176"/>
                    <a:pt x="751" y="1"/>
                    <a:pt x="5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3" name="Google Shape;3192;p76">
              <a:extLst>
                <a:ext uri="{FF2B5EF4-FFF2-40B4-BE49-F238E27FC236}">
                  <a16:creationId xmlns:a16="http://schemas.microsoft.com/office/drawing/2014/main" id="{8DFFB6BB-C994-3A77-B3F2-820F9BEAE661}"/>
                </a:ext>
              </a:extLst>
            </p:cNvPr>
            <p:cNvSpPr/>
            <p:nvPr/>
          </p:nvSpPr>
          <p:spPr>
            <a:xfrm>
              <a:off x="3338400" y="2713200"/>
              <a:ext cx="59825" cy="350300"/>
            </a:xfrm>
            <a:custGeom>
              <a:avLst/>
              <a:gdLst/>
              <a:ahLst/>
              <a:cxnLst/>
              <a:rect l="l" t="t" r="r" b="b"/>
              <a:pathLst>
                <a:path w="2393" h="14012" extrusionOk="0">
                  <a:moveTo>
                    <a:pt x="1201" y="1"/>
                  </a:moveTo>
                  <a:cubicBezTo>
                    <a:pt x="1201" y="1"/>
                    <a:pt x="1201" y="1"/>
                    <a:pt x="1201" y="1"/>
                  </a:cubicBezTo>
                  <a:cubicBezTo>
                    <a:pt x="1200" y="2"/>
                    <a:pt x="1199" y="5"/>
                    <a:pt x="1199" y="11"/>
                  </a:cubicBezTo>
                  <a:lnTo>
                    <a:pt x="1199" y="11"/>
                  </a:lnTo>
                  <a:cubicBezTo>
                    <a:pt x="1201" y="5"/>
                    <a:pt x="1202" y="1"/>
                    <a:pt x="1201" y="1"/>
                  </a:cubicBezTo>
                  <a:close/>
                  <a:moveTo>
                    <a:pt x="1199" y="11"/>
                  </a:moveTo>
                  <a:lnTo>
                    <a:pt x="1199" y="11"/>
                  </a:lnTo>
                  <a:cubicBezTo>
                    <a:pt x="1134" y="198"/>
                    <a:pt x="0" y="2803"/>
                    <a:pt x="0" y="2803"/>
                  </a:cubicBezTo>
                  <a:cubicBezTo>
                    <a:pt x="1334" y="7673"/>
                    <a:pt x="1835" y="14011"/>
                    <a:pt x="1835" y="14011"/>
                  </a:cubicBezTo>
                  <a:cubicBezTo>
                    <a:pt x="2392" y="10960"/>
                    <a:pt x="1175" y="388"/>
                    <a:pt x="1199" y="1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4" name="Google Shape;3193;p76">
              <a:extLst>
                <a:ext uri="{FF2B5EF4-FFF2-40B4-BE49-F238E27FC236}">
                  <a16:creationId xmlns:a16="http://schemas.microsoft.com/office/drawing/2014/main" id="{F3C62F45-73AE-7673-AAA3-7FB4577B9927}"/>
                </a:ext>
              </a:extLst>
            </p:cNvPr>
            <p:cNvSpPr/>
            <p:nvPr/>
          </p:nvSpPr>
          <p:spPr>
            <a:xfrm>
              <a:off x="3757850" y="2259550"/>
              <a:ext cx="462025" cy="351950"/>
            </a:xfrm>
            <a:custGeom>
              <a:avLst/>
              <a:gdLst/>
              <a:ahLst/>
              <a:cxnLst/>
              <a:rect l="l" t="t" r="r" b="b"/>
              <a:pathLst>
                <a:path w="18481" h="14078" extrusionOk="0">
                  <a:moveTo>
                    <a:pt x="12143" y="1"/>
                  </a:moveTo>
                  <a:lnTo>
                    <a:pt x="3203" y="4371"/>
                  </a:lnTo>
                  <a:lnTo>
                    <a:pt x="101" y="7740"/>
                  </a:lnTo>
                  <a:cubicBezTo>
                    <a:pt x="1" y="9308"/>
                    <a:pt x="968" y="11609"/>
                    <a:pt x="1902" y="12877"/>
                  </a:cubicBezTo>
                  <a:cubicBezTo>
                    <a:pt x="2302" y="13444"/>
                    <a:pt x="2869" y="14044"/>
                    <a:pt x="3570" y="14078"/>
                  </a:cubicBezTo>
                  <a:cubicBezTo>
                    <a:pt x="3937" y="14078"/>
                    <a:pt x="4304" y="14011"/>
                    <a:pt x="4671" y="13877"/>
                  </a:cubicBezTo>
                  <a:lnTo>
                    <a:pt x="12943" y="11009"/>
                  </a:lnTo>
                  <a:cubicBezTo>
                    <a:pt x="12710" y="10642"/>
                    <a:pt x="12476" y="10275"/>
                    <a:pt x="12243" y="9875"/>
                  </a:cubicBezTo>
                  <a:lnTo>
                    <a:pt x="12243" y="9875"/>
                  </a:lnTo>
                  <a:cubicBezTo>
                    <a:pt x="12970" y="10352"/>
                    <a:pt x="13779" y="10576"/>
                    <a:pt x="14573" y="10576"/>
                  </a:cubicBezTo>
                  <a:cubicBezTo>
                    <a:pt x="16220" y="10576"/>
                    <a:pt x="17805" y="9616"/>
                    <a:pt x="18481" y="7973"/>
                  </a:cubicBezTo>
                  <a:cubicBezTo>
                    <a:pt x="15612" y="6739"/>
                    <a:pt x="13744" y="3970"/>
                    <a:pt x="13677" y="868"/>
                  </a:cubicBezTo>
                  <a:lnTo>
                    <a:pt x="12143" y="1"/>
                  </a:ln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5" name="Google Shape;3194;p76">
              <a:extLst>
                <a:ext uri="{FF2B5EF4-FFF2-40B4-BE49-F238E27FC236}">
                  <a16:creationId xmlns:a16="http://schemas.microsoft.com/office/drawing/2014/main" id="{D3AE31DB-CD39-E836-6F72-D700A50B8972}"/>
                </a:ext>
              </a:extLst>
            </p:cNvPr>
            <p:cNvSpPr/>
            <p:nvPr/>
          </p:nvSpPr>
          <p:spPr>
            <a:xfrm>
              <a:off x="3549375" y="2932000"/>
              <a:ext cx="419500" cy="177100"/>
            </a:xfrm>
            <a:custGeom>
              <a:avLst/>
              <a:gdLst/>
              <a:ahLst/>
              <a:cxnLst/>
              <a:rect l="l" t="t" r="r" b="b"/>
              <a:pathLst>
                <a:path w="16780" h="7084" extrusionOk="0">
                  <a:moveTo>
                    <a:pt x="16632" y="0"/>
                  </a:moveTo>
                  <a:cubicBezTo>
                    <a:pt x="16046" y="0"/>
                    <a:pt x="12411" y="1163"/>
                    <a:pt x="8173" y="2958"/>
                  </a:cubicBezTo>
                  <a:cubicBezTo>
                    <a:pt x="3570" y="4926"/>
                    <a:pt x="0" y="6827"/>
                    <a:pt x="100" y="7061"/>
                  </a:cubicBezTo>
                  <a:cubicBezTo>
                    <a:pt x="107" y="7076"/>
                    <a:pt x="130" y="7084"/>
                    <a:pt x="168" y="7084"/>
                  </a:cubicBezTo>
                  <a:cubicBezTo>
                    <a:pt x="702" y="7084"/>
                    <a:pt x="4241" y="5597"/>
                    <a:pt x="8506" y="3792"/>
                  </a:cubicBezTo>
                  <a:cubicBezTo>
                    <a:pt x="13076" y="1823"/>
                    <a:pt x="16779" y="256"/>
                    <a:pt x="16712" y="22"/>
                  </a:cubicBezTo>
                  <a:cubicBezTo>
                    <a:pt x="16705" y="8"/>
                    <a:pt x="16678" y="0"/>
                    <a:pt x="16632"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6" name="Google Shape;3195;p76">
              <a:extLst>
                <a:ext uri="{FF2B5EF4-FFF2-40B4-BE49-F238E27FC236}">
                  <a16:creationId xmlns:a16="http://schemas.microsoft.com/office/drawing/2014/main" id="{19F5A4D5-FD35-26B3-4207-BB8C7617DF4E}"/>
                </a:ext>
              </a:extLst>
            </p:cNvPr>
            <p:cNvSpPr/>
            <p:nvPr/>
          </p:nvSpPr>
          <p:spPr>
            <a:xfrm>
              <a:off x="4420000" y="2647325"/>
              <a:ext cx="31700" cy="167650"/>
            </a:xfrm>
            <a:custGeom>
              <a:avLst/>
              <a:gdLst/>
              <a:ahLst/>
              <a:cxnLst/>
              <a:rect l="l" t="t" r="r" b="b"/>
              <a:pathLst>
                <a:path w="1268" h="6706" extrusionOk="0">
                  <a:moveTo>
                    <a:pt x="0" y="1"/>
                  </a:moveTo>
                  <a:cubicBezTo>
                    <a:pt x="134" y="1135"/>
                    <a:pt x="300" y="2269"/>
                    <a:pt x="534" y="3370"/>
                  </a:cubicBezTo>
                  <a:cubicBezTo>
                    <a:pt x="901" y="5238"/>
                    <a:pt x="1234" y="6706"/>
                    <a:pt x="1268" y="6706"/>
                  </a:cubicBezTo>
                  <a:cubicBezTo>
                    <a:pt x="1134" y="5572"/>
                    <a:pt x="968" y="4437"/>
                    <a:pt x="734" y="3337"/>
                  </a:cubicBezTo>
                  <a:cubicBezTo>
                    <a:pt x="534" y="2203"/>
                    <a:pt x="300" y="110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7" name="Google Shape;3196;p76">
              <a:extLst>
                <a:ext uri="{FF2B5EF4-FFF2-40B4-BE49-F238E27FC236}">
                  <a16:creationId xmlns:a16="http://schemas.microsoft.com/office/drawing/2014/main" id="{29DCBE4E-041E-419A-6B56-426B2B6D3463}"/>
                </a:ext>
              </a:extLst>
            </p:cNvPr>
            <p:cNvSpPr/>
            <p:nvPr/>
          </p:nvSpPr>
          <p:spPr>
            <a:xfrm>
              <a:off x="4425825" y="2650675"/>
              <a:ext cx="66750" cy="147625"/>
            </a:xfrm>
            <a:custGeom>
              <a:avLst/>
              <a:gdLst/>
              <a:ahLst/>
              <a:cxnLst/>
              <a:rect l="l" t="t" r="r" b="b"/>
              <a:pathLst>
                <a:path w="2670" h="5905" extrusionOk="0">
                  <a:moveTo>
                    <a:pt x="1" y="0"/>
                  </a:moveTo>
                  <a:cubicBezTo>
                    <a:pt x="34" y="301"/>
                    <a:pt x="101" y="634"/>
                    <a:pt x="234" y="934"/>
                  </a:cubicBezTo>
                  <a:cubicBezTo>
                    <a:pt x="434" y="1668"/>
                    <a:pt x="701" y="2369"/>
                    <a:pt x="1035" y="3069"/>
                  </a:cubicBezTo>
                  <a:cubicBezTo>
                    <a:pt x="1335" y="3770"/>
                    <a:pt x="1702" y="4470"/>
                    <a:pt x="2102" y="5104"/>
                  </a:cubicBezTo>
                  <a:cubicBezTo>
                    <a:pt x="2269" y="5404"/>
                    <a:pt x="2436" y="5671"/>
                    <a:pt x="2669" y="5905"/>
                  </a:cubicBezTo>
                  <a:cubicBezTo>
                    <a:pt x="2536" y="5604"/>
                    <a:pt x="2369" y="5338"/>
                    <a:pt x="2202" y="5037"/>
                  </a:cubicBezTo>
                  <a:cubicBezTo>
                    <a:pt x="1935" y="4537"/>
                    <a:pt x="1535" y="3836"/>
                    <a:pt x="1168" y="3003"/>
                  </a:cubicBezTo>
                  <a:cubicBezTo>
                    <a:pt x="835" y="2202"/>
                    <a:pt x="534" y="1435"/>
                    <a:pt x="334" y="901"/>
                  </a:cubicBezTo>
                  <a:cubicBezTo>
                    <a:pt x="268" y="567"/>
                    <a:pt x="134"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8" name="Google Shape;3197;p76">
              <a:extLst>
                <a:ext uri="{FF2B5EF4-FFF2-40B4-BE49-F238E27FC236}">
                  <a16:creationId xmlns:a16="http://schemas.microsoft.com/office/drawing/2014/main" id="{6458184C-3381-C684-C5FE-0561CE334817}"/>
                </a:ext>
              </a:extLst>
            </p:cNvPr>
            <p:cNvSpPr/>
            <p:nvPr/>
          </p:nvSpPr>
          <p:spPr>
            <a:xfrm>
              <a:off x="3257500" y="2301250"/>
              <a:ext cx="124275" cy="356125"/>
            </a:xfrm>
            <a:custGeom>
              <a:avLst/>
              <a:gdLst/>
              <a:ahLst/>
              <a:cxnLst/>
              <a:rect l="l" t="t" r="r" b="b"/>
              <a:pathLst>
                <a:path w="4971" h="14245" extrusionOk="0">
                  <a:moveTo>
                    <a:pt x="0" y="1"/>
                  </a:moveTo>
                  <a:lnTo>
                    <a:pt x="0" y="1"/>
                  </a:lnTo>
                  <a:cubicBezTo>
                    <a:pt x="668" y="401"/>
                    <a:pt x="1301" y="868"/>
                    <a:pt x="1835" y="1435"/>
                  </a:cubicBezTo>
                  <a:cubicBezTo>
                    <a:pt x="3136" y="2803"/>
                    <a:pt x="4003" y="4504"/>
                    <a:pt x="4370" y="6339"/>
                  </a:cubicBezTo>
                  <a:cubicBezTo>
                    <a:pt x="4704" y="8173"/>
                    <a:pt x="4837" y="10041"/>
                    <a:pt x="4704" y="11909"/>
                  </a:cubicBezTo>
                  <a:cubicBezTo>
                    <a:pt x="4637" y="12610"/>
                    <a:pt x="4637" y="13210"/>
                    <a:pt x="4604" y="13610"/>
                  </a:cubicBezTo>
                  <a:cubicBezTo>
                    <a:pt x="4570" y="13811"/>
                    <a:pt x="4570" y="13977"/>
                    <a:pt x="4570" y="14077"/>
                  </a:cubicBezTo>
                  <a:lnTo>
                    <a:pt x="4570" y="14244"/>
                  </a:lnTo>
                  <a:cubicBezTo>
                    <a:pt x="4604" y="14178"/>
                    <a:pt x="4604" y="14144"/>
                    <a:pt x="4604" y="14077"/>
                  </a:cubicBezTo>
                  <a:cubicBezTo>
                    <a:pt x="4604" y="13944"/>
                    <a:pt x="4637" y="13811"/>
                    <a:pt x="4670" y="13610"/>
                  </a:cubicBezTo>
                  <a:cubicBezTo>
                    <a:pt x="4704" y="13210"/>
                    <a:pt x="4770" y="12643"/>
                    <a:pt x="4804" y="11909"/>
                  </a:cubicBezTo>
                  <a:cubicBezTo>
                    <a:pt x="4971" y="10041"/>
                    <a:pt x="4904" y="8140"/>
                    <a:pt x="4537" y="6305"/>
                  </a:cubicBezTo>
                  <a:cubicBezTo>
                    <a:pt x="4170" y="4404"/>
                    <a:pt x="3269" y="2703"/>
                    <a:pt x="1935" y="1335"/>
                  </a:cubicBezTo>
                  <a:cubicBezTo>
                    <a:pt x="1535" y="935"/>
                    <a:pt x="1068" y="568"/>
                    <a:pt x="567" y="301"/>
                  </a:cubicBezTo>
                  <a:cubicBezTo>
                    <a:pt x="434" y="201"/>
                    <a:pt x="301" y="134"/>
                    <a:pt x="167" y="67"/>
                  </a:cubicBezTo>
                  <a:cubicBezTo>
                    <a:pt x="100" y="67"/>
                    <a:pt x="6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9" name="Google Shape;3198;p76">
              <a:extLst>
                <a:ext uri="{FF2B5EF4-FFF2-40B4-BE49-F238E27FC236}">
                  <a16:creationId xmlns:a16="http://schemas.microsoft.com/office/drawing/2014/main" id="{68A0EAA6-D3F8-1F56-EA55-0AD1463B3B1A}"/>
                </a:ext>
              </a:extLst>
            </p:cNvPr>
            <p:cNvSpPr/>
            <p:nvPr/>
          </p:nvSpPr>
          <p:spPr>
            <a:xfrm>
              <a:off x="4047225" y="2512250"/>
              <a:ext cx="10025" cy="183475"/>
            </a:xfrm>
            <a:custGeom>
              <a:avLst/>
              <a:gdLst/>
              <a:ahLst/>
              <a:cxnLst/>
              <a:rect l="l" t="t" r="r" b="b"/>
              <a:pathLst>
                <a:path w="401" h="7339" extrusionOk="0">
                  <a:moveTo>
                    <a:pt x="1" y="0"/>
                  </a:moveTo>
                  <a:cubicBezTo>
                    <a:pt x="1" y="334"/>
                    <a:pt x="1" y="701"/>
                    <a:pt x="34" y="1068"/>
                  </a:cubicBezTo>
                  <a:cubicBezTo>
                    <a:pt x="101" y="1735"/>
                    <a:pt x="134" y="2635"/>
                    <a:pt x="167" y="3669"/>
                  </a:cubicBezTo>
                  <a:cubicBezTo>
                    <a:pt x="201" y="4670"/>
                    <a:pt x="201" y="5604"/>
                    <a:pt x="167" y="6271"/>
                  </a:cubicBezTo>
                  <a:cubicBezTo>
                    <a:pt x="167" y="6605"/>
                    <a:pt x="167" y="6972"/>
                    <a:pt x="167" y="7339"/>
                  </a:cubicBezTo>
                  <a:cubicBezTo>
                    <a:pt x="267" y="6972"/>
                    <a:pt x="301" y="6638"/>
                    <a:pt x="301" y="6271"/>
                  </a:cubicBezTo>
                  <a:cubicBezTo>
                    <a:pt x="368" y="5604"/>
                    <a:pt x="401" y="4670"/>
                    <a:pt x="368" y="3669"/>
                  </a:cubicBezTo>
                  <a:cubicBezTo>
                    <a:pt x="334" y="2635"/>
                    <a:pt x="267" y="1701"/>
                    <a:pt x="201" y="1034"/>
                  </a:cubicBezTo>
                  <a:cubicBezTo>
                    <a:pt x="167" y="701"/>
                    <a:pt x="101" y="3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0" name="Google Shape;3199;p76">
              <a:extLst>
                <a:ext uri="{FF2B5EF4-FFF2-40B4-BE49-F238E27FC236}">
                  <a16:creationId xmlns:a16="http://schemas.microsoft.com/office/drawing/2014/main" id="{95E4A4A5-05B1-909D-8A03-8FF96F00EDF5}"/>
                </a:ext>
              </a:extLst>
            </p:cNvPr>
            <p:cNvSpPr/>
            <p:nvPr/>
          </p:nvSpPr>
          <p:spPr>
            <a:xfrm>
              <a:off x="3588575" y="1511525"/>
              <a:ext cx="101625" cy="674675"/>
            </a:xfrm>
            <a:custGeom>
              <a:avLst/>
              <a:gdLst/>
              <a:ahLst/>
              <a:cxnLst/>
              <a:rect l="l" t="t" r="r" b="b"/>
              <a:pathLst>
                <a:path w="4065" h="26987" extrusionOk="0">
                  <a:moveTo>
                    <a:pt x="2569" y="0"/>
                  </a:moveTo>
                  <a:lnTo>
                    <a:pt x="11" y="26871"/>
                  </a:lnTo>
                  <a:lnTo>
                    <a:pt x="11" y="26871"/>
                  </a:lnTo>
                  <a:cubicBezTo>
                    <a:pt x="356" y="23731"/>
                    <a:pt x="4065" y="25646"/>
                    <a:pt x="3636" y="22383"/>
                  </a:cubicBezTo>
                  <a:cubicBezTo>
                    <a:pt x="2669" y="14978"/>
                    <a:pt x="2335" y="7506"/>
                    <a:pt x="2569" y="0"/>
                  </a:cubicBezTo>
                  <a:close/>
                  <a:moveTo>
                    <a:pt x="11" y="26871"/>
                  </a:moveTo>
                  <a:cubicBezTo>
                    <a:pt x="7" y="26909"/>
                    <a:pt x="3" y="26947"/>
                    <a:pt x="0" y="26986"/>
                  </a:cubicBezTo>
                  <a:lnTo>
                    <a:pt x="11" y="2687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1" name="Google Shape;3200;p76">
              <a:extLst>
                <a:ext uri="{FF2B5EF4-FFF2-40B4-BE49-F238E27FC236}">
                  <a16:creationId xmlns:a16="http://schemas.microsoft.com/office/drawing/2014/main" id="{31F563CC-1F91-C6F7-4A37-C4C5A56F11C1}"/>
                </a:ext>
              </a:extLst>
            </p:cNvPr>
            <p:cNvSpPr/>
            <p:nvPr/>
          </p:nvSpPr>
          <p:spPr>
            <a:xfrm>
              <a:off x="3472650" y="1491175"/>
              <a:ext cx="500375" cy="1022750"/>
            </a:xfrm>
            <a:custGeom>
              <a:avLst/>
              <a:gdLst/>
              <a:ahLst/>
              <a:cxnLst/>
              <a:rect l="l" t="t" r="r" b="b"/>
              <a:pathLst>
                <a:path w="20015" h="40910" extrusionOk="0">
                  <a:moveTo>
                    <a:pt x="7836" y="1"/>
                  </a:moveTo>
                  <a:cubicBezTo>
                    <a:pt x="6203" y="1"/>
                    <a:pt x="4467" y="283"/>
                    <a:pt x="2636" y="814"/>
                  </a:cubicBezTo>
                  <a:cubicBezTo>
                    <a:pt x="2636" y="814"/>
                    <a:pt x="1" y="11756"/>
                    <a:pt x="334" y="16993"/>
                  </a:cubicBezTo>
                  <a:cubicBezTo>
                    <a:pt x="634" y="22463"/>
                    <a:pt x="4704" y="23564"/>
                    <a:pt x="4704" y="23564"/>
                  </a:cubicBezTo>
                  <a:cubicBezTo>
                    <a:pt x="4704" y="23564"/>
                    <a:pt x="4570" y="25399"/>
                    <a:pt x="4370" y="27667"/>
                  </a:cubicBezTo>
                  <a:cubicBezTo>
                    <a:pt x="3336" y="27834"/>
                    <a:pt x="2202" y="28067"/>
                    <a:pt x="1068" y="28334"/>
                  </a:cubicBezTo>
                  <a:cubicBezTo>
                    <a:pt x="634" y="28434"/>
                    <a:pt x="9240" y="40910"/>
                    <a:pt x="9240" y="40910"/>
                  </a:cubicBezTo>
                  <a:lnTo>
                    <a:pt x="20015" y="29235"/>
                  </a:lnTo>
                  <a:cubicBezTo>
                    <a:pt x="18814" y="28601"/>
                    <a:pt x="17546" y="28167"/>
                    <a:pt x="16212" y="27867"/>
                  </a:cubicBezTo>
                  <a:lnTo>
                    <a:pt x="17680" y="5251"/>
                  </a:lnTo>
                  <a:cubicBezTo>
                    <a:pt x="15047" y="1607"/>
                    <a:pt x="11734" y="1"/>
                    <a:pt x="783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2" name="Google Shape;3201;p76">
              <a:extLst>
                <a:ext uri="{FF2B5EF4-FFF2-40B4-BE49-F238E27FC236}">
                  <a16:creationId xmlns:a16="http://schemas.microsoft.com/office/drawing/2014/main" id="{1911EB97-C632-2341-09AC-D656E43E55CA}"/>
                </a:ext>
              </a:extLst>
            </p:cNvPr>
            <p:cNvSpPr/>
            <p:nvPr/>
          </p:nvSpPr>
          <p:spPr>
            <a:xfrm>
              <a:off x="3537700" y="1711400"/>
              <a:ext cx="36725" cy="33900"/>
            </a:xfrm>
            <a:custGeom>
              <a:avLst/>
              <a:gdLst/>
              <a:ahLst/>
              <a:cxnLst/>
              <a:rect l="l" t="t" r="r" b="b"/>
              <a:pathLst>
                <a:path w="1469" h="1356" extrusionOk="0">
                  <a:moveTo>
                    <a:pt x="712" y="1"/>
                  </a:moveTo>
                  <a:cubicBezTo>
                    <a:pt x="368" y="1"/>
                    <a:pt x="94" y="249"/>
                    <a:pt x="34" y="578"/>
                  </a:cubicBezTo>
                  <a:cubicBezTo>
                    <a:pt x="0" y="945"/>
                    <a:pt x="267" y="1312"/>
                    <a:pt x="634" y="1345"/>
                  </a:cubicBezTo>
                  <a:cubicBezTo>
                    <a:pt x="672" y="1352"/>
                    <a:pt x="710" y="1356"/>
                    <a:pt x="748" y="1356"/>
                  </a:cubicBezTo>
                  <a:cubicBezTo>
                    <a:pt x="1074" y="1356"/>
                    <a:pt x="1372" y="1107"/>
                    <a:pt x="1401" y="778"/>
                  </a:cubicBezTo>
                  <a:cubicBezTo>
                    <a:pt x="1468" y="411"/>
                    <a:pt x="1201" y="78"/>
                    <a:pt x="834" y="11"/>
                  </a:cubicBezTo>
                  <a:cubicBezTo>
                    <a:pt x="793" y="4"/>
                    <a:pt x="752"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3" name="Google Shape;3202;p76">
              <a:extLst>
                <a:ext uri="{FF2B5EF4-FFF2-40B4-BE49-F238E27FC236}">
                  <a16:creationId xmlns:a16="http://schemas.microsoft.com/office/drawing/2014/main" id="{5CD38A71-DD67-1B24-D811-2C186D3D5748}"/>
                </a:ext>
              </a:extLst>
            </p:cNvPr>
            <p:cNvSpPr/>
            <p:nvPr/>
          </p:nvSpPr>
          <p:spPr>
            <a:xfrm>
              <a:off x="3516850" y="1695625"/>
              <a:ext cx="71750" cy="22100"/>
            </a:xfrm>
            <a:custGeom>
              <a:avLst/>
              <a:gdLst/>
              <a:ahLst/>
              <a:cxnLst/>
              <a:rect l="l" t="t" r="r" b="b"/>
              <a:pathLst>
                <a:path w="2870" h="884" extrusionOk="0">
                  <a:moveTo>
                    <a:pt x="1274" y="0"/>
                  </a:moveTo>
                  <a:cubicBezTo>
                    <a:pt x="940" y="0"/>
                    <a:pt x="613" y="74"/>
                    <a:pt x="334" y="242"/>
                  </a:cubicBezTo>
                  <a:cubicBezTo>
                    <a:pt x="101" y="409"/>
                    <a:pt x="0" y="575"/>
                    <a:pt x="34" y="609"/>
                  </a:cubicBezTo>
                  <a:cubicBezTo>
                    <a:pt x="47" y="622"/>
                    <a:pt x="68" y="628"/>
                    <a:pt x="97" y="628"/>
                  </a:cubicBezTo>
                  <a:cubicBezTo>
                    <a:pt x="267" y="628"/>
                    <a:pt x="693" y="433"/>
                    <a:pt x="1236" y="433"/>
                  </a:cubicBezTo>
                  <a:cubicBezTo>
                    <a:pt x="1301" y="433"/>
                    <a:pt x="1367" y="436"/>
                    <a:pt x="1435" y="442"/>
                  </a:cubicBezTo>
                  <a:cubicBezTo>
                    <a:pt x="2113" y="534"/>
                    <a:pt x="2591" y="883"/>
                    <a:pt x="2739" y="883"/>
                  </a:cubicBezTo>
                  <a:cubicBezTo>
                    <a:pt x="2752" y="883"/>
                    <a:pt x="2761" y="881"/>
                    <a:pt x="2769" y="876"/>
                  </a:cubicBezTo>
                  <a:cubicBezTo>
                    <a:pt x="2869" y="776"/>
                    <a:pt x="2736" y="676"/>
                    <a:pt x="2536" y="442"/>
                  </a:cubicBezTo>
                  <a:cubicBezTo>
                    <a:pt x="2235" y="209"/>
                    <a:pt x="1868" y="42"/>
                    <a:pt x="1468" y="8"/>
                  </a:cubicBezTo>
                  <a:cubicBezTo>
                    <a:pt x="1403" y="3"/>
                    <a:pt x="1338" y="0"/>
                    <a:pt x="1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4" name="Google Shape;3203;p76">
              <a:extLst>
                <a:ext uri="{FF2B5EF4-FFF2-40B4-BE49-F238E27FC236}">
                  <a16:creationId xmlns:a16="http://schemas.microsoft.com/office/drawing/2014/main" id="{E82681EC-E9CB-3896-8DC7-7894F295348C}"/>
                </a:ext>
              </a:extLst>
            </p:cNvPr>
            <p:cNvSpPr/>
            <p:nvPr/>
          </p:nvSpPr>
          <p:spPr>
            <a:xfrm>
              <a:off x="3727825" y="1733900"/>
              <a:ext cx="36725" cy="33125"/>
            </a:xfrm>
            <a:custGeom>
              <a:avLst/>
              <a:gdLst/>
              <a:ahLst/>
              <a:cxnLst/>
              <a:rect l="l" t="t" r="r" b="b"/>
              <a:pathLst>
                <a:path w="1469" h="1325" extrusionOk="0">
                  <a:moveTo>
                    <a:pt x="701" y="1"/>
                  </a:moveTo>
                  <a:cubicBezTo>
                    <a:pt x="362" y="1"/>
                    <a:pt x="93" y="224"/>
                    <a:pt x="34" y="579"/>
                  </a:cubicBezTo>
                  <a:cubicBezTo>
                    <a:pt x="1" y="946"/>
                    <a:pt x="268" y="1279"/>
                    <a:pt x="635" y="1313"/>
                  </a:cubicBezTo>
                  <a:cubicBezTo>
                    <a:pt x="677" y="1320"/>
                    <a:pt x="719" y="1324"/>
                    <a:pt x="760" y="1324"/>
                  </a:cubicBezTo>
                  <a:cubicBezTo>
                    <a:pt x="1082" y="1324"/>
                    <a:pt x="1376" y="1104"/>
                    <a:pt x="1435" y="779"/>
                  </a:cubicBezTo>
                  <a:cubicBezTo>
                    <a:pt x="1469" y="412"/>
                    <a:pt x="1202" y="45"/>
                    <a:pt x="835" y="12"/>
                  </a:cubicBezTo>
                  <a:cubicBezTo>
                    <a:pt x="789" y="4"/>
                    <a:pt x="744"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5" name="Google Shape;3204;p76">
              <a:extLst>
                <a:ext uri="{FF2B5EF4-FFF2-40B4-BE49-F238E27FC236}">
                  <a16:creationId xmlns:a16="http://schemas.microsoft.com/office/drawing/2014/main" id="{F5D61F46-8656-E1E9-4BB6-CAFE01D28416}"/>
                </a:ext>
              </a:extLst>
            </p:cNvPr>
            <p:cNvSpPr/>
            <p:nvPr/>
          </p:nvSpPr>
          <p:spPr>
            <a:xfrm>
              <a:off x="3707825" y="1718125"/>
              <a:ext cx="70900" cy="21275"/>
            </a:xfrm>
            <a:custGeom>
              <a:avLst/>
              <a:gdLst/>
              <a:ahLst/>
              <a:cxnLst/>
              <a:rect l="l" t="t" r="r" b="b"/>
              <a:pathLst>
                <a:path w="2836" h="851" extrusionOk="0">
                  <a:moveTo>
                    <a:pt x="1273" y="1"/>
                  </a:moveTo>
                  <a:cubicBezTo>
                    <a:pt x="940" y="1"/>
                    <a:pt x="613" y="75"/>
                    <a:pt x="334" y="243"/>
                  </a:cubicBezTo>
                  <a:cubicBezTo>
                    <a:pt x="67" y="376"/>
                    <a:pt x="0" y="543"/>
                    <a:pt x="34" y="576"/>
                  </a:cubicBezTo>
                  <a:cubicBezTo>
                    <a:pt x="42" y="589"/>
                    <a:pt x="60" y="595"/>
                    <a:pt x="86" y="595"/>
                  </a:cubicBezTo>
                  <a:cubicBezTo>
                    <a:pt x="235" y="595"/>
                    <a:pt x="660" y="400"/>
                    <a:pt x="1203" y="400"/>
                  </a:cubicBezTo>
                  <a:cubicBezTo>
                    <a:pt x="1267" y="400"/>
                    <a:pt x="1334" y="403"/>
                    <a:pt x="1401" y="409"/>
                  </a:cubicBezTo>
                  <a:cubicBezTo>
                    <a:pt x="2110" y="502"/>
                    <a:pt x="2591" y="850"/>
                    <a:pt x="2739" y="850"/>
                  </a:cubicBezTo>
                  <a:cubicBezTo>
                    <a:pt x="2751" y="850"/>
                    <a:pt x="2761" y="848"/>
                    <a:pt x="2769" y="843"/>
                  </a:cubicBezTo>
                  <a:cubicBezTo>
                    <a:pt x="2836" y="743"/>
                    <a:pt x="2736" y="643"/>
                    <a:pt x="2502" y="409"/>
                  </a:cubicBezTo>
                  <a:cubicBezTo>
                    <a:pt x="2202" y="176"/>
                    <a:pt x="1835" y="42"/>
                    <a:pt x="1468" y="9"/>
                  </a:cubicBezTo>
                  <a:cubicBezTo>
                    <a:pt x="1403" y="4"/>
                    <a:pt x="1338" y="1"/>
                    <a:pt x="1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6" name="Google Shape;3205;p76">
              <a:extLst>
                <a:ext uri="{FF2B5EF4-FFF2-40B4-BE49-F238E27FC236}">
                  <a16:creationId xmlns:a16="http://schemas.microsoft.com/office/drawing/2014/main" id="{0A7A6BBD-22A1-AA4C-A8B4-9E54CDA4D496}"/>
                </a:ext>
              </a:extLst>
            </p:cNvPr>
            <p:cNvSpPr/>
            <p:nvPr/>
          </p:nvSpPr>
          <p:spPr>
            <a:xfrm>
              <a:off x="3578550" y="1706650"/>
              <a:ext cx="72575" cy="154325"/>
            </a:xfrm>
            <a:custGeom>
              <a:avLst/>
              <a:gdLst/>
              <a:ahLst/>
              <a:cxnLst/>
              <a:rect l="l" t="t" r="r" b="b"/>
              <a:pathLst>
                <a:path w="2903" h="6173" extrusionOk="0">
                  <a:moveTo>
                    <a:pt x="2801" y="1"/>
                  </a:moveTo>
                  <a:cubicBezTo>
                    <a:pt x="2718" y="1"/>
                    <a:pt x="1858" y="1556"/>
                    <a:pt x="868" y="3537"/>
                  </a:cubicBezTo>
                  <a:lnTo>
                    <a:pt x="201" y="4938"/>
                  </a:lnTo>
                  <a:cubicBezTo>
                    <a:pt x="68" y="5138"/>
                    <a:pt x="1" y="5405"/>
                    <a:pt x="34" y="5672"/>
                  </a:cubicBezTo>
                  <a:cubicBezTo>
                    <a:pt x="68" y="5805"/>
                    <a:pt x="168" y="5905"/>
                    <a:pt x="301" y="5972"/>
                  </a:cubicBezTo>
                  <a:cubicBezTo>
                    <a:pt x="401" y="6005"/>
                    <a:pt x="535" y="6039"/>
                    <a:pt x="635" y="6039"/>
                  </a:cubicBezTo>
                  <a:cubicBezTo>
                    <a:pt x="1035" y="6139"/>
                    <a:pt x="1435" y="6172"/>
                    <a:pt x="1869" y="6172"/>
                  </a:cubicBezTo>
                  <a:cubicBezTo>
                    <a:pt x="1469" y="6005"/>
                    <a:pt x="1068" y="5905"/>
                    <a:pt x="668" y="5839"/>
                  </a:cubicBezTo>
                  <a:cubicBezTo>
                    <a:pt x="468" y="5805"/>
                    <a:pt x="301" y="5738"/>
                    <a:pt x="301" y="5605"/>
                  </a:cubicBezTo>
                  <a:cubicBezTo>
                    <a:pt x="301" y="5405"/>
                    <a:pt x="368" y="5205"/>
                    <a:pt x="468" y="5071"/>
                  </a:cubicBezTo>
                  <a:lnTo>
                    <a:pt x="1168" y="3670"/>
                  </a:lnTo>
                  <a:cubicBezTo>
                    <a:pt x="2169" y="1669"/>
                    <a:pt x="2903" y="34"/>
                    <a:pt x="2803" y="1"/>
                  </a:cubicBezTo>
                  <a:cubicBezTo>
                    <a:pt x="2802" y="1"/>
                    <a:pt x="2801" y="1"/>
                    <a:pt x="2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7" name="Google Shape;3206;p76">
              <a:extLst>
                <a:ext uri="{FF2B5EF4-FFF2-40B4-BE49-F238E27FC236}">
                  <a16:creationId xmlns:a16="http://schemas.microsoft.com/office/drawing/2014/main" id="{CFEAAD74-B29C-CE32-2227-CC947676C55D}"/>
                </a:ext>
              </a:extLst>
            </p:cNvPr>
            <p:cNvSpPr/>
            <p:nvPr/>
          </p:nvSpPr>
          <p:spPr>
            <a:xfrm>
              <a:off x="3588575" y="2049400"/>
              <a:ext cx="186825" cy="67325"/>
            </a:xfrm>
            <a:custGeom>
              <a:avLst/>
              <a:gdLst/>
              <a:ahLst/>
              <a:cxnLst/>
              <a:rect l="l" t="t" r="r" b="b"/>
              <a:pathLst>
                <a:path w="7473" h="2693" extrusionOk="0">
                  <a:moveTo>
                    <a:pt x="7472" y="1"/>
                  </a:moveTo>
                  <a:cubicBezTo>
                    <a:pt x="5629" y="883"/>
                    <a:pt x="3614" y="1315"/>
                    <a:pt x="1582" y="1315"/>
                  </a:cubicBezTo>
                  <a:cubicBezTo>
                    <a:pt x="1077" y="1315"/>
                    <a:pt x="571" y="1288"/>
                    <a:pt x="67" y="1235"/>
                  </a:cubicBezTo>
                  <a:lnTo>
                    <a:pt x="0" y="2503"/>
                  </a:lnTo>
                  <a:cubicBezTo>
                    <a:pt x="685" y="2635"/>
                    <a:pt x="1317" y="2692"/>
                    <a:pt x="1898" y="2692"/>
                  </a:cubicBezTo>
                  <a:cubicBezTo>
                    <a:pt x="5873" y="2692"/>
                    <a:pt x="7472" y="1"/>
                    <a:pt x="74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8" name="Google Shape;3207;p76">
              <a:extLst>
                <a:ext uri="{FF2B5EF4-FFF2-40B4-BE49-F238E27FC236}">
                  <a16:creationId xmlns:a16="http://schemas.microsoft.com/office/drawing/2014/main" id="{1718EF40-B8FF-6797-FCD9-735C41A624A7}"/>
                </a:ext>
              </a:extLst>
            </p:cNvPr>
            <p:cNvSpPr/>
            <p:nvPr/>
          </p:nvSpPr>
          <p:spPr>
            <a:xfrm>
              <a:off x="3626100" y="1896075"/>
              <a:ext cx="58400" cy="43050"/>
            </a:xfrm>
            <a:custGeom>
              <a:avLst/>
              <a:gdLst/>
              <a:ahLst/>
              <a:cxnLst/>
              <a:rect l="l" t="t" r="r" b="b"/>
              <a:pathLst>
                <a:path w="2336" h="1722" extrusionOk="0">
                  <a:moveTo>
                    <a:pt x="1079" y="1"/>
                  </a:moveTo>
                  <a:cubicBezTo>
                    <a:pt x="724" y="1"/>
                    <a:pt x="369" y="161"/>
                    <a:pt x="100" y="430"/>
                  </a:cubicBezTo>
                  <a:lnTo>
                    <a:pt x="67" y="430"/>
                  </a:lnTo>
                  <a:cubicBezTo>
                    <a:pt x="0" y="530"/>
                    <a:pt x="0" y="630"/>
                    <a:pt x="34" y="730"/>
                  </a:cubicBezTo>
                  <a:cubicBezTo>
                    <a:pt x="67" y="797"/>
                    <a:pt x="134" y="897"/>
                    <a:pt x="234" y="963"/>
                  </a:cubicBezTo>
                  <a:cubicBezTo>
                    <a:pt x="467" y="1230"/>
                    <a:pt x="767" y="1464"/>
                    <a:pt x="1134" y="1631"/>
                  </a:cubicBezTo>
                  <a:cubicBezTo>
                    <a:pt x="1245" y="1692"/>
                    <a:pt x="1368" y="1722"/>
                    <a:pt x="1495" y="1722"/>
                  </a:cubicBezTo>
                  <a:cubicBezTo>
                    <a:pt x="1715" y="1722"/>
                    <a:pt x="1945" y="1633"/>
                    <a:pt x="2135" y="1464"/>
                  </a:cubicBezTo>
                  <a:cubicBezTo>
                    <a:pt x="2302" y="1197"/>
                    <a:pt x="2335" y="863"/>
                    <a:pt x="2135" y="597"/>
                  </a:cubicBezTo>
                  <a:cubicBezTo>
                    <a:pt x="1968" y="296"/>
                    <a:pt x="1668" y="96"/>
                    <a:pt x="1335" y="29"/>
                  </a:cubicBezTo>
                  <a:cubicBezTo>
                    <a:pt x="1250" y="10"/>
                    <a:pt x="1165" y="1"/>
                    <a:pt x="107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9" name="Google Shape;3208;p76">
              <a:extLst>
                <a:ext uri="{FF2B5EF4-FFF2-40B4-BE49-F238E27FC236}">
                  <a16:creationId xmlns:a16="http://schemas.microsoft.com/office/drawing/2014/main" id="{D61D20B1-28DF-E4B7-1BF8-216103AE6132}"/>
                </a:ext>
              </a:extLst>
            </p:cNvPr>
            <p:cNvSpPr/>
            <p:nvPr/>
          </p:nvSpPr>
          <p:spPr>
            <a:xfrm>
              <a:off x="3614425" y="1879275"/>
              <a:ext cx="67575" cy="49400"/>
            </a:xfrm>
            <a:custGeom>
              <a:avLst/>
              <a:gdLst/>
              <a:ahLst/>
              <a:cxnLst/>
              <a:rect l="l" t="t" r="r" b="b"/>
              <a:pathLst>
                <a:path w="2703" h="1976" extrusionOk="0">
                  <a:moveTo>
                    <a:pt x="2561" y="0"/>
                  </a:moveTo>
                  <a:cubicBezTo>
                    <a:pt x="2432" y="0"/>
                    <a:pt x="2354" y="811"/>
                    <a:pt x="1601" y="1302"/>
                  </a:cubicBezTo>
                  <a:cubicBezTo>
                    <a:pt x="868" y="1802"/>
                    <a:pt x="0" y="1635"/>
                    <a:pt x="0" y="1736"/>
                  </a:cubicBezTo>
                  <a:cubicBezTo>
                    <a:pt x="0" y="1802"/>
                    <a:pt x="167" y="1902"/>
                    <a:pt x="534" y="1969"/>
                  </a:cubicBezTo>
                  <a:cubicBezTo>
                    <a:pt x="591" y="1973"/>
                    <a:pt x="649" y="1975"/>
                    <a:pt x="706" y="1975"/>
                  </a:cubicBezTo>
                  <a:cubicBezTo>
                    <a:pt x="1115" y="1975"/>
                    <a:pt x="1517" y="1870"/>
                    <a:pt x="1868" y="1635"/>
                  </a:cubicBezTo>
                  <a:cubicBezTo>
                    <a:pt x="2269" y="1369"/>
                    <a:pt x="2535" y="1002"/>
                    <a:pt x="2635" y="535"/>
                  </a:cubicBezTo>
                  <a:cubicBezTo>
                    <a:pt x="2702" y="201"/>
                    <a:pt x="2635" y="1"/>
                    <a:pt x="2569" y="1"/>
                  </a:cubicBezTo>
                  <a:cubicBezTo>
                    <a:pt x="2566" y="0"/>
                    <a:pt x="2564" y="0"/>
                    <a:pt x="25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0" name="Google Shape;3209;p76">
              <a:extLst>
                <a:ext uri="{FF2B5EF4-FFF2-40B4-BE49-F238E27FC236}">
                  <a16:creationId xmlns:a16="http://schemas.microsoft.com/office/drawing/2014/main" id="{1A5197A1-ADEE-7985-4B92-902DAB05D4D7}"/>
                </a:ext>
              </a:extLst>
            </p:cNvPr>
            <p:cNvSpPr/>
            <p:nvPr/>
          </p:nvSpPr>
          <p:spPr>
            <a:xfrm>
              <a:off x="3521850" y="1673300"/>
              <a:ext cx="60900" cy="11975"/>
            </a:xfrm>
            <a:custGeom>
              <a:avLst/>
              <a:gdLst/>
              <a:ahLst/>
              <a:cxnLst/>
              <a:rect l="l" t="t" r="r" b="b"/>
              <a:pathLst>
                <a:path w="2436" h="479" extrusionOk="0">
                  <a:moveTo>
                    <a:pt x="1201" y="1"/>
                  </a:moveTo>
                  <a:cubicBezTo>
                    <a:pt x="501" y="1"/>
                    <a:pt x="1" y="334"/>
                    <a:pt x="34" y="434"/>
                  </a:cubicBezTo>
                  <a:cubicBezTo>
                    <a:pt x="45" y="457"/>
                    <a:pt x="112" y="464"/>
                    <a:pt x="218" y="464"/>
                  </a:cubicBezTo>
                  <a:cubicBezTo>
                    <a:pt x="431" y="464"/>
                    <a:pt x="801" y="434"/>
                    <a:pt x="1201" y="434"/>
                  </a:cubicBezTo>
                  <a:cubicBezTo>
                    <a:pt x="1624" y="434"/>
                    <a:pt x="1987" y="479"/>
                    <a:pt x="2202" y="479"/>
                  </a:cubicBezTo>
                  <a:cubicBezTo>
                    <a:pt x="2310" y="479"/>
                    <a:pt x="2380" y="468"/>
                    <a:pt x="2402" y="434"/>
                  </a:cubicBezTo>
                  <a:cubicBezTo>
                    <a:pt x="2436" y="301"/>
                    <a:pt x="1935"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1" name="Google Shape;3210;p76">
              <a:extLst>
                <a:ext uri="{FF2B5EF4-FFF2-40B4-BE49-F238E27FC236}">
                  <a16:creationId xmlns:a16="http://schemas.microsoft.com/office/drawing/2014/main" id="{7CE5545B-8B7C-9787-9573-8F8D6EF4DB74}"/>
                </a:ext>
              </a:extLst>
            </p:cNvPr>
            <p:cNvSpPr/>
            <p:nvPr/>
          </p:nvSpPr>
          <p:spPr>
            <a:xfrm>
              <a:off x="3704475" y="1673100"/>
              <a:ext cx="68425" cy="18925"/>
            </a:xfrm>
            <a:custGeom>
              <a:avLst/>
              <a:gdLst/>
              <a:ahLst/>
              <a:cxnLst/>
              <a:rect l="l" t="t" r="r" b="b"/>
              <a:pathLst>
                <a:path w="2737" h="757" extrusionOk="0">
                  <a:moveTo>
                    <a:pt x="1285" y="0"/>
                  </a:moveTo>
                  <a:cubicBezTo>
                    <a:pt x="981" y="0"/>
                    <a:pt x="685" y="70"/>
                    <a:pt x="434" y="209"/>
                  </a:cubicBezTo>
                  <a:cubicBezTo>
                    <a:pt x="168" y="309"/>
                    <a:pt x="1" y="376"/>
                    <a:pt x="101" y="476"/>
                  </a:cubicBezTo>
                  <a:cubicBezTo>
                    <a:pt x="116" y="506"/>
                    <a:pt x="156" y="518"/>
                    <a:pt x="218" y="518"/>
                  </a:cubicBezTo>
                  <a:cubicBezTo>
                    <a:pt x="389" y="518"/>
                    <a:pt x="726" y="430"/>
                    <a:pt x="1160" y="430"/>
                  </a:cubicBezTo>
                  <a:cubicBezTo>
                    <a:pt x="1248" y="430"/>
                    <a:pt x="1340" y="434"/>
                    <a:pt x="1435" y="442"/>
                  </a:cubicBezTo>
                  <a:cubicBezTo>
                    <a:pt x="1802" y="476"/>
                    <a:pt x="2202" y="576"/>
                    <a:pt x="2569" y="743"/>
                  </a:cubicBezTo>
                  <a:cubicBezTo>
                    <a:pt x="2579" y="752"/>
                    <a:pt x="2589" y="756"/>
                    <a:pt x="2599" y="756"/>
                  </a:cubicBezTo>
                  <a:cubicBezTo>
                    <a:pt x="2625" y="756"/>
                    <a:pt x="2656" y="733"/>
                    <a:pt x="2703" y="709"/>
                  </a:cubicBezTo>
                  <a:lnTo>
                    <a:pt x="2736" y="676"/>
                  </a:lnTo>
                  <a:lnTo>
                    <a:pt x="2669" y="609"/>
                  </a:lnTo>
                  <a:cubicBezTo>
                    <a:pt x="2369" y="242"/>
                    <a:pt x="1936" y="42"/>
                    <a:pt x="1469" y="9"/>
                  </a:cubicBezTo>
                  <a:cubicBezTo>
                    <a:pt x="1407" y="3"/>
                    <a:pt x="1346" y="0"/>
                    <a:pt x="1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2" name="Google Shape;3211;p76">
              <a:extLst>
                <a:ext uri="{FF2B5EF4-FFF2-40B4-BE49-F238E27FC236}">
                  <a16:creationId xmlns:a16="http://schemas.microsoft.com/office/drawing/2014/main" id="{7674E112-8FCC-27B3-9EA2-367ED5D7D5CA}"/>
                </a:ext>
              </a:extLst>
            </p:cNvPr>
            <p:cNvSpPr/>
            <p:nvPr/>
          </p:nvSpPr>
          <p:spPr>
            <a:xfrm>
              <a:off x="3770375" y="1803400"/>
              <a:ext cx="5850" cy="10025"/>
            </a:xfrm>
            <a:custGeom>
              <a:avLst/>
              <a:gdLst/>
              <a:ahLst/>
              <a:cxnLst/>
              <a:rect l="l" t="t" r="r" b="b"/>
              <a:pathLst>
                <a:path w="234" h="401" extrusionOk="0">
                  <a:moveTo>
                    <a:pt x="100" y="0"/>
                  </a:moveTo>
                  <a:cubicBezTo>
                    <a:pt x="33" y="0"/>
                    <a:pt x="0" y="101"/>
                    <a:pt x="0" y="201"/>
                  </a:cubicBezTo>
                  <a:cubicBezTo>
                    <a:pt x="33" y="301"/>
                    <a:pt x="67" y="401"/>
                    <a:pt x="133" y="401"/>
                  </a:cubicBezTo>
                  <a:cubicBezTo>
                    <a:pt x="200" y="367"/>
                    <a:pt x="234" y="301"/>
                    <a:pt x="234" y="167"/>
                  </a:cubicBezTo>
                  <a:cubicBezTo>
                    <a:pt x="200" y="67"/>
                    <a:pt x="133" y="0"/>
                    <a:pt x="1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3" name="Google Shape;3212;p76">
              <a:extLst>
                <a:ext uri="{FF2B5EF4-FFF2-40B4-BE49-F238E27FC236}">
                  <a16:creationId xmlns:a16="http://schemas.microsoft.com/office/drawing/2014/main" id="{0CF493CF-0078-F8CD-B3CB-092D21F55A78}"/>
                </a:ext>
              </a:extLst>
            </p:cNvPr>
            <p:cNvSpPr/>
            <p:nvPr/>
          </p:nvSpPr>
          <p:spPr>
            <a:xfrm>
              <a:off x="3728675" y="1803075"/>
              <a:ext cx="6700" cy="7850"/>
            </a:xfrm>
            <a:custGeom>
              <a:avLst/>
              <a:gdLst/>
              <a:ahLst/>
              <a:cxnLst/>
              <a:rect l="l" t="t" r="r" b="b"/>
              <a:pathLst>
                <a:path w="268" h="314" extrusionOk="0">
                  <a:moveTo>
                    <a:pt x="198" y="1"/>
                  </a:moveTo>
                  <a:cubicBezTo>
                    <a:pt x="152" y="1"/>
                    <a:pt x="84" y="39"/>
                    <a:pt x="34" y="114"/>
                  </a:cubicBezTo>
                  <a:cubicBezTo>
                    <a:pt x="0" y="214"/>
                    <a:pt x="34" y="314"/>
                    <a:pt x="100" y="314"/>
                  </a:cubicBezTo>
                  <a:cubicBezTo>
                    <a:pt x="167" y="314"/>
                    <a:pt x="200" y="280"/>
                    <a:pt x="234" y="214"/>
                  </a:cubicBezTo>
                  <a:cubicBezTo>
                    <a:pt x="267" y="147"/>
                    <a:pt x="267" y="80"/>
                    <a:pt x="234" y="13"/>
                  </a:cubicBezTo>
                  <a:cubicBezTo>
                    <a:pt x="225" y="5"/>
                    <a:pt x="213" y="1"/>
                    <a:pt x="19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4" name="Google Shape;3213;p76">
              <a:extLst>
                <a:ext uri="{FF2B5EF4-FFF2-40B4-BE49-F238E27FC236}">
                  <a16:creationId xmlns:a16="http://schemas.microsoft.com/office/drawing/2014/main" id="{342C894F-6CDE-530C-6117-84D940FD7479}"/>
                </a:ext>
              </a:extLst>
            </p:cNvPr>
            <p:cNvSpPr/>
            <p:nvPr/>
          </p:nvSpPr>
          <p:spPr>
            <a:xfrm>
              <a:off x="3751175" y="1824800"/>
              <a:ext cx="6700" cy="4525"/>
            </a:xfrm>
            <a:custGeom>
              <a:avLst/>
              <a:gdLst/>
              <a:ahLst/>
              <a:cxnLst/>
              <a:rect l="l" t="t" r="r" b="b"/>
              <a:pathLst>
                <a:path w="268" h="181" extrusionOk="0">
                  <a:moveTo>
                    <a:pt x="206" y="0"/>
                  </a:moveTo>
                  <a:cubicBezTo>
                    <a:pt x="141" y="0"/>
                    <a:pt x="1" y="181"/>
                    <a:pt x="111" y="181"/>
                  </a:cubicBezTo>
                  <a:cubicBezTo>
                    <a:pt x="118" y="181"/>
                    <a:pt x="125" y="180"/>
                    <a:pt x="134" y="179"/>
                  </a:cubicBezTo>
                  <a:cubicBezTo>
                    <a:pt x="201" y="179"/>
                    <a:pt x="268" y="145"/>
                    <a:pt x="234" y="78"/>
                  </a:cubicBezTo>
                  <a:cubicBezTo>
                    <a:pt x="242" y="21"/>
                    <a:pt x="229" y="0"/>
                    <a:pt x="20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5" name="Google Shape;3214;p76">
              <a:extLst>
                <a:ext uri="{FF2B5EF4-FFF2-40B4-BE49-F238E27FC236}">
                  <a16:creationId xmlns:a16="http://schemas.microsoft.com/office/drawing/2014/main" id="{FF2C389F-7DE8-317B-F4F4-93A363E53845}"/>
                </a:ext>
              </a:extLst>
            </p:cNvPr>
            <p:cNvSpPr/>
            <p:nvPr/>
          </p:nvSpPr>
          <p:spPr>
            <a:xfrm>
              <a:off x="3508500" y="1793400"/>
              <a:ext cx="5875" cy="9350"/>
            </a:xfrm>
            <a:custGeom>
              <a:avLst/>
              <a:gdLst/>
              <a:ahLst/>
              <a:cxnLst/>
              <a:rect l="l" t="t" r="r" b="b"/>
              <a:pathLst>
                <a:path w="235" h="374" extrusionOk="0">
                  <a:moveTo>
                    <a:pt x="134" y="0"/>
                  </a:moveTo>
                  <a:cubicBezTo>
                    <a:pt x="68" y="0"/>
                    <a:pt x="34" y="67"/>
                    <a:pt x="1" y="167"/>
                  </a:cubicBezTo>
                  <a:cubicBezTo>
                    <a:pt x="1" y="267"/>
                    <a:pt x="34" y="367"/>
                    <a:pt x="101" y="367"/>
                  </a:cubicBezTo>
                  <a:cubicBezTo>
                    <a:pt x="105" y="372"/>
                    <a:pt x="111" y="374"/>
                    <a:pt x="116" y="374"/>
                  </a:cubicBezTo>
                  <a:cubicBezTo>
                    <a:pt x="152" y="374"/>
                    <a:pt x="206" y="287"/>
                    <a:pt x="234" y="200"/>
                  </a:cubicBezTo>
                  <a:cubicBezTo>
                    <a:pt x="234" y="100"/>
                    <a:pt x="201" y="0"/>
                    <a:pt x="1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6" name="Google Shape;3215;p76">
              <a:extLst>
                <a:ext uri="{FF2B5EF4-FFF2-40B4-BE49-F238E27FC236}">
                  <a16:creationId xmlns:a16="http://schemas.microsoft.com/office/drawing/2014/main" id="{6DAC4BCD-78FD-E4FE-628C-32A2CECA0EC4}"/>
                </a:ext>
              </a:extLst>
            </p:cNvPr>
            <p:cNvSpPr/>
            <p:nvPr/>
          </p:nvSpPr>
          <p:spPr>
            <a:xfrm>
              <a:off x="3551050" y="1795900"/>
              <a:ext cx="5850" cy="7525"/>
            </a:xfrm>
            <a:custGeom>
              <a:avLst/>
              <a:gdLst/>
              <a:ahLst/>
              <a:cxnLst/>
              <a:rect l="l" t="t" r="r" b="b"/>
              <a:pathLst>
                <a:path w="234" h="301" extrusionOk="0">
                  <a:moveTo>
                    <a:pt x="134" y="0"/>
                  </a:moveTo>
                  <a:cubicBezTo>
                    <a:pt x="67" y="0"/>
                    <a:pt x="0" y="67"/>
                    <a:pt x="0" y="167"/>
                  </a:cubicBezTo>
                  <a:cubicBezTo>
                    <a:pt x="0" y="234"/>
                    <a:pt x="33" y="300"/>
                    <a:pt x="100" y="300"/>
                  </a:cubicBezTo>
                  <a:cubicBezTo>
                    <a:pt x="167" y="300"/>
                    <a:pt x="234" y="234"/>
                    <a:pt x="234" y="167"/>
                  </a:cubicBezTo>
                  <a:cubicBezTo>
                    <a:pt x="234" y="67"/>
                    <a:pt x="167" y="0"/>
                    <a:pt x="1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7" name="Google Shape;3216;p76">
              <a:extLst>
                <a:ext uri="{FF2B5EF4-FFF2-40B4-BE49-F238E27FC236}">
                  <a16:creationId xmlns:a16="http://schemas.microsoft.com/office/drawing/2014/main" id="{44498E81-97B2-EF3C-0140-46B15B4A1A1E}"/>
                </a:ext>
              </a:extLst>
            </p:cNvPr>
            <p:cNvSpPr/>
            <p:nvPr/>
          </p:nvSpPr>
          <p:spPr>
            <a:xfrm>
              <a:off x="3530200" y="1807575"/>
              <a:ext cx="5025" cy="10025"/>
            </a:xfrm>
            <a:custGeom>
              <a:avLst/>
              <a:gdLst/>
              <a:ahLst/>
              <a:cxnLst/>
              <a:rect l="l" t="t" r="r" b="b"/>
              <a:pathLst>
                <a:path w="201" h="401" extrusionOk="0">
                  <a:moveTo>
                    <a:pt x="100" y="0"/>
                  </a:moveTo>
                  <a:cubicBezTo>
                    <a:pt x="34" y="0"/>
                    <a:pt x="0" y="100"/>
                    <a:pt x="0" y="200"/>
                  </a:cubicBezTo>
                  <a:cubicBezTo>
                    <a:pt x="0" y="300"/>
                    <a:pt x="34" y="401"/>
                    <a:pt x="100" y="401"/>
                  </a:cubicBezTo>
                  <a:cubicBezTo>
                    <a:pt x="167" y="401"/>
                    <a:pt x="200" y="300"/>
                    <a:pt x="200" y="200"/>
                  </a:cubicBezTo>
                  <a:cubicBezTo>
                    <a:pt x="200" y="100"/>
                    <a:pt x="167" y="0"/>
                    <a:pt x="1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8" name="Google Shape;3217;p76">
              <a:extLst>
                <a:ext uri="{FF2B5EF4-FFF2-40B4-BE49-F238E27FC236}">
                  <a16:creationId xmlns:a16="http://schemas.microsoft.com/office/drawing/2014/main" id="{94D2599D-4798-6278-49A5-9FAACCEF6CCF}"/>
                </a:ext>
              </a:extLst>
            </p:cNvPr>
            <p:cNvSpPr/>
            <p:nvPr/>
          </p:nvSpPr>
          <p:spPr>
            <a:xfrm>
              <a:off x="3435125" y="1414300"/>
              <a:ext cx="273550" cy="309075"/>
            </a:xfrm>
            <a:custGeom>
              <a:avLst/>
              <a:gdLst/>
              <a:ahLst/>
              <a:cxnLst/>
              <a:rect l="l" t="t" r="r" b="b"/>
              <a:pathLst>
                <a:path w="10942" h="12363" extrusionOk="0">
                  <a:moveTo>
                    <a:pt x="8480" y="0"/>
                  </a:moveTo>
                  <a:cubicBezTo>
                    <a:pt x="6940" y="0"/>
                    <a:pt x="5417" y="548"/>
                    <a:pt x="4203" y="1588"/>
                  </a:cubicBezTo>
                  <a:cubicBezTo>
                    <a:pt x="2769" y="2855"/>
                    <a:pt x="2002" y="4690"/>
                    <a:pt x="1401" y="6525"/>
                  </a:cubicBezTo>
                  <a:cubicBezTo>
                    <a:pt x="834" y="8393"/>
                    <a:pt x="701" y="10161"/>
                    <a:pt x="0" y="12362"/>
                  </a:cubicBezTo>
                  <a:cubicBezTo>
                    <a:pt x="2569" y="11929"/>
                    <a:pt x="4537" y="10227"/>
                    <a:pt x="6305" y="8326"/>
                  </a:cubicBezTo>
                  <a:cubicBezTo>
                    <a:pt x="8040" y="6358"/>
                    <a:pt x="9107" y="3889"/>
                    <a:pt x="9340" y="1288"/>
                  </a:cubicBezTo>
                  <a:lnTo>
                    <a:pt x="10942" y="487"/>
                  </a:lnTo>
                  <a:cubicBezTo>
                    <a:pt x="10147" y="160"/>
                    <a:pt x="9311" y="0"/>
                    <a:pt x="8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9" name="Google Shape;3218;p76">
              <a:extLst>
                <a:ext uri="{FF2B5EF4-FFF2-40B4-BE49-F238E27FC236}">
                  <a16:creationId xmlns:a16="http://schemas.microsoft.com/office/drawing/2014/main" id="{37DACB07-9B22-E6A5-1DD4-C9A3951E7437}"/>
                </a:ext>
              </a:extLst>
            </p:cNvPr>
            <p:cNvSpPr/>
            <p:nvPr/>
          </p:nvSpPr>
          <p:spPr>
            <a:xfrm>
              <a:off x="3449300" y="1497350"/>
              <a:ext cx="205175" cy="176200"/>
            </a:xfrm>
            <a:custGeom>
              <a:avLst/>
              <a:gdLst/>
              <a:ahLst/>
              <a:cxnLst/>
              <a:rect l="l" t="t" r="r" b="b"/>
              <a:pathLst>
                <a:path w="8207" h="7048" extrusionOk="0">
                  <a:moveTo>
                    <a:pt x="8206" y="0"/>
                  </a:moveTo>
                  <a:lnTo>
                    <a:pt x="8206" y="0"/>
                  </a:lnTo>
                  <a:cubicBezTo>
                    <a:pt x="8106" y="134"/>
                    <a:pt x="8040" y="267"/>
                    <a:pt x="7973" y="401"/>
                  </a:cubicBezTo>
                  <a:lnTo>
                    <a:pt x="7306" y="1401"/>
                  </a:lnTo>
                  <a:cubicBezTo>
                    <a:pt x="6605" y="2536"/>
                    <a:pt x="5805" y="3603"/>
                    <a:pt x="4871" y="4570"/>
                  </a:cubicBezTo>
                  <a:cubicBezTo>
                    <a:pt x="4370" y="5104"/>
                    <a:pt x="3803" y="5571"/>
                    <a:pt x="3203" y="6005"/>
                  </a:cubicBezTo>
                  <a:cubicBezTo>
                    <a:pt x="2736" y="6338"/>
                    <a:pt x="2202" y="6605"/>
                    <a:pt x="1635" y="6772"/>
                  </a:cubicBezTo>
                  <a:cubicBezTo>
                    <a:pt x="1101" y="6905"/>
                    <a:pt x="534" y="6972"/>
                    <a:pt x="1" y="6972"/>
                  </a:cubicBezTo>
                  <a:cubicBezTo>
                    <a:pt x="134" y="7039"/>
                    <a:pt x="267" y="7039"/>
                    <a:pt x="434" y="7039"/>
                  </a:cubicBezTo>
                  <a:cubicBezTo>
                    <a:pt x="505" y="7045"/>
                    <a:pt x="576" y="7047"/>
                    <a:pt x="647" y="7047"/>
                  </a:cubicBezTo>
                  <a:cubicBezTo>
                    <a:pt x="976" y="7047"/>
                    <a:pt x="1306" y="6988"/>
                    <a:pt x="1635" y="6905"/>
                  </a:cubicBezTo>
                  <a:cubicBezTo>
                    <a:pt x="2235" y="6739"/>
                    <a:pt x="2803" y="6472"/>
                    <a:pt x="3303" y="6138"/>
                  </a:cubicBezTo>
                  <a:cubicBezTo>
                    <a:pt x="3903" y="5704"/>
                    <a:pt x="4470" y="5237"/>
                    <a:pt x="5004" y="4704"/>
                  </a:cubicBezTo>
                  <a:cubicBezTo>
                    <a:pt x="5938" y="3736"/>
                    <a:pt x="6739" y="2669"/>
                    <a:pt x="7439" y="1501"/>
                  </a:cubicBezTo>
                  <a:cubicBezTo>
                    <a:pt x="7673" y="1068"/>
                    <a:pt x="7873" y="701"/>
                    <a:pt x="8006" y="434"/>
                  </a:cubicBezTo>
                  <a:cubicBezTo>
                    <a:pt x="8106" y="301"/>
                    <a:pt x="8173" y="167"/>
                    <a:pt x="82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0" name="Google Shape;3219;p76">
              <a:extLst>
                <a:ext uri="{FF2B5EF4-FFF2-40B4-BE49-F238E27FC236}">
                  <a16:creationId xmlns:a16="http://schemas.microsoft.com/office/drawing/2014/main" id="{2102C5A7-5EE6-581F-87A0-083D0F58B860}"/>
                </a:ext>
              </a:extLst>
            </p:cNvPr>
            <p:cNvSpPr/>
            <p:nvPr/>
          </p:nvSpPr>
          <p:spPr>
            <a:xfrm>
              <a:off x="3333375" y="1678300"/>
              <a:ext cx="156825" cy="554600"/>
            </a:xfrm>
            <a:custGeom>
              <a:avLst/>
              <a:gdLst/>
              <a:ahLst/>
              <a:cxnLst/>
              <a:rect l="l" t="t" r="r" b="b"/>
              <a:pathLst>
                <a:path w="6273" h="22184" extrusionOk="0">
                  <a:moveTo>
                    <a:pt x="6272" y="1"/>
                  </a:moveTo>
                  <a:cubicBezTo>
                    <a:pt x="6205" y="68"/>
                    <a:pt x="6172" y="168"/>
                    <a:pt x="6105" y="234"/>
                  </a:cubicBezTo>
                  <a:cubicBezTo>
                    <a:pt x="5938" y="435"/>
                    <a:pt x="5805" y="601"/>
                    <a:pt x="5672" y="801"/>
                  </a:cubicBezTo>
                  <a:cubicBezTo>
                    <a:pt x="5138" y="1569"/>
                    <a:pt x="4771" y="2403"/>
                    <a:pt x="4571" y="3270"/>
                  </a:cubicBezTo>
                  <a:cubicBezTo>
                    <a:pt x="4404" y="3870"/>
                    <a:pt x="4337" y="4504"/>
                    <a:pt x="4371" y="5138"/>
                  </a:cubicBezTo>
                  <a:cubicBezTo>
                    <a:pt x="4404" y="5838"/>
                    <a:pt x="4504" y="6539"/>
                    <a:pt x="4671" y="7239"/>
                  </a:cubicBezTo>
                  <a:cubicBezTo>
                    <a:pt x="4838" y="8007"/>
                    <a:pt x="4971" y="8774"/>
                    <a:pt x="5004" y="9541"/>
                  </a:cubicBezTo>
                  <a:cubicBezTo>
                    <a:pt x="5038" y="10375"/>
                    <a:pt x="4838" y="11209"/>
                    <a:pt x="4471" y="11976"/>
                  </a:cubicBezTo>
                  <a:cubicBezTo>
                    <a:pt x="4137" y="12710"/>
                    <a:pt x="3603" y="13377"/>
                    <a:pt x="2936" y="13878"/>
                  </a:cubicBezTo>
                  <a:cubicBezTo>
                    <a:pt x="2303" y="14378"/>
                    <a:pt x="1569" y="14711"/>
                    <a:pt x="1002" y="15212"/>
                  </a:cubicBezTo>
                  <a:cubicBezTo>
                    <a:pt x="701" y="15445"/>
                    <a:pt x="468" y="15712"/>
                    <a:pt x="268" y="16046"/>
                  </a:cubicBezTo>
                  <a:cubicBezTo>
                    <a:pt x="101" y="16346"/>
                    <a:pt x="1" y="16713"/>
                    <a:pt x="1" y="17080"/>
                  </a:cubicBezTo>
                  <a:cubicBezTo>
                    <a:pt x="34" y="17714"/>
                    <a:pt x="268" y="18314"/>
                    <a:pt x="601" y="18848"/>
                  </a:cubicBezTo>
                  <a:cubicBezTo>
                    <a:pt x="902" y="19281"/>
                    <a:pt x="1135" y="19715"/>
                    <a:pt x="1335" y="20182"/>
                  </a:cubicBezTo>
                  <a:cubicBezTo>
                    <a:pt x="1469" y="20516"/>
                    <a:pt x="1535" y="20916"/>
                    <a:pt x="1535" y="21283"/>
                  </a:cubicBezTo>
                  <a:cubicBezTo>
                    <a:pt x="1535" y="21516"/>
                    <a:pt x="1469" y="21783"/>
                    <a:pt x="1335" y="21983"/>
                  </a:cubicBezTo>
                  <a:cubicBezTo>
                    <a:pt x="1302" y="22050"/>
                    <a:pt x="1268" y="22117"/>
                    <a:pt x="1202" y="22183"/>
                  </a:cubicBezTo>
                  <a:cubicBezTo>
                    <a:pt x="1268" y="22150"/>
                    <a:pt x="1335" y="22083"/>
                    <a:pt x="1369" y="21983"/>
                  </a:cubicBezTo>
                  <a:cubicBezTo>
                    <a:pt x="1502" y="21783"/>
                    <a:pt x="1569" y="21550"/>
                    <a:pt x="1602" y="21283"/>
                  </a:cubicBezTo>
                  <a:cubicBezTo>
                    <a:pt x="1602" y="20916"/>
                    <a:pt x="1569" y="20516"/>
                    <a:pt x="1435" y="20149"/>
                  </a:cubicBezTo>
                  <a:cubicBezTo>
                    <a:pt x="1235" y="19682"/>
                    <a:pt x="1002" y="19215"/>
                    <a:pt x="735" y="18781"/>
                  </a:cubicBezTo>
                  <a:cubicBezTo>
                    <a:pt x="401" y="18281"/>
                    <a:pt x="201" y="17680"/>
                    <a:pt x="134" y="17080"/>
                  </a:cubicBezTo>
                  <a:cubicBezTo>
                    <a:pt x="168" y="16379"/>
                    <a:pt x="535" y="15746"/>
                    <a:pt x="1102" y="15312"/>
                  </a:cubicBezTo>
                  <a:cubicBezTo>
                    <a:pt x="1669" y="14845"/>
                    <a:pt x="2403" y="14511"/>
                    <a:pt x="3036" y="14011"/>
                  </a:cubicBezTo>
                  <a:cubicBezTo>
                    <a:pt x="3737" y="13477"/>
                    <a:pt x="4271" y="12810"/>
                    <a:pt x="4638" y="12043"/>
                  </a:cubicBezTo>
                  <a:cubicBezTo>
                    <a:pt x="5004" y="11242"/>
                    <a:pt x="5205" y="10375"/>
                    <a:pt x="5171" y="9541"/>
                  </a:cubicBezTo>
                  <a:cubicBezTo>
                    <a:pt x="5138" y="8740"/>
                    <a:pt x="5004" y="7940"/>
                    <a:pt x="4804" y="7139"/>
                  </a:cubicBezTo>
                  <a:cubicBezTo>
                    <a:pt x="4638" y="6472"/>
                    <a:pt x="4537" y="5772"/>
                    <a:pt x="4504" y="5071"/>
                  </a:cubicBezTo>
                  <a:cubicBezTo>
                    <a:pt x="4471" y="4471"/>
                    <a:pt x="4537" y="3837"/>
                    <a:pt x="4671" y="3237"/>
                  </a:cubicBezTo>
                  <a:cubicBezTo>
                    <a:pt x="4871" y="2369"/>
                    <a:pt x="5205" y="1535"/>
                    <a:pt x="5705" y="801"/>
                  </a:cubicBezTo>
                  <a:cubicBezTo>
                    <a:pt x="5872" y="535"/>
                    <a:pt x="6039" y="334"/>
                    <a:pt x="6139" y="201"/>
                  </a:cubicBezTo>
                  <a:cubicBezTo>
                    <a:pt x="6172" y="168"/>
                    <a:pt x="6239" y="101"/>
                    <a:pt x="62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1" name="Google Shape;3220;p76">
              <a:extLst>
                <a:ext uri="{FF2B5EF4-FFF2-40B4-BE49-F238E27FC236}">
                  <a16:creationId xmlns:a16="http://schemas.microsoft.com/office/drawing/2014/main" id="{B9707AD6-DCD1-5DEC-D4C7-D446C32D3ADA}"/>
                </a:ext>
              </a:extLst>
            </p:cNvPr>
            <p:cNvSpPr/>
            <p:nvPr/>
          </p:nvSpPr>
          <p:spPr>
            <a:xfrm>
              <a:off x="3337550" y="1516525"/>
              <a:ext cx="295250" cy="476500"/>
            </a:xfrm>
            <a:custGeom>
              <a:avLst/>
              <a:gdLst/>
              <a:ahLst/>
              <a:cxnLst/>
              <a:rect l="l" t="t" r="r" b="b"/>
              <a:pathLst>
                <a:path w="11810" h="19060" extrusionOk="0">
                  <a:moveTo>
                    <a:pt x="11809" y="1"/>
                  </a:moveTo>
                  <a:cubicBezTo>
                    <a:pt x="11676" y="334"/>
                    <a:pt x="11476" y="668"/>
                    <a:pt x="11275" y="1001"/>
                  </a:cubicBezTo>
                  <a:cubicBezTo>
                    <a:pt x="10708" y="1869"/>
                    <a:pt x="10008" y="2636"/>
                    <a:pt x="9207" y="3303"/>
                  </a:cubicBezTo>
                  <a:cubicBezTo>
                    <a:pt x="8207" y="4137"/>
                    <a:pt x="6972" y="5204"/>
                    <a:pt x="5304" y="5638"/>
                  </a:cubicBezTo>
                  <a:cubicBezTo>
                    <a:pt x="4871" y="5738"/>
                    <a:pt x="4437" y="5838"/>
                    <a:pt x="4004" y="5938"/>
                  </a:cubicBezTo>
                  <a:cubicBezTo>
                    <a:pt x="3537" y="6005"/>
                    <a:pt x="3070" y="6138"/>
                    <a:pt x="2636" y="6338"/>
                  </a:cubicBezTo>
                  <a:cubicBezTo>
                    <a:pt x="1735" y="6805"/>
                    <a:pt x="1068" y="7606"/>
                    <a:pt x="768" y="8607"/>
                  </a:cubicBezTo>
                  <a:cubicBezTo>
                    <a:pt x="634" y="9074"/>
                    <a:pt x="601" y="9607"/>
                    <a:pt x="668" y="10108"/>
                  </a:cubicBezTo>
                  <a:cubicBezTo>
                    <a:pt x="768" y="10608"/>
                    <a:pt x="968" y="11075"/>
                    <a:pt x="1235" y="11475"/>
                  </a:cubicBezTo>
                  <a:cubicBezTo>
                    <a:pt x="1735" y="12309"/>
                    <a:pt x="2402" y="12943"/>
                    <a:pt x="2869" y="13677"/>
                  </a:cubicBezTo>
                  <a:cubicBezTo>
                    <a:pt x="3336" y="14344"/>
                    <a:pt x="3670" y="15078"/>
                    <a:pt x="3803" y="15912"/>
                  </a:cubicBezTo>
                  <a:cubicBezTo>
                    <a:pt x="3903" y="16612"/>
                    <a:pt x="3770" y="17313"/>
                    <a:pt x="3403" y="17947"/>
                  </a:cubicBezTo>
                  <a:cubicBezTo>
                    <a:pt x="3103" y="18447"/>
                    <a:pt x="2636" y="18814"/>
                    <a:pt x="2035" y="18914"/>
                  </a:cubicBezTo>
                  <a:cubicBezTo>
                    <a:pt x="1923" y="18931"/>
                    <a:pt x="1811" y="18940"/>
                    <a:pt x="1700" y="18940"/>
                  </a:cubicBezTo>
                  <a:cubicBezTo>
                    <a:pt x="1380" y="18940"/>
                    <a:pt x="1065" y="18871"/>
                    <a:pt x="768" y="18747"/>
                  </a:cubicBezTo>
                  <a:cubicBezTo>
                    <a:pt x="501" y="18614"/>
                    <a:pt x="301" y="18414"/>
                    <a:pt x="134" y="18180"/>
                  </a:cubicBezTo>
                  <a:cubicBezTo>
                    <a:pt x="34" y="18014"/>
                    <a:pt x="1" y="17947"/>
                    <a:pt x="1" y="17947"/>
                  </a:cubicBezTo>
                  <a:lnTo>
                    <a:pt x="1" y="17947"/>
                  </a:lnTo>
                  <a:cubicBezTo>
                    <a:pt x="34" y="18047"/>
                    <a:pt x="67" y="18114"/>
                    <a:pt x="101" y="18214"/>
                  </a:cubicBezTo>
                  <a:cubicBezTo>
                    <a:pt x="234" y="18481"/>
                    <a:pt x="468" y="18681"/>
                    <a:pt x="701" y="18814"/>
                  </a:cubicBezTo>
                  <a:cubicBezTo>
                    <a:pt x="1014" y="18981"/>
                    <a:pt x="1350" y="19060"/>
                    <a:pt x="1681" y="19060"/>
                  </a:cubicBezTo>
                  <a:cubicBezTo>
                    <a:pt x="2408" y="19060"/>
                    <a:pt x="3113" y="18678"/>
                    <a:pt x="3503" y="18014"/>
                  </a:cubicBezTo>
                  <a:cubicBezTo>
                    <a:pt x="3870" y="17380"/>
                    <a:pt x="4037" y="16612"/>
                    <a:pt x="3903" y="15912"/>
                  </a:cubicBezTo>
                  <a:cubicBezTo>
                    <a:pt x="3803" y="15078"/>
                    <a:pt x="3470" y="14277"/>
                    <a:pt x="2969" y="13577"/>
                  </a:cubicBezTo>
                  <a:cubicBezTo>
                    <a:pt x="2502" y="12843"/>
                    <a:pt x="1835" y="12176"/>
                    <a:pt x="1335" y="11409"/>
                  </a:cubicBezTo>
                  <a:cubicBezTo>
                    <a:pt x="1101" y="11008"/>
                    <a:pt x="901" y="10541"/>
                    <a:pt x="835" y="10108"/>
                  </a:cubicBezTo>
                  <a:cubicBezTo>
                    <a:pt x="735" y="9607"/>
                    <a:pt x="768" y="9107"/>
                    <a:pt x="901" y="8673"/>
                  </a:cubicBezTo>
                  <a:cubicBezTo>
                    <a:pt x="1202" y="7739"/>
                    <a:pt x="1835" y="6972"/>
                    <a:pt x="2703" y="6505"/>
                  </a:cubicBezTo>
                  <a:cubicBezTo>
                    <a:pt x="3103" y="6305"/>
                    <a:pt x="3537" y="6172"/>
                    <a:pt x="4004" y="6105"/>
                  </a:cubicBezTo>
                  <a:cubicBezTo>
                    <a:pt x="4437" y="6005"/>
                    <a:pt x="4904" y="5905"/>
                    <a:pt x="5304" y="5805"/>
                  </a:cubicBezTo>
                  <a:cubicBezTo>
                    <a:pt x="6105" y="5571"/>
                    <a:pt x="6872" y="5204"/>
                    <a:pt x="7573" y="4737"/>
                  </a:cubicBezTo>
                  <a:cubicBezTo>
                    <a:pt x="8140" y="4304"/>
                    <a:pt x="8707" y="3870"/>
                    <a:pt x="9241" y="3403"/>
                  </a:cubicBezTo>
                  <a:cubicBezTo>
                    <a:pt x="10075" y="2703"/>
                    <a:pt x="10775" y="1902"/>
                    <a:pt x="11342" y="1035"/>
                  </a:cubicBezTo>
                  <a:cubicBezTo>
                    <a:pt x="11476" y="801"/>
                    <a:pt x="11609" y="534"/>
                    <a:pt x="11709" y="267"/>
                  </a:cubicBezTo>
                  <a:cubicBezTo>
                    <a:pt x="11742" y="167"/>
                    <a:pt x="11776" y="101"/>
                    <a:pt x="1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2" name="Google Shape;3221;p76">
              <a:extLst>
                <a:ext uri="{FF2B5EF4-FFF2-40B4-BE49-F238E27FC236}">
                  <a16:creationId xmlns:a16="http://schemas.microsoft.com/office/drawing/2014/main" id="{82D6FA85-5071-89BE-E0EC-FB2CEBF21A46}"/>
                </a:ext>
              </a:extLst>
            </p:cNvPr>
            <p:cNvSpPr/>
            <p:nvPr/>
          </p:nvSpPr>
          <p:spPr>
            <a:xfrm>
              <a:off x="3929650" y="1640775"/>
              <a:ext cx="241025" cy="658850"/>
            </a:xfrm>
            <a:custGeom>
              <a:avLst/>
              <a:gdLst/>
              <a:ahLst/>
              <a:cxnLst/>
              <a:rect l="l" t="t" r="r" b="b"/>
              <a:pathLst>
                <a:path w="9641" h="26354" extrusionOk="0">
                  <a:moveTo>
                    <a:pt x="501" y="1"/>
                  </a:moveTo>
                  <a:cubicBezTo>
                    <a:pt x="501" y="1"/>
                    <a:pt x="501" y="34"/>
                    <a:pt x="467" y="68"/>
                  </a:cubicBezTo>
                  <a:lnTo>
                    <a:pt x="334" y="268"/>
                  </a:lnTo>
                  <a:cubicBezTo>
                    <a:pt x="300" y="368"/>
                    <a:pt x="234" y="501"/>
                    <a:pt x="200" y="635"/>
                  </a:cubicBezTo>
                  <a:cubicBezTo>
                    <a:pt x="134" y="801"/>
                    <a:pt x="67" y="1002"/>
                    <a:pt x="67" y="1168"/>
                  </a:cubicBezTo>
                  <a:cubicBezTo>
                    <a:pt x="0" y="1669"/>
                    <a:pt x="34" y="2169"/>
                    <a:pt x="234" y="2603"/>
                  </a:cubicBezTo>
                  <a:cubicBezTo>
                    <a:pt x="501" y="3236"/>
                    <a:pt x="868" y="3770"/>
                    <a:pt x="1335" y="4237"/>
                  </a:cubicBezTo>
                  <a:cubicBezTo>
                    <a:pt x="1902" y="4738"/>
                    <a:pt x="2535" y="5205"/>
                    <a:pt x="3203" y="5605"/>
                  </a:cubicBezTo>
                  <a:cubicBezTo>
                    <a:pt x="3970" y="6038"/>
                    <a:pt x="4670" y="6639"/>
                    <a:pt x="5204" y="7306"/>
                  </a:cubicBezTo>
                  <a:cubicBezTo>
                    <a:pt x="5838" y="8107"/>
                    <a:pt x="5971" y="9141"/>
                    <a:pt x="5538" y="10041"/>
                  </a:cubicBezTo>
                  <a:cubicBezTo>
                    <a:pt x="5137" y="10975"/>
                    <a:pt x="4403" y="11809"/>
                    <a:pt x="4003" y="12843"/>
                  </a:cubicBezTo>
                  <a:cubicBezTo>
                    <a:pt x="3770" y="13344"/>
                    <a:pt x="3703" y="13911"/>
                    <a:pt x="3770" y="14478"/>
                  </a:cubicBezTo>
                  <a:cubicBezTo>
                    <a:pt x="3870" y="15012"/>
                    <a:pt x="4070" y="15512"/>
                    <a:pt x="4370" y="15979"/>
                  </a:cubicBezTo>
                  <a:cubicBezTo>
                    <a:pt x="4937" y="16813"/>
                    <a:pt x="5638" y="17513"/>
                    <a:pt x="6438" y="18114"/>
                  </a:cubicBezTo>
                  <a:cubicBezTo>
                    <a:pt x="7139" y="18648"/>
                    <a:pt x="7806" y="19281"/>
                    <a:pt x="8406" y="19948"/>
                  </a:cubicBezTo>
                  <a:cubicBezTo>
                    <a:pt x="8873" y="20549"/>
                    <a:pt x="9207" y="21283"/>
                    <a:pt x="9374" y="22017"/>
                  </a:cubicBezTo>
                  <a:cubicBezTo>
                    <a:pt x="9507" y="22650"/>
                    <a:pt x="9507" y="23318"/>
                    <a:pt x="9407" y="23951"/>
                  </a:cubicBezTo>
                  <a:cubicBezTo>
                    <a:pt x="9307" y="24418"/>
                    <a:pt x="9173" y="24885"/>
                    <a:pt x="8973" y="25319"/>
                  </a:cubicBezTo>
                  <a:cubicBezTo>
                    <a:pt x="8773" y="25686"/>
                    <a:pt x="8573" y="26019"/>
                    <a:pt x="8306" y="26353"/>
                  </a:cubicBezTo>
                  <a:lnTo>
                    <a:pt x="8406" y="26320"/>
                  </a:lnTo>
                  <a:lnTo>
                    <a:pt x="8540" y="26120"/>
                  </a:lnTo>
                  <a:cubicBezTo>
                    <a:pt x="8740" y="25886"/>
                    <a:pt x="8907" y="25619"/>
                    <a:pt x="9040" y="25352"/>
                  </a:cubicBezTo>
                  <a:cubicBezTo>
                    <a:pt x="9274" y="24919"/>
                    <a:pt x="9440" y="24452"/>
                    <a:pt x="9540" y="23951"/>
                  </a:cubicBezTo>
                  <a:cubicBezTo>
                    <a:pt x="9640" y="23318"/>
                    <a:pt x="9640" y="22650"/>
                    <a:pt x="9540" y="22017"/>
                  </a:cubicBezTo>
                  <a:cubicBezTo>
                    <a:pt x="9374" y="21216"/>
                    <a:pt x="9040" y="20482"/>
                    <a:pt x="8540" y="19848"/>
                  </a:cubicBezTo>
                  <a:cubicBezTo>
                    <a:pt x="7973" y="19181"/>
                    <a:pt x="7305" y="18547"/>
                    <a:pt x="6572" y="18014"/>
                  </a:cubicBezTo>
                  <a:cubicBezTo>
                    <a:pt x="5804" y="17413"/>
                    <a:pt x="5104" y="16713"/>
                    <a:pt x="4537" y="15879"/>
                  </a:cubicBezTo>
                  <a:cubicBezTo>
                    <a:pt x="4270" y="15445"/>
                    <a:pt x="4103" y="14978"/>
                    <a:pt x="4003" y="14445"/>
                  </a:cubicBezTo>
                  <a:cubicBezTo>
                    <a:pt x="3936" y="13944"/>
                    <a:pt x="4003" y="13410"/>
                    <a:pt x="4203" y="12910"/>
                  </a:cubicBezTo>
                  <a:cubicBezTo>
                    <a:pt x="4604" y="11909"/>
                    <a:pt x="5337" y="11109"/>
                    <a:pt x="5738" y="10108"/>
                  </a:cubicBezTo>
                  <a:cubicBezTo>
                    <a:pt x="6205" y="9174"/>
                    <a:pt x="6071" y="8040"/>
                    <a:pt x="5404" y="7239"/>
                  </a:cubicBezTo>
                  <a:cubicBezTo>
                    <a:pt x="4837" y="6505"/>
                    <a:pt x="4103" y="5938"/>
                    <a:pt x="3303" y="5505"/>
                  </a:cubicBezTo>
                  <a:cubicBezTo>
                    <a:pt x="2635" y="5104"/>
                    <a:pt x="2002" y="4671"/>
                    <a:pt x="1435" y="4137"/>
                  </a:cubicBezTo>
                  <a:cubicBezTo>
                    <a:pt x="968" y="3703"/>
                    <a:pt x="567" y="3170"/>
                    <a:pt x="334" y="2569"/>
                  </a:cubicBezTo>
                  <a:cubicBezTo>
                    <a:pt x="134" y="2136"/>
                    <a:pt x="67" y="1669"/>
                    <a:pt x="134" y="1168"/>
                  </a:cubicBezTo>
                  <a:cubicBezTo>
                    <a:pt x="134" y="1002"/>
                    <a:pt x="167" y="835"/>
                    <a:pt x="234" y="668"/>
                  </a:cubicBezTo>
                  <a:cubicBezTo>
                    <a:pt x="300" y="501"/>
                    <a:pt x="334" y="401"/>
                    <a:pt x="367" y="301"/>
                  </a:cubicBezTo>
                  <a:lnTo>
                    <a:pt x="501" y="68"/>
                  </a:lnTo>
                  <a:cubicBezTo>
                    <a:pt x="501" y="34"/>
                    <a:pt x="534" y="1"/>
                    <a:pt x="5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3" name="Google Shape;3222;p76">
              <a:extLst>
                <a:ext uri="{FF2B5EF4-FFF2-40B4-BE49-F238E27FC236}">
                  <a16:creationId xmlns:a16="http://schemas.microsoft.com/office/drawing/2014/main" id="{B7FAB56A-17AC-90B8-B684-876C2F20DD6E}"/>
                </a:ext>
              </a:extLst>
            </p:cNvPr>
            <p:cNvSpPr/>
            <p:nvPr/>
          </p:nvSpPr>
          <p:spPr>
            <a:xfrm>
              <a:off x="3645275" y="1416400"/>
              <a:ext cx="513725" cy="1144225"/>
            </a:xfrm>
            <a:custGeom>
              <a:avLst/>
              <a:gdLst/>
              <a:ahLst/>
              <a:cxnLst/>
              <a:rect l="l" t="t" r="r" b="b"/>
              <a:pathLst>
                <a:path w="20549" h="45769" extrusionOk="0">
                  <a:moveTo>
                    <a:pt x="4200" y="0"/>
                  </a:moveTo>
                  <a:cubicBezTo>
                    <a:pt x="3565" y="0"/>
                    <a:pt x="2927" y="74"/>
                    <a:pt x="2302" y="203"/>
                  </a:cubicBezTo>
                  <a:cubicBezTo>
                    <a:pt x="1335" y="436"/>
                    <a:pt x="501" y="1037"/>
                    <a:pt x="0" y="1871"/>
                  </a:cubicBezTo>
                  <a:lnTo>
                    <a:pt x="467" y="1404"/>
                  </a:lnTo>
                  <a:lnTo>
                    <a:pt x="467" y="1404"/>
                  </a:lnTo>
                  <a:cubicBezTo>
                    <a:pt x="101" y="3539"/>
                    <a:pt x="701" y="5707"/>
                    <a:pt x="2102" y="7308"/>
                  </a:cubicBezTo>
                  <a:cubicBezTo>
                    <a:pt x="3536" y="8909"/>
                    <a:pt x="5404" y="10010"/>
                    <a:pt x="7506" y="10477"/>
                  </a:cubicBezTo>
                  <a:cubicBezTo>
                    <a:pt x="7472" y="11177"/>
                    <a:pt x="7639" y="11845"/>
                    <a:pt x="7939" y="12478"/>
                  </a:cubicBezTo>
                  <a:lnTo>
                    <a:pt x="7906" y="12545"/>
                  </a:lnTo>
                  <a:lnTo>
                    <a:pt x="8040" y="12612"/>
                  </a:lnTo>
                  <a:cubicBezTo>
                    <a:pt x="8140" y="12845"/>
                    <a:pt x="8306" y="13045"/>
                    <a:pt x="8473" y="13246"/>
                  </a:cubicBezTo>
                  <a:cubicBezTo>
                    <a:pt x="8707" y="13512"/>
                    <a:pt x="8974" y="13746"/>
                    <a:pt x="9274" y="13946"/>
                  </a:cubicBezTo>
                  <a:cubicBezTo>
                    <a:pt x="9674" y="14813"/>
                    <a:pt x="9674" y="15814"/>
                    <a:pt x="9274" y="16648"/>
                  </a:cubicBezTo>
                  <a:cubicBezTo>
                    <a:pt x="8740" y="17615"/>
                    <a:pt x="7706" y="18316"/>
                    <a:pt x="7506" y="19383"/>
                  </a:cubicBezTo>
                  <a:cubicBezTo>
                    <a:pt x="7272" y="20584"/>
                    <a:pt x="8173" y="21718"/>
                    <a:pt x="8173" y="22953"/>
                  </a:cubicBezTo>
                  <a:cubicBezTo>
                    <a:pt x="8106" y="23620"/>
                    <a:pt x="7906" y="24220"/>
                    <a:pt x="7539" y="24787"/>
                  </a:cubicBezTo>
                  <a:cubicBezTo>
                    <a:pt x="5338" y="27656"/>
                    <a:pt x="5705" y="30591"/>
                    <a:pt x="6972" y="33994"/>
                  </a:cubicBezTo>
                  <a:cubicBezTo>
                    <a:pt x="7439" y="35228"/>
                    <a:pt x="8173" y="36562"/>
                    <a:pt x="7806" y="37863"/>
                  </a:cubicBezTo>
                  <a:cubicBezTo>
                    <a:pt x="7472" y="39064"/>
                    <a:pt x="6238" y="39898"/>
                    <a:pt x="5838" y="41099"/>
                  </a:cubicBezTo>
                  <a:cubicBezTo>
                    <a:pt x="5304" y="42767"/>
                    <a:pt x="6538" y="44468"/>
                    <a:pt x="7706" y="45769"/>
                  </a:cubicBezTo>
                  <a:cubicBezTo>
                    <a:pt x="10174" y="44668"/>
                    <a:pt x="12743" y="43834"/>
                    <a:pt x="15411" y="43234"/>
                  </a:cubicBezTo>
                  <a:cubicBezTo>
                    <a:pt x="15145" y="42133"/>
                    <a:pt x="15011" y="40999"/>
                    <a:pt x="15011" y="39831"/>
                  </a:cubicBezTo>
                  <a:lnTo>
                    <a:pt x="15011" y="39831"/>
                  </a:lnTo>
                  <a:cubicBezTo>
                    <a:pt x="15294" y="41398"/>
                    <a:pt x="16613" y="42259"/>
                    <a:pt x="17940" y="42259"/>
                  </a:cubicBezTo>
                  <a:cubicBezTo>
                    <a:pt x="18959" y="42259"/>
                    <a:pt x="19984" y="41752"/>
                    <a:pt x="20548" y="40665"/>
                  </a:cubicBezTo>
                  <a:cubicBezTo>
                    <a:pt x="18347" y="39498"/>
                    <a:pt x="17213" y="36929"/>
                    <a:pt x="16913" y="34461"/>
                  </a:cubicBezTo>
                  <a:cubicBezTo>
                    <a:pt x="16646" y="31959"/>
                    <a:pt x="16145" y="30958"/>
                    <a:pt x="16179" y="28456"/>
                  </a:cubicBezTo>
                  <a:cubicBezTo>
                    <a:pt x="16179" y="26188"/>
                    <a:pt x="14077" y="23119"/>
                    <a:pt x="15378" y="20451"/>
                  </a:cubicBezTo>
                  <a:cubicBezTo>
                    <a:pt x="14911" y="18749"/>
                    <a:pt x="14311" y="17115"/>
                    <a:pt x="13577" y="15514"/>
                  </a:cubicBezTo>
                  <a:cubicBezTo>
                    <a:pt x="13143" y="14513"/>
                    <a:pt x="11542" y="11511"/>
                    <a:pt x="11142" y="10510"/>
                  </a:cubicBezTo>
                  <a:cubicBezTo>
                    <a:pt x="11409" y="8676"/>
                    <a:pt x="12743" y="8809"/>
                    <a:pt x="12476" y="6941"/>
                  </a:cubicBezTo>
                  <a:cubicBezTo>
                    <a:pt x="12176" y="4739"/>
                    <a:pt x="11108" y="2505"/>
                    <a:pt x="9240" y="1304"/>
                  </a:cubicBezTo>
                  <a:cubicBezTo>
                    <a:pt x="8006" y="570"/>
                    <a:pt x="6639" y="170"/>
                    <a:pt x="5238" y="69"/>
                  </a:cubicBezTo>
                  <a:cubicBezTo>
                    <a:pt x="4895" y="22"/>
                    <a:pt x="4548" y="0"/>
                    <a:pt x="4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4" name="Google Shape;3223;p76">
              <a:extLst>
                <a:ext uri="{FF2B5EF4-FFF2-40B4-BE49-F238E27FC236}">
                  <a16:creationId xmlns:a16="http://schemas.microsoft.com/office/drawing/2014/main" id="{FB0E09E2-9E24-8B4D-75EC-7231EFF8FBE8}"/>
                </a:ext>
              </a:extLst>
            </p:cNvPr>
            <p:cNvSpPr/>
            <p:nvPr/>
          </p:nvSpPr>
          <p:spPr>
            <a:xfrm>
              <a:off x="3654450" y="1497350"/>
              <a:ext cx="325250" cy="168450"/>
            </a:xfrm>
            <a:custGeom>
              <a:avLst/>
              <a:gdLst/>
              <a:ahLst/>
              <a:cxnLst/>
              <a:rect l="l" t="t" r="r" b="b"/>
              <a:pathLst>
                <a:path w="13010" h="6738" extrusionOk="0">
                  <a:moveTo>
                    <a:pt x="0" y="0"/>
                  </a:moveTo>
                  <a:cubicBezTo>
                    <a:pt x="0" y="67"/>
                    <a:pt x="0" y="134"/>
                    <a:pt x="34" y="201"/>
                  </a:cubicBezTo>
                  <a:cubicBezTo>
                    <a:pt x="34" y="301"/>
                    <a:pt x="67" y="467"/>
                    <a:pt x="134" y="668"/>
                  </a:cubicBezTo>
                  <a:cubicBezTo>
                    <a:pt x="501" y="2135"/>
                    <a:pt x="1268" y="3470"/>
                    <a:pt x="2335" y="4537"/>
                  </a:cubicBezTo>
                  <a:cubicBezTo>
                    <a:pt x="3103" y="5304"/>
                    <a:pt x="4070" y="5938"/>
                    <a:pt x="5104" y="6305"/>
                  </a:cubicBezTo>
                  <a:cubicBezTo>
                    <a:pt x="5917" y="6593"/>
                    <a:pt x="6770" y="6737"/>
                    <a:pt x="7633" y="6737"/>
                  </a:cubicBezTo>
                  <a:cubicBezTo>
                    <a:pt x="7868" y="6737"/>
                    <a:pt x="8104" y="6727"/>
                    <a:pt x="8340" y="6705"/>
                  </a:cubicBezTo>
                  <a:cubicBezTo>
                    <a:pt x="9240" y="6638"/>
                    <a:pt x="10108" y="6438"/>
                    <a:pt x="10942" y="6071"/>
                  </a:cubicBezTo>
                  <a:cubicBezTo>
                    <a:pt x="11509" y="5838"/>
                    <a:pt x="12042" y="5538"/>
                    <a:pt x="12509" y="5171"/>
                  </a:cubicBezTo>
                  <a:cubicBezTo>
                    <a:pt x="12643" y="5071"/>
                    <a:pt x="12776" y="4971"/>
                    <a:pt x="12876" y="4837"/>
                  </a:cubicBezTo>
                  <a:cubicBezTo>
                    <a:pt x="12976" y="4771"/>
                    <a:pt x="13010" y="4737"/>
                    <a:pt x="13010" y="4737"/>
                  </a:cubicBezTo>
                  <a:lnTo>
                    <a:pt x="13010" y="4737"/>
                  </a:lnTo>
                  <a:cubicBezTo>
                    <a:pt x="12343" y="5237"/>
                    <a:pt x="11642" y="5638"/>
                    <a:pt x="10908" y="5971"/>
                  </a:cubicBezTo>
                  <a:cubicBezTo>
                    <a:pt x="10074" y="6305"/>
                    <a:pt x="9207" y="6505"/>
                    <a:pt x="8340" y="6572"/>
                  </a:cubicBezTo>
                  <a:cubicBezTo>
                    <a:pt x="8162" y="6583"/>
                    <a:pt x="7983" y="6588"/>
                    <a:pt x="7804" y="6588"/>
                  </a:cubicBezTo>
                  <a:cubicBezTo>
                    <a:pt x="6907" y="6588"/>
                    <a:pt x="5999" y="6449"/>
                    <a:pt x="5137" y="6171"/>
                  </a:cubicBezTo>
                  <a:cubicBezTo>
                    <a:pt x="4137" y="5771"/>
                    <a:pt x="3203" y="5204"/>
                    <a:pt x="2435" y="4437"/>
                  </a:cubicBezTo>
                  <a:cubicBezTo>
                    <a:pt x="1802" y="3803"/>
                    <a:pt x="1301" y="3103"/>
                    <a:pt x="868" y="2302"/>
                  </a:cubicBezTo>
                  <a:cubicBezTo>
                    <a:pt x="601" y="1768"/>
                    <a:pt x="367" y="1235"/>
                    <a:pt x="201" y="634"/>
                  </a:cubicBezTo>
                  <a:cubicBezTo>
                    <a:pt x="134" y="434"/>
                    <a:pt x="67" y="2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5" name="Google Shape;3224;p76">
              <a:extLst>
                <a:ext uri="{FF2B5EF4-FFF2-40B4-BE49-F238E27FC236}">
                  <a16:creationId xmlns:a16="http://schemas.microsoft.com/office/drawing/2014/main" id="{182B18D8-F684-C4B8-D365-7B8D9D3E4C57}"/>
                </a:ext>
              </a:extLst>
            </p:cNvPr>
            <p:cNvSpPr/>
            <p:nvPr/>
          </p:nvSpPr>
          <p:spPr>
            <a:xfrm>
              <a:off x="3743675" y="1458975"/>
              <a:ext cx="226025" cy="95975"/>
            </a:xfrm>
            <a:custGeom>
              <a:avLst/>
              <a:gdLst/>
              <a:ahLst/>
              <a:cxnLst/>
              <a:rect l="l" t="t" r="r" b="b"/>
              <a:pathLst>
                <a:path w="9041" h="3839" extrusionOk="0">
                  <a:moveTo>
                    <a:pt x="1" y="1"/>
                  </a:moveTo>
                  <a:cubicBezTo>
                    <a:pt x="34" y="134"/>
                    <a:pt x="101" y="268"/>
                    <a:pt x="201" y="368"/>
                  </a:cubicBezTo>
                  <a:cubicBezTo>
                    <a:pt x="401" y="668"/>
                    <a:pt x="634" y="968"/>
                    <a:pt x="901" y="1235"/>
                  </a:cubicBezTo>
                  <a:cubicBezTo>
                    <a:pt x="2435" y="2889"/>
                    <a:pt x="4592" y="3838"/>
                    <a:pt x="6835" y="3838"/>
                  </a:cubicBezTo>
                  <a:cubicBezTo>
                    <a:pt x="7080" y="3838"/>
                    <a:pt x="7326" y="3827"/>
                    <a:pt x="7573" y="3804"/>
                  </a:cubicBezTo>
                  <a:cubicBezTo>
                    <a:pt x="7940" y="3770"/>
                    <a:pt x="8307" y="3704"/>
                    <a:pt x="8673" y="3637"/>
                  </a:cubicBezTo>
                  <a:cubicBezTo>
                    <a:pt x="8807" y="3604"/>
                    <a:pt x="8940" y="3570"/>
                    <a:pt x="9040" y="3503"/>
                  </a:cubicBezTo>
                  <a:cubicBezTo>
                    <a:pt x="9040" y="3500"/>
                    <a:pt x="9036" y="3499"/>
                    <a:pt x="9027" y="3499"/>
                  </a:cubicBezTo>
                  <a:cubicBezTo>
                    <a:pt x="8936" y="3499"/>
                    <a:pt x="8390" y="3643"/>
                    <a:pt x="7539" y="3704"/>
                  </a:cubicBezTo>
                  <a:cubicBezTo>
                    <a:pt x="7386" y="3712"/>
                    <a:pt x="7233" y="3716"/>
                    <a:pt x="7080" y="3716"/>
                  </a:cubicBezTo>
                  <a:cubicBezTo>
                    <a:pt x="4805" y="3716"/>
                    <a:pt x="2593" y="2792"/>
                    <a:pt x="968" y="1135"/>
                  </a:cubicBezTo>
                  <a:cubicBezTo>
                    <a:pt x="334" y="501"/>
                    <a:pt x="34"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6" name="Google Shape;3225;p76">
              <a:extLst>
                <a:ext uri="{FF2B5EF4-FFF2-40B4-BE49-F238E27FC236}">
                  <a16:creationId xmlns:a16="http://schemas.microsoft.com/office/drawing/2014/main" id="{FAC888B3-9C58-0316-E5F0-387EB2258964}"/>
                </a:ext>
              </a:extLst>
            </p:cNvPr>
            <p:cNvSpPr/>
            <p:nvPr/>
          </p:nvSpPr>
          <p:spPr>
            <a:xfrm>
              <a:off x="3905450" y="1577400"/>
              <a:ext cx="74250" cy="37600"/>
            </a:xfrm>
            <a:custGeom>
              <a:avLst/>
              <a:gdLst/>
              <a:ahLst/>
              <a:cxnLst/>
              <a:rect l="l" t="t" r="r" b="b"/>
              <a:pathLst>
                <a:path w="2970" h="1504" extrusionOk="0">
                  <a:moveTo>
                    <a:pt x="2970" y="1"/>
                  </a:moveTo>
                  <a:cubicBezTo>
                    <a:pt x="2536" y="368"/>
                    <a:pt x="2069" y="701"/>
                    <a:pt x="1602" y="968"/>
                  </a:cubicBezTo>
                  <a:cubicBezTo>
                    <a:pt x="1068" y="1202"/>
                    <a:pt x="535" y="1368"/>
                    <a:pt x="1" y="1502"/>
                  </a:cubicBezTo>
                  <a:cubicBezTo>
                    <a:pt x="33" y="1503"/>
                    <a:pt x="66" y="1503"/>
                    <a:pt x="99" y="1503"/>
                  </a:cubicBezTo>
                  <a:cubicBezTo>
                    <a:pt x="1231" y="1503"/>
                    <a:pt x="2321" y="941"/>
                    <a:pt x="2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7" name="Google Shape;3226;p76">
              <a:extLst>
                <a:ext uri="{FF2B5EF4-FFF2-40B4-BE49-F238E27FC236}">
                  <a16:creationId xmlns:a16="http://schemas.microsoft.com/office/drawing/2014/main" id="{EFA6FCBF-0BEB-AF03-EFDF-FDB73D22A306}"/>
                </a:ext>
              </a:extLst>
            </p:cNvPr>
            <p:cNvSpPr/>
            <p:nvPr/>
          </p:nvSpPr>
          <p:spPr>
            <a:xfrm>
              <a:off x="3886275" y="1662475"/>
              <a:ext cx="101775" cy="851450"/>
            </a:xfrm>
            <a:custGeom>
              <a:avLst/>
              <a:gdLst/>
              <a:ahLst/>
              <a:cxnLst/>
              <a:rect l="l" t="t" r="r" b="b"/>
              <a:pathLst>
                <a:path w="4071" h="34058" extrusionOk="0">
                  <a:moveTo>
                    <a:pt x="234" y="0"/>
                  </a:moveTo>
                  <a:lnTo>
                    <a:pt x="234" y="0"/>
                  </a:lnTo>
                  <a:cubicBezTo>
                    <a:pt x="167" y="100"/>
                    <a:pt x="101" y="234"/>
                    <a:pt x="67" y="367"/>
                  </a:cubicBezTo>
                  <a:cubicBezTo>
                    <a:pt x="1" y="734"/>
                    <a:pt x="34" y="1134"/>
                    <a:pt x="167" y="1501"/>
                  </a:cubicBezTo>
                  <a:cubicBezTo>
                    <a:pt x="268" y="1768"/>
                    <a:pt x="401" y="2002"/>
                    <a:pt x="568" y="2235"/>
                  </a:cubicBezTo>
                  <a:cubicBezTo>
                    <a:pt x="768" y="2502"/>
                    <a:pt x="1035" y="2735"/>
                    <a:pt x="1302" y="2936"/>
                  </a:cubicBezTo>
                  <a:cubicBezTo>
                    <a:pt x="1602" y="3136"/>
                    <a:pt x="1902" y="3336"/>
                    <a:pt x="2236" y="3569"/>
                  </a:cubicBezTo>
                  <a:cubicBezTo>
                    <a:pt x="2569" y="3803"/>
                    <a:pt x="2836" y="4136"/>
                    <a:pt x="3070" y="4470"/>
                  </a:cubicBezTo>
                  <a:cubicBezTo>
                    <a:pt x="3503" y="5337"/>
                    <a:pt x="3537" y="6371"/>
                    <a:pt x="3136" y="7239"/>
                  </a:cubicBezTo>
                  <a:cubicBezTo>
                    <a:pt x="2903" y="7739"/>
                    <a:pt x="2603" y="8173"/>
                    <a:pt x="2236" y="8573"/>
                  </a:cubicBezTo>
                  <a:cubicBezTo>
                    <a:pt x="1835" y="9007"/>
                    <a:pt x="1568" y="9540"/>
                    <a:pt x="1468" y="10141"/>
                  </a:cubicBezTo>
                  <a:cubicBezTo>
                    <a:pt x="1468" y="10774"/>
                    <a:pt x="1669" y="11375"/>
                    <a:pt x="2035" y="11875"/>
                  </a:cubicBezTo>
                  <a:cubicBezTo>
                    <a:pt x="2369" y="12409"/>
                    <a:pt x="2836" y="12876"/>
                    <a:pt x="3203" y="13376"/>
                  </a:cubicBezTo>
                  <a:cubicBezTo>
                    <a:pt x="3603" y="13877"/>
                    <a:pt x="3837" y="14511"/>
                    <a:pt x="3903" y="15144"/>
                  </a:cubicBezTo>
                  <a:cubicBezTo>
                    <a:pt x="3903" y="15778"/>
                    <a:pt x="3470" y="16345"/>
                    <a:pt x="3070" y="16846"/>
                  </a:cubicBezTo>
                  <a:cubicBezTo>
                    <a:pt x="2169" y="17880"/>
                    <a:pt x="1635" y="19181"/>
                    <a:pt x="1535" y="20515"/>
                  </a:cubicBezTo>
                  <a:cubicBezTo>
                    <a:pt x="1468" y="21782"/>
                    <a:pt x="1769" y="23050"/>
                    <a:pt x="2436" y="24117"/>
                  </a:cubicBezTo>
                  <a:cubicBezTo>
                    <a:pt x="2736" y="24584"/>
                    <a:pt x="3036" y="25085"/>
                    <a:pt x="3270" y="25585"/>
                  </a:cubicBezTo>
                  <a:cubicBezTo>
                    <a:pt x="3370" y="25852"/>
                    <a:pt x="3436" y="26085"/>
                    <a:pt x="3436" y="26386"/>
                  </a:cubicBezTo>
                  <a:cubicBezTo>
                    <a:pt x="3470" y="26619"/>
                    <a:pt x="3403" y="26886"/>
                    <a:pt x="3303" y="27120"/>
                  </a:cubicBezTo>
                  <a:cubicBezTo>
                    <a:pt x="3103" y="27553"/>
                    <a:pt x="2736" y="27920"/>
                    <a:pt x="2269" y="28120"/>
                  </a:cubicBezTo>
                  <a:cubicBezTo>
                    <a:pt x="1835" y="28354"/>
                    <a:pt x="1468" y="28654"/>
                    <a:pt x="1202" y="29054"/>
                  </a:cubicBezTo>
                  <a:cubicBezTo>
                    <a:pt x="968" y="29421"/>
                    <a:pt x="835" y="29855"/>
                    <a:pt x="868" y="30322"/>
                  </a:cubicBezTo>
                  <a:cubicBezTo>
                    <a:pt x="901" y="30489"/>
                    <a:pt x="935" y="30689"/>
                    <a:pt x="968" y="30889"/>
                  </a:cubicBezTo>
                  <a:cubicBezTo>
                    <a:pt x="1035" y="31089"/>
                    <a:pt x="1068" y="31256"/>
                    <a:pt x="1135" y="31423"/>
                  </a:cubicBezTo>
                  <a:cubicBezTo>
                    <a:pt x="1268" y="31723"/>
                    <a:pt x="1468" y="32023"/>
                    <a:pt x="1735" y="32223"/>
                  </a:cubicBezTo>
                  <a:cubicBezTo>
                    <a:pt x="2002" y="32457"/>
                    <a:pt x="2202" y="32590"/>
                    <a:pt x="2402" y="32757"/>
                  </a:cubicBezTo>
                  <a:cubicBezTo>
                    <a:pt x="2703" y="32990"/>
                    <a:pt x="2903" y="33324"/>
                    <a:pt x="3003" y="33691"/>
                  </a:cubicBezTo>
                  <a:cubicBezTo>
                    <a:pt x="3052" y="33806"/>
                    <a:pt x="3085" y="33896"/>
                    <a:pt x="3106" y="33959"/>
                  </a:cubicBezTo>
                  <a:lnTo>
                    <a:pt x="3106" y="33959"/>
                  </a:lnTo>
                  <a:cubicBezTo>
                    <a:pt x="3104" y="33948"/>
                    <a:pt x="3103" y="33937"/>
                    <a:pt x="3103" y="33924"/>
                  </a:cubicBezTo>
                  <a:cubicBezTo>
                    <a:pt x="3103" y="33858"/>
                    <a:pt x="3070" y="33758"/>
                    <a:pt x="3036" y="33658"/>
                  </a:cubicBezTo>
                  <a:cubicBezTo>
                    <a:pt x="2936" y="33257"/>
                    <a:pt x="2736" y="32924"/>
                    <a:pt x="2436" y="32657"/>
                  </a:cubicBezTo>
                  <a:cubicBezTo>
                    <a:pt x="2236" y="32490"/>
                    <a:pt x="2002" y="32357"/>
                    <a:pt x="1802" y="32156"/>
                  </a:cubicBezTo>
                  <a:cubicBezTo>
                    <a:pt x="1535" y="31956"/>
                    <a:pt x="1368" y="31689"/>
                    <a:pt x="1235" y="31356"/>
                  </a:cubicBezTo>
                  <a:cubicBezTo>
                    <a:pt x="1101" y="31022"/>
                    <a:pt x="1001" y="30655"/>
                    <a:pt x="968" y="30288"/>
                  </a:cubicBezTo>
                  <a:cubicBezTo>
                    <a:pt x="968" y="29888"/>
                    <a:pt x="1068" y="29455"/>
                    <a:pt x="1302" y="29121"/>
                  </a:cubicBezTo>
                  <a:cubicBezTo>
                    <a:pt x="1568" y="28754"/>
                    <a:pt x="1935" y="28454"/>
                    <a:pt x="2336" y="28254"/>
                  </a:cubicBezTo>
                  <a:cubicBezTo>
                    <a:pt x="2836" y="28020"/>
                    <a:pt x="3203" y="27653"/>
                    <a:pt x="3436" y="27153"/>
                  </a:cubicBezTo>
                  <a:cubicBezTo>
                    <a:pt x="3537" y="26919"/>
                    <a:pt x="3603" y="26653"/>
                    <a:pt x="3603" y="26352"/>
                  </a:cubicBezTo>
                  <a:cubicBezTo>
                    <a:pt x="3570" y="26085"/>
                    <a:pt x="3503" y="25785"/>
                    <a:pt x="3403" y="25518"/>
                  </a:cubicBezTo>
                  <a:cubicBezTo>
                    <a:pt x="3170" y="24985"/>
                    <a:pt x="2869" y="24484"/>
                    <a:pt x="2569" y="24017"/>
                  </a:cubicBezTo>
                  <a:cubicBezTo>
                    <a:pt x="1935" y="22950"/>
                    <a:pt x="1635" y="21749"/>
                    <a:pt x="1735" y="20515"/>
                  </a:cubicBezTo>
                  <a:cubicBezTo>
                    <a:pt x="1802" y="19214"/>
                    <a:pt x="2336" y="17946"/>
                    <a:pt x="3203" y="16979"/>
                  </a:cubicBezTo>
                  <a:cubicBezTo>
                    <a:pt x="3436" y="16712"/>
                    <a:pt x="3637" y="16412"/>
                    <a:pt x="3803" y="16145"/>
                  </a:cubicBezTo>
                  <a:cubicBezTo>
                    <a:pt x="3970" y="15845"/>
                    <a:pt x="4070" y="15478"/>
                    <a:pt x="4070" y="15144"/>
                  </a:cubicBezTo>
                  <a:cubicBezTo>
                    <a:pt x="4037" y="14444"/>
                    <a:pt x="3770" y="13810"/>
                    <a:pt x="3336" y="13310"/>
                  </a:cubicBezTo>
                  <a:cubicBezTo>
                    <a:pt x="2969" y="12776"/>
                    <a:pt x="2536" y="12309"/>
                    <a:pt x="2202" y="11809"/>
                  </a:cubicBezTo>
                  <a:cubicBezTo>
                    <a:pt x="1835" y="11308"/>
                    <a:pt x="1669" y="10741"/>
                    <a:pt x="1669" y="10141"/>
                  </a:cubicBezTo>
                  <a:cubicBezTo>
                    <a:pt x="1735" y="9607"/>
                    <a:pt x="2002" y="9073"/>
                    <a:pt x="2369" y="8673"/>
                  </a:cubicBezTo>
                  <a:cubicBezTo>
                    <a:pt x="2736" y="8273"/>
                    <a:pt x="3036" y="7806"/>
                    <a:pt x="3270" y="7305"/>
                  </a:cubicBezTo>
                  <a:cubicBezTo>
                    <a:pt x="3703" y="6371"/>
                    <a:pt x="3670" y="5304"/>
                    <a:pt x="3170" y="4403"/>
                  </a:cubicBezTo>
                  <a:cubicBezTo>
                    <a:pt x="2969" y="4036"/>
                    <a:pt x="2669" y="3736"/>
                    <a:pt x="2302" y="3469"/>
                  </a:cubicBezTo>
                  <a:cubicBezTo>
                    <a:pt x="1969" y="3269"/>
                    <a:pt x="1635" y="3036"/>
                    <a:pt x="1368" y="2835"/>
                  </a:cubicBezTo>
                  <a:cubicBezTo>
                    <a:pt x="1068" y="2669"/>
                    <a:pt x="835" y="2435"/>
                    <a:pt x="634" y="2202"/>
                  </a:cubicBezTo>
                  <a:cubicBezTo>
                    <a:pt x="468" y="1968"/>
                    <a:pt x="334" y="1735"/>
                    <a:pt x="234" y="1468"/>
                  </a:cubicBezTo>
                  <a:cubicBezTo>
                    <a:pt x="101" y="1134"/>
                    <a:pt x="34" y="734"/>
                    <a:pt x="101" y="367"/>
                  </a:cubicBezTo>
                  <a:cubicBezTo>
                    <a:pt x="134" y="234"/>
                    <a:pt x="201" y="100"/>
                    <a:pt x="234" y="0"/>
                  </a:cubicBezTo>
                  <a:close/>
                  <a:moveTo>
                    <a:pt x="3106" y="33959"/>
                  </a:moveTo>
                  <a:cubicBezTo>
                    <a:pt x="3110" y="33980"/>
                    <a:pt x="3117" y="33998"/>
                    <a:pt x="3123" y="34013"/>
                  </a:cubicBezTo>
                  <a:lnTo>
                    <a:pt x="3123" y="34013"/>
                  </a:lnTo>
                  <a:cubicBezTo>
                    <a:pt x="3119" y="33998"/>
                    <a:pt x="3113" y="33980"/>
                    <a:pt x="3106" y="33959"/>
                  </a:cubicBezTo>
                  <a:close/>
                  <a:moveTo>
                    <a:pt x="3123" y="34013"/>
                  </a:moveTo>
                  <a:cubicBezTo>
                    <a:pt x="3132" y="34042"/>
                    <a:pt x="3136" y="34058"/>
                    <a:pt x="3136" y="34058"/>
                  </a:cubicBezTo>
                  <a:cubicBezTo>
                    <a:pt x="3136" y="34044"/>
                    <a:pt x="3130" y="34030"/>
                    <a:pt x="3123" y="3401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8" name="Google Shape;3227;p76">
              <a:extLst>
                <a:ext uri="{FF2B5EF4-FFF2-40B4-BE49-F238E27FC236}">
                  <a16:creationId xmlns:a16="http://schemas.microsoft.com/office/drawing/2014/main" id="{9A7712F0-8FE8-A1F8-3EED-60BD716F6D7B}"/>
                </a:ext>
              </a:extLst>
            </p:cNvPr>
            <p:cNvSpPr/>
            <p:nvPr/>
          </p:nvSpPr>
          <p:spPr>
            <a:xfrm>
              <a:off x="3671125" y="1458150"/>
              <a:ext cx="310250" cy="196900"/>
            </a:xfrm>
            <a:custGeom>
              <a:avLst/>
              <a:gdLst/>
              <a:ahLst/>
              <a:cxnLst/>
              <a:rect l="l" t="t" r="r" b="b"/>
              <a:pathLst>
                <a:path w="12410" h="7876" extrusionOk="0">
                  <a:moveTo>
                    <a:pt x="34" y="1"/>
                  </a:moveTo>
                  <a:cubicBezTo>
                    <a:pt x="1" y="1"/>
                    <a:pt x="201" y="167"/>
                    <a:pt x="468" y="501"/>
                  </a:cubicBezTo>
                  <a:cubicBezTo>
                    <a:pt x="801" y="1001"/>
                    <a:pt x="1101" y="1568"/>
                    <a:pt x="1301" y="2135"/>
                  </a:cubicBezTo>
                  <a:cubicBezTo>
                    <a:pt x="1568" y="2836"/>
                    <a:pt x="1835" y="3737"/>
                    <a:pt x="2269" y="4704"/>
                  </a:cubicBezTo>
                  <a:cubicBezTo>
                    <a:pt x="2469" y="5204"/>
                    <a:pt x="2769" y="5638"/>
                    <a:pt x="3136" y="6072"/>
                  </a:cubicBezTo>
                  <a:cubicBezTo>
                    <a:pt x="3536" y="6505"/>
                    <a:pt x="4003" y="6872"/>
                    <a:pt x="4537" y="7139"/>
                  </a:cubicBezTo>
                  <a:cubicBezTo>
                    <a:pt x="5482" y="7611"/>
                    <a:pt x="6546" y="7876"/>
                    <a:pt x="7616" y="7876"/>
                  </a:cubicBezTo>
                  <a:cubicBezTo>
                    <a:pt x="7679" y="7876"/>
                    <a:pt x="7743" y="7875"/>
                    <a:pt x="7806" y="7873"/>
                  </a:cubicBezTo>
                  <a:cubicBezTo>
                    <a:pt x="8740" y="7873"/>
                    <a:pt x="9641" y="7673"/>
                    <a:pt x="10475" y="7239"/>
                  </a:cubicBezTo>
                  <a:cubicBezTo>
                    <a:pt x="11008" y="6972"/>
                    <a:pt x="11542" y="6605"/>
                    <a:pt x="11976" y="6172"/>
                  </a:cubicBezTo>
                  <a:cubicBezTo>
                    <a:pt x="12076" y="6038"/>
                    <a:pt x="12209" y="5905"/>
                    <a:pt x="12309" y="5771"/>
                  </a:cubicBezTo>
                  <a:cubicBezTo>
                    <a:pt x="12343" y="5738"/>
                    <a:pt x="12376" y="5705"/>
                    <a:pt x="12409" y="5638"/>
                  </a:cubicBezTo>
                  <a:lnTo>
                    <a:pt x="12409" y="5638"/>
                  </a:lnTo>
                  <a:cubicBezTo>
                    <a:pt x="12376" y="5638"/>
                    <a:pt x="12243" y="5838"/>
                    <a:pt x="11942" y="6105"/>
                  </a:cubicBezTo>
                  <a:cubicBezTo>
                    <a:pt x="10808" y="7139"/>
                    <a:pt x="9341" y="7739"/>
                    <a:pt x="7839" y="7739"/>
                  </a:cubicBezTo>
                  <a:cubicBezTo>
                    <a:pt x="6705" y="7739"/>
                    <a:pt x="5638" y="7473"/>
                    <a:pt x="4637" y="6972"/>
                  </a:cubicBezTo>
                  <a:cubicBezTo>
                    <a:pt x="4137" y="6705"/>
                    <a:pt x="3670" y="6372"/>
                    <a:pt x="3303" y="5938"/>
                  </a:cubicBezTo>
                  <a:cubicBezTo>
                    <a:pt x="2936" y="5538"/>
                    <a:pt x="2636" y="5104"/>
                    <a:pt x="2436" y="4604"/>
                  </a:cubicBezTo>
                  <a:cubicBezTo>
                    <a:pt x="2002" y="3703"/>
                    <a:pt x="1735" y="2803"/>
                    <a:pt x="1435" y="2069"/>
                  </a:cubicBezTo>
                  <a:cubicBezTo>
                    <a:pt x="1201" y="1502"/>
                    <a:pt x="901" y="968"/>
                    <a:pt x="534" y="468"/>
                  </a:cubicBezTo>
                  <a:cubicBezTo>
                    <a:pt x="401" y="334"/>
                    <a:pt x="301" y="234"/>
                    <a:pt x="167" y="101"/>
                  </a:cubicBezTo>
                  <a:cubicBezTo>
                    <a:pt x="134" y="67"/>
                    <a:pt x="101" y="34"/>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9" name="Google Shape;3228;p76">
              <a:extLst>
                <a:ext uri="{FF2B5EF4-FFF2-40B4-BE49-F238E27FC236}">
                  <a16:creationId xmlns:a16="http://schemas.microsoft.com/office/drawing/2014/main" id="{1B4CDDCA-64B5-F1B8-30B5-3FC3A5A835FB}"/>
                </a:ext>
              </a:extLst>
            </p:cNvPr>
            <p:cNvSpPr/>
            <p:nvPr/>
          </p:nvSpPr>
          <p:spPr>
            <a:xfrm>
              <a:off x="2730450" y="3455950"/>
              <a:ext cx="160975" cy="6475"/>
            </a:xfrm>
            <a:custGeom>
              <a:avLst/>
              <a:gdLst/>
              <a:ahLst/>
              <a:cxnLst/>
              <a:rect l="l" t="t" r="r" b="b"/>
              <a:pathLst>
                <a:path w="6439" h="259" extrusionOk="0">
                  <a:moveTo>
                    <a:pt x="2447" y="0"/>
                  </a:moveTo>
                  <a:cubicBezTo>
                    <a:pt x="1632" y="0"/>
                    <a:pt x="816" y="44"/>
                    <a:pt x="1" y="146"/>
                  </a:cubicBezTo>
                  <a:cubicBezTo>
                    <a:pt x="801" y="221"/>
                    <a:pt x="1602" y="258"/>
                    <a:pt x="2402" y="258"/>
                  </a:cubicBezTo>
                  <a:cubicBezTo>
                    <a:pt x="2669" y="258"/>
                    <a:pt x="2936" y="254"/>
                    <a:pt x="3203" y="246"/>
                  </a:cubicBezTo>
                  <a:cubicBezTo>
                    <a:pt x="3470" y="254"/>
                    <a:pt x="3737" y="258"/>
                    <a:pt x="4004" y="258"/>
                  </a:cubicBezTo>
                  <a:cubicBezTo>
                    <a:pt x="4806" y="258"/>
                    <a:pt x="5613" y="221"/>
                    <a:pt x="6439" y="146"/>
                  </a:cubicBezTo>
                  <a:cubicBezTo>
                    <a:pt x="5598" y="44"/>
                    <a:pt x="4776" y="0"/>
                    <a:pt x="3959" y="0"/>
                  </a:cubicBezTo>
                  <a:cubicBezTo>
                    <a:pt x="3707" y="0"/>
                    <a:pt x="3455" y="5"/>
                    <a:pt x="3203" y="12"/>
                  </a:cubicBezTo>
                  <a:cubicBezTo>
                    <a:pt x="2951" y="5"/>
                    <a:pt x="2699" y="0"/>
                    <a:pt x="2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0" name="Google Shape;3229;p76">
              <a:extLst>
                <a:ext uri="{FF2B5EF4-FFF2-40B4-BE49-F238E27FC236}">
                  <a16:creationId xmlns:a16="http://schemas.microsoft.com/office/drawing/2014/main" id="{705DB408-5DAB-B278-C075-341C0AEB5A9C}"/>
                </a:ext>
              </a:extLst>
            </p:cNvPr>
            <p:cNvSpPr/>
            <p:nvPr/>
          </p:nvSpPr>
          <p:spPr>
            <a:xfrm>
              <a:off x="2972300" y="3203575"/>
              <a:ext cx="7525" cy="191000"/>
            </a:xfrm>
            <a:custGeom>
              <a:avLst/>
              <a:gdLst/>
              <a:ahLst/>
              <a:cxnLst/>
              <a:rect l="l" t="t" r="r" b="b"/>
              <a:pathLst>
                <a:path w="301" h="7640" extrusionOk="0">
                  <a:moveTo>
                    <a:pt x="167" y="0"/>
                  </a:moveTo>
                  <a:cubicBezTo>
                    <a:pt x="67" y="1268"/>
                    <a:pt x="0" y="2535"/>
                    <a:pt x="67" y="3803"/>
                  </a:cubicBezTo>
                  <a:cubicBezTo>
                    <a:pt x="0" y="5071"/>
                    <a:pt x="67" y="6371"/>
                    <a:pt x="167" y="7639"/>
                  </a:cubicBezTo>
                  <a:cubicBezTo>
                    <a:pt x="267" y="6371"/>
                    <a:pt x="300" y="5071"/>
                    <a:pt x="267" y="3803"/>
                  </a:cubicBezTo>
                  <a:cubicBezTo>
                    <a:pt x="300" y="2535"/>
                    <a:pt x="267" y="1268"/>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1" name="Google Shape;3230;p76">
              <a:extLst>
                <a:ext uri="{FF2B5EF4-FFF2-40B4-BE49-F238E27FC236}">
                  <a16:creationId xmlns:a16="http://schemas.microsoft.com/office/drawing/2014/main" id="{DBBAE174-C2A6-4684-845D-F97B482C2EFC}"/>
                </a:ext>
              </a:extLst>
            </p:cNvPr>
            <p:cNvSpPr/>
            <p:nvPr/>
          </p:nvSpPr>
          <p:spPr>
            <a:xfrm>
              <a:off x="3067350" y="3450100"/>
              <a:ext cx="160975" cy="6000"/>
            </a:xfrm>
            <a:custGeom>
              <a:avLst/>
              <a:gdLst/>
              <a:ahLst/>
              <a:cxnLst/>
              <a:rect l="l" t="t" r="r" b="b"/>
              <a:pathLst>
                <a:path w="6439" h="240" extrusionOk="0">
                  <a:moveTo>
                    <a:pt x="2403" y="0"/>
                  </a:moveTo>
                  <a:cubicBezTo>
                    <a:pt x="1602" y="0"/>
                    <a:pt x="802" y="38"/>
                    <a:pt x="1" y="113"/>
                  </a:cubicBezTo>
                  <a:cubicBezTo>
                    <a:pt x="802" y="188"/>
                    <a:pt x="1602" y="226"/>
                    <a:pt x="2403" y="226"/>
                  </a:cubicBezTo>
                  <a:cubicBezTo>
                    <a:pt x="2670" y="226"/>
                    <a:pt x="2936" y="221"/>
                    <a:pt x="3203" y="213"/>
                  </a:cubicBezTo>
                  <a:cubicBezTo>
                    <a:pt x="3501" y="232"/>
                    <a:pt x="3799" y="240"/>
                    <a:pt x="4098" y="240"/>
                  </a:cubicBezTo>
                  <a:cubicBezTo>
                    <a:pt x="4869" y="240"/>
                    <a:pt x="5645" y="185"/>
                    <a:pt x="6439" y="113"/>
                  </a:cubicBezTo>
                  <a:cubicBezTo>
                    <a:pt x="5613" y="38"/>
                    <a:pt x="4806" y="0"/>
                    <a:pt x="4004" y="0"/>
                  </a:cubicBezTo>
                  <a:cubicBezTo>
                    <a:pt x="3737" y="0"/>
                    <a:pt x="3470" y="5"/>
                    <a:pt x="3203" y="13"/>
                  </a:cubicBezTo>
                  <a:cubicBezTo>
                    <a:pt x="2936" y="5"/>
                    <a:pt x="2670" y="0"/>
                    <a:pt x="24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2" name="Google Shape;3231;p76">
              <a:extLst>
                <a:ext uri="{FF2B5EF4-FFF2-40B4-BE49-F238E27FC236}">
                  <a16:creationId xmlns:a16="http://schemas.microsoft.com/office/drawing/2014/main" id="{A774F6F2-920F-4C6C-29F5-3ED499B1E24C}"/>
                </a:ext>
              </a:extLst>
            </p:cNvPr>
            <p:cNvSpPr/>
            <p:nvPr/>
          </p:nvSpPr>
          <p:spPr>
            <a:xfrm>
              <a:off x="2978125" y="3517950"/>
              <a:ext cx="7525" cy="191000"/>
            </a:xfrm>
            <a:custGeom>
              <a:avLst/>
              <a:gdLst/>
              <a:ahLst/>
              <a:cxnLst/>
              <a:rect l="l" t="t" r="r" b="b"/>
              <a:pathLst>
                <a:path w="301" h="7640" extrusionOk="0">
                  <a:moveTo>
                    <a:pt x="168" y="1"/>
                  </a:moveTo>
                  <a:cubicBezTo>
                    <a:pt x="34" y="1268"/>
                    <a:pt x="1" y="2536"/>
                    <a:pt x="34" y="3804"/>
                  </a:cubicBezTo>
                  <a:cubicBezTo>
                    <a:pt x="1" y="5071"/>
                    <a:pt x="34" y="6372"/>
                    <a:pt x="168" y="7640"/>
                  </a:cubicBezTo>
                  <a:cubicBezTo>
                    <a:pt x="268" y="6372"/>
                    <a:pt x="301" y="5071"/>
                    <a:pt x="268" y="3804"/>
                  </a:cubicBezTo>
                  <a:cubicBezTo>
                    <a:pt x="301" y="2536"/>
                    <a:pt x="268" y="1268"/>
                    <a:pt x="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3" name="Google Shape;3232;p76">
              <a:extLst>
                <a:ext uri="{FF2B5EF4-FFF2-40B4-BE49-F238E27FC236}">
                  <a16:creationId xmlns:a16="http://schemas.microsoft.com/office/drawing/2014/main" id="{C1FDFC11-446F-9EAA-9981-82BA0EB5A08A}"/>
                </a:ext>
              </a:extLst>
            </p:cNvPr>
            <p:cNvSpPr/>
            <p:nvPr/>
          </p:nvSpPr>
          <p:spPr>
            <a:xfrm>
              <a:off x="3054025" y="3518800"/>
              <a:ext cx="57550" cy="80075"/>
            </a:xfrm>
            <a:custGeom>
              <a:avLst/>
              <a:gdLst/>
              <a:ahLst/>
              <a:cxnLst/>
              <a:rect l="l" t="t" r="r" b="b"/>
              <a:pathLst>
                <a:path w="2302" h="3203" extrusionOk="0">
                  <a:moveTo>
                    <a:pt x="0" y="0"/>
                  </a:moveTo>
                  <a:lnTo>
                    <a:pt x="0" y="0"/>
                  </a:lnTo>
                  <a:cubicBezTo>
                    <a:pt x="300" y="601"/>
                    <a:pt x="634" y="1168"/>
                    <a:pt x="1068" y="1668"/>
                  </a:cubicBezTo>
                  <a:cubicBezTo>
                    <a:pt x="1401" y="2235"/>
                    <a:pt x="1835" y="2736"/>
                    <a:pt x="2302" y="3203"/>
                  </a:cubicBezTo>
                  <a:cubicBezTo>
                    <a:pt x="2002" y="2602"/>
                    <a:pt x="1668" y="2068"/>
                    <a:pt x="1234" y="1535"/>
                  </a:cubicBezTo>
                  <a:cubicBezTo>
                    <a:pt x="868" y="1001"/>
                    <a:pt x="467" y="467"/>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4" name="Google Shape;3233;p76">
              <a:extLst>
                <a:ext uri="{FF2B5EF4-FFF2-40B4-BE49-F238E27FC236}">
                  <a16:creationId xmlns:a16="http://schemas.microsoft.com/office/drawing/2014/main" id="{F58DEA67-AEB9-BD8D-5A00-B68DFD3183AE}"/>
                </a:ext>
              </a:extLst>
            </p:cNvPr>
            <p:cNvSpPr/>
            <p:nvPr/>
          </p:nvSpPr>
          <p:spPr>
            <a:xfrm>
              <a:off x="3045675" y="3309475"/>
              <a:ext cx="58400" cy="70075"/>
            </a:xfrm>
            <a:custGeom>
              <a:avLst/>
              <a:gdLst/>
              <a:ahLst/>
              <a:cxnLst/>
              <a:rect l="l" t="t" r="r" b="b"/>
              <a:pathLst>
                <a:path w="2336" h="2803" extrusionOk="0">
                  <a:moveTo>
                    <a:pt x="2336" y="1"/>
                  </a:moveTo>
                  <a:lnTo>
                    <a:pt x="2336" y="1"/>
                  </a:lnTo>
                  <a:cubicBezTo>
                    <a:pt x="1869" y="368"/>
                    <a:pt x="1468" y="835"/>
                    <a:pt x="1101" y="1335"/>
                  </a:cubicBezTo>
                  <a:cubicBezTo>
                    <a:pt x="668" y="1769"/>
                    <a:pt x="301" y="2269"/>
                    <a:pt x="1" y="2803"/>
                  </a:cubicBezTo>
                  <a:cubicBezTo>
                    <a:pt x="468" y="2402"/>
                    <a:pt x="868" y="1935"/>
                    <a:pt x="1235" y="1468"/>
                  </a:cubicBezTo>
                  <a:cubicBezTo>
                    <a:pt x="1669" y="1001"/>
                    <a:pt x="2035" y="534"/>
                    <a:pt x="2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5" name="Google Shape;3234;p76">
              <a:extLst>
                <a:ext uri="{FF2B5EF4-FFF2-40B4-BE49-F238E27FC236}">
                  <a16:creationId xmlns:a16="http://schemas.microsoft.com/office/drawing/2014/main" id="{FFC6E0F3-60C2-EB5E-6D78-7A746C1BC8DE}"/>
                </a:ext>
              </a:extLst>
            </p:cNvPr>
            <p:cNvSpPr/>
            <p:nvPr/>
          </p:nvSpPr>
          <p:spPr>
            <a:xfrm>
              <a:off x="2863875" y="3327825"/>
              <a:ext cx="55900" cy="55075"/>
            </a:xfrm>
            <a:custGeom>
              <a:avLst/>
              <a:gdLst/>
              <a:ahLst/>
              <a:cxnLst/>
              <a:rect l="l" t="t" r="r" b="b"/>
              <a:pathLst>
                <a:path w="2236" h="2203" extrusionOk="0">
                  <a:moveTo>
                    <a:pt x="1" y="0"/>
                  </a:moveTo>
                  <a:lnTo>
                    <a:pt x="1" y="0"/>
                  </a:lnTo>
                  <a:cubicBezTo>
                    <a:pt x="301" y="434"/>
                    <a:pt x="635" y="834"/>
                    <a:pt x="1035" y="1201"/>
                  </a:cubicBezTo>
                  <a:cubicBezTo>
                    <a:pt x="1402" y="1568"/>
                    <a:pt x="1802" y="1935"/>
                    <a:pt x="2236" y="2202"/>
                  </a:cubicBezTo>
                  <a:cubicBezTo>
                    <a:pt x="1936" y="1768"/>
                    <a:pt x="1602" y="1368"/>
                    <a:pt x="1202" y="1035"/>
                  </a:cubicBezTo>
                  <a:cubicBezTo>
                    <a:pt x="835" y="634"/>
                    <a:pt x="434" y="301"/>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6" name="Google Shape;3235;p76">
              <a:extLst>
                <a:ext uri="{FF2B5EF4-FFF2-40B4-BE49-F238E27FC236}">
                  <a16:creationId xmlns:a16="http://schemas.microsoft.com/office/drawing/2014/main" id="{8D2A6A48-FF0E-1120-BBA8-48371A62DC45}"/>
                </a:ext>
              </a:extLst>
            </p:cNvPr>
            <p:cNvSpPr/>
            <p:nvPr/>
          </p:nvSpPr>
          <p:spPr>
            <a:xfrm>
              <a:off x="2858875" y="3511300"/>
              <a:ext cx="54225" cy="69225"/>
            </a:xfrm>
            <a:custGeom>
              <a:avLst/>
              <a:gdLst/>
              <a:ahLst/>
              <a:cxnLst/>
              <a:rect l="l" t="t" r="r" b="b"/>
              <a:pathLst>
                <a:path w="2169" h="2769" extrusionOk="0">
                  <a:moveTo>
                    <a:pt x="2169" y="0"/>
                  </a:moveTo>
                  <a:lnTo>
                    <a:pt x="2169" y="0"/>
                  </a:lnTo>
                  <a:cubicBezTo>
                    <a:pt x="1702" y="400"/>
                    <a:pt x="1335" y="834"/>
                    <a:pt x="1001" y="1301"/>
                  </a:cubicBezTo>
                  <a:cubicBezTo>
                    <a:pt x="601" y="1768"/>
                    <a:pt x="268" y="2235"/>
                    <a:pt x="1" y="2769"/>
                  </a:cubicBezTo>
                  <a:cubicBezTo>
                    <a:pt x="434" y="2368"/>
                    <a:pt x="835" y="1935"/>
                    <a:pt x="1168" y="1434"/>
                  </a:cubicBezTo>
                  <a:cubicBezTo>
                    <a:pt x="1568" y="1001"/>
                    <a:pt x="1902" y="534"/>
                    <a:pt x="21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7" name="Google Shape;3236;p76">
              <a:extLst>
                <a:ext uri="{FF2B5EF4-FFF2-40B4-BE49-F238E27FC236}">
                  <a16:creationId xmlns:a16="http://schemas.microsoft.com/office/drawing/2014/main" id="{0C0AB102-CD12-ABA7-2950-12ECC7BEE066}"/>
                </a:ext>
              </a:extLst>
            </p:cNvPr>
            <p:cNvSpPr/>
            <p:nvPr/>
          </p:nvSpPr>
          <p:spPr>
            <a:xfrm>
              <a:off x="5695900" y="2066100"/>
              <a:ext cx="60075" cy="5025"/>
            </a:xfrm>
            <a:custGeom>
              <a:avLst/>
              <a:gdLst/>
              <a:ahLst/>
              <a:cxnLst/>
              <a:rect l="l" t="t" r="r" b="b"/>
              <a:pathLst>
                <a:path w="2403" h="201" extrusionOk="0">
                  <a:moveTo>
                    <a:pt x="1202" y="0"/>
                  </a:moveTo>
                  <a:cubicBezTo>
                    <a:pt x="801" y="0"/>
                    <a:pt x="401" y="33"/>
                    <a:pt x="1" y="100"/>
                  </a:cubicBezTo>
                  <a:cubicBezTo>
                    <a:pt x="401" y="167"/>
                    <a:pt x="801" y="200"/>
                    <a:pt x="1202" y="200"/>
                  </a:cubicBezTo>
                  <a:cubicBezTo>
                    <a:pt x="1602" y="200"/>
                    <a:pt x="2002" y="167"/>
                    <a:pt x="2402" y="100"/>
                  </a:cubicBezTo>
                  <a:cubicBezTo>
                    <a:pt x="2002" y="33"/>
                    <a:pt x="1602" y="0"/>
                    <a:pt x="12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8" name="Google Shape;3237;p76">
              <a:extLst>
                <a:ext uri="{FF2B5EF4-FFF2-40B4-BE49-F238E27FC236}">
                  <a16:creationId xmlns:a16="http://schemas.microsoft.com/office/drawing/2014/main" id="{4C79466F-660F-1DA8-3D0B-9EDB4AC764AC}"/>
                </a:ext>
              </a:extLst>
            </p:cNvPr>
            <p:cNvSpPr/>
            <p:nvPr/>
          </p:nvSpPr>
          <p:spPr>
            <a:xfrm>
              <a:off x="5784300" y="1972700"/>
              <a:ext cx="7525" cy="71725"/>
            </a:xfrm>
            <a:custGeom>
              <a:avLst/>
              <a:gdLst/>
              <a:ahLst/>
              <a:cxnLst/>
              <a:rect l="l" t="t" r="r" b="b"/>
              <a:pathLst>
                <a:path w="301" h="2869" extrusionOk="0">
                  <a:moveTo>
                    <a:pt x="167" y="0"/>
                  </a:moveTo>
                  <a:cubicBezTo>
                    <a:pt x="34" y="467"/>
                    <a:pt x="1" y="967"/>
                    <a:pt x="34" y="1434"/>
                  </a:cubicBezTo>
                  <a:cubicBezTo>
                    <a:pt x="1" y="1935"/>
                    <a:pt x="34" y="2402"/>
                    <a:pt x="167" y="2869"/>
                  </a:cubicBezTo>
                  <a:cubicBezTo>
                    <a:pt x="301" y="1935"/>
                    <a:pt x="301" y="967"/>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9" name="Google Shape;3238;p76">
              <a:extLst>
                <a:ext uri="{FF2B5EF4-FFF2-40B4-BE49-F238E27FC236}">
                  <a16:creationId xmlns:a16="http://schemas.microsoft.com/office/drawing/2014/main" id="{A8D34C2F-E2A2-C979-7652-19BDE1ABE2A7}"/>
                </a:ext>
              </a:extLst>
            </p:cNvPr>
            <p:cNvSpPr/>
            <p:nvPr/>
          </p:nvSpPr>
          <p:spPr>
            <a:xfrm>
              <a:off x="5821825" y="2063575"/>
              <a:ext cx="60900" cy="5675"/>
            </a:xfrm>
            <a:custGeom>
              <a:avLst/>
              <a:gdLst/>
              <a:ahLst/>
              <a:cxnLst/>
              <a:rect l="l" t="t" r="r" b="b"/>
              <a:pathLst>
                <a:path w="2436" h="227" extrusionOk="0">
                  <a:moveTo>
                    <a:pt x="1218" y="1"/>
                  </a:moveTo>
                  <a:cubicBezTo>
                    <a:pt x="810" y="1"/>
                    <a:pt x="401" y="34"/>
                    <a:pt x="1" y="101"/>
                  </a:cubicBezTo>
                  <a:cubicBezTo>
                    <a:pt x="401" y="184"/>
                    <a:pt x="810" y="226"/>
                    <a:pt x="1218" y="226"/>
                  </a:cubicBezTo>
                  <a:cubicBezTo>
                    <a:pt x="1627" y="226"/>
                    <a:pt x="2035" y="184"/>
                    <a:pt x="2436" y="101"/>
                  </a:cubicBezTo>
                  <a:cubicBezTo>
                    <a:pt x="2035" y="34"/>
                    <a:pt x="1627" y="1"/>
                    <a:pt x="1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0" name="Google Shape;3239;p76">
              <a:extLst>
                <a:ext uri="{FF2B5EF4-FFF2-40B4-BE49-F238E27FC236}">
                  <a16:creationId xmlns:a16="http://schemas.microsoft.com/office/drawing/2014/main" id="{80DB9A87-2D15-C5FA-BEDA-B47FBCC6898C}"/>
                </a:ext>
              </a:extLst>
            </p:cNvPr>
            <p:cNvSpPr/>
            <p:nvPr/>
          </p:nvSpPr>
          <p:spPr>
            <a:xfrm>
              <a:off x="5786800" y="2091100"/>
              <a:ext cx="6700" cy="70925"/>
            </a:xfrm>
            <a:custGeom>
              <a:avLst/>
              <a:gdLst/>
              <a:ahLst/>
              <a:cxnLst/>
              <a:rect l="l" t="t" r="r" b="b"/>
              <a:pathLst>
                <a:path w="268" h="2837" extrusionOk="0">
                  <a:moveTo>
                    <a:pt x="134" y="1"/>
                  </a:moveTo>
                  <a:cubicBezTo>
                    <a:pt x="1" y="935"/>
                    <a:pt x="1" y="1902"/>
                    <a:pt x="134" y="2836"/>
                  </a:cubicBezTo>
                  <a:cubicBezTo>
                    <a:pt x="267" y="1902"/>
                    <a:pt x="267" y="935"/>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1" name="Google Shape;3240;p76">
              <a:extLst>
                <a:ext uri="{FF2B5EF4-FFF2-40B4-BE49-F238E27FC236}">
                  <a16:creationId xmlns:a16="http://schemas.microsoft.com/office/drawing/2014/main" id="{481C4BFC-13EC-8AD4-CFF8-E96F0CCDB279}"/>
                </a:ext>
              </a:extLst>
            </p:cNvPr>
            <p:cNvSpPr/>
            <p:nvPr/>
          </p:nvSpPr>
          <p:spPr>
            <a:xfrm>
              <a:off x="5816825" y="2091025"/>
              <a:ext cx="23375" cy="30200"/>
            </a:xfrm>
            <a:custGeom>
              <a:avLst/>
              <a:gdLst/>
              <a:ahLst/>
              <a:cxnLst/>
              <a:rect l="l" t="t" r="r" b="b"/>
              <a:pathLst>
                <a:path w="935" h="1208" extrusionOk="0">
                  <a:moveTo>
                    <a:pt x="49" y="1"/>
                  </a:moveTo>
                  <a:cubicBezTo>
                    <a:pt x="43" y="1"/>
                    <a:pt x="38" y="2"/>
                    <a:pt x="34" y="4"/>
                  </a:cubicBezTo>
                  <a:cubicBezTo>
                    <a:pt x="0" y="37"/>
                    <a:pt x="134" y="337"/>
                    <a:pt x="401" y="671"/>
                  </a:cubicBezTo>
                  <a:cubicBezTo>
                    <a:pt x="619" y="983"/>
                    <a:pt x="838" y="1208"/>
                    <a:pt x="892" y="1208"/>
                  </a:cubicBezTo>
                  <a:cubicBezTo>
                    <a:pt x="896" y="1208"/>
                    <a:pt x="899" y="1207"/>
                    <a:pt x="901" y="1205"/>
                  </a:cubicBezTo>
                  <a:cubicBezTo>
                    <a:pt x="934" y="1171"/>
                    <a:pt x="801" y="871"/>
                    <a:pt x="568" y="537"/>
                  </a:cubicBezTo>
                  <a:cubicBezTo>
                    <a:pt x="349" y="225"/>
                    <a:pt x="130"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2" name="Google Shape;3241;p76">
              <a:extLst>
                <a:ext uri="{FF2B5EF4-FFF2-40B4-BE49-F238E27FC236}">
                  <a16:creationId xmlns:a16="http://schemas.microsoft.com/office/drawing/2014/main" id="{13EAD399-6E22-574D-D313-FA19B832C649}"/>
                </a:ext>
              </a:extLst>
            </p:cNvPr>
            <p:cNvSpPr/>
            <p:nvPr/>
          </p:nvSpPr>
          <p:spPr>
            <a:xfrm>
              <a:off x="5812650" y="2012625"/>
              <a:ext cx="24225" cy="26050"/>
            </a:xfrm>
            <a:custGeom>
              <a:avLst/>
              <a:gdLst/>
              <a:ahLst/>
              <a:cxnLst/>
              <a:rect l="l" t="t" r="r" b="b"/>
              <a:pathLst>
                <a:path w="969" h="1042" extrusionOk="0">
                  <a:moveTo>
                    <a:pt x="924" y="1"/>
                  </a:moveTo>
                  <a:cubicBezTo>
                    <a:pt x="867" y="1"/>
                    <a:pt x="648" y="191"/>
                    <a:pt x="401" y="438"/>
                  </a:cubicBezTo>
                  <a:cubicBezTo>
                    <a:pt x="167" y="738"/>
                    <a:pt x="1" y="1005"/>
                    <a:pt x="34" y="1038"/>
                  </a:cubicBezTo>
                  <a:cubicBezTo>
                    <a:pt x="39" y="1041"/>
                    <a:pt x="45" y="1042"/>
                    <a:pt x="51" y="1042"/>
                  </a:cubicBezTo>
                  <a:cubicBezTo>
                    <a:pt x="135" y="1042"/>
                    <a:pt x="351" y="852"/>
                    <a:pt x="568" y="605"/>
                  </a:cubicBezTo>
                  <a:cubicBezTo>
                    <a:pt x="835" y="304"/>
                    <a:pt x="968" y="38"/>
                    <a:pt x="935" y="4"/>
                  </a:cubicBezTo>
                  <a:cubicBezTo>
                    <a:pt x="932" y="2"/>
                    <a:pt x="929" y="1"/>
                    <a:pt x="9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3" name="Google Shape;3242;p76">
              <a:extLst>
                <a:ext uri="{FF2B5EF4-FFF2-40B4-BE49-F238E27FC236}">
                  <a16:creationId xmlns:a16="http://schemas.microsoft.com/office/drawing/2014/main" id="{F802DA98-DD51-25AA-D172-EEB654D270CC}"/>
                </a:ext>
              </a:extLst>
            </p:cNvPr>
            <p:cNvSpPr/>
            <p:nvPr/>
          </p:nvSpPr>
          <p:spPr>
            <a:xfrm>
              <a:off x="5745100" y="2019250"/>
              <a:ext cx="23375" cy="21150"/>
            </a:xfrm>
            <a:custGeom>
              <a:avLst/>
              <a:gdLst/>
              <a:ahLst/>
              <a:cxnLst/>
              <a:rect l="l" t="t" r="r" b="b"/>
              <a:pathLst>
                <a:path w="935" h="846" extrusionOk="0">
                  <a:moveTo>
                    <a:pt x="50" y="1"/>
                  </a:moveTo>
                  <a:cubicBezTo>
                    <a:pt x="43" y="1"/>
                    <a:pt x="38" y="3"/>
                    <a:pt x="34" y="6"/>
                  </a:cubicBezTo>
                  <a:cubicBezTo>
                    <a:pt x="1" y="73"/>
                    <a:pt x="134" y="273"/>
                    <a:pt x="368" y="506"/>
                  </a:cubicBezTo>
                  <a:cubicBezTo>
                    <a:pt x="577" y="716"/>
                    <a:pt x="787" y="845"/>
                    <a:pt x="852" y="845"/>
                  </a:cubicBezTo>
                  <a:cubicBezTo>
                    <a:pt x="859" y="845"/>
                    <a:pt x="865" y="843"/>
                    <a:pt x="868" y="840"/>
                  </a:cubicBezTo>
                  <a:cubicBezTo>
                    <a:pt x="935" y="807"/>
                    <a:pt x="768" y="573"/>
                    <a:pt x="534" y="340"/>
                  </a:cubicBezTo>
                  <a:cubicBezTo>
                    <a:pt x="325" y="130"/>
                    <a:pt x="115" y="1"/>
                    <a:pt x="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4" name="Google Shape;3243;p76">
              <a:extLst>
                <a:ext uri="{FF2B5EF4-FFF2-40B4-BE49-F238E27FC236}">
                  <a16:creationId xmlns:a16="http://schemas.microsoft.com/office/drawing/2014/main" id="{0B76E914-E565-B4ED-6A26-E5AF231B645D}"/>
                </a:ext>
              </a:extLst>
            </p:cNvPr>
            <p:cNvSpPr/>
            <p:nvPr/>
          </p:nvSpPr>
          <p:spPr>
            <a:xfrm>
              <a:off x="5742600" y="2087700"/>
              <a:ext cx="23375" cy="26775"/>
            </a:xfrm>
            <a:custGeom>
              <a:avLst/>
              <a:gdLst/>
              <a:ahLst/>
              <a:cxnLst/>
              <a:rect l="l" t="t" r="r" b="b"/>
              <a:pathLst>
                <a:path w="935" h="1071" extrusionOk="0">
                  <a:moveTo>
                    <a:pt x="859" y="0"/>
                  </a:moveTo>
                  <a:cubicBezTo>
                    <a:pt x="805" y="0"/>
                    <a:pt x="586" y="223"/>
                    <a:pt x="368" y="504"/>
                  </a:cubicBezTo>
                  <a:cubicBezTo>
                    <a:pt x="167" y="771"/>
                    <a:pt x="1" y="1071"/>
                    <a:pt x="67" y="1071"/>
                  </a:cubicBezTo>
                  <a:cubicBezTo>
                    <a:pt x="134" y="1071"/>
                    <a:pt x="334" y="904"/>
                    <a:pt x="568" y="604"/>
                  </a:cubicBezTo>
                  <a:cubicBezTo>
                    <a:pt x="768" y="304"/>
                    <a:pt x="935" y="70"/>
                    <a:pt x="868" y="3"/>
                  </a:cubicBezTo>
                  <a:cubicBezTo>
                    <a:pt x="866" y="1"/>
                    <a:pt x="863" y="0"/>
                    <a:pt x="8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5" name="Google Shape;3244;p76">
              <a:extLst>
                <a:ext uri="{FF2B5EF4-FFF2-40B4-BE49-F238E27FC236}">
                  <a16:creationId xmlns:a16="http://schemas.microsoft.com/office/drawing/2014/main" id="{A1128537-706E-7763-E1AF-A54DAF89F74F}"/>
                </a:ext>
              </a:extLst>
            </p:cNvPr>
            <p:cNvSpPr/>
            <p:nvPr/>
          </p:nvSpPr>
          <p:spPr>
            <a:xfrm>
              <a:off x="1763925" y="3927950"/>
              <a:ext cx="60900" cy="6475"/>
            </a:xfrm>
            <a:custGeom>
              <a:avLst/>
              <a:gdLst/>
              <a:ahLst/>
              <a:cxnLst/>
              <a:rect l="l" t="t" r="r" b="b"/>
              <a:pathLst>
                <a:path w="2436" h="259" extrusionOk="0">
                  <a:moveTo>
                    <a:pt x="947" y="1"/>
                  </a:moveTo>
                  <a:cubicBezTo>
                    <a:pt x="632" y="1"/>
                    <a:pt x="307" y="44"/>
                    <a:pt x="1" y="146"/>
                  </a:cubicBezTo>
                  <a:cubicBezTo>
                    <a:pt x="301" y="221"/>
                    <a:pt x="601" y="259"/>
                    <a:pt x="915" y="259"/>
                  </a:cubicBezTo>
                  <a:cubicBezTo>
                    <a:pt x="1020" y="259"/>
                    <a:pt x="1127" y="255"/>
                    <a:pt x="1235" y="246"/>
                  </a:cubicBezTo>
                  <a:cubicBezTo>
                    <a:pt x="1335" y="255"/>
                    <a:pt x="1435" y="259"/>
                    <a:pt x="1535" y="259"/>
                  </a:cubicBezTo>
                  <a:cubicBezTo>
                    <a:pt x="1835" y="259"/>
                    <a:pt x="2136" y="221"/>
                    <a:pt x="2436" y="146"/>
                  </a:cubicBezTo>
                  <a:cubicBezTo>
                    <a:pt x="2130" y="44"/>
                    <a:pt x="1824" y="1"/>
                    <a:pt x="1518" y="1"/>
                  </a:cubicBezTo>
                  <a:cubicBezTo>
                    <a:pt x="1424" y="1"/>
                    <a:pt x="1329" y="5"/>
                    <a:pt x="1235" y="13"/>
                  </a:cubicBezTo>
                  <a:cubicBezTo>
                    <a:pt x="1140" y="5"/>
                    <a:pt x="1044" y="1"/>
                    <a:pt x="94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6" name="Google Shape;3245;p76">
              <a:extLst>
                <a:ext uri="{FF2B5EF4-FFF2-40B4-BE49-F238E27FC236}">
                  <a16:creationId xmlns:a16="http://schemas.microsoft.com/office/drawing/2014/main" id="{56A6B33D-8DCF-5D4D-6BC6-02751F657E58}"/>
                </a:ext>
              </a:extLst>
            </p:cNvPr>
            <p:cNvSpPr/>
            <p:nvPr/>
          </p:nvSpPr>
          <p:spPr>
            <a:xfrm>
              <a:off x="1853150" y="3835700"/>
              <a:ext cx="6700" cy="71725"/>
            </a:xfrm>
            <a:custGeom>
              <a:avLst/>
              <a:gdLst/>
              <a:ahLst/>
              <a:cxnLst/>
              <a:rect l="l" t="t" r="r" b="b"/>
              <a:pathLst>
                <a:path w="268" h="2869" extrusionOk="0">
                  <a:moveTo>
                    <a:pt x="134" y="0"/>
                  </a:moveTo>
                  <a:cubicBezTo>
                    <a:pt x="1" y="934"/>
                    <a:pt x="1" y="1901"/>
                    <a:pt x="134" y="2869"/>
                  </a:cubicBezTo>
                  <a:cubicBezTo>
                    <a:pt x="268" y="1901"/>
                    <a:pt x="268" y="934"/>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7" name="Google Shape;3246;p76">
              <a:extLst>
                <a:ext uri="{FF2B5EF4-FFF2-40B4-BE49-F238E27FC236}">
                  <a16:creationId xmlns:a16="http://schemas.microsoft.com/office/drawing/2014/main" id="{4894BF71-455A-FF02-693D-D6ED251D1C61}"/>
                </a:ext>
              </a:extLst>
            </p:cNvPr>
            <p:cNvSpPr/>
            <p:nvPr/>
          </p:nvSpPr>
          <p:spPr>
            <a:xfrm>
              <a:off x="1890700" y="3926275"/>
              <a:ext cx="60050" cy="5650"/>
            </a:xfrm>
            <a:custGeom>
              <a:avLst/>
              <a:gdLst/>
              <a:ahLst/>
              <a:cxnLst/>
              <a:rect l="l" t="t" r="r" b="b"/>
              <a:pathLst>
                <a:path w="2402" h="226" extrusionOk="0">
                  <a:moveTo>
                    <a:pt x="901" y="0"/>
                  </a:moveTo>
                  <a:cubicBezTo>
                    <a:pt x="600" y="0"/>
                    <a:pt x="300" y="38"/>
                    <a:pt x="0" y="113"/>
                  </a:cubicBezTo>
                  <a:cubicBezTo>
                    <a:pt x="275" y="188"/>
                    <a:pt x="588" y="226"/>
                    <a:pt x="896" y="226"/>
                  </a:cubicBezTo>
                  <a:cubicBezTo>
                    <a:pt x="999" y="226"/>
                    <a:pt x="1101" y="221"/>
                    <a:pt x="1201" y="213"/>
                  </a:cubicBezTo>
                  <a:cubicBezTo>
                    <a:pt x="1301" y="221"/>
                    <a:pt x="1401" y="226"/>
                    <a:pt x="1501" y="226"/>
                  </a:cubicBezTo>
                  <a:cubicBezTo>
                    <a:pt x="1801" y="226"/>
                    <a:pt x="2102" y="188"/>
                    <a:pt x="2402" y="113"/>
                  </a:cubicBezTo>
                  <a:cubicBezTo>
                    <a:pt x="2102" y="38"/>
                    <a:pt x="1801" y="0"/>
                    <a:pt x="1501" y="0"/>
                  </a:cubicBezTo>
                  <a:cubicBezTo>
                    <a:pt x="1401" y="0"/>
                    <a:pt x="1301" y="5"/>
                    <a:pt x="1201" y="13"/>
                  </a:cubicBezTo>
                  <a:cubicBezTo>
                    <a:pt x="1101" y="5"/>
                    <a:pt x="10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8" name="Google Shape;3247;p76">
              <a:extLst>
                <a:ext uri="{FF2B5EF4-FFF2-40B4-BE49-F238E27FC236}">
                  <a16:creationId xmlns:a16="http://schemas.microsoft.com/office/drawing/2014/main" id="{69ACCB6D-FCAF-1A6F-7C05-FDB57A2E970D}"/>
                </a:ext>
              </a:extLst>
            </p:cNvPr>
            <p:cNvSpPr/>
            <p:nvPr/>
          </p:nvSpPr>
          <p:spPr>
            <a:xfrm>
              <a:off x="1854825" y="3953275"/>
              <a:ext cx="7525" cy="71750"/>
            </a:xfrm>
            <a:custGeom>
              <a:avLst/>
              <a:gdLst/>
              <a:ahLst/>
              <a:cxnLst/>
              <a:rect l="l" t="t" r="r" b="b"/>
              <a:pathLst>
                <a:path w="301" h="2870" extrusionOk="0">
                  <a:moveTo>
                    <a:pt x="134" y="0"/>
                  </a:moveTo>
                  <a:cubicBezTo>
                    <a:pt x="1" y="968"/>
                    <a:pt x="1" y="1902"/>
                    <a:pt x="134" y="2869"/>
                  </a:cubicBezTo>
                  <a:cubicBezTo>
                    <a:pt x="301" y="1902"/>
                    <a:pt x="301" y="968"/>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9" name="Google Shape;3248;p76">
              <a:extLst>
                <a:ext uri="{FF2B5EF4-FFF2-40B4-BE49-F238E27FC236}">
                  <a16:creationId xmlns:a16="http://schemas.microsoft.com/office/drawing/2014/main" id="{882802A1-2392-9109-876C-CDC5D34EC4D7}"/>
                </a:ext>
              </a:extLst>
            </p:cNvPr>
            <p:cNvSpPr/>
            <p:nvPr/>
          </p:nvSpPr>
          <p:spPr>
            <a:xfrm>
              <a:off x="1884850" y="3953850"/>
              <a:ext cx="23375" cy="30375"/>
            </a:xfrm>
            <a:custGeom>
              <a:avLst/>
              <a:gdLst/>
              <a:ahLst/>
              <a:cxnLst/>
              <a:rect l="l" t="t" r="r" b="b"/>
              <a:pathLst>
                <a:path w="935" h="1215" extrusionOk="0">
                  <a:moveTo>
                    <a:pt x="60" y="0"/>
                  </a:moveTo>
                  <a:cubicBezTo>
                    <a:pt x="50" y="0"/>
                    <a:pt x="41" y="4"/>
                    <a:pt x="34" y="11"/>
                  </a:cubicBezTo>
                  <a:cubicBezTo>
                    <a:pt x="1" y="44"/>
                    <a:pt x="134" y="311"/>
                    <a:pt x="367" y="645"/>
                  </a:cubicBezTo>
                  <a:cubicBezTo>
                    <a:pt x="588" y="959"/>
                    <a:pt x="808" y="1214"/>
                    <a:pt x="888" y="1214"/>
                  </a:cubicBezTo>
                  <a:cubicBezTo>
                    <a:pt x="893" y="1214"/>
                    <a:pt x="897" y="1213"/>
                    <a:pt x="901" y="1212"/>
                  </a:cubicBezTo>
                  <a:cubicBezTo>
                    <a:pt x="935" y="1145"/>
                    <a:pt x="801" y="878"/>
                    <a:pt x="568" y="544"/>
                  </a:cubicBezTo>
                  <a:cubicBezTo>
                    <a:pt x="358" y="246"/>
                    <a:pt x="149" y="0"/>
                    <a:pt x="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0" name="Google Shape;3249;p76">
              <a:extLst>
                <a:ext uri="{FF2B5EF4-FFF2-40B4-BE49-F238E27FC236}">
                  <a16:creationId xmlns:a16="http://schemas.microsoft.com/office/drawing/2014/main" id="{D7C5ACF9-6304-633F-33F6-8AB825B41487}"/>
                </a:ext>
              </a:extLst>
            </p:cNvPr>
            <p:cNvSpPr/>
            <p:nvPr/>
          </p:nvSpPr>
          <p:spPr>
            <a:xfrm>
              <a:off x="1880675" y="3874800"/>
              <a:ext cx="25050" cy="26875"/>
            </a:xfrm>
            <a:custGeom>
              <a:avLst/>
              <a:gdLst/>
              <a:ahLst/>
              <a:cxnLst/>
              <a:rect l="l" t="t" r="r" b="b"/>
              <a:pathLst>
                <a:path w="1002" h="1075" extrusionOk="0">
                  <a:moveTo>
                    <a:pt x="924" y="0"/>
                  </a:moveTo>
                  <a:cubicBezTo>
                    <a:pt x="867" y="0"/>
                    <a:pt x="651" y="192"/>
                    <a:pt x="434" y="471"/>
                  </a:cubicBezTo>
                  <a:cubicBezTo>
                    <a:pt x="168" y="771"/>
                    <a:pt x="1" y="1038"/>
                    <a:pt x="67" y="1071"/>
                  </a:cubicBezTo>
                  <a:cubicBezTo>
                    <a:pt x="70" y="1074"/>
                    <a:pt x="73" y="1075"/>
                    <a:pt x="78" y="1075"/>
                  </a:cubicBezTo>
                  <a:cubicBezTo>
                    <a:pt x="135" y="1075"/>
                    <a:pt x="354" y="883"/>
                    <a:pt x="601" y="604"/>
                  </a:cubicBezTo>
                  <a:cubicBezTo>
                    <a:pt x="835" y="304"/>
                    <a:pt x="1001" y="71"/>
                    <a:pt x="935" y="4"/>
                  </a:cubicBezTo>
                  <a:cubicBezTo>
                    <a:pt x="932" y="1"/>
                    <a:pt x="929" y="0"/>
                    <a:pt x="9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1" name="Google Shape;3250;p76">
              <a:extLst>
                <a:ext uri="{FF2B5EF4-FFF2-40B4-BE49-F238E27FC236}">
                  <a16:creationId xmlns:a16="http://schemas.microsoft.com/office/drawing/2014/main" id="{AED101EE-6ABB-D226-F23B-E8ECE1751EC0}"/>
                </a:ext>
              </a:extLst>
            </p:cNvPr>
            <p:cNvSpPr/>
            <p:nvPr/>
          </p:nvSpPr>
          <p:spPr>
            <a:xfrm>
              <a:off x="1813125" y="3882025"/>
              <a:ext cx="23375" cy="21350"/>
            </a:xfrm>
            <a:custGeom>
              <a:avLst/>
              <a:gdLst/>
              <a:ahLst/>
              <a:cxnLst/>
              <a:rect l="l" t="t" r="r" b="b"/>
              <a:pathLst>
                <a:path w="935" h="854" extrusionOk="0">
                  <a:moveTo>
                    <a:pt x="73" y="0"/>
                  </a:moveTo>
                  <a:cubicBezTo>
                    <a:pt x="57" y="0"/>
                    <a:pt x="44" y="5"/>
                    <a:pt x="34" y="15"/>
                  </a:cubicBezTo>
                  <a:cubicBezTo>
                    <a:pt x="1" y="48"/>
                    <a:pt x="168" y="282"/>
                    <a:pt x="401" y="515"/>
                  </a:cubicBezTo>
                  <a:cubicBezTo>
                    <a:pt x="614" y="698"/>
                    <a:pt x="800" y="853"/>
                    <a:pt x="881" y="853"/>
                  </a:cubicBezTo>
                  <a:cubicBezTo>
                    <a:pt x="889" y="853"/>
                    <a:pt x="896" y="852"/>
                    <a:pt x="901" y="849"/>
                  </a:cubicBezTo>
                  <a:cubicBezTo>
                    <a:pt x="935" y="782"/>
                    <a:pt x="768" y="582"/>
                    <a:pt x="535" y="349"/>
                  </a:cubicBezTo>
                  <a:cubicBezTo>
                    <a:pt x="336" y="150"/>
                    <a:pt x="162" y="0"/>
                    <a:pt x="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2" name="Google Shape;3251;p76">
              <a:extLst>
                <a:ext uri="{FF2B5EF4-FFF2-40B4-BE49-F238E27FC236}">
                  <a16:creationId xmlns:a16="http://schemas.microsoft.com/office/drawing/2014/main" id="{3D69B8C7-899D-C5F5-1402-74868FA53C73}"/>
                </a:ext>
              </a:extLst>
            </p:cNvPr>
            <p:cNvSpPr/>
            <p:nvPr/>
          </p:nvSpPr>
          <p:spPr>
            <a:xfrm>
              <a:off x="1811475" y="3950675"/>
              <a:ext cx="22525" cy="26050"/>
            </a:xfrm>
            <a:custGeom>
              <a:avLst/>
              <a:gdLst/>
              <a:ahLst/>
              <a:cxnLst/>
              <a:rect l="l" t="t" r="r" b="b"/>
              <a:pathLst>
                <a:path w="901" h="1042" extrusionOk="0">
                  <a:moveTo>
                    <a:pt x="824" y="1"/>
                  </a:moveTo>
                  <a:cubicBezTo>
                    <a:pt x="771" y="1"/>
                    <a:pt x="583" y="191"/>
                    <a:pt x="367" y="438"/>
                  </a:cubicBezTo>
                  <a:cubicBezTo>
                    <a:pt x="134" y="738"/>
                    <a:pt x="0" y="1005"/>
                    <a:pt x="33" y="1038"/>
                  </a:cubicBezTo>
                  <a:cubicBezTo>
                    <a:pt x="38" y="1041"/>
                    <a:pt x="44" y="1042"/>
                    <a:pt x="50" y="1042"/>
                  </a:cubicBezTo>
                  <a:cubicBezTo>
                    <a:pt x="130" y="1042"/>
                    <a:pt x="317" y="850"/>
                    <a:pt x="534" y="571"/>
                  </a:cubicBezTo>
                  <a:cubicBezTo>
                    <a:pt x="767" y="305"/>
                    <a:pt x="901" y="38"/>
                    <a:pt x="834" y="4"/>
                  </a:cubicBezTo>
                  <a:cubicBezTo>
                    <a:pt x="832" y="2"/>
                    <a:pt x="828" y="1"/>
                    <a:pt x="8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3" name="Google Shape;3252;p76">
              <a:extLst>
                <a:ext uri="{FF2B5EF4-FFF2-40B4-BE49-F238E27FC236}">
                  <a16:creationId xmlns:a16="http://schemas.microsoft.com/office/drawing/2014/main" id="{9510CF17-64FC-DBA3-B786-C8680979788A}"/>
                </a:ext>
              </a:extLst>
            </p:cNvPr>
            <p:cNvSpPr/>
            <p:nvPr/>
          </p:nvSpPr>
          <p:spPr>
            <a:xfrm>
              <a:off x="4864475" y="1476500"/>
              <a:ext cx="80075" cy="79250"/>
            </a:xfrm>
            <a:custGeom>
              <a:avLst/>
              <a:gdLst/>
              <a:ahLst/>
              <a:cxnLst/>
              <a:rect l="l" t="t" r="r" b="b"/>
              <a:pathLst>
                <a:path w="3203" h="3170" extrusionOk="0">
                  <a:moveTo>
                    <a:pt x="1568" y="0"/>
                  </a:moveTo>
                  <a:lnTo>
                    <a:pt x="1435" y="401"/>
                  </a:lnTo>
                  <a:cubicBezTo>
                    <a:pt x="1235" y="868"/>
                    <a:pt x="835" y="1268"/>
                    <a:pt x="368" y="1502"/>
                  </a:cubicBezTo>
                  <a:lnTo>
                    <a:pt x="1" y="1668"/>
                  </a:lnTo>
                  <a:lnTo>
                    <a:pt x="301" y="1768"/>
                  </a:lnTo>
                  <a:cubicBezTo>
                    <a:pt x="801" y="1969"/>
                    <a:pt x="1235" y="2369"/>
                    <a:pt x="1502" y="2869"/>
                  </a:cubicBezTo>
                  <a:lnTo>
                    <a:pt x="1635" y="3169"/>
                  </a:lnTo>
                  <a:lnTo>
                    <a:pt x="1702" y="2936"/>
                  </a:lnTo>
                  <a:cubicBezTo>
                    <a:pt x="1935" y="2402"/>
                    <a:pt x="2369" y="1969"/>
                    <a:pt x="2903" y="1735"/>
                  </a:cubicBezTo>
                  <a:lnTo>
                    <a:pt x="3203" y="1602"/>
                  </a:lnTo>
                  <a:lnTo>
                    <a:pt x="2903" y="1468"/>
                  </a:lnTo>
                  <a:cubicBezTo>
                    <a:pt x="2369" y="1268"/>
                    <a:pt x="1935" y="834"/>
                    <a:pt x="1702" y="301"/>
                  </a:cubicBezTo>
                  <a:lnTo>
                    <a:pt x="15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4" name="Google Shape;3253;p76">
              <a:extLst>
                <a:ext uri="{FF2B5EF4-FFF2-40B4-BE49-F238E27FC236}">
                  <a16:creationId xmlns:a16="http://schemas.microsoft.com/office/drawing/2014/main" id="{42674D93-3846-B8F7-F90E-4CE707487034}"/>
                </a:ext>
              </a:extLst>
            </p:cNvPr>
            <p:cNvSpPr/>
            <p:nvPr/>
          </p:nvSpPr>
          <p:spPr>
            <a:xfrm>
              <a:off x="1756425" y="2458875"/>
              <a:ext cx="75925" cy="74250"/>
            </a:xfrm>
            <a:custGeom>
              <a:avLst/>
              <a:gdLst/>
              <a:ahLst/>
              <a:cxnLst/>
              <a:rect l="l" t="t" r="r" b="b"/>
              <a:pathLst>
                <a:path w="3037" h="2970" extrusionOk="0">
                  <a:moveTo>
                    <a:pt x="1502" y="0"/>
                  </a:moveTo>
                  <a:lnTo>
                    <a:pt x="1335" y="334"/>
                  </a:lnTo>
                  <a:cubicBezTo>
                    <a:pt x="1135" y="801"/>
                    <a:pt x="801" y="1168"/>
                    <a:pt x="334" y="1401"/>
                  </a:cubicBezTo>
                  <a:lnTo>
                    <a:pt x="1" y="1568"/>
                  </a:lnTo>
                  <a:lnTo>
                    <a:pt x="267" y="1668"/>
                  </a:lnTo>
                  <a:cubicBezTo>
                    <a:pt x="768" y="1868"/>
                    <a:pt x="1168" y="2235"/>
                    <a:pt x="1402" y="2702"/>
                  </a:cubicBezTo>
                  <a:lnTo>
                    <a:pt x="1535" y="2969"/>
                  </a:lnTo>
                  <a:lnTo>
                    <a:pt x="1635" y="2769"/>
                  </a:lnTo>
                  <a:cubicBezTo>
                    <a:pt x="1835" y="2269"/>
                    <a:pt x="2235" y="1835"/>
                    <a:pt x="2736" y="1635"/>
                  </a:cubicBezTo>
                  <a:lnTo>
                    <a:pt x="3036" y="1501"/>
                  </a:lnTo>
                  <a:lnTo>
                    <a:pt x="2736" y="1401"/>
                  </a:lnTo>
                  <a:cubicBezTo>
                    <a:pt x="2235" y="1168"/>
                    <a:pt x="1835" y="767"/>
                    <a:pt x="1602" y="267"/>
                  </a:cubicBezTo>
                  <a:lnTo>
                    <a:pt x="15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5" name="Google Shape;3254;p76">
              <a:extLst>
                <a:ext uri="{FF2B5EF4-FFF2-40B4-BE49-F238E27FC236}">
                  <a16:creationId xmlns:a16="http://schemas.microsoft.com/office/drawing/2014/main" id="{0460345D-11A9-3171-1829-83CC31AD10C5}"/>
                </a:ext>
              </a:extLst>
            </p:cNvPr>
            <p:cNvSpPr/>
            <p:nvPr/>
          </p:nvSpPr>
          <p:spPr>
            <a:xfrm>
              <a:off x="5478250" y="3828175"/>
              <a:ext cx="110100" cy="107600"/>
            </a:xfrm>
            <a:custGeom>
              <a:avLst/>
              <a:gdLst/>
              <a:ahLst/>
              <a:cxnLst/>
              <a:rect l="l" t="t" r="r" b="b"/>
              <a:pathLst>
                <a:path w="4404" h="4304" extrusionOk="0">
                  <a:moveTo>
                    <a:pt x="2169" y="1"/>
                  </a:moveTo>
                  <a:lnTo>
                    <a:pt x="1969" y="535"/>
                  </a:lnTo>
                  <a:cubicBezTo>
                    <a:pt x="1668" y="1202"/>
                    <a:pt x="1168" y="1735"/>
                    <a:pt x="534" y="2036"/>
                  </a:cubicBezTo>
                  <a:lnTo>
                    <a:pt x="0" y="2302"/>
                  </a:lnTo>
                  <a:lnTo>
                    <a:pt x="401" y="2436"/>
                  </a:lnTo>
                  <a:cubicBezTo>
                    <a:pt x="1135" y="2703"/>
                    <a:pt x="1702" y="3236"/>
                    <a:pt x="2035" y="3937"/>
                  </a:cubicBezTo>
                  <a:lnTo>
                    <a:pt x="2235" y="4304"/>
                  </a:lnTo>
                  <a:lnTo>
                    <a:pt x="2369" y="4004"/>
                  </a:lnTo>
                  <a:cubicBezTo>
                    <a:pt x="2636" y="3270"/>
                    <a:pt x="3236" y="2669"/>
                    <a:pt x="3970" y="2369"/>
                  </a:cubicBezTo>
                  <a:lnTo>
                    <a:pt x="4404" y="2169"/>
                  </a:lnTo>
                  <a:lnTo>
                    <a:pt x="3937" y="2002"/>
                  </a:lnTo>
                  <a:cubicBezTo>
                    <a:pt x="3236" y="1702"/>
                    <a:pt x="2636" y="1135"/>
                    <a:pt x="2335"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6" name="Google Shape;3255;p76">
              <a:extLst>
                <a:ext uri="{FF2B5EF4-FFF2-40B4-BE49-F238E27FC236}">
                  <a16:creationId xmlns:a16="http://schemas.microsoft.com/office/drawing/2014/main" id="{E4AB15F3-6F46-AE3E-9468-6F3E5D42D03C}"/>
                </a:ext>
              </a:extLst>
            </p:cNvPr>
            <p:cNvSpPr/>
            <p:nvPr/>
          </p:nvSpPr>
          <p:spPr>
            <a:xfrm>
              <a:off x="4839450" y="781000"/>
              <a:ext cx="120125" cy="5650"/>
            </a:xfrm>
            <a:custGeom>
              <a:avLst/>
              <a:gdLst/>
              <a:ahLst/>
              <a:cxnLst/>
              <a:rect l="l" t="t" r="r" b="b"/>
              <a:pathLst>
                <a:path w="4805" h="226" extrusionOk="0">
                  <a:moveTo>
                    <a:pt x="2403" y="1"/>
                  </a:moveTo>
                  <a:cubicBezTo>
                    <a:pt x="1602" y="1"/>
                    <a:pt x="801" y="34"/>
                    <a:pt x="1" y="101"/>
                  </a:cubicBezTo>
                  <a:cubicBezTo>
                    <a:pt x="801" y="184"/>
                    <a:pt x="1602" y="226"/>
                    <a:pt x="2403" y="226"/>
                  </a:cubicBezTo>
                  <a:cubicBezTo>
                    <a:pt x="3203" y="226"/>
                    <a:pt x="4004" y="184"/>
                    <a:pt x="4804" y="101"/>
                  </a:cubicBezTo>
                  <a:cubicBezTo>
                    <a:pt x="4004" y="34"/>
                    <a:pt x="3203" y="1"/>
                    <a:pt x="24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7" name="Google Shape;3256;p76">
              <a:extLst>
                <a:ext uri="{FF2B5EF4-FFF2-40B4-BE49-F238E27FC236}">
                  <a16:creationId xmlns:a16="http://schemas.microsoft.com/office/drawing/2014/main" id="{DCC52E0B-8EB6-14B7-1C8A-14AAB4872600}"/>
                </a:ext>
              </a:extLst>
            </p:cNvPr>
            <p:cNvSpPr/>
            <p:nvPr/>
          </p:nvSpPr>
          <p:spPr>
            <a:xfrm>
              <a:off x="5019600" y="620875"/>
              <a:ext cx="6675" cy="121800"/>
            </a:xfrm>
            <a:custGeom>
              <a:avLst/>
              <a:gdLst/>
              <a:ahLst/>
              <a:cxnLst/>
              <a:rect l="l" t="t" r="r" b="b"/>
              <a:pathLst>
                <a:path w="267" h="4872" extrusionOk="0">
                  <a:moveTo>
                    <a:pt x="133" y="1"/>
                  </a:moveTo>
                  <a:cubicBezTo>
                    <a:pt x="33" y="802"/>
                    <a:pt x="0" y="1635"/>
                    <a:pt x="33" y="2436"/>
                  </a:cubicBezTo>
                  <a:cubicBezTo>
                    <a:pt x="0" y="3237"/>
                    <a:pt x="33" y="4071"/>
                    <a:pt x="133" y="4871"/>
                  </a:cubicBezTo>
                  <a:cubicBezTo>
                    <a:pt x="234" y="4071"/>
                    <a:pt x="267" y="3237"/>
                    <a:pt x="234" y="2436"/>
                  </a:cubicBezTo>
                  <a:cubicBezTo>
                    <a:pt x="267" y="1635"/>
                    <a:pt x="234" y="802"/>
                    <a:pt x="1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8" name="Google Shape;3257;p76">
              <a:extLst>
                <a:ext uri="{FF2B5EF4-FFF2-40B4-BE49-F238E27FC236}">
                  <a16:creationId xmlns:a16="http://schemas.microsoft.com/office/drawing/2014/main" id="{B9B289EA-AD62-3D04-F20C-7C7A1B34B466}"/>
                </a:ext>
              </a:extLst>
            </p:cNvPr>
            <p:cNvSpPr/>
            <p:nvPr/>
          </p:nvSpPr>
          <p:spPr>
            <a:xfrm>
              <a:off x="5090475" y="777675"/>
              <a:ext cx="120100" cy="5025"/>
            </a:xfrm>
            <a:custGeom>
              <a:avLst/>
              <a:gdLst/>
              <a:ahLst/>
              <a:cxnLst/>
              <a:rect l="l" t="t" r="r" b="b"/>
              <a:pathLst>
                <a:path w="4804" h="201" extrusionOk="0">
                  <a:moveTo>
                    <a:pt x="2402" y="0"/>
                  </a:moveTo>
                  <a:cubicBezTo>
                    <a:pt x="1602" y="0"/>
                    <a:pt x="801" y="33"/>
                    <a:pt x="0" y="100"/>
                  </a:cubicBezTo>
                  <a:cubicBezTo>
                    <a:pt x="801" y="167"/>
                    <a:pt x="1602" y="200"/>
                    <a:pt x="2402" y="200"/>
                  </a:cubicBezTo>
                  <a:cubicBezTo>
                    <a:pt x="3203" y="200"/>
                    <a:pt x="4003" y="167"/>
                    <a:pt x="4804" y="100"/>
                  </a:cubicBezTo>
                  <a:cubicBezTo>
                    <a:pt x="4003" y="33"/>
                    <a:pt x="3203" y="0"/>
                    <a:pt x="24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9" name="Google Shape;3258;p76">
              <a:extLst>
                <a:ext uri="{FF2B5EF4-FFF2-40B4-BE49-F238E27FC236}">
                  <a16:creationId xmlns:a16="http://schemas.microsoft.com/office/drawing/2014/main" id="{BE9F57E3-6917-3546-5336-76E0E19DC544}"/>
                </a:ext>
              </a:extLst>
            </p:cNvPr>
            <p:cNvSpPr/>
            <p:nvPr/>
          </p:nvSpPr>
          <p:spPr>
            <a:xfrm>
              <a:off x="5022925" y="821025"/>
              <a:ext cx="7525" cy="121775"/>
            </a:xfrm>
            <a:custGeom>
              <a:avLst/>
              <a:gdLst/>
              <a:ahLst/>
              <a:cxnLst/>
              <a:rect l="l" t="t" r="r" b="b"/>
              <a:pathLst>
                <a:path w="301" h="4871" extrusionOk="0">
                  <a:moveTo>
                    <a:pt x="167" y="1"/>
                  </a:moveTo>
                  <a:cubicBezTo>
                    <a:pt x="67" y="801"/>
                    <a:pt x="0" y="1635"/>
                    <a:pt x="67" y="2436"/>
                  </a:cubicBezTo>
                  <a:cubicBezTo>
                    <a:pt x="34" y="3236"/>
                    <a:pt x="67" y="4070"/>
                    <a:pt x="167" y="4871"/>
                  </a:cubicBezTo>
                  <a:cubicBezTo>
                    <a:pt x="267" y="4070"/>
                    <a:pt x="301" y="3236"/>
                    <a:pt x="267" y="2436"/>
                  </a:cubicBezTo>
                  <a:cubicBezTo>
                    <a:pt x="301" y="1635"/>
                    <a:pt x="267" y="801"/>
                    <a:pt x="1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0" name="Google Shape;3259;p76">
              <a:extLst>
                <a:ext uri="{FF2B5EF4-FFF2-40B4-BE49-F238E27FC236}">
                  <a16:creationId xmlns:a16="http://schemas.microsoft.com/office/drawing/2014/main" id="{7C8E9F30-B177-FD3A-587B-7AB460B004F5}"/>
                </a:ext>
              </a:extLst>
            </p:cNvPr>
            <p:cNvSpPr/>
            <p:nvPr/>
          </p:nvSpPr>
          <p:spPr>
            <a:xfrm>
              <a:off x="5081300" y="821875"/>
              <a:ext cx="42550" cy="50875"/>
            </a:xfrm>
            <a:custGeom>
              <a:avLst/>
              <a:gdLst/>
              <a:ahLst/>
              <a:cxnLst/>
              <a:rect l="l" t="t" r="r" b="b"/>
              <a:pathLst>
                <a:path w="1702" h="2035" extrusionOk="0">
                  <a:moveTo>
                    <a:pt x="0" y="0"/>
                  </a:moveTo>
                  <a:cubicBezTo>
                    <a:pt x="201" y="400"/>
                    <a:pt x="434" y="767"/>
                    <a:pt x="768" y="1101"/>
                  </a:cubicBezTo>
                  <a:cubicBezTo>
                    <a:pt x="1001" y="1468"/>
                    <a:pt x="1335" y="1768"/>
                    <a:pt x="1702" y="2035"/>
                  </a:cubicBezTo>
                  <a:cubicBezTo>
                    <a:pt x="1502" y="1635"/>
                    <a:pt x="1235" y="1268"/>
                    <a:pt x="934" y="934"/>
                  </a:cubicBezTo>
                  <a:cubicBezTo>
                    <a:pt x="668" y="567"/>
                    <a:pt x="367" y="267"/>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1" name="Google Shape;3260;p76">
              <a:extLst>
                <a:ext uri="{FF2B5EF4-FFF2-40B4-BE49-F238E27FC236}">
                  <a16:creationId xmlns:a16="http://schemas.microsoft.com/office/drawing/2014/main" id="{E9A2F07B-416A-4FEB-FF94-27908B7C585D}"/>
                </a:ext>
              </a:extLst>
            </p:cNvPr>
            <p:cNvSpPr/>
            <p:nvPr/>
          </p:nvSpPr>
          <p:spPr>
            <a:xfrm>
              <a:off x="5073800" y="688425"/>
              <a:ext cx="44225" cy="45075"/>
            </a:xfrm>
            <a:custGeom>
              <a:avLst/>
              <a:gdLst/>
              <a:ahLst/>
              <a:cxnLst/>
              <a:rect l="l" t="t" r="r" b="b"/>
              <a:pathLst>
                <a:path w="1769" h="1803" extrusionOk="0">
                  <a:moveTo>
                    <a:pt x="1768" y="1"/>
                  </a:moveTo>
                  <a:lnTo>
                    <a:pt x="1768" y="1"/>
                  </a:lnTo>
                  <a:cubicBezTo>
                    <a:pt x="1401" y="201"/>
                    <a:pt x="1068" y="501"/>
                    <a:pt x="801" y="835"/>
                  </a:cubicBezTo>
                  <a:cubicBezTo>
                    <a:pt x="501" y="1102"/>
                    <a:pt x="200" y="1435"/>
                    <a:pt x="0" y="1802"/>
                  </a:cubicBezTo>
                  <a:cubicBezTo>
                    <a:pt x="367" y="1569"/>
                    <a:pt x="701" y="1302"/>
                    <a:pt x="968" y="968"/>
                  </a:cubicBezTo>
                  <a:cubicBezTo>
                    <a:pt x="1301" y="701"/>
                    <a:pt x="1568" y="368"/>
                    <a:pt x="17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2" name="Google Shape;3261;p76">
              <a:extLst>
                <a:ext uri="{FF2B5EF4-FFF2-40B4-BE49-F238E27FC236}">
                  <a16:creationId xmlns:a16="http://schemas.microsoft.com/office/drawing/2014/main" id="{E14C3EF5-BD2D-D08F-8AE0-E3EF5FE1549D}"/>
                </a:ext>
              </a:extLst>
            </p:cNvPr>
            <p:cNvSpPr/>
            <p:nvPr/>
          </p:nvSpPr>
          <p:spPr>
            <a:xfrm>
              <a:off x="4937875" y="700050"/>
              <a:ext cx="44200" cy="35100"/>
            </a:xfrm>
            <a:custGeom>
              <a:avLst/>
              <a:gdLst/>
              <a:ahLst/>
              <a:cxnLst/>
              <a:rect l="l" t="t" r="r" b="b"/>
              <a:pathLst>
                <a:path w="1768" h="1404" extrusionOk="0">
                  <a:moveTo>
                    <a:pt x="43" y="0"/>
                  </a:moveTo>
                  <a:cubicBezTo>
                    <a:pt x="38" y="0"/>
                    <a:pt x="35" y="1"/>
                    <a:pt x="33" y="3"/>
                  </a:cubicBezTo>
                  <a:cubicBezTo>
                    <a:pt x="0" y="70"/>
                    <a:pt x="334" y="403"/>
                    <a:pt x="801" y="803"/>
                  </a:cubicBezTo>
                  <a:cubicBezTo>
                    <a:pt x="1067" y="1070"/>
                    <a:pt x="1368" y="1270"/>
                    <a:pt x="1735" y="1404"/>
                  </a:cubicBezTo>
                  <a:cubicBezTo>
                    <a:pt x="1768" y="1371"/>
                    <a:pt x="1401" y="1004"/>
                    <a:pt x="934" y="637"/>
                  </a:cubicBezTo>
                  <a:cubicBezTo>
                    <a:pt x="525" y="259"/>
                    <a:pt x="116" y="0"/>
                    <a:pt x="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3" name="Google Shape;3262;p76">
              <a:extLst>
                <a:ext uri="{FF2B5EF4-FFF2-40B4-BE49-F238E27FC236}">
                  <a16:creationId xmlns:a16="http://schemas.microsoft.com/office/drawing/2014/main" id="{113E6330-C942-056F-7999-F6C5569F83E5}"/>
                </a:ext>
              </a:extLst>
            </p:cNvPr>
            <p:cNvSpPr/>
            <p:nvPr/>
          </p:nvSpPr>
          <p:spPr>
            <a:xfrm>
              <a:off x="4935350" y="816850"/>
              <a:ext cx="40075" cy="44225"/>
            </a:xfrm>
            <a:custGeom>
              <a:avLst/>
              <a:gdLst/>
              <a:ahLst/>
              <a:cxnLst/>
              <a:rect l="l" t="t" r="r" b="b"/>
              <a:pathLst>
                <a:path w="1603" h="1769" extrusionOk="0">
                  <a:moveTo>
                    <a:pt x="1602" y="1"/>
                  </a:moveTo>
                  <a:lnTo>
                    <a:pt x="1602" y="1"/>
                  </a:lnTo>
                  <a:cubicBezTo>
                    <a:pt x="1269" y="201"/>
                    <a:pt x="968" y="468"/>
                    <a:pt x="735" y="801"/>
                  </a:cubicBezTo>
                  <a:cubicBezTo>
                    <a:pt x="435" y="1068"/>
                    <a:pt x="168" y="1402"/>
                    <a:pt x="1" y="1769"/>
                  </a:cubicBezTo>
                  <a:cubicBezTo>
                    <a:pt x="68" y="1769"/>
                    <a:pt x="435" y="1435"/>
                    <a:pt x="902" y="935"/>
                  </a:cubicBezTo>
                  <a:cubicBezTo>
                    <a:pt x="1168" y="668"/>
                    <a:pt x="1435" y="334"/>
                    <a:pt x="16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4" name="Google Shape;3263;p76">
              <a:extLst>
                <a:ext uri="{FF2B5EF4-FFF2-40B4-BE49-F238E27FC236}">
                  <a16:creationId xmlns:a16="http://schemas.microsoft.com/office/drawing/2014/main" id="{46E4BBCB-0727-0068-676B-87A8F1BED3D7}"/>
                </a:ext>
              </a:extLst>
            </p:cNvPr>
            <p:cNvSpPr/>
            <p:nvPr/>
          </p:nvSpPr>
          <p:spPr>
            <a:xfrm>
              <a:off x="1722225" y="1595450"/>
              <a:ext cx="119275" cy="5650"/>
            </a:xfrm>
            <a:custGeom>
              <a:avLst/>
              <a:gdLst/>
              <a:ahLst/>
              <a:cxnLst/>
              <a:rect l="l" t="t" r="r" b="b"/>
              <a:pathLst>
                <a:path w="4771" h="226" extrusionOk="0">
                  <a:moveTo>
                    <a:pt x="1802" y="0"/>
                  </a:moveTo>
                  <a:cubicBezTo>
                    <a:pt x="1202" y="0"/>
                    <a:pt x="601" y="38"/>
                    <a:pt x="1" y="113"/>
                  </a:cubicBezTo>
                  <a:cubicBezTo>
                    <a:pt x="601" y="188"/>
                    <a:pt x="1202" y="225"/>
                    <a:pt x="1802" y="225"/>
                  </a:cubicBezTo>
                  <a:cubicBezTo>
                    <a:pt x="2002" y="225"/>
                    <a:pt x="2202" y="221"/>
                    <a:pt x="2403" y="213"/>
                  </a:cubicBezTo>
                  <a:cubicBezTo>
                    <a:pt x="2603" y="221"/>
                    <a:pt x="2803" y="225"/>
                    <a:pt x="3002" y="225"/>
                  </a:cubicBezTo>
                  <a:cubicBezTo>
                    <a:pt x="3601" y="225"/>
                    <a:pt x="4196" y="188"/>
                    <a:pt x="4771" y="113"/>
                  </a:cubicBezTo>
                  <a:cubicBezTo>
                    <a:pt x="4196" y="38"/>
                    <a:pt x="3601" y="0"/>
                    <a:pt x="3002" y="0"/>
                  </a:cubicBezTo>
                  <a:cubicBezTo>
                    <a:pt x="2803" y="0"/>
                    <a:pt x="2603" y="4"/>
                    <a:pt x="2403" y="13"/>
                  </a:cubicBezTo>
                  <a:cubicBezTo>
                    <a:pt x="2202" y="4"/>
                    <a:pt x="2002" y="0"/>
                    <a:pt x="18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5" name="Google Shape;3264;p76">
              <a:extLst>
                <a:ext uri="{FF2B5EF4-FFF2-40B4-BE49-F238E27FC236}">
                  <a16:creationId xmlns:a16="http://schemas.microsoft.com/office/drawing/2014/main" id="{934C33C4-DA44-AB30-0ED9-9B60E3BBEAE8}"/>
                </a:ext>
              </a:extLst>
            </p:cNvPr>
            <p:cNvSpPr/>
            <p:nvPr/>
          </p:nvSpPr>
          <p:spPr>
            <a:xfrm>
              <a:off x="1901525" y="1435625"/>
              <a:ext cx="7525" cy="120950"/>
            </a:xfrm>
            <a:custGeom>
              <a:avLst/>
              <a:gdLst/>
              <a:ahLst/>
              <a:cxnLst/>
              <a:rect l="l" t="t" r="r" b="b"/>
              <a:pathLst>
                <a:path w="301" h="4838" extrusionOk="0">
                  <a:moveTo>
                    <a:pt x="134" y="1"/>
                  </a:moveTo>
                  <a:cubicBezTo>
                    <a:pt x="34" y="802"/>
                    <a:pt x="1" y="1602"/>
                    <a:pt x="34" y="2436"/>
                  </a:cubicBezTo>
                  <a:cubicBezTo>
                    <a:pt x="1" y="3237"/>
                    <a:pt x="34" y="4037"/>
                    <a:pt x="134" y="4838"/>
                  </a:cubicBezTo>
                  <a:cubicBezTo>
                    <a:pt x="268" y="4037"/>
                    <a:pt x="301" y="3237"/>
                    <a:pt x="268" y="2436"/>
                  </a:cubicBezTo>
                  <a:cubicBezTo>
                    <a:pt x="301" y="1602"/>
                    <a:pt x="268" y="8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6" name="Google Shape;3265;p76">
              <a:extLst>
                <a:ext uri="{FF2B5EF4-FFF2-40B4-BE49-F238E27FC236}">
                  <a16:creationId xmlns:a16="http://schemas.microsoft.com/office/drawing/2014/main" id="{CC5EAE83-5E1F-8454-F419-72CDA0BD18CA}"/>
                </a:ext>
              </a:extLst>
            </p:cNvPr>
            <p:cNvSpPr/>
            <p:nvPr/>
          </p:nvSpPr>
          <p:spPr>
            <a:xfrm>
              <a:off x="1973250" y="1591275"/>
              <a:ext cx="119275" cy="6000"/>
            </a:xfrm>
            <a:custGeom>
              <a:avLst/>
              <a:gdLst/>
              <a:ahLst/>
              <a:cxnLst/>
              <a:rect l="l" t="t" r="r" b="b"/>
              <a:pathLst>
                <a:path w="4771" h="240" extrusionOk="0">
                  <a:moveTo>
                    <a:pt x="1769" y="0"/>
                  </a:moveTo>
                  <a:cubicBezTo>
                    <a:pt x="1170" y="0"/>
                    <a:pt x="576" y="38"/>
                    <a:pt x="0" y="113"/>
                  </a:cubicBezTo>
                  <a:cubicBezTo>
                    <a:pt x="553" y="185"/>
                    <a:pt x="1124" y="240"/>
                    <a:pt x="1699" y="240"/>
                  </a:cubicBezTo>
                  <a:cubicBezTo>
                    <a:pt x="1922" y="240"/>
                    <a:pt x="2145" y="232"/>
                    <a:pt x="2369" y="213"/>
                  </a:cubicBezTo>
                  <a:cubicBezTo>
                    <a:pt x="2592" y="232"/>
                    <a:pt x="2816" y="240"/>
                    <a:pt x="3039" y="240"/>
                  </a:cubicBezTo>
                  <a:cubicBezTo>
                    <a:pt x="3616" y="240"/>
                    <a:pt x="4193" y="185"/>
                    <a:pt x="4770" y="113"/>
                  </a:cubicBezTo>
                  <a:cubicBezTo>
                    <a:pt x="4170" y="38"/>
                    <a:pt x="3570" y="0"/>
                    <a:pt x="2969" y="0"/>
                  </a:cubicBezTo>
                  <a:cubicBezTo>
                    <a:pt x="2769" y="0"/>
                    <a:pt x="2569" y="4"/>
                    <a:pt x="2369" y="13"/>
                  </a:cubicBezTo>
                  <a:cubicBezTo>
                    <a:pt x="2169" y="4"/>
                    <a:pt x="1968" y="0"/>
                    <a:pt x="17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7" name="Google Shape;3266;p76">
              <a:extLst>
                <a:ext uri="{FF2B5EF4-FFF2-40B4-BE49-F238E27FC236}">
                  <a16:creationId xmlns:a16="http://schemas.microsoft.com/office/drawing/2014/main" id="{BC9BADA5-2911-0AF0-7C34-F0ADE776064A}"/>
                </a:ext>
              </a:extLst>
            </p:cNvPr>
            <p:cNvSpPr/>
            <p:nvPr/>
          </p:nvSpPr>
          <p:spPr>
            <a:xfrm>
              <a:off x="1905700" y="1635775"/>
              <a:ext cx="7525" cy="120950"/>
            </a:xfrm>
            <a:custGeom>
              <a:avLst/>
              <a:gdLst/>
              <a:ahLst/>
              <a:cxnLst/>
              <a:rect l="l" t="t" r="r" b="b"/>
              <a:pathLst>
                <a:path w="301" h="4838" extrusionOk="0">
                  <a:moveTo>
                    <a:pt x="167" y="1"/>
                  </a:moveTo>
                  <a:cubicBezTo>
                    <a:pt x="34" y="801"/>
                    <a:pt x="0" y="1602"/>
                    <a:pt x="34" y="2436"/>
                  </a:cubicBezTo>
                  <a:cubicBezTo>
                    <a:pt x="0" y="3236"/>
                    <a:pt x="34" y="4037"/>
                    <a:pt x="167" y="4837"/>
                  </a:cubicBezTo>
                  <a:cubicBezTo>
                    <a:pt x="267" y="4037"/>
                    <a:pt x="301" y="3236"/>
                    <a:pt x="267" y="2436"/>
                  </a:cubicBezTo>
                  <a:cubicBezTo>
                    <a:pt x="301" y="1602"/>
                    <a:pt x="267" y="801"/>
                    <a:pt x="1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8" name="Google Shape;3267;p76">
              <a:extLst>
                <a:ext uri="{FF2B5EF4-FFF2-40B4-BE49-F238E27FC236}">
                  <a16:creationId xmlns:a16="http://schemas.microsoft.com/office/drawing/2014/main" id="{D8C7E756-7CF1-CA40-2F05-7E82C7E4DEB3}"/>
                </a:ext>
              </a:extLst>
            </p:cNvPr>
            <p:cNvSpPr/>
            <p:nvPr/>
          </p:nvSpPr>
          <p:spPr>
            <a:xfrm>
              <a:off x="1963250" y="1636625"/>
              <a:ext cx="43375" cy="50875"/>
            </a:xfrm>
            <a:custGeom>
              <a:avLst/>
              <a:gdLst/>
              <a:ahLst/>
              <a:cxnLst/>
              <a:rect l="l" t="t" r="r" b="b"/>
              <a:pathLst>
                <a:path w="1735" h="2035" extrusionOk="0">
                  <a:moveTo>
                    <a:pt x="0" y="0"/>
                  </a:moveTo>
                  <a:lnTo>
                    <a:pt x="0" y="0"/>
                  </a:lnTo>
                  <a:cubicBezTo>
                    <a:pt x="200" y="400"/>
                    <a:pt x="467" y="767"/>
                    <a:pt x="767" y="1067"/>
                  </a:cubicBezTo>
                  <a:cubicBezTo>
                    <a:pt x="1034" y="1434"/>
                    <a:pt x="1334" y="1768"/>
                    <a:pt x="1735" y="2035"/>
                  </a:cubicBezTo>
                  <a:cubicBezTo>
                    <a:pt x="1501" y="1601"/>
                    <a:pt x="1234" y="1268"/>
                    <a:pt x="934" y="934"/>
                  </a:cubicBezTo>
                  <a:cubicBezTo>
                    <a:pt x="667" y="567"/>
                    <a:pt x="367" y="2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9" name="Google Shape;3268;p76">
              <a:extLst>
                <a:ext uri="{FF2B5EF4-FFF2-40B4-BE49-F238E27FC236}">
                  <a16:creationId xmlns:a16="http://schemas.microsoft.com/office/drawing/2014/main" id="{655D1B16-FAEC-2915-75E7-F313E76970B6}"/>
                </a:ext>
              </a:extLst>
            </p:cNvPr>
            <p:cNvSpPr/>
            <p:nvPr/>
          </p:nvSpPr>
          <p:spPr>
            <a:xfrm>
              <a:off x="1956575" y="1502350"/>
              <a:ext cx="44225" cy="45050"/>
            </a:xfrm>
            <a:custGeom>
              <a:avLst/>
              <a:gdLst/>
              <a:ahLst/>
              <a:cxnLst/>
              <a:rect l="l" t="t" r="r" b="b"/>
              <a:pathLst>
                <a:path w="1769" h="1802" extrusionOk="0">
                  <a:moveTo>
                    <a:pt x="1768" y="1"/>
                  </a:moveTo>
                  <a:lnTo>
                    <a:pt x="1768" y="1"/>
                  </a:lnTo>
                  <a:cubicBezTo>
                    <a:pt x="1401" y="234"/>
                    <a:pt x="1068" y="501"/>
                    <a:pt x="801" y="834"/>
                  </a:cubicBezTo>
                  <a:cubicBezTo>
                    <a:pt x="467" y="1135"/>
                    <a:pt x="200" y="1435"/>
                    <a:pt x="0" y="1802"/>
                  </a:cubicBezTo>
                  <a:cubicBezTo>
                    <a:pt x="367" y="1602"/>
                    <a:pt x="701" y="1301"/>
                    <a:pt x="968" y="968"/>
                  </a:cubicBezTo>
                  <a:cubicBezTo>
                    <a:pt x="1268" y="701"/>
                    <a:pt x="1535" y="367"/>
                    <a:pt x="17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0" name="Google Shape;3269;p76">
              <a:extLst>
                <a:ext uri="{FF2B5EF4-FFF2-40B4-BE49-F238E27FC236}">
                  <a16:creationId xmlns:a16="http://schemas.microsoft.com/office/drawing/2014/main" id="{D804C36F-2B57-2F6F-B94A-6B530421EDEF}"/>
                </a:ext>
              </a:extLst>
            </p:cNvPr>
            <p:cNvSpPr/>
            <p:nvPr/>
          </p:nvSpPr>
          <p:spPr>
            <a:xfrm>
              <a:off x="1820650" y="1514850"/>
              <a:ext cx="44200" cy="35050"/>
            </a:xfrm>
            <a:custGeom>
              <a:avLst/>
              <a:gdLst/>
              <a:ahLst/>
              <a:cxnLst/>
              <a:rect l="l" t="t" r="r" b="b"/>
              <a:pathLst>
                <a:path w="1768" h="1402" extrusionOk="0">
                  <a:moveTo>
                    <a:pt x="33" y="1"/>
                  </a:moveTo>
                  <a:lnTo>
                    <a:pt x="33" y="1"/>
                  </a:lnTo>
                  <a:cubicBezTo>
                    <a:pt x="0" y="34"/>
                    <a:pt x="334" y="401"/>
                    <a:pt x="801" y="768"/>
                  </a:cubicBezTo>
                  <a:cubicBezTo>
                    <a:pt x="1067" y="1035"/>
                    <a:pt x="1368" y="1235"/>
                    <a:pt x="1701" y="1402"/>
                  </a:cubicBezTo>
                  <a:cubicBezTo>
                    <a:pt x="1768" y="1335"/>
                    <a:pt x="1401" y="1002"/>
                    <a:pt x="934" y="601"/>
                  </a:cubicBezTo>
                  <a:cubicBezTo>
                    <a:pt x="667" y="334"/>
                    <a:pt x="367" y="134"/>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1" name="Google Shape;3270;p76">
              <a:extLst>
                <a:ext uri="{FF2B5EF4-FFF2-40B4-BE49-F238E27FC236}">
                  <a16:creationId xmlns:a16="http://schemas.microsoft.com/office/drawing/2014/main" id="{7E9DBF03-3269-50EC-AF6E-F5C9C2693013}"/>
                </a:ext>
              </a:extLst>
            </p:cNvPr>
            <p:cNvSpPr/>
            <p:nvPr/>
          </p:nvSpPr>
          <p:spPr>
            <a:xfrm>
              <a:off x="1818125" y="1630775"/>
              <a:ext cx="40075" cy="44275"/>
            </a:xfrm>
            <a:custGeom>
              <a:avLst/>
              <a:gdLst/>
              <a:ahLst/>
              <a:cxnLst/>
              <a:rect l="l" t="t" r="r" b="b"/>
              <a:pathLst>
                <a:path w="1603" h="1771" extrusionOk="0">
                  <a:moveTo>
                    <a:pt x="1602" y="1"/>
                  </a:moveTo>
                  <a:lnTo>
                    <a:pt x="1602" y="1"/>
                  </a:lnTo>
                  <a:cubicBezTo>
                    <a:pt x="1269" y="234"/>
                    <a:pt x="968" y="501"/>
                    <a:pt x="735" y="834"/>
                  </a:cubicBezTo>
                  <a:cubicBezTo>
                    <a:pt x="435" y="1101"/>
                    <a:pt x="168" y="1402"/>
                    <a:pt x="1" y="1768"/>
                  </a:cubicBezTo>
                  <a:cubicBezTo>
                    <a:pt x="2" y="1770"/>
                    <a:pt x="4" y="1771"/>
                    <a:pt x="7" y="1771"/>
                  </a:cubicBezTo>
                  <a:cubicBezTo>
                    <a:pt x="68" y="1771"/>
                    <a:pt x="453" y="1415"/>
                    <a:pt x="868" y="968"/>
                  </a:cubicBezTo>
                  <a:cubicBezTo>
                    <a:pt x="1168" y="701"/>
                    <a:pt x="1402" y="367"/>
                    <a:pt x="16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p:nvPr/>
        </p:nvSpPr>
        <p:spPr>
          <a:xfrm>
            <a:off x="3925155" y="1983731"/>
            <a:ext cx="1042942" cy="99164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50000"/>
                </a:schemeClr>
              </a:solidFill>
            </a:endParaRPr>
          </a:p>
        </p:txBody>
      </p:sp>
      <p:sp>
        <p:nvSpPr>
          <p:cNvPr id="889" name="Google Shape;889;p46"/>
          <p:cNvSpPr/>
          <p:nvPr/>
        </p:nvSpPr>
        <p:spPr>
          <a:xfrm>
            <a:off x="6644670" y="2077681"/>
            <a:ext cx="978460" cy="8976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1238250" y="1983731"/>
            <a:ext cx="942492" cy="8976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896" name="Google Shape;896;p46"/>
          <p:cNvSpPr txBox="1">
            <a:spLocks noGrp="1"/>
          </p:cNvSpPr>
          <p:nvPr>
            <p:ph type="subTitle" idx="2"/>
          </p:nvPr>
        </p:nvSpPr>
        <p:spPr>
          <a:xfrm>
            <a:off x="486036" y="3084425"/>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Preliminary</a:t>
            </a:r>
            <a:endParaRPr sz="2400" dirty="0"/>
          </a:p>
        </p:txBody>
      </p:sp>
      <p:sp>
        <p:nvSpPr>
          <p:cNvPr id="898" name="Google Shape;898;p46"/>
          <p:cNvSpPr txBox="1">
            <a:spLocks noGrp="1"/>
          </p:cNvSpPr>
          <p:nvPr>
            <p:ph type="subTitle" idx="4"/>
          </p:nvPr>
        </p:nvSpPr>
        <p:spPr>
          <a:xfrm>
            <a:off x="3142448" y="3088081"/>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Research Methods</a:t>
            </a:r>
            <a:endParaRPr sz="2400" dirty="0"/>
          </a:p>
        </p:txBody>
      </p:sp>
      <p:sp>
        <p:nvSpPr>
          <p:cNvPr id="900" name="Google Shape;900;p46"/>
          <p:cNvSpPr txBox="1">
            <a:spLocks noGrp="1"/>
          </p:cNvSpPr>
          <p:nvPr>
            <p:ph type="subTitle" idx="6"/>
          </p:nvPr>
        </p:nvSpPr>
        <p:spPr>
          <a:xfrm>
            <a:off x="5923250" y="3084425"/>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 &amp; Conclusion</a:t>
            </a:r>
            <a:endParaRPr sz="2400" dirty="0"/>
          </a:p>
        </p:txBody>
      </p:sp>
      <p:sp>
        <p:nvSpPr>
          <p:cNvPr id="907" name="Google Shape;907;p46"/>
          <p:cNvSpPr txBox="1">
            <a:spLocks noGrp="1"/>
          </p:cNvSpPr>
          <p:nvPr>
            <p:ph type="title" idx="16"/>
          </p:nvPr>
        </p:nvSpPr>
        <p:spPr>
          <a:xfrm>
            <a:off x="1362186" y="2108531"/>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lumMod val="50000"/>
                  </a:schemeClr>
                </a:solidFill>
              </a:rPr>
              <a:t>01</a:t>
            </a:r>
            <a:endParaRPr dirty="0">
              <a:solidFill>
                <a:schemeClr val="accent2">
                  <a:lumMod val="50000"/>
                </a:schemeClr>
              </a:solidFill>
            </a:endParaRPr>
          </a:p>
        </p:txBody>
      </p:sp>
      <p:sp>
        <p:nvSpPr>
          <p:cNvPr id="909" name="Google Shape;909;p46"/>
          <p:cNvSpPr txBox="1">
            <a:spLocks noGrp="1"/>
          </p:cNvSpPr>
          <p:nvPr>
            <p:ph type="title" idx="18"/>
          </p:nvPr>
        </p:nvSpPr>
        <p:spPr>
          <a:xfrm>
            <a:off x="4090832" y="1122557"/>
            <a:ext cx="669000" cy="169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lumMod val="50000"/>
                  </a:schemeClr>
                </a:solidFill>
              </a:rPr>
              <a:t>02</a:t>
            </a:r>
            <a:endParaRPr dirty="0">
              <a:solidFill>
                <a:schemeClr val="accent2">
                  <a:lumMod val="50000"/>
                </a:schemeClr>
              </a:solidFill>
            </a:endParaRPr>
          </a:p>
        </p:txBody>
      </p:sp>
      <p:sp>
        <p:nvSpPr>
          <p:cNvPr id="911" name="Google Shape;911;p46"/>
          <p:cNvSpPr txBox="1">
            <a:spLocks noGrp="1"/>
          </p:cNvSpPr>
          <p:nvPr>
            <p:ph type="title" idx="20"/>
          </p:nvPr>
        </p:nvSpPr>
        <p:spPr>
          <a:xfrm>
            <a:off x="6799400" y="2152869"/>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lumMod val="50000"/>
                  </a:schemeClr>
                </a:solidFill>
              </a:rPr>
              <a:t>03</a:t>
            </a:r>
            <a:endParaRPr dirty="0">
              <a:solidFill>
                <a:schemeClr val="accent2">
                  <a:lumMod val="50000"/>
                </a:schemeClr>
              </a:solidFill>
            </a:endParaRPr>
          </a:p>
        </p:txBody>
      </p:sp>
      <p:sp>
        <p:nvSpPr>
          <p:cNvPr id="913" name="Google Shape;913;p46"/>
          <p:cNvSpPr/>
          <p:nvPr/>
        </p:nvSpPr>
        <p:spPr>
          <a:xfrm flipV="1">
            <a:off x="1880556" y="1768931"/>
            <a:ext cx="150065" cy="15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4665707" y="14830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flipH="1" flipV="1">
            <a:off x="6448853" y="2047731"/>
            <a:ext cx="146236" cy="1500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rot="2506023">
            <a:off x="5156864" y="1917375"/>
            <a:ext cx="170284" cy="170284"/>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3;p46">
            <a:extLst>
              <a:ext uri="{FF2B5EF4-FFF2-40B4-BE49-F238E27FC236}">
                <a16:creationId xmlns:a16="http://schemas.microsoft.com/office/drawing/2014/main" id="{68C3EEDD-EC9B-9FB7-EAC6-A831189C29AF}"/>
              </a:ext>
            </a:extLst>
          </p:cNvPr>
          <p:cNvSpPr/>
          <p:nvPr/>
        </p:nvSpPr>
        <p:spPr>
          <a:xfrm flipH="1">
            <a:off x="7468399" y="1882298"/>
            <a:ext cx="45719" cy="5443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3;p46">
            <a:extLst>
              <a:ext uri="{FF2B5EF4-FFF2-40B4-BE49-F238E27FC236}">
                <a16:creationId xmlns:a16="http://schemas.microsoft.com/office/drawing/2014/main" id="{D149008F-D999-CF07-BA62-FF3192151390}"/>
              </a:ext>
            </a:extLst>
          </p:cNvPr>
          <p:cNvSpPr/>
          <p:nvPr/>
        </p:nvSpPr>
        <p:spPr>
          <a:xfrm>
            <a:off x="2313775" y="2030581"/>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2386013" y="2174706"/>
            <a:ext cx="437197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Preliminary</a:t>
            </a:r>
            <a:endParaRPr dirty="0"/>
          </a:p>
        </p:txBody>
      </p:sp>
      <p:sp>
        <p:nvSpPr>
          <p:cNvPr id="1038" name="Google Shape;1038;p48"/>
          <p:cNvSpPr txBox="1">
            <a:spLocks noGrp="1"/>
          </p:cNvSpPr>
          <p:nvPr>
            <p:ph type="title" idx="2"/>
          </p:nvPr>
        </p:nvSpPr>
        <p:spPr>
          <a:xfrm>
            <a:off x="1354901" y="215085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7;p48">
            <a:extLst>
              <a:ext uri="{FF2B5EF4-FFF2-40B4-BE49-F238E27FC236}">
                <a16:creationId xmlns:a16="http://schemas.microsoft.com/office/drawing/2014/main" id="{57E47E99-2131-BF8B-1794-8E294F766D9B}"/>
              </a:ext>
            </a:extLst>
          </p:cNvPr>
          <p:cNvSpPr txBox="1">
            <a:spLocks noGrp="1"/>
          </p:cNvSpPr>
          <p:nvPr>
            <p:ph type="subTitle" idx="1"/>
          </p:nvPr>
        </p:nvSpPr>
        <p:spPr>
          <a:xfrm>
            <a:off x="1939763" y="3117419"/>
            <a:ext cx="4744200" cy="6323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r>
              <a:rPr lang="en-US" dirty="0"/>
              <a:t>, PROBLEM STATEMENT, RESEARCH GOAL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50"/>
          <p:cNvSpPr txBox="1">
            <a:spLocks noGrp="1"/>
          </p:cNvSpPr>
          <p:nvPr>
            <p:ph type="title"/>
          </p:nvPr>
        </p:nvSpPr>
        <p:spPr>
          <a:xfrm>
            <a:off x="247143" y="17742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Preliminary</a:t>
            </a:r>
            <a:endParaRPr dirty="0"/>
          </a:p>
        </p:txBody>
      </p:sp>
      <p:sp>
        <p:nvSpPr>
          <p:cNvPr id="1175" name="Google Shape;1175;p50"/>
          <p:cNvSpPr/>
          <p:nvPr/>
        </p:nvSpPr>
        <p:spPr>
          <a:xfrm>
            <a:off x="5189825" y="4098999"/>
            <a:ext cx="185861" cy="18549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936875" y="1417825"/>
            <a:ext cx="473100" cy="4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3979125" y="1511025"/>
            <a:ext cx="213300" cy="21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996175" y="3359550"/>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8044700" y="2958275"/>
            <a:ext cx="272100" cy="2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50"/>
          <p:cNvGrpSpPr/>
          <p:nvPr/>
        </p:nvGrpSpPr>
        <p:grpSpPr>
          <a:xfrm>
            <a:off x="7791818" y="4157371"/>
            <a:ext cx="666389" cy="982655"/>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50"/>
          <p:cNvGrpSpPr/>
          <p:nvPr/>
        </p:nvGrpSpPr>
        <p:grpSpPr>
          <a:xfrm>
            <a:off x="247143" y="3119062"/>
            <a:ext cx="877308" cy="2042473"/>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163;p50">
            <a:extLst>
              <a:ext uri="{FF2B5EF4-FFF2-40B4-BE49-F238E27FC236}">
                <a16:creationId xmlns:a16="http://schemas.microsoft.com/office/drawing/2014/main" id="{B4538590-1720-E369-CE7A-1003ECF377A4}"/>
              </a:ext>
            </a:extLst>
          </p:cNvPr>
          <p:cNvSpPr txBox="1">
            <a:spLocks noGrp="1"/>
          </p:cNvSpPr>
          <p:nvPr>
            <p:ph type="subTitle" idx="1"/>
          </p:nvPr>
        </p:nvSpPr>
        <p:spPr>
          <a:xfrm>
            <a:off x="1131278" y="619171"/>
            <a:ext cx="6993734" cy="30163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The background</a:t>
            </a:r>
            <a:r>
              <a:rPr lang="en-US" dirty="0"/>
              <a:t> of this report is about hate speech in tweets in the digital era. Hate speech is a statement of hatred that can be dangerous and harmful to individuals or specific groups and can easily be spread through social media such as Twitter. Therefore, it is important to understand and analyze the level of hate speech in tweets.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The problem statements </a:t>
            </a:r>
            <a:r>
              <a:rPr lang="en-US" dirty="0"/>
              <a:t>in this report are exploring the tweet length, sentiment, and hate speech in social media, evaluating the effectiveness of censorship techniques to analyze the bad words we censored from social media easily, identifying the most common topics discussed in social media and their association with hate speech, &amp; examining the relationship between sentiment and total word count in tweets, with a focus on the impact of hate speech.</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The goal </a:t>
            </a:r>
            <a:r>
              <a:rPr lang="en-US" dirty="0"/>
              <a:t>of this report is to analyze hate speech tweets data and find the level of hate speech and the factors that affect it. The results of this analysis are expected to provide important insights for relevant parties in addressing the problem of hate speech.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52"/>
          <p:cNvSpPr/>
          <p:nvPr/>
        </p:nvSpPr>
        <p:spPr>
          <a:xfrm>
            <a:off x="330160" y="557225"/>
            <a:ext cx="8617432" cy="169249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2"/>
          <p:cNvSpPr txBox="1">
            <a:spLocks noGrp="1"/>
          </p:cNvSpPr>
          <p:nvPr>
            <p:ph type="subTitle" idx="2"/>
          </p:nvPr>
        </p:nvSpPr>
        <p:spPr>
          <a:xfrm>
            <a:off x="699648" y="693532"/>
            <a:ext cx="8343353" cy="9538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data for this research is sourced from </a:t>
            </a:r>
            <a:r>
              <a:rPr lang="en-US" b="1" dirty="0"/>
              <a:t>Kaggle</a:t>
            </a:r>
            <a:r>
              <a:rPr lang="en-US" dirty="0"/>
              <a:t>, which has been published in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the following link</a:t>
            </a:r>
            <a:r>
              <a:rPr lang="en-US" dirty="0"/>
              <a:t>. More specifically, the data being analyzed is a collection of comments in the Indonesian language obtained from the social media platform Twitter in </a:t>
            </a:r>
            <a:r>
              <a:rPr lang="en-US" b="1" dirty="0"/>
              <a:t>2019</a:t>
            </a:r>
            <a:r>
              <a:rPr lang="en-US" dirty="0"/>
              <a:t>. We use </a:t>
            </a:r>
            <a:r>
              <a:rPr lang="en-US" b="1" dirty="0"/>
              <a:t>12942 data</a:t>
            </a:r>
            <a:r>
              <a:rPr lang="en-US" dirty="0"/>
              <a:t>. It has </a:t>
            </a:r>
            <a:r>
              <a:rPr lang="en-US" b="1" dirty="0"/>
              <a:t>three labels </a:t>
            </a:r>
            <a:r>
              <a:rPr lang="en-US" dirty="0"/>
              <a:t>to categorize each cleaned tweet, which are “</a:t>
            </a:r>
            <a:r>
              <a:rPr lang="en-US" b="1" dirty="0"/>
              <a:t>Negative Toxic</a:t>
            </a:r>
            <a:r>
              <a:rPr lang="en-US" dirty="0"/>
              <a:t>“, “</a:t>
            </a:r>
            <a:r>
              <a:rPr lang="en-US" b="1" dirty="0"/>
              <a:t>Positive</a:t>
            </a:r>
            <a:r>
              <a:rPr lang="en-US" dirty="0"/>
              <a:t>“, and </a:t>
            </a:r>
            <a:r>
              <a:rPr lang="en-US" b="1" dirty="0"/>
              <a:t>“Neutral”</a:t>
            </a:r>
            <a:r>
              <a:rPr lang="en-US" dirty="0"/>
              <a:t>. To determine the tweets be labeled as “Positive”, we use Positive_words.txt that contains list of positive words. </a:t>
            </a:r>
          </a:p>
        </p:txBody>
      </p:sp>
      <p:sp>
        <p:nvSpPr>
          <p:cNvPr id="1268" name="Google Shape;1268;p52"/>
          <p:cNvSpPr txBox="1">
            <a:spLocks noGrp="1"/>
          </p:cNvSpPr>
          <p:nvPr>
            <p:ph type="subTitle" idx="3"/>
          </p:nvPr>
        </p:nvSpPr>
        <p:spPr>
          <a:xfrm>
            <a:off x="716768" y="448570"/>
            <a:ext cx="2259152"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Description</a:t>
            </a:r>
            <a:endParaRPr dirty="0"/>
          </a:p>
        </p:txBody>
      </p:sp>
      <p:sp>
        <p:nvSpPr>
          <p:cNvPr id="3" name="TextBox 2">
            <a:extLst>
              <a:ext uri="{FF2B5EF4-FFF2-40B4-BE49-F238E27FC236}">
                <a16:creationId xmlns:a16="http://schemas.microsoft.com/office/drawing/2014/main" id="{E926DA02-B975-462F-F14A-B5F95BADBAE0}"/>
              </a:ext>
            </a:extLst>
          </p:cNvPr>
          <p:cNvSpPr txBox="1"/>
          <p:nvPr/>
        </p:nvSpPr>
        <p:spPr>
          <a:xfrm>
            <a:off x="100999" y="395395"/>
            <a:ext cx="680656" cy="1200329"/>
          </a:xfrm>
          <a:prstGeom prst="rect">
            <a:avLst/>
          </a:prstGeom>
          <a:noFill/>
        </p:spPr>
        <p:txBody>
          <a:bodyPr wrap="square" rtlCol="0">
            <a:spAutoFit/>
          </a:bodyPr>
          <a:lstStyle/>
          <a:p>
            <a:r>
              <a:rPr lang="en" sz="3600" dirty="0">
                <a:solidFill>
                  <a:schemeClr val="accent3">
                    <a:lumMod val="75000"/>
                  </a:schemeClr>
                </a:solidFill>
                <a:latin typeface="Fredoka One" panose="02000000000000000000" pitchFamily="2" charset="0"/>
              </a:rPr>
              <a:t>01</a:t>
            </a:r>
          </a:p>
          <a:p>
            <a:endParaRPr lang="en-US" sz="3600" dirty="0">
              <a:solidFill>
                <a:schemeClr val="accent3">
                  <a:lumMod val="75000"/>
                </a:schemeClr>
              </a:solidFill>
              <a:latin typeface="Fredoka One" panose="02000000000000000000" pitchFamily="2" charset="0"/>
            </a:endParaRPr>
          </a:p>
        </p:txBody>
      </p:sp>
      <p:sp>
        <p:nvSpPr>
          <p:cNvPr id="5" name="TextBox 4">
            <a:extLst>
              <a:ext uri="{FF2B5EF4-FFF2-40B4-BE49-F238E27FC236}">
                <a16:creationId xmlns:a16="http://schemas.microsoft.com/office/drawing/2014/main" id="{7FB23EA6-343B-8705-4C97-F70271574F71}"/>
              </a:ext>
            </a:extLst>
          </p:cNvPr>
          <p:cNvSpPr txBox="1"/>
          <p:nvPr/>
        </p:nvSpPr>
        <p:spPr>
          <a:xfrm>
            <a:off x="0" y="3249645"/>
            <a:ext cx="832346" cy="1200329"/>
          </a:xfrm>
          <a:prstGeom prst="rect">
            <a:avLst/>
          </a:prstGeom>
          <a:noFill/>
        </p:spPr>
        <p:txBody>
          <a:bodyPr wrap="square" rtlCol="0">
            <a:spAutoFit/>
          </a:bodyPr>
          <a:lstStyle/>
          <a:p>
            <a:r>
              <a:rPr lang="en" sz="3600" dirty="0">
                <a:solidFill>
                  <a:schemeClr val="accent3">
                    <a:lumMod val="75000"/>
                  </a:schemeClr>
                </a:solidFill>
                <a:latin typeface="Fredoka One" panose="02000000000000000000" pitchFamily="2" charset="0"/>
              </a:rPr>
              <a:t>03</a:t>
            </a:r>
          </a:p>
          <a:p>
            <a:endParaRPr lang="en-US" sz="3600" dirty="0">
              <a:solidFill>
                <a:schemeClr val="accent3">
                  <a:lumMod val="75000"/>
                </a:schemeClr>
              </a:solidFill>
              <a:latin typeface="Fredoka One" panose="02000000000000000000" pitchFamily="2" charset="0"/>
            </a:endParaRPr>
          </a:p>
        </p:txBody>
      </p:sp>
      <p:sp>
        <p:nvSpPr>
          <p:cNvPr id="6" name="TextBox 5">
            <a:extLst>
              <a:ext uri="{FF2B5EF4-FFF2-40B4-BE49-F238E27FC236}">
                <a16:creationId xmlns:a16="http://schemas.microsoft.com/office/drawing/2014/main" id="{1493E7F5-B0B1-E626-CA46-80E207519BEF}"/>
              </a:ext>
            </a:extLst>
          </p:cNvPr>
          <p:cNvSpPr txBox="1"/>
          <p:nvPr/>
        </p:nvSpPr>
        <p:spPr>
          <a:xfrm>
            <a:off x="31610" y="1933283"/>
            <a:ext cx="819435" cy="1200329"/>
          </a:xfrm>
          <a:prstGeom prst="rect">
            <a:avLst/>
          </a:prstGeom>
          <a:noFill/>
        </p:spPr>
        <p:txBody>
          <a:bodyPr wrap="square" rtlCol="0">
            <a:spAutoFit/>
          </a:bodyPr>
          <a:lstStyle/>
          <a:p>
            <a:r>
              <a:rPr lang="en" sz="3600" dirty="0">
                <a:solidFill>
                  <a:schemeClr val="accent3">
                    <a:lumMod val="75000"/>
                  </a:schemeClr>
                </a:solidFill>
                <a:latin typeface="Fredoka One" panose="02000000000000000000" pitchFamily="2" charset="0"/>
              </a:rPr>
              <a:t>02</a:t>
            </a:r>
          </a:p>
          <a:p>
            <a:endParaRPr lang="en-US" sz="3600" dirty="0">
              <a:solidFill>
                <a:schemeClr val="accent3">
                  <a:lumMod val="75000"/>
                </a:schemeClr>
              </a:solidFill>
              <a:latin typeface="Fredoka One" panose="02000000000000000000" pitchFamily="2" charset="0"/>
            </a:endParaRPr>
          </a:p>
        </p:txBody>
      </p:sp>
      <p:sp>
        <p:nvSpPr>
          <p:cNvPr id="16" name="Google Shape;1260;p52">
            <a:extLst>
              <a:ext uri="{FF2B5EF4-FFF2-40B4-BE49-F238E27FC236}">
                <a16:creationId xmlns:a16="http://schemas.microsoft.com/office/drawing/2014/main" id="{DF647E1F-383C-579E-A8B2-7C09E94A4C29}"/>
              </a:ext>
            </a:extLst>
          </p:cNvPr>
          <p:cNvSpPr/>
          <p:nvPr/>
        </p:nvSpPr>
        <p:spPr>
          <a:xfrm>
            <a:off x="242312" y="2068173"/>
            <a:ext cx="8617432" cy="169249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7;p52">
            <a:extLst>
              <a:ext uri="{FF2B5EF4-FFF2-40B4-BE49-F238E27FC236}">
                <a16:creationId xmlns:a16="http://schemas.microsoft.com/office/drawing/2014/main" id="{8EFF83A6-7B6D-B31B-C018-74626EBDA389}"/>
              </a:ext>
            </a:extLst>
          </p:cNvPr>
          <p:cNvSpPr txBox="1">
            <a:spLocks/>
          </p:cNvSpPr>
          <p:nvPr/>
        </p:nvSpPr>
        <p:spPr>
          <a:xfrm>
            <a:off x="637421" y="2489191"/>
            <a:ext cx="8343353" cy="953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4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lgn="l">
              <a:buClr>
                <a:schemeClr val="dk1"/>
              </a:buClr>
              <a:buSzPts val="1100"/>
              <a:buFont typeface="Arial"/>
              <a:buNone/>
            </a:pPr>
            <a:r>
              <a:rPr lang="en-US" dirty="0"/>
              <a:t>The analysis method used in this research is using Descriptive Analytics, because it aims to describe patterns in the data. This type of analysis is considered appropriate because it focuses on finding out the condition of data and studying the patterns of data.</a:t>
            </a:r>
          </a:p>
        </p:txBody>
      </p:sp>
      <p:sp>
        <p:nvSpPr>
          <p:cNvPr id="13" name="Subtitle 12">
            <a:extLst>
              <a:ext uri="{FF2B5EF4-FFF2-40B4-BE49-F238E27FC236}">
                <a16:creationId xmlns:a16="http://schemas.microsoft.com/office/drawing/2014/main" id="{1CB184DA-366F-A060-7FB3-0A495A4DE4F9}"/>
              </a:ext>
            </a:extLst>
          </p:cNvPr>
          <p:cNvSpPr>
            <a:spLocks noGrp="1"/>
          </p:cNvSpPr>
          <p:nvPr>
            <p:ph type="subTitle" idx="4"/>
          </p:nvPr>
        </p:nvSpPr>
        <p:spPr>
          <a:xfrm>
            <a:off x="560419" y="1900058"/>
            <a:ext cx="2150934" cy="473100"/>
          </a:xfrm>
        </p:spPr>
        <p:txBody>
          <a:bodyPr/>
          <a:lstStyle/>
          <a:p>
            <a:r>
              <a:rPr lang="en-US" dirty="0"/>
              <a:t>Data analysis method</a:t>
            </a:r>
          </a:p>
        </p:txBody>
      </p:sp>
      <p:sp>
        <p:nvSpPr>
          <p:cNvPr id="18" name="Google Shape;1260;p52">
            <a:extLst>
              <a:ext uri="{FF2B5EF4-FFF2-40B4-BE49-F238E27FC236}">
                <a16:creationId xmlns:a16="http://schemas.microsoft.com/office/drawing/2014/main" id="{817CC3CA-8010-1892-9CBF-5278FFC1ADDC}"/>
              </a:ext>
            </a:extLst>
          </p:cNvPr>
          <p:cNvSpPr/>
          <p:nvPr/>
        </p:nvSpPr>
        <p:spPr>
          <a:xfrm>
            <a:off x="284256" y="3312890"/>
            <a:ext cx="8617432" cy="169249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2"/>
          <p:cNvGrpSpPr/>
          <p:nvPr/>
        </p:nvGrpSpPr>
        <p:grpSpPr>
          <a:xfrm>
            <a:off x="8340413" y="4311771"/>
            <a:ext cx="668104" cy="895218"/>
            <a:chOff x="122038" y="7256930"/>
            <a:chExt cx="668104" cy="895218"/>
          </a:xfrm>
        </p:grpSpPr>
        <p:sp>
          <p:nvSpPr>
            <p:cNvPr id="1305" name="Google Shape;1305;p52"/>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267;p52">
            <a:extLst>
              <a:ext uri="{FF2B5EF4-FFF2-40B4-BE49-F238E27FC236}">
                <a16:creationId xmlns:a16="http://schemas.microsoft.com/office/drawing/2014/main" id="{A03CCC32-3A2C-0392-CC8F-69C82880906D}"/>
              </a:ext>
            </a:extLst>
          </p:cNvPr>
          <p:cNvSpPr txBox="1">
            <a:spLocks/>
          </p:cNvSpPr>
          <p:nvPr/>
        </p:nvSpPr>
        <p:spPr>
          <a:xfrm>
            <a:off x="637421" y="3791148"/>
            <a:ext cx="8343353" cy="953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4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lgn="l">
              <a:buClr>
                <a:schemeClr val="dk1"/>
              </a:buClr>
              <a:buSzPts val="1100"/>
              <a:buFont typeface="Arial"/>
              <a:buNone/>
            </a:pPr>
            <a:r>
              <a:rPr lang="en-US" dirty="0"/>
              <a:t>The analysis is processed based on the columns processed, which is 1 variable (Univariate Analysis). In each process, it applies the Descriptive Statistics and Visualization methods. Descriptive statistics are used to find out the distribution of data in numbers, while visualization is used to find out the distribution of data visually.</a:t>
            </a:r>
          </a:p>
        </p:txBody>
      </p:sp>
      <p:grpSp>
        <p:nvGrpSpPr>
          <p:cNvPr id="1296" name="Google Shape;1296;p52"/>
          <p:cNvGrpSpPr/>
          <p:nvPr/>
        </p:nvGrpSpPr>
        <p:grpSpPr>
          <a:xfrm flipH="1">
            <a:off x="100949" y="4071956"/>
            <a:ext cx="557414" cy="1071157"/>
            <a:chOff x="4002401" y="6360650"/>
            <a:chExt cx="930575" cy="1788241"/>
          </a:xfrm>
        </p:grpSpPr>
        <p:sp>
          <p:nvSpPr>
            <p:cNvPr id="1297" name="Google Shape;1297;p52"/>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52"/>
          <p:cNvSpPr txBox="1">
            <a:spLocks noGrp="1"/>
          </p:cNvSpPr>
          <p:nvPr>
            <p:ph type="subTitle" idx="6"/>
          </p:nvPr>
        </p:nvSpPr>
        <p:spPr>
          <a:xfrm>
            <a:off x="560419" y="3237010"/>
            <a:ext cx="2415501"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Statistics method &amp; Visualization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2386013" y="1902463"/>
            <a:ext cx="437197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Methods</a:t>
            </a:r>
            <a:endParaRPr dirty="0"/>
          </a:p>
        </p:txBody>
      </p:sp>
      <p:sp>
        <p:nvSpPr>
          <p:cNvPr id="1038" name="Google Shape;1038;p48"/>
          <p:cNvSpPr txBox="1">
            <a:spLocks noGrp="1"/>
          </p:cNvSpPr>
          <p:nvPr>
            <p:ph type="title" idx="2"/>
          </p:nvPr>
        </p:nvSpPr>
        <p:spPr>
          <a:xfrm>
            <a:off x="1363926" y="1902463"/>
            <a:ext cx="111175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719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7" name="Google Shape;1317;p53"/>
          <p:cNvSpPr txBox="1">
            <a:spLocks noGrp="1"/>
          </p:cNvSpPr>
          <p:nvPr>
            <p:ph type="subTitle" idx="1"/>
          </p:nvPr>
        </p:nvSpPr>
        <p:spPr>
          <a:xfrm>
            <a:off x="206688" y="2461385"/>
            <a:ext cx="3691339" cy="851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rPr>
              <a:t>In Descriptive Statistics, it shows that the data we processed has outliers but </a:t>
            </a:r>
            <a:r>
              <a:rPr lang="en-US" b="1" dirty="0">
                <a:solidFill>
                  <a:schemeClr val="dk2"/>
                </a:solidFill>
              </a:rPr>
              <a:t>not too significant</a:t>
            </a:r>
            <a:r>
              <a:rPr lang="en-US" dirty="0">
                <a:solidFill>
                  <a:schemeClr val="dk2"/>
                </a:solidFill>
              </a:rPr>
              <a:t>, because The kurtosis value possessed is below 3 (Platykurtic Distribution).</a:t>
            </a:r>
            <a:endParaRPr lang="en-US" dirty="0"/>
          </a:p>
        </p:txBody>
      </p:sp>
      <p:sp>
        <p:nvSpPr>
          <p:cNvPr id="1318" name="Google Shape;1318;p53"/>
          <p:cNvSpPr/>
          <p:nvPr/>
        </p:nvSpPr>
        <p:spPr>
          <a:xfrm>
            <a:off x="4774250" y="3947450"/>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4919275" y="4092475"/>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7958388" y="1427700"/>
            <a:ext cx="674400" cy="67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7672703" y="1235400"/>
            <a:ext cx="192300" cy="19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599C26FF-08A5-B2E7-2B0F-CEE5F5F87EF0}"/>
              </a:ext>
            </a:extLst>
          </p:cNvPr>
          <p:cNvPicPr>
            <a:picLocks noChangeAspect="1"/>
          </p:cNvPicPr>
          <p:nvPr/>
        </p:nvPicPr>
        <p:blipFill rotWithShape="1">
          <a:blip r:embed="rId3"/>
          <a:srcRect r="47730"/>
          <a:stretch/>
        </p:blipFill>
        <p:spPr>
          <a:xfrm>
            <a:off x="4361655" y="616189"/>
            <a:ext cx="2564402" cy="619211"/>
          </a:xfrm>
          <a:prstGeom prst="rect">
            <a:avLst/>
          </a:prstGeom>
        </p:spPr>
      </p:pic>
      <p:pic>
        <p:nvPicPr>
          <p:cNvPr id="7" name="Google Shape;1056;p104">
            <a:extLst>
              <a:ext uri="{FF2B5EF4-FFF2-40B4-BE49-F238E27FC236}">
                <a16:creationId xmlns:a16="http://schemas.microsoft.com/office/drawing/2014/main" id="{7EEFEC07-76F5-A151-43CF-6FED2EA4852C}"/>
              </a:ext>
            </a:extLst>
          </p:cNvPr>
          <p:cNvPicPr preferRelativeResize="0"/>
          <p:nvPr/>
        </p:nvPicPr>
        <p:blipFill>
          <a:blip r:embed="rId4">
            <a:alphaModFix/>
          </a:blip>
          <a:stretch>
            <a:fillRect/>
          </a:stretch>
        </p:blipFill>
        <p:spPr>
          <a:xfrm>
            <a:off x="3938301" y="1682227"/>
            <a:ext cx="4571999" cy="3486522"/>
          </a:xfrm>
          <a:prstGeom prst="rect">
            <a:avLst/>
          </a:prstGeom>
          <a:noFill/>
          <a:ln>
            <a:noFill/>
          </a:ln>
        </p:spPr>
      </p:pic>
      <p:sp>
        <p:nvSpPr>
          <p:cNvPr id="8" name="Rectangle: Rounded Corners 7">
            <a:extLst>
              <a:ext uri="{FF2B5EF4-FFF2-40B4-BE49-F238E27FC236}">
                <a16:creationId xmlns:a16="http://schemas.microsoft.com/office/drawing/2014/main" id="{D9D114DE-1772-40D7-974C-0A393B73D2F4}"/>
              </a:ext>
            </a:extLst>
          </p:cNvPr>
          <p:cNvSpPr/>
          <p:nvPr/>
        </p:nvSpPr>
        <p:spPr>
          <a:xfrm>
            <a:off x="4038273" y="1876875"/>
            <a:ext cx="4330494" cy="2872000"/>
          </a:xfrm>
          <a:prstGeom prst="roundRect">
            <a:avLst/>
          </a:prstGeom>
          <a:solidFill>
            <a:schemeClr val="accent6">
              <a:lumMod val="40000"/>
              <a:lumOff val="6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383B0F1-BC1F-D723-6483-69346590EF2E}"/>
              </a:ext>
            </a:extLst>
          </p:cNvPr>
          <p:cNvSpPr/>
          <p:nvPr/>
        </p:nvSpPr>
        <p:spPr>
          <a:xfrm>
            <a:off x="4720408" y="976882"/>
            <a:ext cx="1483112" cy="3623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7" name="Google Shape;1317;p53"/>
          <p:cNvSpPr txBox="1">
            <a:spLocks noGrp="1"/>
          </p:cNvSpPr>
          <p:nvPr>
            <p:ph type="subTitle" idx="1"/>
          </p:nvPr>
        </p:nvSpPr>
        <p:spPr>
          <a:xfrm>
            <a:off x="511212" y="542417"/>
            <a:ext cx="6927813" cy="1637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2"/>
                </a:solidFill>
              </a:rPr>
              <a:t>In the visualization it shows:</a:t>
            </a: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dk2"/>
                </a:solidFill>
              </a:rPr>
              <a:t>In the graph for the "Negative Toxic" sentiment, it is seen the graph is positive skewness graphs which means that most tweets in the "Negative Toxic” has fewer words compared to tweets in each respective category that have more words.</a:t>
            </a:r>
          </a:p>
          <a:p>
            <a:pPr marL="0" lvl="0" indent="0" algn="l" rtl="0">
              <a:spcBef>
                <a:spcPts val="0"/>
              </a:spcBef>
              <a:spcAft>
                <a:spcPts val="0"/>
              </a:spcAft>
              <a:buClr>
                <a:schemeClr val="dk1"/>
              </a:buClr>
              <a:buSzPts val="1100"/>
            </a:pPr>
            <a:endParaRPr lang="en-US" dirty="0">
              <a:solidFill>
                <a:schemeClr val="dk2"/>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dk2"/>
                </a:solidFill>
              </a:rPr>
              <a:t>For the “Positive" sentiment, the majority of the tweets in the "Positive" label have a similar number of words and that there are few tweets with either significantly fewer or significantly more words.</a:t>
            </a:r>
          </a:p>
          <a:p>
            <a:pPr marL="0" lvl="0" indent="0" algn="l" rtl="0">
              <a:spcBef>
                <a:spcPts val="0"/>
              </a:spcBef>
              <a:spcAft>
                <a:spcPts val="0"/>
              </a:spcAft>
              <a:buClr>
                <a:schemeClr val="dk1"/>
              </a:buClr>
              <a:buSzPts val="1100"/>
              <a:buFont typeface="Arial"/>
              <a:buNone/>
            </a:pPr>
            <a:endParaRPr lang="en-US" dirty="0"/>
          </a:p>
        </p:txBody>
      </p:sp>
      <p:sp>
        <p:nvSpPr>
          <p:cNvPr id="1318" name="Google Shape;1318;p53"/>
          <p:cNvSpPr/>
          <p:nvPr/>
        </p:nvSpPr>
        <p:spPr>
          <a:xfrm>
            <a:off x="4774250" y="3947450"/>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4919275" y="4092475"/>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7958388" y="1427700"/>
            <a:ext cx="674400" cy="67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7672703" y="1235400"/>
            <a:ext cx="192300" cy="19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83A80BCB-4664-B608-9121-D5AEF4E0C2E1}"/>
              </a:ext>
            </a:extLst>
          </p:cNvPr>
          <p:cNvPicPr>
            <a:picLocks noChangeAspect="1"/>
          </p:cNvPicPr>
          <p:nvPr/>
        </p:nvPicPr>
        <p:blipFill rotWithShape="1">
          <a:blip r:embed="rId3"/>
          <a:srcRect l="7684" t="44339" r="64966" b="23241"/>
          <a:stretch/>
        </p:blipFill>
        <p:spPr>
          <a:xfrm>
            <a:off x="223024" y="2879426"/>
            <a:ext cx="3990468" cy="2152728"/>
          </a:xfrm>
          <a:prstGeom prst="rect">
            <a:avLst/>
          </a:prstGeom>
        </p:spPr>
      </p:pic>
      <p:sp>
        <p:nvSpPr>
          <p:cNvPr id="2" name="TextBox 1">
            <a:extLst>
              <a:ext uri="{FF2B5EF4-FFF2-40B4-BE49-F238E27FC236}">
                <a16:creationId xmlns:a16="http://schemas.microsoft.com/office/drawing/2014/main" id="{6F783E78-5564-7B5C-256A-A8D1694D10F7}"/>
              </a:ext>
            </a:extLst>
          </p:cNvPr>
          <p:cNvSpPr txBox="1"/>
          <p:nvPr/>
        </p:nvSpPr>
        <p:spPr>
          <a:xfrm>
            <a:off x="2362706" y="2963887"/>
            <a:ext cx="2171700" cy="310552"/>
          </a:xfrm>
          <a:prstGeom prst="rect">
            <a:avLst/>
          </a:prstGeom>
          <a:noFill/>
        </p:spPr>
        <p:txBody>
          <a:bodyPr wrap="square" rtlCol="0">
            <a:spAutoFit/>
          </a:bodyPr>
          <a:lstStyle/>
          <a:p>
            <a:r>
              <a:rPr lang="en-US" dirty="0"/>
              <a:t>NEGATIVE TOXIC</a:t>
            </a:r>
          </a:p>
        </p:txBody>
      </p:sp>
      <p:pic>
        <p:nvPicPr>
          <p:cNvPr id="8" name="Picture 7">
            <a:extLst>
              <a:ext uri="{FF2B5EF4-FFF2-40B4-BE49-F238E27FC236}">
                <a16:creationId xmlns:a16="http://schemas.microsoft.com/office/drawing/2014/main" id="{8D85D81D-C083-FE86-9E40-0EF48730FB09}"/>
              </a:ext>
            </a:extLst>
          </p:cNvPr>
          <p:cNvPicPr>
            <a:picLocks noChangeAspect="1"/>
          </p:cNvPicPr>
          <p:nvPr/>
        </p:nvPicPr>
        <p:blipFill rotWithShape="1">
          <a:blip r:embed="rId4"/>
          <a:srcRect l="7681" t="44915" r="65611" b="23240"/>
          <a:stretch/>
        </p:blipFill>
        <p:spPr>
          <a:xfrm>
            <a:off x="5095164" y="2963887"/>
            <a:ext cx="3990468" cy="2068267"/>
          </a:xfrm>
          <a:prstGeom prst="rect">
            <a:avLst/>
          </a:prstGeom>
        </p:spPr>
      </p:pic>
      <p:sp>
        <p:nvSpPr>
          <p:cNvPr id="4" name="TextBox 3">
            <a:extLst>
              <a:ext uri="{FF2B5EF4-FFF2-40B4-BE49-F238E27FC236}">
                <a16:creationId xmlns:a16="http://schemas.microsoft.com/office/drawing/2014/main" id="{B9069B4F-0D60-51B1-6149-0C14ED77784A}"/>
              </a:ext>
            </a:extLst>
          </p:cNvPr>
          <p:cNvSpPr txBox="1"/>
          <p:nvPr/>
        </p:nvSpPr>
        <p:spPr>
          <a:xfrm>
            <a:off x="6461088" y="3119163"/>
            <a:ext cx="2171700" cy="307777"/>
          </a:xfrm>
          <a:prstGeom prst="rect">
            <a:avLst/>
          </a:prstGeom>
          <a:noFill/>
        </p:spPr>
        <p:txBody>
          <a:bodyPr wrap="square" rtlCol="0">
            <a:spAutoFit/>
          </a:bodyPr>
          <a:lstStyle/>
          <a:p>
            <a:r>
              <a:rPr lang="en-US" dirty="0"/>
              <a:t>POSITIVE</a:t>
            </a:r>
          </a:p>
        </p:txBody>
      </p:sp>
    </p:spTree>
    <p:extLst>
      <p:ext uri="{BB962C8B-B14F-4D97-AF65-F5344CB8AC3E}">
        <p14:creationId xmlns:p14="http://schemas.microsoft.com/office/powerpoint/2010/main" val="187496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7" name="Google Shape;1317;p53"/>
          <p:cNvSpPr txBox="1">
            <a:spLocks noGrp="1"/>
          </p:cNvSpPr>
          <p:nvPr>
            <p:ph type="subTitle" idx="1"/>
          </p:nvPr>
        </p:nvSpPr>
        <p:spPr>
          <a:xfrm>
            <a:off x="511212" y="542417"/>
            <a:ext cx="6927813" cy="1637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2"/>
                </a:solidFill>
              </a:rPr>
              <a:t>In the visualization it shows:</a:t>
            </a: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dk2"/>
                </a:solidFill>
              </a:rPr>
              <a:t>In the graph for the “Neutral" sentiment, it is seen the graph is positive skewness graphs which means that most tweets in the " Neutral” has fewer words compared to tweets in each respective category that have more words.</a:t>
            </a:r>
          </a:p>
          <a:p>
            <a:pPr marL="0" lvl="0" indent="0" algn="l" rtl="0">
              <a:spcBef>
                <a:spcPts val="0"/>
              </a:spcBef>
              <a:spcAft>
                <a:spcPts val="0"/>
              </a:spcAft>
              <a:buClr>
                <a:schemeClr val="dk1"/>
              </a:buClr>
              <a:buSzPts val="1100"/>
            </a:pPr>
            <a:endParaRPr lang="en-US" dirty="0">
              <a:solidFill>
                <a:schemeClr val="dk2"/>
              </a:solidFill>
            </a:endParaRPr>
          </a:p>
          <a:p>
            <a:pPr marL="0" lvl="0" indent="0" algn="l" rtl="0">
              <a:spcBef>
                <a:spcPts val="0"/>
              </a:spcBef>
              <a:spcAft>
                <a:spcPts val="0"/>
              </a:spcAft>
              <a:buClr>
                <a:schemeClr val="dk1"/>
              </a:buClr>
              <a:buSzPts val="1100"/>
              <a:buFont typeface="Arial"/>
              <a:buNone/>
            </a:pPr>
            <a:endParaRPr lang="en-US" dirty="0"/>
          </a:p>
        </p:txBody>
      </p:sp>
      <p:sp>
        <p:nvSpPr>
          <p:cNvPr id="1318" name="Google Shape;1318;p53"/>
          <p:cNvSpPr/>
          <p:nvPr/>
        </p:nvSpPr>
        <p:spPr>
          <a:xfrm>
            <a:off x="4774250" y="3947450"/>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4919275" y="4092475"/>
            <a:ext cx="113400" cy="11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7958388" y="1427700"/>
            <a:ext cx="674400" cy="67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7672703" y="1235400"/>
            <a:ext cx="192300" cy="19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79F3180-239D-B8E8-0CD6-D90954C4B375}"/>
              </a:ext>
            </a:extLst>
          </p:cNvPr>
          <p:cNvPicPr>
            <a:picLocks noChangeAspect="1"/>
          </p:cNvPicPr>
          <p:nvPr/>
        </p:nvPicPr>
        <p:blipFill rotWithShape="1">
          <a:blip r:embed="rId3"/>
          <a:srcRect l="7805" t="40865" r="64390" b="27290"/>
          <a:stretch/>
        </p:blipFill>
        <p:spPr>
          <a:xfrm>
            <a:off x="814039" y="2821259"/>
            <a:ext cx="4337824" cy="2058189"/>
          </a:xfrm>
          <a:prstGeom prst="rect">
            <a:avLst/>
          </a:prstGeom>
        </p:spPr>
      </p:pic>
      <p:sp>
        <p:nvSpPr>
          <p:cNvPr id="2" name="TextBox 1">
            <a:extLst>
              <a:ext uri="{FF2B5EF4-FFF2-40B4-BE49-F238E27FC236}">
                <a16:creationId xmlns:a16="http://schemas.microsoft.com/office/drawing/2014/main" id="{6F783E78-5564-7B5C-256A-A8D1694D10F7}"/>
              </a:ext>
            </a:extLst>
          </p:cNvPr>
          <p:cNvSpPr txBox="1"/>
          <p:nvPr/>
        </p:nvSpPr>
        <p:spPr>
          <a:xfrm>
            <a:off x="3241984" y="3020311"/>
            <a:ext cx="2171700" cy="310552"/>
          </a:xfrm>
          <a:prstGeom prst="rect">
            <a:avLst/>
          </a:prstGeom>
          <a:noFill/>
        </p:spPr>
        <p:txBody>
          <a:bodyPr wrap="square" rtlCol="0">
            <a:spAutoFit/>
          </a:bodyPr>
          <a:lstStyle/>
          <a:p>
            <a:r>
              <a:rPr lang="en-US" dirty="0"/>
              <a:t>NEUTRAL</a:t>
            </a:r>
          </a:p>
        </p:txBody>
      </p:sp>
    </p:spTree>
    <p:extLst>
      <p:ext uri="{BB962C8B-B14F-4D97-AF65-F5344CB8AC3E}">
        <p14:creationId xmlns:p14="http://schemas.microsoft.com/office/powerpoint/2010/main" val="2170459636"/>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000000"/>
      </a:dk2>
      <a:lt2>
        <a:srgbClr val="F5F5F5"/>
      </a:lt2>
      <a:accent1>
        <a:srgbClr val="407BFF"/>
      </a:accent1>
      <a:accent2>
        <a:srgbClr val="263238"/>
      </a:accent2>
      <a:accent3>
        <a:srgbClr val="455A64"/>
      </a:accent3>
      <a:accent4>
        <a:srgbClr val="E0E0E0"/>
      </a:accent4>
      <a:accent5>
        <a:srgbClr val="203E80"/>
      </a:accent5>
      <a:accent6>
        <a:srgbClr val="F5F5F5"/>
      </a:accent6>
      <a:hlink>
        <a:srgbClr val="407B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TotalTime>
  <Words>1167</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Proxima Nova Semibold</vt:lpstr>
      <vt:lpstr>Roboto</vt:lpstr>
      <vt:lpstr>Fredoka One</vt:lpstr>
      <vt:lpstr>Proxima Nova</vt:lpstr>
      <vt:lpstr>Raleway</vt:lpstr>
      <vt:lpstr>Arial</vt:lpstr>
      <vt:lpstr>Retato Slideshow by Slidesgo</vt:lpstr>
      <vt:lpstr>Slidesgo Final Pages</vt:lpstr>
      <vt:lpstr>GOLD  CHALLENGE</vt:lpstr>
      <vt:lpstr>Table of contents</vt:lpstr>
      <vt:lpstr>Preliminary</vt:lpstr>
      <vt:lpstr>Preliminary</vt:lpstr>
      <vt:lpstr>PowerPoint Presentation</vt:lpstr>
      <vt:lpstr>Research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&amp; Conclusion</vt:lpstr>
      <vt:lpstr>Result &amp;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CHALLENGE</dc:title>
  <dc:creator>User</dc:creator>
  <cp:lastModifiedBy>davinca adinda</cp:lastModifiedBy>
  <cp:revision>107</cp:revision>
  <dcterms:modified xsi:type="dcterms:W3CDTF">2023-01-31T02:43:45Z</dcterms:modified>
</cp:coreProperties>
</file>