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43" d="100"/>
          <a:sy n="43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12DD5-C7ED-4C3C-A3FC-3C9A02975A6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21112-8E23-42E8-B31A-280426AA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82BB-FCCD-CB74-735D-FA4648DAD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23933-309B-8C1F-DCF1-098BC3637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206E-D9E9-3903-A31C-1BB9FF63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247B-E8EB-4EE3-44F7-B68447F6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969F-0F81-5AC4-7525-DF83CFF9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1876-5277-FBDB-545B-EBD47631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F2D1D-7472-D8DB-86A4-55FEA571F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9591-0799-8098-66B6-1D448341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296F-8250-0EAF-B6C1-3B8A7AC6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AF9F-A2CA-DDAC-C8B3-4981DA77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5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F303A-A11C-32F8-DCFC-577AC2A27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BBCAC-A1A7-9FE0-AFA8-8CA1500E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F11F-2E30-3FF9-DBD8-E1C85926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E2EF-7214-CA66-C577-55BA861C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5F74-0C31-196F-62A6-526FE886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946300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886567" y="3393437"/>
            <a:ext cx="3359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21064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7046751" y="2782433"/>
            <a:ext cx="30388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87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C64D-29C9-1A93-B029-8432A8B6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5CEA-511D-1626-F345-51EEF06A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53BF-81AD-215B-B08F-1BDF11CB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C81C-B0E2-B385-5E64-C137E02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EC4D-DB64-369E-69A0-BAB470EE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6F27-44D9-FA10-CA93-126CD62B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B6D6-F899-8691-C95A-01C8AE03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D321-5103-5275-8397-0487A5B5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73A0-37C8-95B8-5289-9E17C610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7F67-6952-CC9C-667C-5EC68971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32FC-881C-C94D-C4E8-95C64F6D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F77E-9DE6-E380-E7F7-76DD3CE50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1005-0200-0E02-5CA9-E0EB7830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59896-531F-2C98-2F36-76620C29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0D40-06FB-844F-FB87-8B31ED85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D8C6-1716-7B15-11CF-3518B06A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E1A5-2A79-3671-4A02-B157F3D8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5B333-85B2-1881-1AB8-0CF11DCD0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866EA-E089-B933-CD32-42A4F45A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99D6B-4B50-8E56-9350-79B6CDF20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4D2C2-056C-A2FC-0162-378849467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5B3EB-2C72-CD8F-439B-61D2EB31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D6ED4-D895-1B63-2E84-9E2D4C16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0474A-8BDE-D0A1-66FD-8361A708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DF12-A986-9BF8-CA94-68B26938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F6235-039A-0FCF-8680-15152874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A1CD8-6C30-ED29-A3D9-C74BB91D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33957-B8F4-DFD2-37F8-1D812814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45433-7ECF-A812-8D10-869EA27F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481C3-9AE5-28BA-544B-3E8524E0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D7FE-55B3-D6DB-16E6-205671DD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637C-1E42-A138-D302-7F3ACB02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0CAA-E5FA-4F9A-5565-86DC564E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917C0-5EDB-2E7C-038D-AF2953AE8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A6244-54CC-984B-825B-29C43904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FE31C-27E0-3353-8749-76F344EC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509BD-6A61-38AF-3EE2-564EBCFA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03CC-DF0D-A5F8-C09D-3F58E657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A1B5E-EFC6-1DD3-43F9-1BA786AE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556AD-2BD2-370E-2AE1-9CC6B9D7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E2BFC-CED0-9172-26DC-264ECEC8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3886-39F7-68E7-05EC-A4AA0E1D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C594-6AB9-8ECC-B975-92E03B12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5D2C0-DB9F-2069-405E-369565DF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3FE90-C458-A162-861B-BACB4819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2163-B81A-DCF0-D49E-D027DB8B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EF55-543B-4D1A-8D2F-0D6348980C6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6C2A-BA46-008F-1779-3023DA9D3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7625-F509-BAE1-157A-76F8AE26F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C866-2FC0-416A-92CF-9BE326D85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ncarizqy78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914400" y="713284"/>
            <a:ext cx="7247514" cy="227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PANDUAN URUTAN FILE UNTUK GOLD </a:t>
            </a:r>
            <a:br>
              <a:rPr lang="en" dirty="0"/>
            </a:br>
            <a:r>
              <a:rPr lang="en" dirty="0"/>
              <a:t>CHALLENGE</a:t>
            </a:r>
            <a:endParaRPr dirty="0"/>
          </a:p>
        </p:txBody>
      </p:sp>
      <p:sp>
        <p:nvSpPr>
          <p:cNvPr id="539" name="Google Shape;539;p43"/>
          <p:cNvSpPr/>
          <p:nvPr/>
        </p:nvSpPr>
        <p:spPr>
          <a:xfrm>
            <a:off x="11659780" y="2320393"/>
            <a:ext cx="167397" cy="16707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5314585" y="2414602"/>
            <a:ext cx="6646217" cy="3796325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" name="Google Shape;2664;p73">
            <a:extLst>
              <a:ext uri="{FF2B5EF4-FFF2-40B4-BE49-F238E27FC236}">
                <a16:creationId xmlns:a16="http://schemas.microsoft.com/office/drawing/2014/main" id="{CFA93005-6602-FE61-F7C0-3D47BDA8A341}"/>
              </a:ext>
            </a:extLst>
          </p:cNvPr>
          <p:cNvGrpSpPr/>
          <p:nvPr/>
        </p:nvGrpSpPr>
        <p:grpSpPr>
          <a:xfrm>
            <a:off x="8701750" y="643019"/>
            <a:ext cx="1653292" cy="1565679"/>
            <a:chOff x="1693050" y="1546550"/>
            <a:chExt cx="446175" cy="445350"/>
          </a:xfrm>
        </p:grpSpPr>
        <p:sp>
          <p:nvSpPr>
            <p:cNvPr id="3" name="Google Shape;2665;p73">
              <a:extLst>
                <a:ext uri="{FF2B5EF4-FFF2-40B4-BE49-F238E27FC236}">
                  <a16:creationId xmlns:a16="http://schemas.microsoft.com/office/drawing/2014/main" id="{27891A91-3370-BB35-51CB-37CA0058F2B1}"/>
                </a:ext>
              </a:extLst>
            </p:cNvPr>
            <p:cNvSpPr/>
            <p:nvPr/>
          </p:nvSpPr>
          <p:spPr>
            <a:xfrm>
              <a:off x="1693050" y="1546550"/>
              <a:ext cx="446175" cy="445350"/>
            </a:xfrm>
            <a:custGeom>
              <a:avLst/>
              <a:gdLst/>
              <a:ahLst/>
              <a:cxnLst/>
              <a:rect l="l" t="t" r="r" b="b"/>
              <a:pathLst>
                <a:path w="17847" h="17814" extrusionOk="0">
                  <a:moveTo>
                    <a:pt x="8907" y="0"/>
                  </a:moveTo>
                  <a:cubicBezTo>
                    <a:pt x="4003" y="0"/>
                    <a:pt x="0" y="3970"/>
                    <a:pt x="0" y="8907"/>
                  </a:cubicBezTo>
                  <a:cubicBezTo>
                    <a:pt x="0" y="13810"/>
                    <a:pt x="4003" y="17813"/>
                    <a:pt x="8907" y="17813"/>
                  </a:cubicBezTo>
                  <a:cubicBezTo>
                    <a:pt x="13844" y="17813"/>
                    <a:pt x="17846" y="13810"/>
                    <a:pt x="17846" y="8907"/>
                  </a:cubicBezTo>
                  <a:cubicBezTo>
                    <a:pt x="17846" y="3970"/>
                    <a:pt x="13844" y="0"/>
                    <a:pt x="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2666;p73">
              <a:extLst>
                <a:ext uri="{FF2B5EF4-FFF2-40B4-BE49-F238E27FC236}">
                  <a16:creationId xmlns:a16="http://schemas.microsoft.com/office/drawing/2014/main" id="{0BC41C55-F105-AE13-08F9-ADE4D8821E51}"/>
                </a:ext>
              </a:extLst>
            </p:cNvPr>
            <p:cNvSpPr/>
            <p:nvPr/>
          </p:nvSpPr>
          <p:spPr>
            <a:xfrm>
              <a:off x="1797300" y="1672200"/>
              <a:ext cx="237675" cy="193125"/>
            </a:xfrm>
            <a:custGeom>
              <a:avLst/>
              <a:gdLst/>
              <a:ahLst/>
              <a:cxnLst/>
              <a:rect l="l" t="t" r="r" b="b"/>
              <a:pathLst>
                <a:path w="9507" h="7725" extrusionOk="0">
                  <a:moveTo>
                    <a:pt x="6577" y="0"/>
                  </a:moveTo>
                  <a:cubicBezTo>
                    <a:pt x="5423" y="0"/>
                    <a:pt x="4310" y="1068"/>
                    <a:pt x="4637" y="2446"/>
                  </a:cubicBezTo>
                  <a:cubicBezTo>
                    <a:pt x="3069" y="2346"/>
                    <a:pt x="1635" y="1613"/>
                    <a:pt x="634" y="378"/>
                  </a:cubicBezTo>
                  <a:lnTo>
                    <a:pt x="634" y="378"/>
                  </a:lnTo>
                  <a:cubicBezTo>
                    <a:pt x="133" y="1279"/>
                    <a:pt x="400" y="2413"/>
                    <a:pt x="1234" y="2980"/>
                  </a:cubicBezTo>
                  <a:cubicBezTo>
                    <a:pt x="934" y="2980"/>
                    <a:pt x="634" y="2913"/>
                    <a:pt x="367" y="2747"/>
                  </a:cubicBezTo>
                  <a:lnTo>
                    <a:pt x="367" y="2747"/>
                  </a:lnTo>
                  <a:cubicBezTo>
                    <a:pt x="334" y="3681"/>
                    <a:pt x="1001" y="4515"/>
                    <a:pt x="1935" y="4681"/>
                  </a:cubicBezTo>
                  <a:cubicBezTo>
                    <a:pt x="1749" y="4723"/>
                    <a:pt x="1564" y="4751"/>
                    <a:pt x="1378" y="4751"/>
                  </a:cubicBezTo>
                  <a:cubicBezTo>
                    <a:pt x="1263" y="4751"/>
                    <a:pt x="1149" y="4740"/>
                    <a:pt x="1034" y="4715"/>
                  </a:cubicBezTo>
                  <a:lnTo>
                    <a:pt x="1034" y="4715"/>
                  </a:lnTo>
                  <a:cubicBezTo>
                    <a:pt x="1301" y="5515"/>
                    <a:pt x="2035" y="6049"/>
                    <a:pt x="2869" y="6082"/>
                  </a:cubicBezTo>
                  <a:cubicBezTo>
                    <a:pt x="2166" y="6588"/>
                    <a:pt x="1346" y="6881"/>
                    <a:pt x="486" y="6881"/>
                  </a:cubicBezTo>
                  <a:cubicBezTo>
                    <a:pt x="325" y="6881"/>
                    <a:pt x="163" y="6871"/>
                    <a:pt x="0" y="6850"/>
                  </a:cubicBezTo>
                  <a:lnTo>
                    <a:pt x="0" y="6850"/>
                  </a:lnTo>
                  <a:cubicBezTo>
                    <a:pt x="953" y="7452"/>
                    <a:pt x="1978" y="7725"/>
                    <a:pt x="2975" y="7725"/>
                  </a:cubicBezTo>
                  <a:cubicBezTo>
                    <a:pt x="5955" y="7725"/>
                    <a:pt x="8689" y="5287"/>
                    <a:pt x="8539" y="1913"/>
                  </a:cubicBezTo>
                  <a:cubicBezTo>
                    <a:pt x="8906" y="1646"/>
                    <a:pt x="9240" y="1312"/>
                    <a:pt x="9507" y="945"/>
                  </a:cubicBezTo>
                  <a:lnTo>
                    <a:pt x="9507" y="945"/>
                  </a:lnTo>
                  <a:cubicBezTo>
                    <a:pt x="9140" y="1079"/>
                    <a:pt x="8740" y="1179"/>
                    <a:pt x="8373" y="1246"/>
                  </a:cubicBezTo>
                  <a:cubicBezTo>
                    <a:pt x="8773" y="1012"/>
                    <a:pt x="9073" y="612"/>
                    <a:pt x="9240" y="178"/>
                  </a:cubicBezTo>
                  <a:lnTo>
                    <a:pt x="9240" y="178"/>
                  </a:lnTo>
                  <a:cubicBezTo>
                    <a:pt x="8840" y="412"/>
                    <a:pt x="8439" y="578"/>
                    <a:pt x="7972" y="645"/>
                  </a:cubicBezTo>
                  <a:cubicBezTo>
                    <a:pt x="7573" y="196"/>
                    <a:pt x="7071" y="0"/>
                    <a:pt x="6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Google Shape;882;p45">
            <a:extLst>
              <a:ext uri="{FF2B5EF4-FFF2-40B4-BE49-F238E27FC236}">
                <a16:creationId xmlns:a16="http://schemas.microsoft.com/office/drawing/2014/main" id="{1EE07BBD-2D9C-3743-04F5-288220E7B758}"/>
              </a:ext>
            </a:extLst>
          </p:cNvPr>
          <p:cNvSpPr txBox="1">
            <a:spLocks/>
          </p:cNvSpPr>
          <p:nvPr/>
        </p:nvSpPr>
        <p:spPr>
          <a:xfrm>
            <a:off x="56028" y="4803289"/>
            <a:ext cx="4603235" cy="8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0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redoka One"/>
              <a:buNone/>
              <a:defRPr sz="5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it-IT" sz="2133" dirty="0">
                <a:solidFill>
                  <a:schemeClr val="bg1"/>
                </a:solidFill>
                <a:latin typeface="Fredoka One" panose="02000000000000000000" pitchFamily="2" charset="0"/>
              </a:rPr>
              <a:t>DAVINCA RIZQY ADINDA ISMAIL</a:t>
            </a:r>
            <a:br>
              <a:rPr lang="it-IT" sz="2133" dirty="0">
                <a:solidFill>
                  <a:schemeClr val="bg1"/>
                </a:solidFill>
                <a:latin typeface="Fredoka One" panose="02000000000000000000" pitchFamily="2" charset="0"/>
              </a:rPr>
            </a:br>
            <a:r>
              <a:rPr lang="it-IT" sz="2133" dirty="0">
                <a:solidFill>
                  <a:schemeClr val="bg1"/>
                </a:solidFill>
                <a:latin typeface="Fredoka One" panose="02000000000000000000" pitchFamily="2" charset="0"/>
              </a:rPr>
              <a:t>DATA SCIENCE 5</a:t>
            </a:r>
            <a:br>
              <a:rPr lang="it-IT" sz="2133" dirty="0">
                <a:solidFill>
                  <a:schemeClr val="bg1"/>
                </a:solidFill>
                <a:latin typeface="Fredoka One" panose="02000000000000000000" pitchFamily="2" charset="0"/>
              </a:rPr>
            </a:br>
            <a:endParaRPr lang="it-IT" sz="2133" dirty="0">
              <a:solidFill>
                <a:schemeClr val="bg1"/>
              </a:solidFill>
            </a:endParaRPr>
          </a:p>
        </p:txBody>
      </p:sp>
      <p:sp>
        <p:nvSpPr>
          <p:cNvPr id="6" name="Google Shape;883;p45">
            <a:extLst>
              <a:ext uri="{FF2B5EF4-FFF2-40B4-BE49-F238E27FC236}">
                <a16:creationId xmlns:a16="http://schemas.microsoft.com/office/drawing/2014/main" id="{BA5D213D-F165-7FF9-E3E9-C4575A6BE30F}"/>
              </a:ext>
            </a:extLst>
          </p:cNvPr>
          <p:cNvSpPr txBox="1">
            <a:spLocks/>
          </p:cNvSpPr>
          <p:nvPr/>
        </p:nvSpPr>
        <p:spPr>
          <a:xfrm>
            <a:off x="70866" y="5613788"/>
            <a:ext cx="7150572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bg1"/>
                </a:solidFill>
              </a:rPr>
              <a:t>Email : </a:t>
            </a:r>
            <a:r>
              <a:rPr lang="en-US" sz="16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davincarizqy78@gmail.com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/>
            <a:endParaRPr lang="en-US" sz="1600" b="1" dirty="0">
              <a:solidFill>
                <a:schemeClr val="bg1"/>
              </a:solidFill>
            </a:endParaRPr>
          </a:p>
          <a:p>
            <a:pPr marL="0" indent="0"/>
            <a:r>
              <a:rPr lang="en-US" sz="1600" b="1" dirty="0" err="1">
                <a:solidFill>
                  <a:schemeClr val="bg1"/>
                </a:solidFill>
              </a:rPr>
              <a:t>Github</a:t>
            </a:r>
            <a:r>
              <a:rPr lang="en-US" sz="1600" b="1" dirty="0">
                <a:solidFill>
                  <a:schemeClr val="bg1"/>
                </a:solidFill>
              </a:rPr>
              <a:t> : https://github.com/Davinca23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63E9C-53D5-B2A4-C11E-722F3094FE16}"/>
              </a:ext>
            </a:extLst>
          </p:cNvPr>
          <p:cNvSpPr txBox="1"/>
          <p:nvPr/>
        </p:nvSpPr>
        <p:spPr>
          <a:xfrm>
            <a:off x="1060022" y="3495212"/>
            <a:ext cx="348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DAVINCA RIZQY ADINDA ISMAIL</a:t>
            </a:r>
          </a:p>
          <a:p>
            <a:r>
              <a:rPr lang="en-US" dirty="0"/>
              <a:t>DATA SCIENCE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0"/>
          <p:cNvSpPr/>
          <p:nvPr/>
        </p:nvSpPr>
        <p:spPr>
          <a:xfrm>
            <a:off x="6919767" y="5465332"/>
            <a:ext cx="247815" cy="24732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10389091" y="5543162"/>
            <a:ext cx="888519" cy="1310207"/>
            <a:chOff x="3312267" y="2949449"/>
            <a:chExt cx="928765" cy="1369555"/>
          </a:xfrm>
        </p:grpSpPr>
        <p:sp>
          <p:nvSpPr>
            <p:cNvPr id="1182" name="Google Shape;1182;p50"/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88" name="Google Shape;1188;p50"/>
          <p:cNvGrpSpPr/>
          <p:nvPr/>
        </p:nvGrpSpPr>
        <p:grpSpPr>
          <a:xfrm>
            <a:off x="329524" y="4158750"/>
            <a:ext cx="1169744" cy="2723297"/>
            <a:chOff x="731955" y="2811840"/>
            <a:chExt cx="564367" cy="1313910"/>
          </a:xfrm>
        </p:grpSpPr>
        <p:sp>
          <p:nvSpPr>
            <p:cNvPr id="1189" name="Google Shape;1189;p50"/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163;p50">
            <a:extLst>
              <a:ext uri="{FF2B5EF4-FFF2-40B4-BE49-F238E27FC236}">
                <a16:creationId xmlns:a16="http://schemas.microsoft.com/office/drawing/2014/main" id="{B4538590-1720-E369-CE7A-1003ECF377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39380" y="498724"/>
            <a:ext cx="9324979" cy="58331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Buka file </a:t>
            </a:r>
            <a:r>
              <a:rPr lang="en-US" b="1" dirty="0"/>
              <a:t>1_API_For_Data_Cleansing.py </a:t>
            </a:r>
            <a:r>
              <a:rPr lang="en-US" dirty="0"/>
              <a:t>untuk proses data cleansing dengan API</a:t>
            </a:r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yg</a:t>
            </a:r>
            <a:r>
              <a:rPr lang="en-US" dirty="0"/>
              <a:t> sudah di-cleanse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folder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file </a:t>
            </a:r>
            <a:r>
              <a:rPr lang="en-US" b="1" dirty="0"/>
              <a:t>1_API_For_Data_Cleansing.py </a:t>
            </a:r>
            <a:r>
              <a:rPr lang="en-US" dirty="0"/>
              <a:t>yang mana file yang sudah </a:t>
            </a:r>
            <a:r>
              <a:rPr lang="en-US" dirty="0" err="1"/>
              <a:t>dibersihkan</a:t>
            </a:r>
            <a:r>
              <a:rPr lang="en-US" dirty="0"/>
              <a:t> itu </a:t>
            </a:r>
            <a:r>
              <a:rPr lang="en-US" dirty="0" err="1"/>
              <a:t>bernama</a:t>
            </a:r>
            <a:r>
              <a:rPr lang="en-US" b="1" dirty="0"/>
              <a:t> result_API_cleaned_file.csv .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Setelah</a:t>
            </a:r>
            <a:r>
              <a:rPr lang="en-US" dirty="0"/>
              <a:t> sudah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file yang sudah di cleanse, </a:t>
            </a:r>
            <a:r>
              <a:rPr lang="en-US" dirty="0" err="1"/>
              <a:t>buka</a:t>
            </a:r>
            <a:r>
              <a:rPr lang="en-US" dirty="0"/>
              <a:t> file </a:t>
            </a:r>
            <a:r>
              <a:rPr lang="en-US" b="1" dirty="0"/>
              <a:t>2_merging_dataframe.py </a:t>
            </a:r>
            <a:r>
              <a:rPr lang="en-US" dirty="0"/>
              <a:t>untuk </a:t>
            </a:r>
            <a:r>
              <a:rPr lang="en-US" dirty="0" err="1"/>
              <a:t>menyatukan</a:t>
            </a:r>
            <a:r>
              <a:rPr lang="en-US" dirty="0"/>
              <a:t> data original (</a:t>
            </a:r>
            <a:r>
              <a:rPr lang="en-US" b="1" dirty="0"/>
              <a:t>original_data.csv</a:t>
            </a:r>
            <a:r>
              <a:rPr lang="en-US" dirty="0"/>
              <a:t>) dengan data yang sudah di-cleanse di file API tadi (</a:t>
            </a:r>
            <a:r>
              <a:rPr lang="en-US" b="1" dirty="0"/>
              <a:t>result_API_cleaned_file.csv </a:t>
            </a:r>
            <a:r>
              <a:rPr lang="en-US" dirty="0"/>
              <a:t>).. </a:t>
            </a:r>
            <a:r>
              <a:rPr lang="en-US" dirty="0" err="1"/>
              <a:t>Hasilnya</a:t>
            </a:r>
            <a:r>
              <a:rPr lang="en-US" dirty="0"/>
              <a:t> berupa file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b="1" dirty="0"/>
              <a:t>Result_Dataframe_2.csv </a:t>
            </a:r>
            <a:r>
              <a:rPr lang="en-US" dirty="0"/>
              <a:t>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menjadi </a:t>
            </a:r>
            <a:r>
              <a:rPr lang="en-US" b="1" dirty="0"/>
              <a:t>xlsx.</a:t>
            </a:r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Hasilnya</a:t>
            </a:r>
            <a:r>
              <a:rPr lang="en-US" dirty="0"/>
              <a:t> dapat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penyimpanan</a:t>
            </a:r>
            <a:r>
              <a:rPr lang="en-US" b="1" dirty="0"/>
              <a:t> data)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b="1" dirty="0"/>
              <a:t>sqlite3, </a:t>
            </a:r>
            <a:r>
              <a:rPr lang="en-US" dirty="0" err="1"/>
              <a:t>prosesnya</a:t>
            </a:r>
            <a:r>
              <a:rPr lang="en-US" dirty="0"/>
              <a:t> dapat </a:t>
            </a:r>
            <a:r>
              <a:rPr lang="en-US" dirty="0" err="1"/>
              <a:t>dilihat</a:t>
            </a:r>
            <a:r>
              <a:rPr lang="en-US" dirty="0"/>
              <a:t> di file </a:t>
            </a:r>
            <a:r>
              <a:rPr lang="en-US" b="1" dirty="0"/>
              <a:t>3_merged_file_turn_into_db_file.</a:t>
            </a:r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Hasil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file database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b="1" dirty="0"/>
              <a:t>4_final_result_database.db</a:t>
            </a:r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Setelah</a:t>
            </a:r>
            <a:r>
              <a:rPr lang="en-US" dirty="0"/>
              <a:t> itu </a:t>
            </a:r>
            <a:r>
              <a:rPr lang="en-US" dirty="0" err="1"/>
              <a:t>kita</a:t>
            </a:r>
            <a:r>
              <a:rPr lang="en-US" dirty="0"/>
              <a:t> dapat </a:t>
            </a:r>
            <a:r>
              <a:rPr lang="en-US" dirty="0" err="1"/>
              <a:t>menganalisis</a:t>
            </a:r>
            <a:r>
              <a:rPr lang="en-US" dirty="0"/>
              <a:t> data </a:t>
            </a:r>
            <a:r>
              <a:rPr lang="en-US" dirty="0" err="1"/>
              <a:t>nya</a:t>
            </a:r>
            <a:r>
              <a:rPr lang="en-US" dirty="0"/>
              <a:t> di file</a:t>
            </a:r>
            <a:r>
              <a:rPr lang="en-US" b="1" dirty="0"/>
              <a:t> 5_Analyze_The_Data . </a:t>
            </a:r>
            <a:r>
              <a:rPr lang="en-US" dirty="0"/>
              <a:t>Proses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nya</a:t>
            </a:r>
            <a:r>
              <a:rPr lang="en-US" dirty="0"/>
              <a:t> juga </a:t>
            </a:r>
            <a:r>
              <a:rPr lang="en-US" dirty="0" err="1"/>
              <a:t>menggunakan</a:t>
            </a:r>
            <a:r>
              <a:rPr lang="en-US" dirty="0"/>
              <a:t> file</a:t>
            </a:r>
            <a:r>
              <a:rPr lang="en-US" b="1" dirty="0"/>
              <a:t> positive-words.txt</a:t>
            </a:r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nya</a:t>
            </a:r>
            <a:r>
              <a:rPr lang="en-US" dirty="0"/>
              <a:t> dalam </a:t>
            </a:r>
            <a:r>
              <a:rPr lang="en-US" dirty="0" err="1"/>
              <a:t>bentuk</a:t>
            </a:r>
            <a:r>
              <a:rPr lang="en-US" dirty="0"/>
              <a:t> ppt di file </a:t>
            </a:r>
            <a:r>
              <a:rPr lang="en-US" dirty="0" err="1"/>
              <a:t>bernama</a:t>
            </a:r>
            <a:r>
              <a:rPr lang="en-US" b="1" dirty="0"/>
              <a:t> LAPORAN HASIL ANALISIS DATA.pptx </a:t>
            </a:r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r>
              <a:rPr lang="en-US" b="1" dirty="0"/>
              <a:t>NOTES : TIDAK PERLU </a:t>
            </a:r>
            <a:r>
              <a:rPr lang="en-US" dirty="0" err="1"/>
              <a:t>membuka</a:t>
            </a:r>
            <a:r>
              <a:rPr lang="en-US" dirty="0"/>
              <a:t> file .</a:t>
            </a:r>
            <a:r>
              <a:rPr lang="en-US" dirty="0" err="1"/>
              <a:t>yml</a:t>
            </a:r>
            <a:r>
              <a:rPr lang="en-US"/>
              <a:t> dan .html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itu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keperluan</a:t>
            </a:r>
            <a:r>
              <a:rPr lang="en-US" b="1" dirty="0"/>
              <a:t> 1_API_For_Data_Cleansing.py</a:t>
            </a:r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endParaRPr lang="en-US" b="1" dirty="0"/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endParaRPr lang="en-US" b="1" dirty="0"/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endParaRPr lang="en-US" dirty="0"/>
          </a:p>
          <a:p>
            <a:pPr marL="457200" indent="-457200" algn="l">
              <a:buClr>
                <a:schemeClr val="dk1"/>
              </a:buClr>
              <a:buSzPts val="1100"/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290</Words>
  <Application>Microsoft Office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Fredoka One</vt:lpstr>
      <vt:lpstr>Raleway</vt:lpstr>
      <vt:lpstr>Office Theme</vt:lpstr>
      <vt:lpstr>PANDUAN URUTAN FILE UNTUK GOLD  CHALLENGE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URUTAN FILE UNTUK GOLD  CHALLENGE</dc:title>
  <dc:creator>davinca adinda</dc:creator>
  <cp:lastModifiedBy>davinca adinda</cp:lastModifiedBy>
  <cp:revision>10</cp:revision>
  <dcterms:created xsi:type="dcterms:W3CDTF">2023-02-02T04:13:41Z</dcterms:created>
  <dcterms:modified xsi:type="dcterms:W3CDTF">2023-02-02T05:31:52Z</dcterms:modified>
</cp:coreProperties>
</file>