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306BF-F92E-4415-B15F-CBD109A8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EB4C90-D49E-441F-A5D9-5B63DAD41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4C282-883D-4B4B-BA41-CE7B4520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A1C2A8-6C2A-4586-A3CE-0D52A090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ACD1C-C2B4-4609-99FC-64AB6C88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21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2CDCE-BE4F-49CD-864B-84BD90C8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B99E0A-8F84-4EA3-A80A-F7956B2B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8EA4D-B351-49A7-9E1D-7CE06FB5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FF7CC-0515-4D84-B36B-2DB94041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C5283-0D9F-4976-BE32-FCC9B9E4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8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4CF17-BFFF-4D97-8138-FDC8E6CBA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2F3889-B9A3-405F-93FA-FF0B3647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F65FC-1272-44BE-8BA9-D982A626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D1E08-38B1-47AB-869C-6AEFC801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BB4C3-4388-49B7-8FF9-D7466017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24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B5C10-8A86-477F-9371-80FE42DB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AE685-F45C-4F15-AC5D-E9C32B0E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72F68-27B2-455C-9BA4-E0CC4311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BACE28-5A00-43DB-9A4B-B58C359D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C17DA-5722-4A9A-BB8E-4F532D80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99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46700-82D5-42C4-A69B-CC0C43CD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3CFB6-61A6-4AAE-9310-42E0C2C8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EB13C-DD2D-4385-AE4E-104CADCB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F439C5-21CD-49E6-A3D0-0F4AD580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9CF480-4AB8-4C8C-89A7-21DD92A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1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2364D-D35F-4AFB-869E-383F20A0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80CF6-E5C1-489D-8B78-00CF7528D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BF0505-7F9F-4759-94F2-0602C0711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0461A-0FA6-4F29-A3D1-DFE7D697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0ABCB-C1C2-40EA-A77F-976AFF4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A32E41-C6C0-4710-B178-06A65B11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53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2518C-4648-4BD5-BF17-D8353CC4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DBADDA-E505-45B5-923A-C45C68A9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67305E-20F0-4E78-B04D-AEA277C3D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0EAC7E-54A4-47D4-8AFE-513BE4091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32BFE2-E726-4332-98F3-6990C5B45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BF3137-7766-416A-8C7A-A663A14B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AA79E-1A74-4430-9719-5A816FFD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B60C33-431B-4412-B8CE-5FF808A1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D168B-3F27-4ED8-8A7B-B9D10BBC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C38F9F-2ADA-4165-A02B-900E3F31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EE0F9A-307C-47CD-8D53-8F8EF2E2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9463A3-E525-4FDB-9511-0C92018C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46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1285C5-E9BC-4004-A73B-EA79872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4C8D0B-2AAD-4C7D-9808-A7E0CCD4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28FFE5-DD91-40C7-AFE5-9B93CD28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3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81ED-65E3-46F7-8CF8-D077CB88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84625-91FE-4B11-A358-C7E14C6B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25FBD0-5187-41D5-B6A8-9B2AD0B24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888E55-AE9C-4363-BCA9-94A217C5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A2919C-3598-4C52-AF55-7F56EE55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3E6EA-5F7B-476B-8069-41BAB4ED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54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4A0DD-8F30-4463-809C-C06F450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8C9F85-6FD1-4B68-AE5A-0716AD364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7656CF-753F-457D-8F7C-696FFDC1A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5CF8DE-B514-449E-9961-F7CD44AE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89C1C1-E122-4A85-BB2C-84695375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AC5D42-570A-4658-A8D6-3DBD0A45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7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A1A3C8-5DBD-4178-969C-228A4D58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EB9A5-16A3-429E-AD50-C8661D94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0F170-9129-49DD-86F3-B08E807A0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D6B8-3E13-42CC-8461-19E6902890E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4F5AD-108E-4B7A-80F0-9DB760817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9AC9F-6710-4393-B334-A1FBA7072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E058-2956-42E1-B816-87CDBBD748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75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68CF0636-3F47-44EE-A9B7-F1A47D4C73B8}"/>
              </a:ext>
            </a:extLst>
          </p:cNvPr>
          <p:cNvSpPr/>
          <p:nvPr/>
        </p:nvSpPr>
        <p:spPr>
          <a:xfrm>
            <a:off x="4430268" y="3352800"/>
            <a:ext cx="2876550" cy="771525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escribe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12B534-9E7F-46AA-A845-374BAB9F65F7}"/>
              </a:ext>
            </a:extLst>
          </p:cNvPr>
          <p:cNvSpPr txBox="1"/>
          <p:nvPr/>
        </p:nvSpPr>
        <p:spPr>
          <a:xfrm>
            <a:off x="5581651" y="2983468"/>
            <a:ext cx="77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1:M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81639BE-AA23-4F0F-8583-5CD2BE46793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762250" y="3738562"/>
            <a:ext cx="166801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DEC02-27BD-4754-AB76-C62658922C3F}"/>
              </a:ext>
            </a:extLst>
          </p:cNvPr>
          <p:cNvCxnSpPr/>
          <p:nvPr/>
        </p:nvCxnSpPr>
        <p:spPr>
          <a:xfrm flipV="1">
            <a:off x="2771775" y="2667000"/>
            <a:ext cx="0" cy="107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0BB059C-C507-4802-B478-1941D75F88A2}"/>
              </a:ext>
            </a:extLst>
          </p:cNvPr>
          <p:cNvCxnSpPr>
            <a:stCxn id="7" idx="3"/>
          </p:cNvCxnSpPr>
          <p:nvPr/>
        </p:nvCxnSpPr>
        <p:spPr>
          <a:xfrm flipV="1">
            <a:off x="7306818" y="3738562"/>
            <a:ext cx="21324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D69C9A2-BD8D-42F6-AE41-A68CA72CD10F}"/>
              </a:ext>
            </a:extLst>
          </p:cNvPr>
          <p:cNvCxnSpPr/>
          <p:nvPr/>
        </p:nvCxnSpPr>
        <p:spPr>
          <a:xfrm>
            <a:off x="9429750" y="3738562"/>
            <a:ext cx="0" cy="86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D2024F59-46A8-4CD0-998A-7B7C97B9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7" y="1004422"/>
            <a:ext cx="4636767" cy="166257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C393417-808F-4DA3-9FD9-CB1C1DA40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74" y="4703827"/>
            <a:ext cx="4810506" cy="17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11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Saúl Ortiz</dc:creator>
  <cp:lastModifiedBy>Saúl Ortiz</cp:lastModifiedBy>
  <cp:revision>6</cp:revision>
  <dcterms:created xsi:type="dcterms:W3CDTF">2023-08-09T20:53:23Z</dcterms:created>
  <dcterms:modified xsi:type="dcterms:W3CDTF">2023-08-10T02:13:40Z</dcterms:modified>
</cp:coreProperties>
</file>