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19"/>
  </p:notesMasterIdLst>
  <p:sldIdLst>
    <p:sldId id="256" r:id="rId2"/>
    <p:sldId id="276" r:id="rId3"/>
    <p:sldId id="257" r:id="rId4"/>
    <p:sldId id="258" r:id="rId5"/>
    <p:sldId id="271" r:id="rId6"/>
    <p:sldId id="272" r:id="rId7"/>
    <p:sldId id="259" r:id="rId8"/>
    <p:sldId id="261" r:id="rId9"/>
    <p:sldId id="262" r:id="rId10"/>
    <p:sldId id="263" r:id="rId11"/>
    <p:sldId id="273" r:id="rId12"/>
    <p:sldId id="275" r:id="rId13"/>
    <p:sldId id="277" r:id="rId14"/>
    <p:sldId id="274" r:id="rId15"/>
    <p:sldId id="279" r:id="rId16"/>
    <p:sldId id="270"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8" d="100"/>
          <a:sy n="68"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1E504-EE85-4C0E-8092-6697B390160D}"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0D1E1779-4250-4463-A778-971582B9BA9C}">
      <dgm:prSet custT="1"/>
      <dgm:spPr/>
      <dgm:t>
        <a:bodyPr/>
        <a:lstStyle/>
        <a:p>
          <a:pPr algn="ctr"/>
          <a:r>
            <a:rPr lang="en-AU" sz="1600" b="0" i="0" dirty="0"/>
            <a:t>Problem Context/ Scope</a:t>
          </a:r>
          <a:endParaRPr lang="en-US" sz="1600" dirty="0"/>
        </a:p>
      </dgm:t>
    </dgm:pt>
    <dgm:pt modelId="{6023F825-4FE3-46A4-B998-6A94A2BA697A}" type="parTrans" cxnId="{5AA4323B-3BC9-4289-9D57-CF44834423F1}">
      <dgm:prSet/>
      <dgm:spPr/>
      <dgm:t>
        <a:bodyPr/>
        <a:lstStyle/>
        <a:p>
          <a:pPr algn="ctr"/>
          <a:endParaRPr lang="en-US" sz="1600"/>
        </a:p>
      </dgm:t>
    </dgm:pt>
    <dgm:pt modelId="{BE7E4B9E-33DF-4CFB-B3A7-C55CD86312D6}" type="sibTrans" cxnId="{5AA4323B-3BC9-4289-9D57-CF44834423F1}">
      <dgm:prSet phldrT="1" custT="1"/>
      <dgm:spPr/>
      <dgm:t>
        <a:bodyPr/>
        <a:lstStyle/>
        <a:p>
          <a:pPr algn="ctr"/>
          <a:r>
            <a:rPr lang="en-US" sz="1600"/>
            <a:t>1</a:t>
          </a:r>
        </a:p>
      </dgm:t>
    </dgm:pt>
    <dgm:pt modelId="{FEB6C41D-5868-4B8F-9421-F6FC45F0D113}">
      <dgm:prSet custT="1"/>
      <dgm:spPr/>
      <dgm:t>
        <a:bodyPr/>
        <a:lstStyle/>
        <a:p>
          <a:pPr algn="ctr"/>
          <a:r>
            <a:rPr lang="en-AU" sz="1600" b="0" i="0" dirty="0"/>
            <a:t>Purpose/ Research Questions</a:t>
          </a:r>
          <a:endParaRPr lang="en-US" sz="1600" dirty="0"/>
        </a:p>
      </dgm:t>
    </dgm:pt>
    <dgm:pt modelId="{C7B92D2D-E41E-4E48-94D1-F650AE3870E4}" type="parTrans" cxnId="{06B4C6FF-02CB-402E-A730-A947248FB153}">
      <dgm:prSet/>
      <dgm:spPr/>
      <dgm:t>
        <a:bodyPr/>
        <a:lstStyle/>
        <a:p>
          <a:pPr algn="ctr"/>
          <a:endParaRPr lang="en-US" sz="1600"/>
        </a:p>
      </dgm:t>
    </dgm:pt>
    <dgm:pt modelId="{C54143DA-718B-4BD8-BF8F-CFD2A4A7B33A}" type="sibTrans" cxnId="{06B4C6FF-02CB-402E-A730-A947248FB153}">
      <dgm:prSet phldrT="2" custT="1"/>
      <dgm:spPr/>
      <dgm:t>
        <a:bodyPr/>
        <a:lstStyle/>
        <a:p>
          <a:pPr algn="ctr"/>
          <a:r>
            <a:rPr lang="en-US" sz="1600"/>
            <a:t>2</a:t>
          </a:r>
        </a:p>
      </dgm:t>
    </dgm:pt>
    <dgm:pt modelId="{82933D40-54F1-4953-8F0B-A537BB7F66A9}">
      <dgm:prSet custT="1"/>
      <dgm:spPr/>
      <dgm:t>
        <a:bodyPr/>
        <a:lstStyle/>
        <a:p>
          <a:pPr algn="ctr"/>
          <a:r>
            <a:rPr lang="en-US" sz="1600" dirty="0"/>
            <a:t>Deliverables</a:t>
          </a:r>
        </a:p>
      </dgm:t>
    </dgm:pt>
    <dgm:pt modelId="{A4587A1F-379E-4613-A10A-B74AF1A4137B}" type="parTrans" cxnId="{49142A15-8B43-4FC6-9553-E991825B8A73}">
      <dgm:prSet/>
      <dgm:spPr/>
      <dgm:t>
        <a:bodyPr/>
        <a:lstStyle/>
        <a:p>
          <a:pPr algn="ctr"/>
          <a:endParaRPr lang="en-US" sz="1600"/>
        </a:p>
      </dgm:t>
    </dgm:pt>
    <dgm:pt modelId="{5F0EC3CF-1AB0-4943-B8FC-A083C1117D9F}" type="sibTrans" cxnId="{49142A15-8B43-4FC6-9553-E991825B8A73}">
      <dgm:prSet phldrT="3" custT="1"/>
      <dgm:spPr/>
      <dgm:t>
        <a:bodyPr/>
        <a:lstStyle/>
        <a:p>
          <a:pPr algn="ctr"/>
          <a:r>
            <a:rPr lang="en-US" sz="1600"/>
            <a:t>3</a:t>
          </a:r>
        </a:p>
      </dgm:t>
    </dgm:pt>
    <dgm:pt modelId="{025F0744-478D-40E6-91A8-B8DAA9D426C9}">
      <dgm:prSet custT="1"/>
      <dgm:spPr/>
      <dgm:t>
        <a:bodyPr/>
        <a:lstStyle/>
        <a:p>
          <a:pPr algn="ctr"/>
          <a:r>
            <a:rPr lang="en-AU" sz="1600" b="0" i="0"/>
            <a:t>Overview of approach</a:t>
          </a:r>
          <a:endParaRPr lang="en-US" sz="1600"/>
        </a:p>
      </dgm:t>
    </dgm:pt>
    <dgm:pt modelId="{06FC4C59-BACB-4620-A56F-07043EAB82BC}" type="parTrans" cxnId="{E30E6453-EB99-49C1-A999-ECEC8A056390}">
      <dgm:prSet/>
      <dgm:spPr/>
      <dgm:t>
        <a:bodyPr/>
        <a:lstStyle/>
        <a:p>
          <a:pPr algn="ctr"/>
          <a:endParaRPr lang="en-US" sz="1600"/>
        </a:p>
      </dgm:t>
    </dgm:pt>
    <dgm:pt modelId="{DF009D23-2F79-4341-88DF-27A0D77DD9A1}" type="sibTrans" cxnId="{E30E6453-EB99-49C1-A999-ECEC8A056390}">
      <dgm:prSet phldrT="4" custT="1"/>
      <dgm:spPr/>
      <dgm:t>
        <a:bodyPr/>
        <a:lstStyle/>
        <a:p>
          <a:pPr algn="ctr"/>
          <a:r>
            <a:rPr lang="en-US" sz="1600"/>
            <a:t>4</a:t>
          </a:r>
        </a:p>
      </dgm:t>
    </dgm:pt>
    <dgm:pt modelId="{68450920-BB21-4CBD-99AC-C3A22071C308}">
      <dgm:prSet custT="1"/>
      <dgm:spPr/>
      <dgm:t>
        <a:bodyPr/>
        <a:lstStyle/>
        <a:p>
          <a:pPr algn="ctr"/>
          <a:r>
            <a:rPr lang="en-AU" sz="1600" b="0" i="0" dirty="0"/>
            <a:t>My findings and how it contributes to real world</a:t>
          </a:r>
          <a:endParaRPr lang="en-US" sz="1600" dirty="0"/>
        </a:p>
      </dgm:t>
    </dgm:pt>
    <dgm:pt modelId="{8309317A-4516-42CD-9AB1-61E98A001024}" type="parTrans" cxnId="{EE878BB7-38F6-4121-80BC-33B3FA2DC5E0}">
      <dgm:prSet/>
      <dgm:spPr/>
      <dgm:t>
        <a:bodyPr/>
        <a:lstStyle/>
        <a:p>
          <a:pPr algn="ctr"/>
          <a:endParaRPr lang="en-US" sz="1600"/>
        </a:p>
      </dgm:t>
    </dgm:pt>
    <dgm:pt modelId="{13F11AAA-259D-4C44-9781-3D2D837C1BF7}" type="sibTrans" cxnId="{EE878BB7-38F6-4121-80BC-33B3FA2DC5E0}">
      <dgm:prSet phldrT="5" custT="1"/>
      <dgm:spPr/>
      <dgm:t>
        <a:bodyPr/>
        <a:lstStyle/>
        <a:p>
          <a:pPr algn="ctr"/>
          <a:r>
            <a:rPr lang="en-US" sz="1600"/>
            <a:t>5</a:t>
          </a:r>
        </a:p>
      </dgm:t>
    </dgm:pt>
    <dgm:pt modelId="{747880D7-0E90-4044-B0C2-906FDC050611}" type="pres">
      <dgm:prSet presAssocID="{BBE1E504-EE85-4C0E-8092-6697B390160D}" presName="Name0" presStyleCnt="0">
        <dgm:presLayoutVars>
          <dgm:animLvl val="lvl"/>
          <dgm:resizeHandles val="exact"/>
        </dgm:presLayoutVars>
      </dgm:prSet>
      <dgm:spPr/>
    </dgm:pt>
    <dgm:pt modelId="{4320FE37-8AA3-42FF-BC74-176D7DDEE8EC}" type="pres">
      <dgm:prSet presAssocID="{0D1E1779-4250-4463-A778-971582B9BA9C}" presName="compositeNode" presStyleCnt="0">
        <dgm:presLayoutVars>
          <dgm:bulletEnabled val="1"/>
        </dgm:presLayoutVars>
      </dgm:prSet>
      <dgm:spPr/>
    </dgm:pt>
    <dgm:pt modelId="{1A05424D-AFCD-4A2D-A36C-66993A8F0894}" type="pres">
      <dgm:prSet presAssocID="{0D1E1779-4250-4463-A778-971582B9BA9C}" presName="bgRect" presStyleLbl="bgAccFollowNode1" presStyleIdx="0" presStyleCnt="5"/>
      <dgm:spPr/>
    </dgm:pt>
    <dgm:pt modelId="{A46EA106-5B5D-48F7-ACE0-088B5E3F0910}" type="pres">
      <dgm:prSet presAssocID="{BE7E4B9E-33DF-4CFB-B3A7-C55CD86312D6}" presName="sibTransNodeCircle" presStyleLbl="alignNode1" presStyleIdx="0" presStyleCnt="10">
        <dgm:presLayoutVars>
          <dgm:chMax val="0"/>
          <dgm:bulletEnabled/>
        </dgm:presLayoutVars>
      </dgm:prSet>
      <dgm:spPr/>
    </dgm:pt>
    <dgm:pt modelId="{4C139083-30D9-4E98-80A6-28EAD9042491}" type="pres">
      <dgm:prSet presAssocID="{0D1E1779-4250-4463-A778-971582B9BA9C}" presName="bottomLine" presStyleLbl="alignNode1" presStyleIdx="1" presStyleCnt="10">
        <dgm:presLayoutVars/>
      </dgm:prSet>
      <dgm:spPr/>
    </dgm:pt>
    <dgm:pt modelId="{D2C5726E-2744-4A41-822A-C3F8C0E1F703}" type="pres">
      <dgm:prSet presAssocID="{0D1E1779-4250-4463-A778-971582B9BA9C}" presName="nodeText" presStyleLbl="bgAccFollowNode1" presStyleIdx="0" presStyleCnt="5">
        <dgm:presLayoutVars>
          <dgm:bulletEnabled val="1"/>
        </dgm:presLayoutVars>
      </dgm:prSet>
      <dgm:spPr/>
    </dgm:pt>
    <dgm:pt modelId="{C58FC0B4-AD89-46C7-AB49-86CC5898A274}" type="pres">
      <dgm:prSet presAssocID="{BE7E4B9E-33DF-4CFB-B3A7-C55CD86312D6}" presName="sibTrans" presStyleCnt="0"/>
      <dgm:spPr/>
    </dgm:pt>
    <dgm:pt modelId="{04726982-CEC3-435B-AF22-B24F3714183E}" type="pres">
      <dgm:prSet presAssocID="{FEB6C41D-5868-4B8F-9421-F6FC45F0D113}" presName="compositeNode" presStyleCnt="0">
        <dgm:presLayoutVars>
          <dgm:bulletEnabled val="1"/>
        </dgm:presLayoutVars>
      </dgm:prSet>
      <dgm:spPr/>
    </dgm:pt>
    <dgm:pt modelId="{0549207D-2BD7-47AF-8CA8-C3803AB839C6}" type="pres">
      <dgm:prSet presAssocID="{FEB6C41D-5868-4B8F-9421-F6FC45F0D113}" presName="bgRect" presStyleLbl="bgAccFollowNode1" presStyleIdx="1" presStyleCnt="5"/>
      <dgm:spPr/>
    </dgm:pt>
    <dgm:pt modelId="{B30CF441-0D3B-41CA-ABB3-CCF2F03DF6C9}" type="pres">
      <dgm:prSet presAssocID="{C54143DA-718B-4BD8-BF8F-CFD2A4A7B33A}" presName="sibTransNodeCircle" presStyleLbl="alignNode1" presStyleIdx="2" presStyleCnt="10">
        <dgm:presLayoutVars>
          <dgm:chMax val="0"/>
          <dgm:bulletEnabled/>
        </dgm:presLayoutVars>
      </dgm:prSet>
      <dgm:spPr/>
    </dgm:pt>
    <dgm:pt modelId="{74076973-D4A6-493E-A874-869D1CC4918A}" type="pres">
      <dgm:prSet presAssocID="{FEB6C41D-5868-4B8F-9421-F6FC45F0D113}" presName="bottomLine" presStyleLbl="alignNode1" presStyleIdx="3" presStyleCnt="10">
        <dgm:presLayoutVars/>
      </dgm:prSet>
      <dgm:spPr/>
    </dgm:pt>
    <dgm:pt modelId="{4504B8C0-58A0-4A67-816B-44CD9ACDFF2B}" type="pres">
      <dgm:prSet presAssocID="{FEB6C41D-5868-4B8F-9421-F6FC45F0D113}" presName="nodeText" presStyleLbl="bgAccFollowNode1" presStyleIdx="1" presStyleCnt="5">
        <dgm:presLayoutVars>
          <dgm:bulletEnabled val="1"/>
        </dgm:presLayoutVars>
      </dgm:prSet>
      <dgm:spPr/>
    </dgm:pt>
    <dgm:pt modelId="{8617FBA1-7FD3-4FBD-BB0C-E5C8BDB77F69}" type="pres">
      <dgm:prSet presAssocID="{C54143DA-718B-4BD8-BF8F-CFD2A4A7B33A}" presName="sibTrans" presStyleCnt="0"/>
      <dgm:spPr/>
    </dgm:pt>
    <dgm:pt modelId="{49AE407B-045E-48A0-822D-F323DFA3EADA}" type="pres">
      <dgm:prSet presAssocID="{82933D40-54F1-4953-8F0B-A537BB7F66A9}" presName="compositeNode" presStyleCnt="0">
        <dgm:presLayoutVars>
          <dgm:bulletEnabled val="1"/>
        </dgm:presLayoutVars>
      </dgm:prSet>
      <dgm:spPr/>
    </dgm:pt>
    <dgm:pt modelId="{27FC21EC-93B1-487B-B887-BA16A57D322F}" type="pres">
      <dgm:prSet presAssocID="{82933D40-54F1-4953-8F0B-A537BB7F66A9}" presName="bgRect" presStyleLbl="bgAccFollowNode1" presStyleIdx="2" presStyleCnt="5"/>
      <dgm:spPr/>
    </dgm:pt>
    <dgm:pt modelId="{E05DD8C5-1B39-4C50-917D-A7A0154C2C9B}" type="pres">
      <dgm:prSet presAssocID="{5F0EC3CF-1AB0-4943-B8FC-A083C1117D9F}" presName="sibTransNodeCircle" presStyleLbl="alignNode1" presStyleIdx="4" presStyleCnt="10">
        <dgm:presLayoutVars>
          <dgm:chMax val="0"/>
          <dgm:bulletEnabled/>
        </dgm:presLayoutVars>
      </dgm:prSet>
      <dgm:spPr/>
    </dgm:pt>
    <dgm:pt modelId="{328A60F2-61D6-444F-9976-F483C0B3B2E7}" type="pres">
      <dgm:prSet presAssocID="{82933D40-54F1-4953-8F0B-A537BB7F66A9}" presName="bottomLine" presStyleLbl="alignNode1" presStyleIdx="5" presStyleCnt="10">
        <dgm:presLayoutVars/>
      </dgm:prSet>
      <dgm:spPr/>
    </dgm:pt>
    <dgm:pt modelId="{74C18B94-9CAF-4585-886B-48A38F29C778}" type="pres">
      <dgm:prSet presAssocID="{82933D40-54F1-4953-8F0B-A537BB7F66A9}" presName="nodeText" presStyleLbl="bgAccFollowNode1" presStyleIdx="2" presStyleCnt="5">
        <dgm:presLayoutVars>
          <dgm:bulletEnabled val="1"/>
        </dgm:presLayoutVars>
      </dgm:prSet>
      <dgm:spPr/>
    </dgm:pt>
    <dgm:pt modelId="{6B55CDF1-0FB6-4E04-9C8E-104CFD31CFC4}" type="pres">
      <dgm:prSet presAssocID="{5F0EC3CF-1AB0-4943-B8FC-A083C1117D9F}" presName="sibTrans" presStyleCnt="0"/>
      <dgm:spPr/>
    </dgm:pt>
    <dgm:pt modelId="{F6729384-545C-4587-B54E-D28AD5D9E8A6}" type="pres">
      <dgm:prSet presAssocID="{025F0744-478D-40E6-91A8-B8DAA9D426C9}" presName="compositeNode" presStyleCnt="0">
        <dgm:presLayoutVars>
          <dgm:bulletEnabled val="1"/>
        </dgm:presLayoutVars>
      </dgm:prSet>
      <dgm:spPr/>
    </dgm:pt>
    <dgm:pt modelId="{5DD78AED-8D35-4C83-9FE8-B0CF095CD1BE}" type="pres">
      <dgm:prSet presAssocID="{025F0744-478D-40E6-91A8-B8DAA9D426C9}" presName="bgRect" presStyleLbl="bgAccFollowNode1" presStyleIdx="3" presStyleCnt="5"/>
      <dgm:spPr/>
    </dgm:pt>
    <dgm:pt modelId="{11F71E1E-576C-4BEF-BA46-81796AACDCF4}" type="pres">
      <dgm:prSet presAssocID="{DF009D23-2F79-4341-88DF-27A0D77DD9A1}" presName="sibTransNodeCircle" presStyleLbl="alignNode1" presStyleIdx="6" presStyleCnt="10">
        <dgm:presLayoutVars>
          <dgm:chMax val="0"/>
          <dgm:bulletEnabled/>
        </dgm:presLayoutVars>
      </dgm:prSet>
      <dgm:spPr/>
    </dgm:pt>
    <dgm:pt modelId="{A2AD2E35-DF01-4565-86DD-07BAFBFD1981}" type="pres">
      <dgm:prSet presAssocID="{025F0744-478D-40E6-91A8-B8DAA9D426C9}" presName="bottomLine" presStyleLbl="alignNode1" presStyleIdx="7" presStyleCnt="10">
        <dgm:presLayoutVars/>
      </dgm:prSet>
      <dgm:spPr/>
    </dgm:pt>
    <dgm:pt modelId="{ED85B060-D905-4E70-A5E0-EE3E3FD7FDFB}" type="pres">
      <dgm:prSet presAssocID="{025F0744-478D-40E6-91A8-B8DAA9D426C9}" presName="nodeText" presStyleLbl="bgAccFollowNode1" presStyleIdx="3" presStyleCnt="5">
        <dgm:presLayoutVars>
          <dgm:bulletEnabled val="1"/>
        </dgm:presLayoutVars>
      </dgm:prSet>
      <dgm:spPr/>
    </dgm:pt>
    <dgm:pt modelId="{CD9DFE8E-4258-4355-8C7E-A3E4D21F7D75}" type="pres">
      <dgm:prSet presAssocID="{DF009D23-2F79-4341-88DF-27A0D77DD9A1}" presName="sibTrans" presStyleCnt="0"/>
      <dgm:spPr/>
    </dgm:pt>
    <dgm:pt modelId="{DCEF1444-FBCB-4220-AB4F-969FE8E336BB}" type="pres">
      <dgm:prSet presAssocID="{68450920-BB21-4CBD-99AC-C3A22071C308}" presName="compositeNode" presStyleCnt="0">
        <dgm:presLayoutVars>
          <dgm:bulletEnabled val="1"/>
        </dgm:presLayoutVars>
      </dgm:prSet>
      <dgm:spPr/>
    </dgm:pt>
    <dgm:pt modelId="{CEF6452F-645A-4FC2-829D-25336B2F5D93}" type="pres">
      <dgm:prSet presAssocID="{68450920-BB21-4CBD-99AC-C3A22071C308}" presName="bgRect" presStyleLbl="bgAccFollowNode1" presStyleIdx="4" presStyleCnt="5"/>
      <dgm:spPr/>
    </dgm:pt>
    <dgm:pt modelId="{4B3C52F3-732C-47C2-9979-F09C6E04C834}" type="pres">
      <dgm:prSet presAssocID="{13F11AAA-259D-4C44-9781-3D2D837C1BF7}" presName="sibTransNodeCircle" presStyleLbl="alignNode1" presStyleIdx="8" presStyleCnt="10">
        <dgm:presLayoutVars>
          <dgm:chMax val="0"/>
          <dgm:bulletEnabled/>
        </dgm:presLayoutVars>
      </dgm:prSet>
      <dgm:spPr/>
    </dgm:pt>
    <dgm:pt modelId="{7D213417-023D-42FC-BA92-2742D834B5C7}" type="pres">
      <dgm:prSet presAssocID="{68450920-BB21-4CBD-99AC-C3A22071C308}" presName="bottomLine" presStyleLbl="alignNode1" presStyleIdx="9" presStyleCnt="10">
        <dgm:presLayoutVars/>
      </dgm:prSet>
      <dgm:spPr/>
    </dgm:pt>
    <dgm:pt modelId="{88D69679-E15C-41EE-BEE8-BDB7D25A61B6}" type="pres">
      <dgm:prSet presAssocID="{68450920-BB21-4CBD-99AC-C3A22071C308}" presName="nodeText" presStyleLbl="bgAccFollowNode1" presStyleIdx="4" presStyleCnt="5">
        <dgm:presLayoutVars>
          <dgm:bulletEnabled val="1"/>
        </dgm:presLayoutVars>
      </dgm:prSet>
      <dgm:spPr/>
    </dgm:pt>
  </dgm:ptLst>
  <dgm:cxnLst>
    <dgm:cxn modelId="{D52C630B-A478-48E3-B25D-BE87A8034745}" type="presOf" srcId="{BE7E4B9E-33DF-4CFB-B3A7-C55CD86312D6}" destId="{A46EA106-5B5D-48F7-ACE0-088B5E3F0910}" srcOrd="0" destOrd="0" presId="urn:microsoft.com/office/officeart/2016/7/layout/BasicLinearProcessNumbered"/>
    <dgm:cxn modelId="{F1CC7D0C-1760-42F0-BFDF-3935856A6C5B}" type="presOf" srcId="{5F0EC3CF-1AB0-4943-B8FC-A083C1117D9F}" destId="{E05DD8C5-1B39-4C50-917D-A7A0154C2C9B}" srcOrd="0" destOrd="0" presId="urn:microsoft.com/office/officeart/2016/7/layout/BasicLinearProcessNumbered"/>
    <dgm:cxn modelId="{49142A15-8B43-4FC6-9553-E991825B8A73}" srcId="{BBE1E504-EE85-4C0E-8092-6697B390160D}" destId="{82933D40-54F1-4953-8F0B-A537BB7F66A9}" srcOrd="2" destOrd="0" parTransId="{A4587A1F-379E-4613-A10A-B74AF1A4137B}" sibTransId="{5F0EC3CF-1AB0-4943-B8FC-A083C1117D9F}"/>
    <dgm:cxn modelId="{5AA4323B-3BC9-4289-9D57-CF44834423F1}" srcId="{BBE1E504-EE85-4C0E-8092-6697B390160D}" destId="{0D1E1779-4250-4463-A778-971582B9BA9C}" srcOrd="0" destOrd="0" parTransId="{6023F825-4FE3-46A4-B998-6A94A2BA697A}" sibTransId="{BE7E4B9E-33DF-4CFB-B3A7-C55CD86312D6}"/>
    <dgm:cxn modelId="{2440435C-DD78-4A68-9417-F4EFD184AB20}" type="presOf" srcId="{DF009D23-2F79-4341-88DF-27A0D77DD9A1}" destId="{11F71E1E-576C-4BEF-BA46-81796AACDCF4}" srcOrd="0" destOrd="0" presId="urn:microsoft.com/office/officeart/2016/7/layout/BasicLinearProcessNumbered"/>
    <dgm:cxn modelId="{4ABC3F43-B825-411F-8075-C26CB330F1B4}" type="presOf" srcId="{82933D40-54F1-4953-8F0B-A537BB7F66A9}" destId="{74C18B94-9CAF-4585-886B-48A38F29C778}" srcOrd="1" destOrd="0" presId="urn:microsoft.com/office/officeart/2016/7/layout/BasicLinearProcessNumbered"/>
    <dgm:cxn modelId="{7749254D-CAC7-4ED0-A471-6C1A3D7E882E}" type="presOf" srcId="{82933D40-54F1-4953-8F0B-A537BB7F66A9}" destId="{27FC21EC-93B1-487B-B887-BA16A57D322F}" srcOrd="0" destOrd="0" presId="urn:microsoft.com/office/officeart/2016/7/layout/BasicLinearProcessNumbered"/>
    <dgm:cxn modelId="{5A15D770-23F1-47D3-9904-E07765FFF5C3}" type="presOf" srcId="{13F11AAA-259D-4C44-9781-3D2D837C1BF7}" destId="{4B3C52F3-732C-47C2-9979-F09C6E04C834}" srcOrd="0" destOrd="0" presId="urn:microsoft.com/office/officeart/2016/7/layout/BasicLinearProcessNumbered"/>
    <dgm:cxn modelId="{E30E6453-EB99-49C1-A999-ECEC8A056390}" srcId="{BBE1E504-EE85-4C0E-8092-6697B390160D}" destId="{025F0744-478D-40E6-91A8-B8DAA9D426C9}" srcOrd="3" destOrd="0" parTransId="{06FC4C59-BACB-4620-A56F-07043EAB82BC}" sibTransId="{DF009D23-2F79-4341-88DF-27A0D77DD9A1}"/>
    <dgm:cxn modelId="{C9190175-148C-4FA9-8BDE-02EC08D4443F}" type="presOf" srcId="{68450920-BB21-4CBD-99AC-C3A22071C308}" destId="{CEF6452F-645A-4FC2-829D-25336B2F5D93}" srcOrd="0" destOrd="0" presId="urn:microsoft.com/office/officeart/2016/7/layout/BasicLinearProcessNumbered"/>
    <dgm:cxn modelId="{8F778175-23BD-45C1-A074-B3E9BF08EFB3}" type="presOf" srcId="{0D1E1779-4250-4463-A778-971582B9BA9C}" destId="{D2C5726E-2744-4A41-822A-C3F8C0E1F703}" srcOrd="1" destOrd="0" presId="urn:microsoft.com/office/officeart/2016/7/layout/BasicLinearProcessNumbered"/>
    <dgm:cxn modelId="{32D0C97A-BC88-45A0-A528-77475FEF2347}" type="presOf" srcId="{C54143DA-718B-4BD8-BF8F-CFD2A4A7B33A}" destId="{B30CF441-0D3B-41CA-ABB3-CCF2F03DF6C9}" srcOrd="0" destOrd="0" presId="urn:microsoft.com/office/officeart/2016/7/layout/BasicLinearProcessNumbered"/>
    <dgm:cxn modelId="{0896F181-8B18-47D3-BF21-FC87D616CFB6}" type="presOf" srcId="{68450920-BB21-4CBD-99AC-C3A22071C308}" destId="{88D69679-E15C-41EE-BEE8-BDB7D25A61B6}" srcOrd="1" destOrd="0" presId="urn:microsoft.com/office/officeart/2016/7/layout/BasicLinearProcessNumbered"/>
    <dgm:cxn modelId="{094D8190-DFD1-4222-96EE-DA9EE94F5487}" type="presOf" srcId="{025F0744-478D-40E6-91A8-B8DAA9D426C9}" destId="{ED85B060-D905-4E70-A5E0-EE3E3FD7FDFB}" srcOrd="1" destOrd="0" presId="urn:microsoft.com/office/officeart/2016/7/layout/BasicLinearProcessNumbered"/>
    <dgm:cxn modelId="{929F4D92-87C8-4D83-8980-BAB4216AE671}" type="presOf" srcId="{025F0744-478D-40E6-91A8-B8DAA9D426C9}" destId="{5DD78AED-8D35-4C83-9FE8-B0CF095CD1BE}" srcOrd="0" destOrd="0" presId="urn:microsoft.com/office/officeart/2016/7/layout/BasicLinearProcessNumbered"/>
    <dgm:cxn modelId="{B5E75DA3-B627-4C8B-A918-25572F7B6CE4}" type="presOf" srcId="{BBE1E504-EE85-4C0E-8092-6697B390160D}" destId="{747880D7-0E90-4044-B0C2-906FDC050611}" srcOrd="0" destOrd="0" presId="urn:microsoft.com/office/officeart/2016/7/layout/BasicLinearProcessNumbered"/>
    <dgm:cxn modelId="{FA77D1B3-4DBC-47CC-B318-E025DF236B4A}" type="presOf" srcId="{0D1E1779-4250-4463-A778-971582B9BA9C}" destId="{1A05424D-AFCD-4A2D-A36C-66993A8F0894}" srcOrd="0" destOrd="0" presId="urn:microsoft.com/office/officeart/2016/7/layout/BasicLinearProcessNumbered"/>
    <dgm:cxn modelId="{EE878BB7-38F6-4121-80BC-33B3FA2DC5E0}" srcId="{BBE1E504-EE85-4C0E-8092-6697B390160D}" destId="{68450920-BB21-4CBD-99AC-C3A22071C308}" srcOrd="4" destOrd="0" parTransId="{8309317A-4516-42CD-9AB1-61E98A001024}" sibTransId="{13F11AAA-259D-4C44-9781-3D2D837C1BF7}"/>
    <dgm:cxn modelId="{9AED53C5-113B-48B4-BAD0-FF6C57035788}" type="presOf" srcId="{FEB6C41D-5868-4B8F-9421-F6FC45F0D113}" destId="{4504B8C0-58A0-4A67-816B-44CD9ACDFF2B}" srcOrd="1" destOrd="0" presId="urn:microsoft.com/office/officeart/2016/7/layout/BasicLinearProcessNumbered"/>
    <dgm:cxn modelId="{0B538CCD-69D2-4189-BA15-8E4CE886A7A6}" type="presOf" srcId="{FEB6C41D-5868-4B8F-9421-F6FC45F0D113}" destId="{0549207D-2BD7-47AF-8CA8-C3803AB839C6}" srcOrd="0" destOrd="0" presId="urn:microsoft.com/office/officeart/2016/7/layout/BasicLinearProcessNumbered"/>
    <dgm:cxn modelId="{06B4C6FF-02CB-402E-A730-A947248FB153}" srcId="{BBE1E504-EE85-4C0E-8092-6697B390160D}" destId="{FEB6C41D-5868-4B8F-9421-F6FC45F0D113}" srcOrd="1" destOrd="0" parTransId="{C7B92D2D-E41E-4E48-94D1-F650AE3870E4}" sibTransId="{C54143DA-718B-4BD8-BF8F-CFD2A4A7B33A}"/>
    <dgm:cxn modelId="{F2743E18-6744-4BCD-A3E5-1BA69346E093}" type="presParOf" srcId="{747880D7-0E90-4044-B0C2-906FDC050611}" destId="{4320FE37-8AA3-42FF-BC74-176D7DDEE8EC}" srcOrd="0" destOrd="0" presId="urn:microsoft.com/office/officeart/2016/7/layout/BasicLinearProcessNumbered"/>
    <dgm:cxn modelId="{DFA2A0D5-6941-437A-A712-67D7829EE64C}" type="presParOf" srcId="{4320FE37-8AA3-42FF-BC74-176D7DDEE8EC}" destId="{1A05424D-AFCD-4A2D-A36C-66993A8F0894}" srcOrd="0" destOrd="0" presId="urn:microsoft.com/office/officeart/2016/7/layout/BasicLinearProcessNumbered"/>
    <dgm:cxn modelId="{932CBE23-4B94-4594-8528-DF9D4DD5BB5A}" type="presParOf" srcId="{4320FE37-8AA3-42FF-BC74-176D7DDEE8EC}" destId="{A46EA106-5B5D-48F7-ACE0-088B5E3F0910}" srcOrd="1" destOrd="0" presId="urn:microsoft.com/office/officeart/2016/7/layout/BasicLinearProcessNumbered"/>
    <dgm:cxn modelId="{6B913DE6-93E3-4C75-AF06-013EC6A83A39}" type="presParOf" srcId="{4320FE37-8AA3-42FF-BC74-176D7DDEE8EC}" destId="{4C139083-30D9-4E98-80A6-28EAD9042491}" srcOrd="2" destOrd="0" presId="urn:microsoft.com/office/officeart/2016/7/layout/BasicLinearProcessNumbered"/>
    <dgm:cxn modelId="{88C92211-9C68-492F-A874-7E7B8A0937B3}" type="presParOf" srcId="{4320FE37-8AA3-42FF-BC74-176D7DDEE8EC}" destId="{D2C5726E-2744-4A41-822A-C3F8C0E1F703}" srcOrd="3" destOrd="0" presId="urn:microsoft.com/office/officeart/2016/7/layout/BasicLinearProcessNumbered"/>
    <dgm:cxn modelId="{9DB1AB36-BE28-4163-AD2F-A1EFA4ED636C}" type="presParOf" srcId="{747880D7-0E90-4044-B0C2-906FDC050611}" destId="{C58FC0B4-AD89-46C7-AB49-86CC5898A274}" srcOrd="1" destOrd="0" presId="urn:microsoft.com/office/officeart/2016/7/layout/BasicLinearProcessNumbered"/>
    <dgm:cxn modelId="{65F054F0-E08B-419F-945F-59BA651510D9}" type="presParOf" srcId="{747880D7-0E90-4044-B0C2-906FDC050611}" destId="{04726982-CEC3-435B-AF22-B24F3714183E}" srcOrd="2" destOrd="0" presId="urn:microsoft.com/office/officeart/2016/7/layout/BasicLinearProcessNumbered"/>
    <dgm:cxn modelId="{FADE4085-437A-47D3-8FA3-E5F02FF991C5}" type="presParOf" srcId="{04726982-CEC3-435B-AF22-B24F3714183E}" destId="{0549207D-2BD7-47AF-8CA8-C3803AB839C6}" srcOrd="0" destOrd="0" presId="urn:microsoft.com/office/officeart/2016/7/layout/BasicLinearProcessNumbered"/>
    <dgm:cxn modelId="{02565FED-15BE-42B3-9E16-D417917A03EA}" type="presParOf" srcId="{04726982-CEC3-435B-AF22-B24F3714183E}" destId="{B30CF441-0D3B-41CA-ABB3-CCF2F03DF6C9}" srcOrd="1" destOrd="0" presId="urn:microsoft.com/office/officeart/2016/7/layout/BasicLinearProcessNumbered"/>
    <dgm:cxn modelId="{61DE0977-97F5-4422-8ACD-8176F80E96A1}" type="presParOf" srcId="{04726982-CEC3-435B-AF22-B24F3714183E}" destId="{74076973-D4A6-493E-A874-869D1CC4918A}" srcOrd="2" destOrd="0" presId="urn:microsoft.com/office/officeart/2016/7/layout/BasicLinearProcessNumbered"/>
    <dgm:cxn modelId="{1EDB4D18-9703-4C64-A730-EC428ADCA802}" type="presParOf" srcId="{04726982-CEC3-435B-AF22-B24F3714183E}" destId="{4504B8C0-58A0-4A67-816B-44CD9ACDFF2B}" srcOrd="3" destOrd="0" presId="urn:microsoft.com/office/officeart/2016/7/layout/BasicLinearProcessNumbered"/>
    <dgm:cxn modelId="{B9F044B6-935E-4030-9C10-237F5D345826}" type="presParOf" srcId="{747880D7-0E90-4044-B0C2-906FDC050611}" destId="{8617FBA1-7FD3-4FBD-BB0C-E5C8BDB77F69}" srcOrd="3" destOrd="0" presId="urn:microsoft.com/office/officeart/2016/7/layout/BasicLinearProcessNumbered"/>
    <dgm:cxn modelId="{3FB9FFFA-651D-44E1-B9B9-8337F5693621}" type="presParOf" srcId="{747880D7-0E90-4044-B0C2-906FDC050611}" destId="{49AE407B-045E-48A0-822D-F323DFA3EADA}" srcOrd="4" destOrd="0" presId="urn:microsoft.com/office/officeart/2016/7/layout/BasicLinearProcessNumbered"/>
    <dgm:cxn modelId="{12085A4E-972C-41B7-AE91-A8FA32EDFBE6}" type="presParOf" srcId="{49AE407B-045E-48A0-822D-F323DFA3EADA}" destId="{27FC21EC-93B1-487B-B887-BA16A57D322F}" srcOrd="0" destOrd="0" presId="urn:microsoft.com/office/officeart/2016/7/layout/BasicLinearProcessNumbered"/>
    <dgm:cxn modelId="{FCEB65BB-C2C9-491B-A705-01896F3063BD}" type="presParOf" srcId="{49AE407B-045E-48A0-822D-F323DFA3EADA}" destId="{E05DD8C5-1B39-4C50-917D-A7A0154C2C9B}" srcOrd="1" destOrd="0" presId="urn:microsoft.com/office/officeart/2016/7/layout/BasicLinearProcessNumbered"/>
    <dgm:cxn modelId="{5CCAE895-C9C0-4BBC-9395-41DF8CB94CBC}" type="presParOf" srcId="{49AE407B-045E-48A0-822D-F323DFA3EADA}" destId="{328A60F2-61D6-444F-9976-F483C0B3B2E7}" srcOrd="2" destOrd="0" presId="urn:microsoft.com/office/officeart/2016/7/layout/BasicLinearProcessNumbered"/>
    <dgm:cxn modelId="{3A62F1B0-0FD7-4D25-9635-F696C3F942F0}" type="presParOf" srcId="{49AE407B-045E-48A0-822D-F323DFA3EADA}" destId="{74C18B94-9CAF-4585-886B-48A38F29C778}" srcOrd="3" destOrd="0" presId="urn:microsoft.com/office/officeart/2016/7/layout/BasicLinearProcessNumbered"/>
    <dgm:cxn modelId="{C40A0915-1057-4B3B-8E71-C9862B90C0BC}" type="presParOf" srcId="{747880D7-0E90-4044-B0C2-906FDC050611}" destId="{6B55CDF1-0FB6-4E04-9C8E-104CFD31CFC4}" srcOrd="5" destOrd="0" presId="urn:microsoft.com/office/officeart/2016/7/layout/BasicLinearProcessNumbered"/>
    <dgm:cxn modelId="{4E0B6C88-E391-488E-A377-8947CF490603}" type="presParOf" srcId="{747880D7-0E90-4044-B0C2-906FDC050611}" destId="{F6729384-545C-4587-B54E-D28AD5D9E8A6}" srcOrd="6" destOrd="0" presId="urn:microsoft.com/office/officeart/2016/7/layout/BasicLinearProcessNumbered"/>
    <dgm:cxn modelId="{E58581FE-C372-46C5-ABDC-0FC3941CDA0E}" type="presParOf" srcId="{F6729384-545C-4587-B54E-D28AD5D9E8A6}" destId="{5DD78AED-8D35-4C83-9FE8-B0CF095CD1BE}" srcOrd="0" destOrd="0" presId="urn:microsoft.com/office/officeart/2016/7/layout/BasicLinearProcessNumbered"/>
    <dgm:cxn modelId="{AEE285BF-5AAE-4D33-ADA0-58561BA5863E}" type="presParOf" srcId="{F6729384-545C-4587-B54E-D28AD5D9E8A6}" destId="{11F71E1E-576C-4BEF-BA46-81796AACDCF4}" srcOrd="1" destOrd="0" presId="urn:microsoft.com/office/officeart/2016/7/layout/BasicLinearProcessNumbered"/>
    <dgm:cxn modelId="{2D7CDEAF-1EFB-4CE5-A19A-29B55B1ED967}" type="presParOf" srcId="{F6729384-545C-4587-B54E-D28AD5D9E8A6}" destId="{A2AD2E35-DF01-4565-86DD-07BAFBFD1981}" srcOrd="2" destOrd="0" presId="urn:microsoft.com/office/officeart/2016/7/layout/BasicLinearProcessNumbered"/>
    <dgm:cxn modelId="{7CBA3988-7F9B-434C-8920-860CC8A352B1}" type="presParOf" srcId="{F6729384-545C-4587-B54E-D28AD5D9E8A6}" destId="{ED85B060-D905-4E70-A5E0-EE3E3FD7FDFB}" srcOrd="3" destOrd="0" presId="urn:microsoft.com/office/officeart/2016/7/layout/BasicLinearProcessNumbered"/>
    <dgm:cxn modelId="{800FD801-B385-49E4-95C0-9B131E3E6C3C}" type="presParOf" srcId="{747880D7-0E90-4044-B0C2-906FDC050611}" destId="{CD9DFE8E-4258-4355-8C7E-A3E4D21F7D75}" srcOrd="7" destOrd="0" presId="urn:microsoft.com/office/officeart/2016/7/layout/BasicLinearProcessNumbered"/>
    <dgm:cxn modelId="{BE1CE2F6-C8F6-46BD-B4F5-E2FC426D9ED7}" type="presParOf" srcId="{747880D7-0E90-4044-B0C2-906FDC050611}" destId="{DCEF1444-FBCB-4220-AB4F-969FE8E336BB}" srcOrd="8" destOrd="0" presId="urn:microsoft.com/office/officeart/2016/7/layout/BasicLinearProcessNumbered"/>
    <dgm:cxn modelId="{EB289BA2-3683-40CD-919A-2DDCA84A6F56}" type="presParOf" srcId="{DCEF1444-FBCB-4220-AB4F-969FE8E336BB}" destId="{CEF6452F-645A-4FC2-829D-25336B2F5D93}" srcOrd="0" destOrd="0" presId="urn:microsoft.com/office/officeart/2016/7/layout/BasicLinearProcessNumbered"/>
    <dgm:cxn modelId="{506C26FC-2D38-4D53-A30D-CBA950215211}" type="presParOf" srcId="{DCEF1444-FBCB-4220-AB4F-969FE8E336BB}" destId="{4B3C52F3-732C-47C2-9979-F09C6E04C834}" srcOrd="1" destOrd="0" presId="urn:microsoft.com/office/officeart/2016/7/layout/BasicLinearProcessNumbered"/>
    <dgm:cxn modelId="{4043DAC7-02D0-4672-9AE9-AA5ACBEC0819}" type="presParOf" srcId="{DCEF1444-FBCB-4220-AB4F-969FE8E336BB}" destId="{7D213417-023D-42FC-BA92-2742D834B5C7}" srcOrd="2" destOrd="0" presId="urn:microsoft.com/office/officeart/2016/7/layout/BasicLinearProcessNumbered"/>
    <dgm:cxn modelId="{831E698F-D9F5-4D0D-99EA-145185ECE2ED}" type="presParOf" srcId="{DCEF1444-FBCB-4220-AB4F-969FE8E336BB}" destId="{88D69679-E15C-41EE-BEE8-BDB7D25A61B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13BB0E-E82D-4861-AF82-E23D41C4136B}" type="doc">
      <dgm:prSet loTypeId="urn:microsoft.com/office/officeart/2005/8/layout/vList2" loCatId="Inbox" qsTypeId="urn:microsoft.com/office/officeart/2005/8/quickstyle/simple1" qsCatId="simple" csTypeId="urn:microsoft.com/office/officeart/2005/8/colors/accent0_3" csCatId="mainScheme"/>
      <dgm:spPr/>
      <dgm:t>
        <a:bodyPr/>
        <a:lstStyle/>
        <a:p>
          <a:endParaRPr lang="en-US"/>
        </a:p>
      </dgm:t>
    </dgm:pt>
    <dgm:pt modelId="{2854AB29-8207-4BCB-959E-49333B84679B}">
      <dgm:prSet/>
      <dgm:spPr/>
      <dgm:t>
        <a:bodyPr/>
        <a:lstStyle/>
        <a:p>
          <a:r>
            <a:rPr lang="en-AU" b="0" i="0" dirty="0"/>
            <a:t>Lack of class based feature analysis using R</a:t>
          </a:r>
          <a:endParaRPr lang="en-US" dirty="0"/>
        </a:p>
      </dgm:t>
    </dgm:pt>
    <dgm:pt modelId="{DE7F144E-4291-4C94-A053-899080C36AFB}" type="parTrans" cxnId="{77CCC86A-5B5B-462F-A5DA-A8153133608C}">
      <dgm:prSet/>
      <dgm:spPr/>
      <dgm:t>
        <a:bodyPr/>
        <a:lstStyle/>
        <a:p>
          <a:endParaRPr lang="en-US"/>
        </a:p>
      </dgm:t>
    </dgm:pt>
    <dgm:pt modelId="{1085EB44-1D84-449C-A35C-EE2A007FA9AC}" type="sibTrans" cxnId="{77CCC86A-5B5B-462F-A5DA-A8153133608C}">
      <dgm:prSet/>
      <dgm:spPr/>
      <dgm:t>
        <a:bodyPr/>
        <a:lstStyle/>
        <a:p>
          <a:endParaRPr lang="en-US"/>
        </a:p>
      </dgm:t>
    </dgm:pt>
    <dgm:pt modelId="{9CEC471E-BBDB-4E1A-B3B2-815E536EF45C}">
      <dgm:prSet/>
      <dgm:spPr/>
      <dgm:t>
        <a:bodyPr/>
        <a:lstStyle/>
        <a:p>
          <a:r>
            <a:rPr lang="en-AU" b="0" i="0"/>
            <a:t>Correlation analysis of features</a:t>
          </a:r>
          <a:endParaRPr lang="en-US"/>
        </a:p>
      </dgm:t>
    </dgm:pt>
    <dgm:pt modelId="{361D5404-FEE2-4A0F-9EE6-0073D700A6A4}" type="parTrans" cxnId="{D2BF6FE2-C5CE-4561-95E4-4EDFA88059A1}">
      <dgm:prSet/>
      <dgm:spPr/>
      <dgm:t>
        <a:bodyPr/>
        <a:lstStyle/>
        <a:p>
          <a:endParaRPr lang="en-US"/>
        </a:p>
      </dgm:t>
    </dgm:pt>
    <dgm:pt modelId="{9CF74DB7-46C7-49A5-9FC1-2FF7F5300453}" type="sibTrans" cxnId="{D2BF6FE2-C5CE-4561-95E4-4EDFA88059A1}">
      <dgm:prSet/>
      <dgm:spPr/>
      <dgm:t>
        <a:bodyPr/>
        <a:lstStyle/>
        <a:p>
          <a:endParaRPr lang="en-US"/>
        </a:p>
      </dgm:t>
    </dgm:pt>
    <dgm:pt modelId="{5CF7649D-3D40-4AEE-825C-B3F570DC0ECF}">
      <dgm:prSet/>
      <dgm:spPr/>
      <dgm:t>
        <a:bodyPr/>
        <a:lstStyle/>
        <a:p>
          <a:r>
            <a:rPr lang="en-AU" b="0" i="0" dirty="0"/>
            <a:t>Comparison of prediction models, evaluation of accuracy different models</a:t>
          </a:r>
          <a:endParaRPr lang="en-US" dirty="0"/>
        </a:p>
      </dgm:t>
    </dgm:pt>
    <dgm:pt modelId="{E9467C80-BD6D-433D-A167-452AA7C31F44}" type="parTrans" cxnId="{3A4C98D1-FB15-4D62-9D6F-11D120CCEEE8}">
      <dgm:prSet/>
      <dgm:spPr/>
      <dgm:t>
        <a:bodyPr/>
        <a:lstStyle/>
        <a:p>
          <a:endParaRPr lang="en-US"/>
        </a:p>
      </dgm:t>
    </dgm:pt>
    <dgm:pt modelId="{601962DB-F3E4-4994-B019-38B0CF08C410}" type="sibTrans" cxnId="{3A4C98D1-FB15-4D62-9D6F-11D120CCEEE8}">
      <dgm:prSet/>
      <dgm:spPr/>
      <dgm:t>
        <a:bodyPr/>
        <a:lstStyle/>
        <a:p>
          <a:endParaRPr lang="en-US"/>
        </a:p>
      </dgm:t>
    </dgm:pt>
    <dgm:pt modelId="{CC4D0435-DCD9-4A41-A1ED-F7C9FFD51F0D}" type="pres">
      <dgm:prSet presAssocID="{CF13BB0E-E82D-4861-AF82-E23D41C4136B}" presName="linear" presStyleCnt="0">
        <dgm:presLayoutVars>
          <dgm:animLvl val="lvl"/>
          <dgm:resizeHandles val="exact"/>
        </dgm:presLayoutVars>
      </dgm:prSet>
      <dgm:spPr/>
    </dgm:pt>
    <dgm:pt modelId="{9A73B4E0-AB67-44E9-9E6E-9A1DD862BE30}" type="pres">
      <dgm:prSet presAssocID="{2854AB29-8207-4BCB-959E-49333B84679B}" presName="parentText" presStyleLbl="node1" presStyleIdx="0" presStyleCnt="3">
        <dgm:presLayoutVars>
          <dgm:chMax val="0"/>
          <dgm:bulletEnabled val="1"/>
        </dgm:presLayoutVars>
      </dgm:prSet>
      <dgm:spPr/>
    </dgm:pt>
    <dgm:pt modelId="{339CC9FB-8B16-484D-B0D4-65C303EA73D1}" type="pres">
      <dgm:prSet presAssocID="{1085EB44-1D84-449C-A35C-EE2A007FA9AC}" presName="spacer" presStyleCnt="0"/>
      <dgm:spPr/>
    </dgm:pt>
    <dgm:pt modelId="{401908AD-C122-4FD6-B3AB-9FB98F3E2D98}" type="pres">
      <dgm:prSet presAssocID="{9CEC471E-BBDB-4E1A-B3B2-815E536EF45C}" presName="parentText" presStyleLbl="node1" presStyleIdx="1" presStyleCnt="3">
        <dgm:presLayoutVars>
          <dgm:chMax val="0"/>
          <dgm:bulletEnabled val="1"/>
        </dgm:presLayoutVars>
      </dgm:prSet>
      <dgm:spPr/>
    </dgm:pt>
    <dgm:pt modelId="{47CFE643-B567-451B-884A-584C5A1DB377}" type="pres">
      <dgm:prSet presAssocID="{9CF74DB7-46C7-49A5-9FC1-2FF7F5300453}" presName="spacer" presStyleCnt="0"/>
      <dgm:spPr/>
    </dgm:pt>
    <dgm:pt modelId="{646F2BDC-4269-4471-A8AA-DCED64766215}" type="pres">
      <dgm:prSet presAssocID="{5CF7649D-3D40-4AEE-825C-B3F570DC0ECF}" presName="parentText" presStyleLbl="node1" presStyleIdx="2" presStyleCnt="3">
        <dgm:presLayoutVars>
          <dgm:chMax val="0"/>
          <dgm:bulletEnabled val="1"/>
        </dgm:presLayoutVars>
      </dgm:prSet>
      <dgm:spPr/>
    </dgm:pt>
  </dgm:ptLst>
  <dgm:cxnLst>
    <dgm:cxn modelId="{DC320B40-BEF6-468A-A995-D1C3E554D0A5}" type="presOf" srcId="{9CEC471E-BBDB-4E1A-B3B2-815E536EF45C}" destId="{401908AD-C122-4FD6-B3AB-9FB98F3E2D98}" srcOrd="0" destOrd="0" presId="urn:microsoft.com/office/officeart/2005/8/layout/vList2"/>
    <dgm:cxn modelId="{064C1367-E5CD-435F-96F1-1F21AA70F5F5}" type="presOf" srcId="{5CF7649D-3D40-4AEE-825C-B3F570DC0ECF}" destId="{646F2BDC-4269-4471-A8AA-DCED64766215}" srcOrd="0" destOrd="0" presId="urn:microsoft.com/office/officeart/2005/8/layout/vList2"/>
    <dgm:cxn modelId="{77CCC86A-5B5B-462F-A5DA-A8153133608C}" srcId="{CF13BB0E-E82D-4861-AF82-E23D41C4136B}" destId="{2854AB29-8207-4BCB-959E-49333B84679B}" srcOrd="0" destOrd="0" parTransId="{DE7F144E-4291-4C94-A053-899080C36AFB}" sibTransId="{1085EB44-1D84-449C-A35C-EE2A007FA9AC}"/>
    <dgm:cxn modelId="{EFF454C0-8DCD-46D5-8506-665051D91779}" type="presOf" srcId="{2854AB29-8207-4BCB-959E-49333B84679B}" destId="{9A73B4E0-AB67-44E9-9E6E-9A1DD862BE30}" srcOrd="0" destOrd="0" presId="urn:microsoft.com/office/officeart/2005/8/layout/vList2"/>
    <dgm:cxn modelId="{3A4C98D1-FB15-4D62-9D6F-11D120CCEEE8}" srcId="{CF13BB0E-E82D-4861-AF82-E23D41C4136B}" destId="{5CF7649D-3D40-4AEE-825C-B3F570DC0ECF}" srcOrd="2" destOrd="0" parTransId="{E9467C80-BD6D-433D-A167-452AA7C31F44}" sibTransId="{601962DB-F3E4-4994-B019-38B0CF08C410}"/>
    <dgm:cxn modelId="{D2BF6FE2-C5CE-4561-95E4-4EDFA88059A1}" srcId="{CF13BB0E-E82D-4861-AF82-E23D41C4136B}" destId="{9CEC471E-BBDB-4E1A-B3B2-815E536EF45C}" srcOrd="1" destOrd="0" parTransId="{361D5404-FEE2-4A0F-9EE6-0073D700A6A4}" sibTransId="{9CF74DB7-46C7-49A5-9FC1-2FF7F5300453}"/>
    <dgm:cxn modelId="{9448A3F8-11C0-464B-8AF9-62F9D349D8D1}" type="presOf" srcId="{CF13BB0E-E82D-4861-AF82-E23D41C4136B}" destId="{CC4D0435-DCD9-4A41-A1ED-F7C9FFD51F0D}" srcOrd="0" destOrd="0" presId="urn:microsoft.com/office/officeart/2005/8/layout/vList2"/>
    <dgm:cxn modelId="{C867996E-CE9D-4620-8B3A-E4F77C2F47E3}" type="presParOf" srcId="{CC4D0435-DCD9-4A41-A1ED-F7C9FFD51F0D}" destId="{9A73B4E0-AB67-44E9-9E6E-9A1DD862BE30}" srcOrd="0" destOrd="0" presId="urn:microsoft.com/office/officeart/2005/8/layout/vList2"/>
    <dgm:cxn modelId="{F0F80DE5-E57B-4482-8525-7D41BB266A4E}" type="presParOf" srcId="{CC4D0435-DCD9-4A41-A1ED-F7C9FFD51F0D}" destId="{339CC9FB-8B16-484D-B0D4-65C303EA73D1}" srcOrd="1" destOrd="0" presId="urn:microsoft.com/office/officeart/2005/8/layout/vList2"/>
    <dgm:cxn modelId="{AF3D6B13-9DEC-4412-B2F3-C63F8D59B327}" type="presParOf" srcId="{CC4D0435-DCD9-4A41-A1ED-F7C9FFD51F0D}" destId="{401908AD-C122-4FD6-B3AB-9FB98F3E2D98}" srcOrd="2" destOrd="0" presId="urn:microsoft.com/office/officeart/2005/8/layout/vList2"/>
    <dgm:cxn modelId="{AC2DC2D9-1D1F-4703-B459-2241F80558AB}" type="presParOf" srcId="{CC4D0435-DCD9-4A41-A1ED-F7C9FFD51F0D}" destId="{47CFE643-B567-451B-884A-584C5A1DB377}" srcOrd="3" destOrd="0" presId="urn:microsoft.com/office/officeart/2005/8/layout/vList2"/>
    <dgm:cxn modelId="{FFE089BC-1DFE-4583-BD87-47DE577A7B54}" type="presParOf" srcId="{CC4D0435-DCD9-4A41-A1ED-F7C9FFD51F0D}" destId="{646F2BDC-4269-4471-A8AA-DCED6476621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0C3326-71BD-4198-A9E6-38F08EC63B67}" type="doc">
      <dgm:prSet loTypeId="urn:microsoft.com/office/officeart/2016/7/layout/LinearArrow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63376255-A5E3-41D9-A96D-129223B07F9F}">
      <dgm:prSet custT="1"/>
      <dgm:spPr/>
      <dgm:t>
        <a:bodyPr/>
        <a:lstStyle/>
        <a:p>
          <a:r>
            <a:rPr lang="en-AU" sz="1600" b="0" i="0" dirty="0">
              <a:latin typeface="+mn-lt"/>
              <a:cs typeface="Calibri" panose="020F0502020204030204" pitchFamily="34" charset="0"/>
            </a:rPr>
            <a:t>Define the question of interest</a:t>
          </a:r>
          <a:endParaRPr lang="en-US" sz="1600" b="0" dirty="0">
            <a:latin typeface="+mn-lt"/>
            <a:cs typeface="Calibri" panose="020F0502020204030204" pitchFamily="34" charset="0"/>
          </a:endParaRPr>
        </a:p>
      </dgm:t>
    </dgm:pt>
    <dgm:pt modelId="{E7ED0B5E-D4C7-47D8-BDE3-47AEB238428D}" type="parTrans" cxnId="{63BDBB6D-981F-41AB-B8C6-425ECC14F17A}">
      <dgm:prSet/>
      <dgm:spPr/>
      <dgm:t>
        <a:bodyPr/>
        <a:lstStyle/>
        <a:p>
          <a:endParaRPr lang="en-US"/>
        </a:p>
      </dgm:t>
    </dgm:pt>
    <dgm:pt modelId="{903E03D9-98B7-4257-BAB0-14D3F8DA9AA5}" type="sibTrans" cxnId="{63BDBB6D-981F-41AB-B8C6-425ECC14F17A}">
      <dgm:prSet phldrT="1" phldr="0"/>
      <dgm:spPr/>
      <dgm:t>
        <a:bodyPr/>
        <a:lstStyle/>
        <a:p>
          <a:r>
            <a:rPr lang="en-US"/>
            <a:t>1</a:t>
          </a:r>
        </a:p>
      </dgm:t>
    </dgm:pt>
    <dgm:pt modelId="{648AF197-0571-4969-A808-7D720F345019}">
      <dgm:prSet/>
      <dgm:spPr/>
      <dgm:t>
        <a:bodyPr/>
        <a:lstStyle/>
        <a:p>
          <a:r>
            <a:rPr lang="en-US" dirty="0"/>
            <a:t>Acquire the data</a:t>
          </a:r>
        </a:p>
      </dgm:t>
    </dgm:pt>
    <dgm:pt modelId="{4DC1B799-C9BA-448C-A5CB-D931D901AF9A}" type="parTrans" cxnId="{CFD13792-2C19-4B38-BA68-B28D0B0272FD}">
      <dgm:prSet/>
      <dgm:spPr/>
      <dgm:t>
        <a:bodyPr/>
        <a:lstStyle/>
        <a:p>
          <a:endParaRPr lang="en-US"/>
        </a:p>
      </dgm:t>
    </dgm:pt>
    <dgm:pt modelId="{6CC6DBC5-FF9B-4072-B597-75B05EBFD8CF}" type="sibTrans" cxnId="{CFD13792-2C19-4B38-BA68-B28D0B0272FD}">
      <dgm:prSet phldrT="2" phldr="0"/>
      <dgm:spPr/>
      <dgm:t>
        <a:bodyPr/>
        <a:lstStyle/>
        <a:p>
          <a:r>
            <a:rPr lang="en-US"/>
            <a:t>2</a:t>
          </a:r>
        </a:p>
      </dgm:t>
    </dgm:pt>
    <dgm:pt modelId="{A16D8B6C-87B1-4BCA-A968-B70808A3B63F}">
      <dgm:prSet/>
      <dgm:spPr/>
      <dgm:t>
        <a:bodyPr/>
        <a:lstStyle/>
        <a:p>
          <a:r>
            <a:rPr lang="en-US" dirty="0"/>
            <a:t>Clean and explore the data</a:t>
          </a:r>
        </a:p>
      </dgm:t>
    </dgm:pt>
    <dgm:pt modelId="{36E91D34-BFC6-4563-92D7-4B0755D48124}" type="parTrans" cxnId="{9F1F23E1-DBAE-407B-8435-79B4163A996C}">
      <dgm:prSet/>
      <dgm:spPr/>
      <dgm:t>
        <a:bodyPr/>
        <a:lstStyle/>
        <a:p>
          <a:endParaRPr lang="en-US"/>
        </a:p>
      </dgm:t>
    </dgm:pt>
    <dgm:pt modelId="{8452C5BC-039C-479C-A01A-07A218330D9B}" type="sibTrans" cxnId="{9F1F23E1-DBAE-407B-8435-79B4163A996C}">
      <dgm:prSet phldrT="3" phldr="0"/>
      <dgm:spPr/>
      <dgm:t>
        <a:bodyPr/>
        <a:lstStyle/>
        <a:p>
          <a:r>
            <a:rPr lang="en-US"/>
            <a:t>3</a:t>
          </a:r>
          <a:endParaRPr lang="en-US" dirty="0"/>
        </a:p>
      </dgm:t>
    </dgm:pt>
    <dgm:pt modelId="{742E658D-DF94-4968-9208-7C9AFC8488EA}">
      <dgm:prSet/>
      <dgm:spPr/>
      <dgm:t>
        <a:bodyPr/>
        <a:lstStyle/>
        <a:p>
          <a:r>
            <a:rPr lang="en-AU" b="0" i="0" dirty="0"/>
            <a:t>Create meaningful visualization</a:t>
          </a:r>
        </a:p>
        <a:p>
          <a:endParaRPr lang="en-AU" b="0" i="0" dirty="0"/>
        </a:p>
        <a:p>
          <a:endParaRPr lang="en-US" dirty="0"/>
        </a:p>
      </dgm:t>
    </dgm:pt>
    <dgm:pt modelId="{2A45D549-D77B-4B46-90ED-52F90277B0EB}" type="parTrans" cxnId="{5F07B9E9-92B0-49E1-86BF-93BF440B9FE7}">
      <dgm:prSet/>
      <dgm:spPr/>
      <dgm:t>
        <a:bodyPr/>
        <a:lstStyle/>
        <a:p>
          <a:endParaRPr lang="en-US"/>
        </a:p>
      </dgm:t>
    </dgm:pt>
    <dgm:pt modelId="{B4DD9880-93FA-453A-B62A-311E74C06661}" type="sibTrans" cxnId="{5F07B9E9-92B0-49E1-86BF-93BF440B9FE7}">
      <dgm:prSet phldrT="4" phldr="0"/>
      <dgm:spPr/>
      <dgm:t>
        <a:bodyPr/>
        <a:lstStyle/>
        <a:p>
          <a:r>
            <a:rPr lang="en-US"/>
            <a:t>4</a:t>
          </a:r>
        </a:p>
      </dgm:t>
    </dgm:pt>
    <dgm:pt modelId="{FD242175-9944-45C2-B20C-5B6B3B5FC51A}">
      <dgm:prSet/>
      <dgm:spPr/>
      <dgm:t>
        <a:bodyPr/>
        <a:lstStyle/>
        <a:p>
          <a:r>
            <a:rPr lang="en-US" dirty="0"/>
            <a:t>Data modelling and statistical prediction</a:t>
          </a:r>
        </a:p>
      </dgm:t>
    </dgm:pt>
    <dgm:pt modelId="{0B20EE67-6FCF-4126-B35C-235E997D31A3}" type="parTrans" cxnId="{F5BC8817-FC52-4E30-8F97-584FB92036C5}">
      <dgm:prSet/>
      <dgm:spPr/>
      <dgm:t>
        <a:bodyPr/>
        <a:lstStyle/>
        <a:p>
          <a:endParaRPr lang="en-US"/>
        </a:p>
      </dgm:t>
    </dgm:pt>
    <dgm:pt modelId="{7AA9E660-B972-46DA-9445-5638A39390EC}" type="sibTrans" cxnId="{F5BC8817-FC52-4E30-8F97-584FB92036C5}">
      <dgm:prSet phldrT="5" phldr="0"/>
      <dgm:spPr/>
      <dgm:t>
        <a:bodyPr/>
        <a:lstStyle/>
        <a:p>
          <a:r>
            <a:rPr lang="en-US"/>
            <a:t>5</a:t>
          </a:r>
        </a:p>
      </dgm:t>
    </dgm:pt>
    <dgm:pt modelId="{5F02E1A7-3069-4A7A-8763-2C0D7199F589}">
      <dgm:prSet/>
      <dgm:spPr/>
      <dgm:t>
        <a:bodyPr/>
        <a:lstStyle/>
        <a:p>
          <a:r>
            <a:rPr lang="en-US"/>
            <a:t>Interpret the results</a:t>
          </a:r>
        </a:p>
      </dgm:t>
    </dgm:pt>
    <dgm:pt modelId="{3032920C-E56E-4486-872E-7C50A4A5E357}" type="parTrans" cxnId="{48C74F07-128E-46A7-B30F-9384AD013E4E}">
      <dgm:prSet/>
      <dgm:spPr/>
      <dgm:t>
        <a:bodyPr/>
        <a:lstStyle/>
        <a:p>
          <a:endParaRPr lang="en-US"/>
        </a:p>
      </dgm:t>
    </dgm:pt>
    <dgm:pt modelId="{A2773209-B092-4CC1-8163-4996B03E999A}" type="sibTrans" cxnId="{48C74F07-128E-46A7-B30F-9384AD013E4E}">
      <dgm:prSet phldrT="6" phldr="0"/>
      <dgm:spPr/>
      <dgm:t>
        <a:bodyPr/>
        <a:lstStyle/>
        <a:p>
          <a:r>
            <a:rPr lang="en-US"/>
            <a:t>6</a:t>
          </a:r>
        </a:p>
      </dgm:t>
    </dgm:pt>
    <dgm:pt modelId="{D794FC11-2473-487B-ACE5-401EB786C755}" type="pres">
      <dgm:prSet presAssocID="{B80C3326-71BD-4198-A9E6-38F08EC63B67}" presName="linearFlow" presStyleCnt="0">
        <dgm:presLayoutVars>
          <dgm:dir/>
          <dgm:animLvl val="lvl"/>
          <dgm:resizeHandles val="exact"/>
        </dgm:presLayoutVars>
      </dgm:prSet>
      <dgm:spPr/>
    </dgm:pt>
    <dgm:pt modelId="{755C0056-70C2-491E-8646-F1A1BF6A43A7}" type="pres">
      <dgm:prSet presAssocID="{63376255-A5E3-41D9-A96D-129223B07F9F}" presName="compositeNode" presStyleCnt="0"/>
      <dgm:spPr/>
    </dgm:pt>
    <dgm:pt modelId="{DFEE82A1-EC77-4BF5-9FC9-139687DACD95}" type="pres">
      <dgm:prSet presAssocID="{63376255-A5E3-41D9-A96D-129223B07F9F}" presName="parTx" presStyleLbl="node1" presStyleIdx="0" presStyleCnt="0">
        <dgm:presLayoutVars>
          <dgm:chMax val="0"/>
          <dgm:chPref val="0"/>
          <dgm:bulletEnabled val="1"/>
        </dgm:presLayoutVars>
      </dgm:prSet>
      <dgm:spPr/>
    </dgm:pt>
    <dgm:pt modelId="{F99D87A3-B106-4BD2-AD89-80D51ACBC387}" type="pres">
      <dgm:prSet presAssocID="{63376255-A5E3-41D9-A96D-129223B07F9F}" presName="parSh" presStyleCnt="0"/>
      <dgm:spPr/>
    </dgm:pt>
    <dgm:pt modelId="{40683DD1-D137-4BA8-BE29-632D5ACC14D9}" type="pres">
      <dgm:prSet presAssocID="{63376255-A5E3-41D9-A96D-129223B07F9F}" presName="lineNode" presStyleLbl="alignAccFollowNode1" presStyleIdx="0" presStyleCnt="18"/>
      <dgm:spPr/>
    </dgm:pt>
    <dgm:pt modelId="{AFB8BCCA-53A7-4B5A-855E-6B6638CABB4A}" type="pres">
      <dgm:prSet presAssocID="{63376255-A5E3-41D9-A96D-129223B07F9F}" presName="lineArrowNode" presStyleLbl="alignAccFollowNode1" presStyleIdx="1" presStyleCnt="18"/>
      <dgm:spPr/>
    </dgm:pt>
    <dgm:pt modelId="{B037C8BA-1784-4DA4-A394-8AAC079CEA98}" type="pres">
      <dgm:prSet presAssocID="{903E03D9-98B7-4257-BAB0-14D3F8DA9AA5}" presName="sibTransNodeCircle" presStyleLbl="alignNode1" presStyleIdx="0" presStyleCnt="6">
        <dgm:presLayoutVars>
          <dgm:chMax val="0"/>
          <dgm:bulletEnabled/>
        </dgm:presLayoutVars>
      </dgm:prSet>
      <dgm:spPr/>
    </dgm:pt>
    <dgm:pt modelId="{C3962BF5-7E05-41A8-86CD-53B8A76BAFB4}" type="pres">
      <dgm:prSet presAssocID="{903E03D9-98B7-4257-BAB0-14D3F8DA9AA5}" presName="spacerBetweenCircleAndCallout" presStyleCnt="0">
        <dgm:presLayoutVars/>
      </dgm:prSet>
      <dgm:spPr/>
    </dgm:pt>
    <dgm:pt modelId="{5A5D4A6E-A532-4BB2-8E7E-0AD789C0DFA4}" type="pres">
      <dgm:prSet presAssocID="{63376255-A5E3-41D9-A96D-129223B07F9F}" presName="nodeText" presStyleLbl="alignAccFollowNode1" presStyleIdx="2" presStyleCnt="18">
        <dgm:presLayoutVars>
          <dgm:bulletEnabled val="1"/>
        </dgm:presLayoutVars>
      </dgm:prSet>
      <dgm:spPr/>
    </dgm:pt>
    <dgm:pt modelId="{76B926B5-815D-4C9C-8F8D-CC8C27C26442}" type="pres">
      <dgm:prSet presAssocID="{903E03D9-98B7-4257-BAB0-14D3F8DA9AA5}" presName="sibTransComposite" presStyleCnt="0"/>
      <dgm:spPr/>
    </dgm:pt>
    <dgm:pt modelId="{28473A57-D1B7-4280-8C52-DE9268FB05E0}" type="pres">
      <dgm:prSet presAssocID="{648AF197-0571-4969-A808-7D720F345019}" presName="compositeNode" presStyleCnt="0"/>
      <dgm:spPr/>
    </dgm:pt>
    <dgm:pt modelId="{BBDCF71B-DFDB-4244-A5DA-454749CB1705}" type="pres">
      <dgm:prSet presAssocID="{648AF197-0571-4969-A808-7D720F345019}" presName="parTx" presStyleLbl="node1" presStyleIdx="0" presStyleCnt="0">
        <dgm:presLayoutVars>
          <dgm:chMax val="0"/>
          <dgm:chPref val="0"/>
          <dgm:bulletEnabled val="1"/>
        </dgm:presLayoutVars>
      </dgm:prSet>
      <dgm:spPr/>
    </dgm:pt>
    <dgm:pt modelId="{EF47D317-F2E9-4AD3-9A0D-084E933D374C}" type="pres">
      <dgm:prSet presAssocID="{648AF197-0571-4969-A808-7D720F345019}" presName="parSh" presStyleCnt="0"/>
      <dgm:spPr/>
    </dgm:pt>
    <dgm:pt modelId="{8D622474-83C4-4BF3-9366-9988DB32CBBF}" type="pres">
      <dgm:prSet presAssocID="{648AF197-0571-4969-A808-7D720F345019}" presName="lineNode" presStyleLbl="alignAccFollowNode1" presStyleIdx="3" presStyleCnt="18"/>
      <dgm:spPr/>
    </dgm:pt>
    <dgm:pt modelId="{E312313E-4B01-4B2F-982B-DB2E72D21AE8}" type="pres">
      <dgm:prSet presAssocID="{648AF197-0571-4969-A808-7D720F345019}" presName="lineArrowNode" presStyleLbl="alignAccFollowNode1" presStyleIdx="4" presStyleCnt="18"/>
      <dgm:spPr/>
    </dgm:pt>
    <dgm:pt modelId="{15A1D6EB-DDFF-49ED-85A5-41F9DE01367A}" type="pres">
      <dgm:prSet presAssocID="{6CC6DBC5-FF9B-4072-B597-75B05EBFD8CF}" presName="sibTransNodeCircle" presStyleLbl="alignNode1" presStyleIdx="1" presStyleCnt="6">
        <dgm:presLayoutVars>
          <dgm:chMax val="0"/>
          <dgm:bulletEnabled/>
        </dgm:presLayoutVars>
      </dgm:prSet>
      <dgm:spPr/>
    </dgm:pt>
    <dgm:pt modelId="{92813CED-F40B-4896-98A5-B0930B62AF64}" type="pres">
      <dgm:prSet presAssocID="{6CC6DBC5-FF9B-4072-B597-75B05EBFD8CF}" presName="spacerBetweenCircleAndCallout" presStyleCnt="0">
        <dgm:presLayoutVars/>
      </dgm:prSet>
      <dgm:spPr/>
    </dgm:pt>
    <dgm:pt modelId="{7574971E-AB42-4F52-9221-FFD523F0DFA8}" type="pres">
      <dgm:prSet presAssocID="{648AF197-0571-4969-A808-7D720F345019}" presName="nodeText" presStyleLbl="alignAccFollowNode1" presStyleIdx="5" presStyleCnt="18">
        <dgm:presLayoutVars>
          <dgm:bulletEnabled val="1"/>
        </dgm:presLayoutVars>
      </dgm:prSet>
      <dgm:spPr/>
    </dgm:pt>
    <dgm:pt modelId="{3531EB39-5B45-440C-8BCF-3E65B34A91DC}" type="pres">
      <dgm:prSet presAssocID="{6CC6DBC5-FF9B-4072-B597-75B05EBFD8CF}" presName="sibTransComposite" presStyleCnt="0"/>
      <dgm:spPr/>
    </dgm:pt>
    <dgm:pt modelId="{C1DEC613-7AE5-4C27-984C-10FA8109483B}" type="pres">
      <dgm:prSet presAssocID="{A16D8B6C-87B1-4BCA-A968-B70808A3B63F}" presName="compositeNode" presStyleCnt="0"/>
      <dgm:spPr/>
    </dgm:pt>
    <dgm:pt modelId="{225E810F-4E63-44AC-AC69-BCE9901E79D9}" type="pres">
      <dgm:prSet presAssocID="{A16D8B6C-87B1-4BCA-A968-B70808A3B63F}" presName="parTx" presStyleLbl="node1" presStyleIdx="0" presStyleCnt="0">
        <dgm:presLayoutVars>
          <dgm:chMax val="0"/>
          <dgm:chPref val="0"/>
          <dgm:bulletEnabled val="1"/>
        </dgm:presLayoutVars>
      </dgm:prSet>
      <dgm:spPr/>
    </dgm:pt>
    <dgm:pt modelId="{5F336298-8EDE-4CAD-AFD1-724E4D833E90}" type="pres">
      <dgm:prSet presAssocID="{A16D8B6C-87B1-4BCA-A968-B70808A3B63F}" presName="parSh" presStyleCnt="0"/>
      <dgm:spPr/>
    </dgm:pt>
    <dgm:pt modelId="{6023818A-894A-4E2F-8379-57A51375263C}" type="pres">
      <dgm:prSet presAssocID="{A16D8B6C-87B1-4BCA-A968-B70808A3B63F}" presName="lineNode" presStyleLbl="alignAccFollowNode1" presStyleIdx="6" presStyleCnt="18"/>
      <dgm:spPr/>
    </dgm:pt>
    <dgm:pt modelId="{CF01CF17-16A2-4420-B9D7-27616A0567D1}" type="pres">
      <dgm:prSet presAssocID="{A16D8B6C-87B1-4BCA-A968-B70808A3B63F}" presName="lineArrowNode" presStyleLbl="alignAccFollowNode1" presStyleIdx="7" presStyleCnt="18"/>
      <dgm:spPr/>
    </dgm:pt>
    <dgm:pt modelId="{359E231F-3B42-41D7-8DB1-B1F0BDC1FCCB}" type="pres">
      <dgm:prSet presAssocID="{8452C5BC-039C-479C-A01A-07A218330D9B}" presName="sibTransNodeCircle" presStyleLbl="alignNode1" presStyleIdx="2" presStyleCnt="6">
        <dgm:presLayoutVars>
          <dgm:chMax val="0"/>
          <dgm:bulletEnabled/>
        </dgm:presLayoutVars>
      </dgm:prSet>
      <dgm:spPr/>
    </dgm:pt>
    <dgm:pt modelId="{B9841E20-65A9-40BB-BBB1-EFC785E6AD43}" type="pres">
      <dgm:prSet presAssocID="{8452C5BC-039C-479C-A01A-07A218330D9B}" presName="spacerBetweenCircleAndCallout" presStyleCnt="0">
        <dgm:presLayoutVars/>
      </dgm:prSet>
      <dgm:spPr/>
    </dgm:pt>
    <dgm:pt modelId="{44159B80-2D87-482B-B6BE-B5B3C9C21EC3}" type="pres">
      <dgm:prSet presAssocID="{A16D8B6C-87B1-4BCA-A968-B70808A3B63F}" presName="nodeText" presStyleLbl="alignAccFollowNode1" presStyleIdx="8" presStyleCnt="18">
        <dgm:presLayoutVars>
          <dgm:bulletEnabled val="1"/>
        </dgm:presLayoutVars>
      </dgm:prSet>
      <dgm:spPr/>
    </dgm:pt>
    <dgm:pt modelId="{AE2F8BB1-431D-4F18-A384-25DBB10CD7D4}" type="pres">
      <dgm:prSet presAssocID="{8452C5BC-039C-479C-A01A-07A218330D9B}" presName="sibTransComposite" presStyleCnt="0"/>
      <dgm:spPr/>
    </dgm:pt>
    <dgm:pt modelId="{5EF0E834-9A2E-49AA-9C13-52EFBBD5EE29}" type="pres">
      <dgm:prSet presAssocID="{742E658D-DF94-4968-9208-7C9AFC8488EA}" presName="compositeNode" presStyleCnt="0"/>
      <dgm:spPr/>
    </dgm:pt>
    <dgm:pt modelId="{3F4F0A8D-9C1F-4612-8C1F-8268390E4958}" type="pres">
      <dgm:prSet presAssocID="{742E658D-DF94-4968-9208-7C9AFC8488EA}" presName="parTx" presStyleLbl="node1" presStyleIdx="0" presStyleCnt="0">
        <dgm:presLayoutVars>
          <dgm:chMax val="0"/>
          <dgm:chPref val="0"/>
          <dgm:bulletEnabled val="1"/>
        </dgm:presLayoutVars>
      </dgm:prSet>
      <dgm:spPr/>
    </dgm:pt>
    <dgm:pt modelId="{84901FC3-BA05-4D82-AF21-E8FEA9D34D26}" type="pres">
      <dgm:prSet presAssocID="{742E658D-DF94-4968-9208-7C9AFC8488EA}" presName="parSh" presStyleCnt="0"/>
      <dgm:spPr/>
    </dgm:pt>
    <dgm:pt modelId="{7EF84012-0CE7-4158-8924-12DBBC0AE614}" type="pres">
      <dgm:prSet presAssocID="{742E658D-DF94-4968-9208-7C9AFC8488EA}" presName="lineNode" presStyleLbl="alignAccFollowNode1" presStyleIdx="9" presStyleCnt="18"/>
      <dgm:spPr/>
    </dgm:pt>
    <dgm:pt modelId="{A9189666-1DC9-4151-B5F3-00CD09C886EC}" type="pres">
      <dgm:prSet presAssocID="{742E658D-DF94-4968-9208-7C9AFC8488EA}" presName="lineArrowNode" presStyleLbl="alignAccFollowNode1" presStyleIdx="10" presStyleCnt="18"/>
      <dgm:spPr/>
    </dgm:pt>
    <dgm:pt modelId="{128943EE-477A-47BE-8305-3E2C39982951}" type="pres">
      <dgm:prSet presAssocID="{B4DD9880-93FA-453A-B62A-311E74C06661}" presName="sibTransNodeCircle" presStyleLbl="alignNode1" presStyleIdx="3" presStyleCnt="6">
        <dgm:presLayoutVars>
          <dgm:chMax val="0"/>
          <dgm:bulletEnabled/>
        </dgm:presLayoutVars>
      </dgm:prSet>
      <dgm:spPr/>
    </dgm:pt>
    <dgm:pt modelId="{1AC9EA2D-EF64-45E3-A8CB-ED729EFEBA38}" type="pres">
      <dgm:prSet presAssocID="{B4DD9880-93FA-453A-B62A-311E74C06661}" presName="spacerBetweenCircleAndCallout" presStyleCnt="0">
        <dgm:presLayoutVars/>
      </dgm:prSet>
      <dgm:spPr/>
    </dgm:pt>
    <dgm:pt modelId="{F3FA70BE-24CE-4E2B-B6F8-5578DE95A41E}" type="pres">
      <dgm:prSet presAssocID="{742E658D-DF94-4968-9208-7C9AFC8488EA}" presName="nodeText" presStyleLbl="alignAccFollowNode1" presStyleIdx="11" presStyleCnt="18">
        <dgm:presLayoutVars>
          <dgm:bulletEnabled val="1"/>
        </dgm:presLayoutVars>
      </dgm:prSet>
      <dgm:spPr/>
    </dgm:pt>
    <dgm:pt modelId="{D72DB370-7F41-4AD4-A09A-FD765AF4F62A}" type="pres">
      <dgm:prSet presAssocID="{B4DD9880-93FA-453A-B62A-311E74C06661}" presName="sibTransComposite" presStyleCnt="0"/>
      <dgm:spPr/>
    </dgm:pt>
    <dgm:pt modelId="{23A952B5-EA9E-4D5A-AE8A-BA85271C19B9}" type="pres">
      <dgm:prSet presAssocID="{FD242175-9944-45C2-B20C-5B6B3B5FC51A}" presName="compositeNode" presStyleCnt="0"/>
      <dgm:spPr/>
    </dgm:pt>
    <dgm:pt modelId="{8E770F88-BF22-4418-99A5-127D20F65664}" type="pres">
      <dgm:prSet presAssocID="{FD242175-9944-45C2-B20C-5B6B3B5FC51A}" presName="parTx" presStyleLbl="node1" presStyleIdx="0" presStyleCnt="0">
        <dgm:presLayoutVars>
          <dgm:chMax val="0"/>
          <dgm:chPref val="0"/>
          <dgm:bulletEnabled val="1"/>
        </dgm:presLayoutVars>
      </dgm:prSet>
      <dgm:spPr/>
    </dgm:pt>
    <dgm:pt modelId="{FA4D1C6D-5CF9-425A-A557-CFE557C33447}" type="pres">
      <dgm:prSet presAssocID="{FD242175-9944-45C2-B20C-5B6B3B5FC51A}" presName="parSh" presStyleCnt="0"/>
      <dgm:spPr/>
    </dgm:pt>
    <dgm:pt modelId="{711F27F5-1DE5-46F7-B4E8-5A541DD93C46}" type="pres">
      <dgm:prSet presAssocID="{FD242175-9944-45C2-B20C-5B6B3B5FC51A}" presName="lineNode" presStyleLbl="alignAccFollowNode1" presStyleIdx="12" presStyleCnt="18"/>
      <dgm:spPr/>
    </dgm:pt>
    <dgm:pt modelId="{356FF2F4-4B41-4B48-B053-34ADBEEA78B4}" type="pres">
      <dgm:prSet presAssocID="{FD242175-9944-45C2-B20C-5B6B3B5FC51A}" presName="lineArrowNode" presStyleLbl="alignAccFollowNode1" presStyleIdx="13" presStyleCnt="18"/>
      <dgm:spPr/>
    </dgm:pt>
    <dgm:pt modelId="{0BB98673-B6AC-4E62-B2B8-047912AEDA39}" type="pres">
      <dgm:prSet presAssocID="{7AA9E660-B972-46DA-9445-5638A39390EC}" presName="sibTransNodeCircle" presStyleLbl="alignNode1" presStyleIdx="4" presStyleCnt="6">
        <dgm:presLayoutVars>
          <dgm:chMax val="0"/>
          <dgm:bulletEnabled/>
        </dgm:presLayoutVars>
      </dgm:prSet>
      <dgm:spPr/>
    </dgm:pt>
    <dgm:pt modelId="{74F82A1C-ACC6-4EA4-AF2A-447EE97E908A}" type="pres">
      <dgm:prSet presAssocID="{7AA9E660-B972-46DA-9445-5638A39390EC}" presName="spacerBetweenCircleAndCallout" presStyleCnt="0">
        <dgm:presLayoutVars/>
      </dgm:prSet>
      <dgm:spPr/>
    </dgm:pt>
    <dgm:pt modelId="{3BC9E26B-174A-4DB6-BD98-9EC1A035A70F}" type="pres">
      <dgm:prSet presAssocID="{FD242175-9944-45C2-B20C-5B6B3B5FC51A}" presName="nodeText" presStyleLbl="alignAccFollowNode1" presStyleIdx="14" presStyleCnt="18">
        <dgm:presLayoutVars>
          <dgm:bulletEnabled val="1"/>
        </dgm:presLayoutVars>
      </dgm:prSet>
      <dgm:spPr/>
    </dgm:pt>
    <dgm:pt modelId="{4924727D-DC7E-4448-B354-6E8198316A3A}" type="pres">
      <dgm:prSet presAssocID="{7AA9E660-B972-46DA-9445-5638A39390EC}" presName="sibTransComposite" presStyleCnt="0"/>
      <dgm:spPr/>
    </dgm:pt>
    <dgm:pt modelId="{24D8883D-A109-4473-8B26-EF3634F9BBB6}" type="pres">
      <dgm:prSet presAssocID="{5F02E1A7-3069-4A7A-8763-2C0D7199F589}" presName="compositeNode" presStyleCnt="0"/>
      <dgm:spPr/>
    </dgm:pt>
    <dgm:pt modelId="{2FABF2E5-9C69-4C77-9291-2195CC59C1D5}" type="pres">
      <dgm:prSet presAssocID="{5F02E1A7-3069-4A7A-8763-2C0D7199F589}" presName="parTx" presStyleLbl="node1" presStyleIdx="0" presStyleCnt="0">
        <dgm:presLayoutVars>
          <dgm:chMax val="0"/>
          <dgm:chPref val="0"/>
          <dgm:bulletEnabled val="1"/>
        </dgm:presLayoutVars>
      </dgm:prSet>
      <dgm:spPr/>
    </dgm:pt>
    <dgm:pt modelId="{A8460313-7A8C-454B-A67A-0711002A8FBC}" type="pres">
      <dgm:prSet presAssocID="{5F02E1A7-3069-4A7A-8763-2C0D7199F589}" presName="parSh" presStyleCnt="0"/>
      <dgm:spPr/>
    </dgm:pt>
    <dgm:pt modelId="{A8D25637-5E31-4F51-AAB3-603FA6FD40B2}" type="pres">
      <dgm:prSet presAssocID="{5F02E1A7-3069-4A7A-8763-2C0D7199F589}" presName="lineNode" presStyleLbl="alignAccFollowNode1" presStyleIdx="15" presStyleCnt="18"/>
      <dgm:spPr/>
    </dgm:pt>
    <dgm:pt modelId="{D7D49A19-CF36-49D0-A7CE-7D1274D9A995}" type="pres">
      <dgm:prSet presAssocID="{5F02E1A7-3069-4A7A-8763-2C0D7199F589}" presName="lineArrowNode" presStyleLbl="alignAccFollowNode1" presStyleIdx="16" presStyleCnt="18"/>
      <dgm:spPr/>
    </dgm:pt>
    <dgm:pt modelId="{0DE83EFB-4074-4F7E-B52D-7F3B7CAAEF72}" type="pres">
      <dgm:prSet presAssocID="{A2773209-B092-4CC1-8163-4996B03E999A}" presName="sibTransNodeCircle" presStyleLbl="alignNode1" presStyleIdx="5" presStyleCnt="6">
        <dgm:presLayoutVars>
          <dgm:chMax val="0"/>
          <dgm:bulletEnabled/>
        </dgm:presLayoutVars>
      </dgm:prSet>
      <dgm:spPr/>
    </dgm:pt>
    <dgm:pt modelId="{46D19719-B025-4FFD-BFAB-7422C50C06AE}" type="pres">
      <dgm:prSet presAssocID="{A2773209-B092-4CC1-8163-4996B03E999A}" presName="spacerBetweenCircleAndCallout" presStyleCnt="0">
        <dgm:presLayoutVars/>
      </dgm:prSet>
      <dgm:spPr/>
    </dgm:pt>
    <dgm:pt modelId="{FE430C44-8C33-4200-B466-ABD0351FCADD}" type="pres">
      <dgm:prSet presAssocID="{5F02E1A7-3069-4A7A-8763-2C0D7199F589}" presName="nodeText" presStyleLbl="alignAccFollowNode1" presStyleIdx="17" presStyleCnt="18">
        <dgm:presLayoutVars>
          <dgm:bulletEnabled val="1"/>
        </dgm:presLayoutVars>
      </dgm:prSet>
      <dgm:spPr/>
    </dgm:pt>
  </dgm:ptLst>
  <dgm:cxnLst>
    <dgm:cxn modelId="{48C74F07-128E-46A7-B30F-9384AD013E4E}" srcId="{B80C3326-71BD-4198-A9E6-38F08EC63B67}" destId="{5F02E1A7-3069-4A7A-8763-2C0D7199F589}" srcOrd="5" destOrd="0" parTransId="{3032920C-E56E-4486-872E-7C50A4A5E357}" sibTransId="{A2773209-B092-4CC1-8163-4996B03E999A}"/>
    <dgm:cxn modelId="{F5BC8817-FC52-4E30-8F97-584FB92036C5}" srcId="{B80C3326-71BD-4198-A9E6-38F08EC63B67}" destId="{FD242175-9944-45C2-B20C-5B6B3B5FC51A}" srcOrd="4" destOrd="0" parTransId="{0B20EE67-6FCF-4126-B35C-235E997D31A3}" sibTransId="{7AA9E660-B972-46DA-9445-5638A39390EC}"/>
    <dgm:cxn modelId="{77132424-EE20-4E36-8CCA-D982D561E484}" type="presOf" srcId="{B4DD9880-93FA-453A-B62A-311E74C06661}" destId="{128943EE-477A-47BE-8305-3E2C39982951}" srcOrd="0" destOrd="0" presId="urn:microsoft.com/office/officeart/2016/7/layout/LinearArrowProcessNumbered"/>
    <dgm:cxn modelId="{08355F43-BEAD-4315-AB30-6F89B2E6B8D9}" type="presOf" srcId="{8452C5BC-039C-479C-A01A-07A218330D9B}" destId="{359E231F-3B42-41D7-8DB1-B1F0BDC1FCCB}" srcOrd="0" destOrd="0" presId="urn:microsoft.com/office/officeart/2016/7/layout/LinearArrowProcessNumbered"/>
    <dgm:cxn modelId="{63BDBB6D-981F-41AB-B8C6-425ECC14F17A}" srcId="{B80C3326-71BD-4198-A9E6-38F08EC63B67}" destId="{63376255-A5E3-41D9-A96D-129223B07F9F}" srcOrd="0" destOrd="0" parTransId="{E7ED0B5E-D4C7-47D8-BDE3-47AEB238428D}" sibTransId="{903E03D9-98B7-4257-BAB0-14D3F8DA9AA5}"/>
    <dgm:cxn modelId="{72C4A95A-8D5F-4495-BF5F-7E7DE5E093E7}" type="presOf" srcId="{903E03D9-98B7-4257-BAB0-14D3F8DA9AA5}" destId="{B037C8BA-1784-4DA4-A394-8AAC079CEA98}" srcOrd="0" destOrd="0" presId="urn:microsoft.com/office/officeart/2016/7/layout/LinearArrowProcessNumbered"/>
    <dgm:cxn modelId="{CFD13792-2C19-4B38-BA68-B28D0B0272FD}" srcId="{B80C3326-71BD-4198-A9E6-38F08EC63B67}" destId="{648AF197-0571-4969-A808-7D720F345019}" srcOrd="1" destOrd="0" parTransId="{4DC1B799-C9BA-448C-A5CB-D931D901AF9A}" sibTransId="{6CC6DBC5-FF9B-4072-B597-75B05EBFD8CF}"/>
    <dgm:cxn modelId="{7BB79695-B2C8-4E41-B1EF-BB170F6A4E83}" type="presOf" srcId="{A2773209-B092-4CC1-8163-4996B03E999A}" destId="{0DE83EFB-4074-4F7E-B52D-7F3B7CAAEF72}" srcOrd="0" destOrd="0" presId="urn:microsoft.com/office/officeart/2016/7/layout/LinearArrowProcessNumbered"/>
    <dgm:cxn modelId="{39775BA9-5DB2-4CEA-9DB3-BA1D260BA7F3}" type="presOf" srcId="{5F02E1A7-3069-4A7A-8763-2C0D7199F589}" destId="{FE430C44-8C33-4200-B466-ABD0351FCADD}" srcOrd="0" destOrd="0" presId="urn:microsoft.com/office/officeart/2016/7/layout/LinearArrowProcessNumbered"/>
    <dgm:cxn modelId="{3A14C1AC-90A8-43FC-ABF8-73BA52CC35AE}" type="presOf" srcId="{B80C3326-71BD-4198-A9E6-38F08EC63B67}" destId="{D794FC11-2473-487B-ACE5-401EB786C755}" srcOrd="0" destOrd="0" presId="urn:microsoft.com/office/officeart/2016/7/layout/LinearArrowProcessNumbered"/>
    <dgm:cxn modelId="{A309A0AD-678B-4A5D-82C8-7AE61B9BD054}" type="presOf" srcId="{6CC6DBC5-FF9B-4072-B597-75B05EBFD8CF}" destId="{15A1D6EB-DDFF-49ED-85A5-41F9DE01367A}" srcOrd="0" destOrd="0" presId="urn:microsoft.com/office/officeart/2016/7/layout/LinearArrowProcessNumbered"/>
    <dgm:cxn modelId="{975E6BB5-DCFA-490C-8330-D4A0EA69C516}" type="presOf" srcId="{7AA9E660-B972-46DA-9445-5638A39390EC}" destId="{0BB98673-B6AC-4E62-B2B8-047912AEDA39}" srcOrd="0" destOrd="0" presId="urn:microsoft.com/office/officeart/2016/7/layout/LinearArrowProcessNumbered"/>
    <dgm:cxn modelId="{A2B7BAB6-6E97-46FD-BBC5-7EC8F5EFA299}" type="presOf" srcId="{FD242175-9944-45C2-B20C-5B6B3B5FC51A}" destId="{3BC9E26B-174A-4DB6-BD98-9EC1A035A70F}" srcOrd="0" destOrd="0" presId="urn:microsoft.com/office/officeart/2016/7/layout/LinearArrowProcessNumbered"/>
    <dgm:cxn modelId="{3AB1E1B9-C985-41BB-BA62-007D13BA6B41}" type="presOf" srcId="{A16D8B6C-87B1-4BCA-A968-B70808A3B63F}" destId="{44159B80-2D87-482B-B6BE-B5B3C9C21EC3}" srcOrd="0" destOrd="0" presId="urn:microsoft.com/office/officeart/2016/7/layout/LinearArrowProcessNumbered"/>
    <dgm:cxn modelId="{37BE9DCD-FFEA-4623-B2A7-9C6B7A24E48F}" type="presOf" srcId="{742E658D-DF94-4968-9208-7C9AFC8488EA}" destId="{F3FA70BE-24CE-4E2B-B6F8-5578DE95A41E}" srcOrd="0" destOrd="0" presId="urn:microsoft.com/office/officeart/2016/7/layout/LinearArrowProcessNumbered"/>
    <dgm:cxn modelId="{D2902BCE-2A3D-4FEF-9A45-03A1629FFC07}" type="presOf" srcId="{63376255-A5E3-41D9-A96D-129223B07F9F}" destId="{5A5D4A6E-A532-4BB2-8E7E-0AD789C0DFA4}" srcOrd="0" destOrd="0" presId="urn:microsoft.com/office/officeart/2016/7/layout/LinearArrowProcessNumbered"/>
    <dgm:cxn modelId="{9F1F23E1-DBAE-407B-8435-79B4163A996C}" srcId="{B80C3326-71BD-4198-A9E6-38F08EC63B67}" destId="{A16D8B6C-87B1-4BCA-A968-B70808A3B63F}" srcOrd="2" destOrd="0" parTransId="{36E91D34-BFC6-4563-92D7-4B0755D48124}" sibTransId="{8452C5BC-039C-479C-A01A-07A218330D9B}"/>
    <dgm:cxn modelId="{5F07B9E9-92B0-49E1-86BF-93BF440B9FE7}" srcId="{B80C3326-71BD-4198-A9E6-38F08EC63B67}" destId="{742E658D-DF94-4968-9208-7C9AFC8488EA}" srcOrd="3" destOrd="0" parTransId="{2A45D549-D77B-4B46-90ED-52F90277B0EB}" sibTransId="{B4DD9880-93FA-453A-B62A-311E74C06661}"/>
    <dgm:cxn modelId="{880810EC-305F-438C-AAA2-3BBEDEA04631}" type="presOf" srcId="{648AF197-0571-4969-A808-7D720F345019}" destId="{7574971E-AB42-4F52-9221-FFD523F0DFA8}" srcOrd="0" destOrd="0" presId="urn:microsoft.com/office/officeart/2016/7/layout/LinearArrowProcessNumbered"/>
    <dgm:cxn modelId="{C283B931-02D5-46F7-9C00-2C1AF1AD4843}" type="presParOf" srcId="{D794FC11-2473-487B-ACE5-401EB786C755}" destId="{755C0056-70C2-491E-8646-F1A1BF6A43A7}" srcOrd="0" destOrd="0" presId="urn:microsoft.com/office/officeart/2016/7/layout/LinearArrowProcessNumbered"/>
    <dgm:cxn modelId="{CBF95B34-8FEE-41FF-8D91-882F28085252}" type="presParOf" srcId="{755C0056-70C2-491E-8646-F1A1BF6A43A7}" destId="{DFEE82A1-EC77-4BF5-9FC9-139687DACD95}" srcOrd="0" destOrd="0" presId="urn:microsoft.com/office/officeart/2016/7/layout/LinearArrowProcessNumbered"/>
    <dgm:cxn modelId="{5032A12B-267C-49CC-9951-92EDE4767301}" type="presParOf" srcId="{755C0056-70C2-491E-8646-F1A1BF6A43A7}" destId="{F99D87A3-B106-4BD2-AD89-80D51ACBC387}" srcOrd="1" destOrd="0" presId="urn:microsoft.com/office/officeart/2016/7/layout/LinearArrowProcessNumbered"/>
    <dgm:cxn modelId="{9B94BFA1-A987-4CA3-9FD7-FD39D87143A8}" type="presParOf" srcId="{F99D87A3-B106-4BD2-AD89-80D51ACBC387}" destId="{40683DD1-D137-4BA8-BE29-632D5ACC14D9}" srcOrd="0" destOrd="0" presId="urn:microsoft.com/office/officeart/2016/7/layout/LinearArrowProcessNumbered"/>
    <dgm:cxn modelId="{93B79E65-3042-44CB-9207-B6E7CC08DC0C}" type="presParOf" srcId="{F99D87A3-B106-4BD2-AD89-80D51ACBC387}" destId="{AFB8BCCA-53A7-4B5A-855E-6B6638CABB4A}" srcOrd="1" destOrd="0" presId="urn:microsoft.com/office/officeart/2016/7/layout/LinearArrowProcessNumbered"/>
    <dgm:cxn modelId="{1E1B9C25-0566-4022-ACB0-D270CFA9D671}" type="presParOf" srcId="{F99D87A3-B106-4BD2-AD89-80D51ACBC387}" destId="{B037C8BA-1784-4DA4-A394-8AAC079CEA98}" srcOrd="2" destOrd="0" presId="urn:microsoft.com/office/officeart/2016/7/layout/LinearArrowProcessNumbered"/>
    <dgm:cxn modelId="{FEE117C6-57FE-48A5-9DE7-2D6C73F4AA4B}" type="presParOf" srcId="{F99D87A3-B106-4BD2-AD89-80D51ACBC387}" destId="{C3962BF5-7E05-41A8-86CD-53B8A76BAFB4}" srcOrd="3" destOrd="0" presId="urn:microsoft.com/office/officeart/2016/7/layout/LinearArrowProcessNumbered"/>
    <dgm:cxn modelId="{1EBA5B42-279A-486D-8F0D-671088906623}" type="presParOf" srcId="{755C0056-70C2-491E-8646-F1A1BF6A43A7}" destId="{5A5D4A6E-A532-4BB2-8E7E-0AD789C0DFA4}" srcOrd="2" destOrd="0" presId="urn:microsoft.com/office/officeart/2016/7/layout/LinearArrowProcessNumbered"/>
    <dgm:cxn modelId="{37ECF0AC-6F2A-4E95-9E15-CD28B8ADC182}" type="presParOf" srcId="{D794FC11-2473-487B-ACE5-401EB786C755}" destId="{76B926B5-815D-4C9C-8F8D-CC8C27C26442}" srcOrd="1" destOrd="0" presId="urn:microsoft.com/office/officeart/2016/7/layout/LinearArrowProcessNumbered"/>
    <dgm:cxn modelId="{EB6BE40D-851B-4687-9152-CC2D200D9E3A}" type="presParOf" srcId="{D794FC11-2473-487B-ACE5-401EB786C755}" destId="{28473A57-D1B7-4280-8C52-DE9268FB05E0}" srcOrd="2" destOrd="0" presId="urn:microsoft.com/office/officeart/2016/7/layout/LinearArrowProcessNumbered"/>
    <dgm:cxn modelId="{A9E04B41-9CF1-44EF-AA57-96E94E04A656}" type="presParOf" srcId="{28473A57-D1B7-4280-8C52-DE9268FB05E0}" destId="{BBDCF71B-DFDB-4244-A5DA-454749CB1705}" srcOrd="0" destOrd="0" presId="urn:microsoft.com/office/officeart/2016/7/layout/LinearArrowProcessNumbered"/>
    <dgm:cxn modelId="{A5DA16DC-BFC2-4ABE-B11F-AD325D0F46C9}" type="presParOf" srcId="{28473A57-D1B7-4280-8C52-DE9268FB05E0}" destId="{EF47D317-F2E9-4AD3-9A0D-084E933D374C}" srcOrd="1" destOrd="0" presId="urn:microsoft.com/office/officeart/2016/7/layout/LinearArrowProcessNumbered"/>
    <dgm:cxn modelId="{A577758C-6618-4DFB-961A-AEF8E669A2DD}" type="presParOf" srcId="{EF47D317-F2E9-4AD3-9A0D-084E933D374C}" destId="{8D622474-83C4-4BF3-9366-9988DB32CBBF}" srcOrd="0" destOrd="0" presId="urn:microsoft.com/office/officeart/2016/7/layout/LinearArrowProcessNumbered"/>
    <dgm:cxn modelId="{D2234FB0-EFF6-491B-A08E-85DF5BC50533}" type="presParOf" srcId="{EF47D317-F2E9-4AD3-9A0D-084E933D374C}" destId="{E312313E-4B01-4B2F-982B-DB2E72D21AE8}" srcOrd="1" destOrd="0" presId="urn:microsoft.com/office/officeart/2016/7/layout/LinearArrowProcessNumbered"/>
    <dgm:cxn modelId="{C3BF92EF-45B5-49F9-8C9E-4BAFE0A8F02E}" type="presParOf" srcId="{EF47D317-F2E9-4AD3-9A0D-084E933D374C}" destId="{15A1D6EB-DDFF-49ED-85A5-41F9DE01367A}" srcOrd="2" destOrd="0" presId="urn:microsoft.com/office/officeart/2016/7/layout/LinearArrowProcessNumbered"/>
    <dgm:cxn modelId="{8B35226A-849D-4D0F-B127-E51F8234CBB5}" type="presParOf" srcId="{EF47D317-F2E9-4AD3-9A0D-084E933D374C}" destId="{92813CED-F40B-4896-98A5-B0930B62AF64}" srcOrd="3" destOrd="0" presId="urn:microsoft.com/office/officeart/2016/7/layout/LinearArrowProcessNumbered"/>
    <dgm:cxn modelId="{FB7B11A0-0206-4793-A218-139A11ED9FD8}" type="presParOf" srcId="{28473A57-D1B7-4280-8C52-DE9268FB05E0}" destId="{7574971E-AB42-4F52-9221-FFD523F0DFA8}" srcOrd="2" destOrd="0" presId="urn:microsoft.com/office/officeart/2016/7/layout/LinearArrowProcessNumbered"/>
    <dgm:cxn modelId="{D21DBEEB-2E87-4E43-9D1E-51E4CE593577}" type="presParOf" srcId="{D794FC11-2473-487B-ACE5-401EB786C755}" destId="{3531EB39-5B45-440C-8BCF-3E65B34A91DC}" srcOrd="3" destOrd="0" presId="urn:microsoft.com/office/officeart/2016/7/layout/LinearArrowProcessNumbered"/>
    <dgm:cxn modelId="{F0CCC0B3-079F-4D30-B892-E57A41212C76}" type="presParOf" srcId="{D794FC11-2473-487B-ACE5-401EB786C755}" destId="{C1DEC613-7AE5-4C27-984C-10FA8109483B}" srcOrd="4" destOrd="0" presId="urn:microsoft.com/office/officeart/2016/7/layout/LinearArrowProcessNumbered"/>
    <dgm:cxn modelId="{547E9771-865A-47C5-BF44-097934AA5220}" type="presParOf" srcId="{C1DEC613-7AE5-4C27-984C-10FA8109483B}" destId="{225E810F-4E63-44AC-AC69-BCE9901E79D9}" srcOrd="0" destOrd="0" presId="urn:microsoft.com/office/officeart/2016/7/layout/LinearArrowProcessNumbered"/>
    <dgm:cxn modelId="{05ECE92E-174C-486C-AB14-1E0185144F4E}" type="presParOf" srcId="{C1DEC613-7AE5-4C27-984C-10FA8109483B}" destId="{5F336298-8EDE-4CAD-AFD1-724E4D833E90}" srcOrd="1" destOrd="0" presId="urn:microsoft.com/office/officeart/2016/7/layout/LinearArrowProcessNumbered"/>
    <dgm:cxn modelId="{A484EBBA-80CE-4920-8F0E-2DCE7933DAF3}" type="presParOf" srcId="{5F336298-8EDE-4CAD-AFD1-724E4D833E90}" destId="{6023818A-894A-4E2F-8379-57A51375263C}" srcOrd="0" destOrd="0" presId="urn:microsoft.com/office/officeart/2016/7/layout/LinearArrowProcessNumbered"/>
    <dgm:cxn modelId="{7B3CF1A1-8440-4516-80A3-DEC6429D65B7}" type="presParOf" srcId="{5F336298-8EDE-4CAD-AFD1-724E4D833E90}" destId="{CF01CF17-16A2-4420-B9D7-27616A0567D1}" srcOrd="1" destOrd="0" presId="urn:microsoft.com/office/officeart/2016/7/layout/LinearArrowProcessNumbered"/>
    <dgm:cxn modelId="{5053D70F-23AE-4473-BA94-6B982A2B7693}" type="presParOf" srcId="{5F336298-8EDE-4CAD-AFD1-724E4D833E90}" destId="{359E231F-3B42-41D7-8DB1-B1F0BDC1FCCB}" srcOrd="2" destOrd="0" presId="urn:microsoft.com/office/officeart/2016/7/layout/LinearArrowProcessNumbered"/>
    <dgm:cxn modelId="{1F79BDC7-19D2-40D3-A68C-DB880D77CBFF}" type="presParOf" srcId="{5F336298-8EDE-4CAD-AFD1-724E4D833E90}" destId="{B9841E20-65A9-40BB-BBB1-EFC785E6AD43}" srcOrd="3" destOrd="0" presId="urn:microsoft.com/office/officeart/2016/7/layout/LinearArrowProcessNumbered"/>
    <dgm:cxn modelId="{C379702B-52D3-4AC0-BAE7-C68DDC7123B0}" type="presParOf" srcId="{C1DEC613-7AE5-4C27-984C-10FA8109483B}" destId="{44159B80-2D87-482B-B6BE-B5B3C9C21EC3}" srcOrd="2" destOrd="0" presId="urn:microsoft.com/office/officeart/2016/7/layout/LinearArrowProcessNumbered"/>
    <dgm:cxn modelId="{05CA4CA3-0400-477E-899D-B0BA2678C64C}" type="presParOf" srcId="{D794FC11-2473-487B-ACE5-401EB786C755}" destId="{AE2F8BB1-431D-4F18-A384-25DBB10CD7D4}" srcOrd="5" destOrd="0" presId="urn:microsoft.com/office/officeart/2016/7/layout/LinearArrowProcessNumbered"/>
    <dgm:cxn modelId="{8CE468B9-E077-4030-98F1-25DF78C508D9}" type="presParOf" srcId="{D794FC11-2473-487B-ACE5-401EB786C755}" destId="{5EF0E834-9A2E-49AA-9C13-52EFBBD5EE29}" srcOrd="6" destOrd="0" presId="urn:microsoft.com/office/officeart/2016/7/layout/LinearArrowProcessNumbered"/>
    <dgm:cxn modelId="{07EA7652-FD7F-4086-B8BD-79D864ECDBCB}" type="presParOf" srcId="{5EF0E834-9A2E-49AA-9C13-52EFBBD5EE29}" destId="{3F4F0A8D-9C1F-4612-8C1F-8268390E4958}" srcOrd="0" destOrd="0" presId="urn:microsoft.com/office/officeart/2016/7/layout/LinearArrowProcessNumbered"/>
    <dgm:cxn modelId="{1F6560A5-D086-494C-9538-A4CCC1F0E146}" type="presParOf" srcId="{5EF0E834-9A2E-49AA-9C13-52EFBBD5EE29}" destId="{84901FC3-BA05-4D82-AF21-E8FEA9D34D26}" srcOrd="1" destOrd="0" presId="urn:microsoft.com/office/officeart/2016/7/layout/LinearArrowProcessNumbered"/>
    <dgm:cxn modelId="{329BD221-29CF-4A70-89DC-6DB300161E8C}" type="presParOf" srcId="{84901FC3-BA05-4D82-AF21-E8FEA9D34D26}" destId="{7EF84012-0CE7-4158-8924-12DBBC0AE614}" srcOrd="0" destOrd="0" presId="urn:microsoft.com/office/officeart/2016/7/layout/LinearArrowProcessNumbered"/>
    <dgm:cxn modelId="{041B66EE-6B61-49EA-8484-E35522CE5314}" type="presParOf" srcId="{84901FC3-BA05-4D82-AF21-E8FEA9D34D26}" destId="{A9189666-1DC9-4151-B5F3-00CD09C886EC}" srcOrd="1" destOrd="0" presId="urn:microsoft.com/office/officeart/2016/7/layout/LinearArrowProcessNumbered"/>
    <dgm:cxn modelId="{076C8991-2727-4C60-A1DE-86E51A8B2413}" type="presParOf" srcId="{84901FC3-BA05-4D82-AF21-E8FEA9D34D26}" destId="{128943EE-477A-47BE-8305-3E2C39982951}" srcOrd="2" destOrd="0" presId="urn:microsoft.com/office/officeart/2016/7/layout/LinearArrowProcessNumbered"/>
    <dgm:cxn modelId="{8E30A795-28F8-48BC-90DD-88D3595CEF90}" type="presParOf" srcId="{84901FC3-BA05-4D82-AF21-E8FEA9D34D26}" destId="{1AC9EA2D-EF64-45E3-A8CB-ED729EFEBA38}" srcOrd="3" destOrd="0" presId="urn:microsoft.com/office/officeart/2016/7/layout/LinearArrowProcessNumbered"/>
    <dgm:cxn modelId="{01B6B07A-D2D6-4322-BB34-825E15A499AD}" type="presParOf" srcId="{5EF0E834-9A2E-49AA-9C13-52EFBBD5EE29}" destId="{F3FA70BE-24CE-4E2B-B6F8-5578DE95A41E}" srcOrd="2" destOrd="0" presId="urn:microsoft.com/office/officeart/2016/7/layout/LinearArrowProcessNumbered"/>
    <dgm:cxn modelId="{D194B76F-ED77-4D15-A832-9E27323BAC48}" type="presParOf" srcId="{D794FC11-2473-487B-ACE5-401EB786C755}" destId="{D72DB370-7F41-4AD4-A09A-FD765AF4F62A}" srcOrd="7" destOrd="0" presId="urn:microsoft.com/office/officeart/2016/7/layout/LinearArrowProcessNumbered"/>
    <dgm:cxn modelId="{71140DF4-CF0E-454B-97CE-1ADE080FBE92}" type="presParOf" srcId="{D794FC11-2473-487B-ACE5-401EB786C755}" destId="{23A952B5-EA9E-4D5A-AE8A-BA85271C19B9}" srcOrd="8" destOrd="0" presId="urn:microsoft.com/office/officeart/2016/7/layout/LinearArrowProcessNumbered"/>
    <dgm:cxn modelId="{57B725CF-34D3-4551-AD94-E89E578F65E9}" type="presParOf" srcId="{23A952B5-EA9E-4D5A-AE8A-BA85271C19B9}" destId="{8E770F88-BF22-4418-99A5-127D20F65664}" srcOrd="0" destOrd="0" presId="urn:microsoft.com/office/officeart/2016/7/layout/LinearArrowProcessNumbered"/>
    <dgm:cxn modelId="{3604D247-96AC-4EB5-BCC9-C63AFCB12BDE}" type="presParOf" srcId="{23A952B5-EA9E-4D5A-AE8A-BA85271C19B9}" destId="{FA4D1C6D-5CF9-425A-A557-CFE557C33447}" srcOrd="1" destOrd="0" presId="urn:microsoft.com/office/officeart/2016/7/layout/LinearArrowProcessNumbered"/>
    <dgm:cxn modelId="{2F23079F-12FB-4143-A698-D8D6FA970415}" type="presParOf" srcId="{FA4D1C6D-5CF9-425A-A557-CFE557C33447}" destId="{711F27F5-1DE5-46F7-B4E8-5A541DD93C46}" srcOrd="0" destOrd="0" presId="urn:microsoft.com/office/officeart/2016/7/layout/LinearArrowProcessNumbered"/>
    <dgm:cxn modelId="{5484062D-6719-4FDC-BE78-5DCC8BE6F675}" type="presParOf" srcId="{FA4D1C6D-5CF9-425A-A557-CFE557C33447}" destId="{356FF2F4-4B41-4B48-B053-34ADBEEA78B4}" srcOrd="1" destOrd="0" presId="urn:microsoft.com/office/officeart/2016/7/layout/LinearArrowProcessNumbered"/>
    <dgm:cxn modelId="{9FDC37E9-F5B0-407F-9829-F6ED31FC7C96}" type="presParOf" srcId="{FA4D1C6D-5CF9-425A-A557-CFE557C33447}" destId="{0BB98673-B6AC-4E62-B2B8-047912AEDA39}" srcOrd="2" destOrd="0" presId="urn:microsoft.com/office/officeart/2016/7/layout/LinearArrowProcessNumbered"/>
    <dgm:cxn modelId="{E7B14BBE-D962-4197-B9DA-D8AA05192390}" type="presParOf" srcId="{FA4D1C6D-5CF9-425A-A557-CFE557C33447}" destId="{74F82A1C-ACC6-4EA4-AF2A-447EE97E908A}" srcOrd="3" destOrd="0" presId="urn:microsoft.com/office/officeart/2016/7/layout/LinearArrowProcessNumbered"/>
    <dgm:cxn modelId="{E87DD34C-F12F-47E2-9D24-07F7E8EE449D}" type="presParOf" srcId="{23A952B5-EA9E-4D5A-AE8A-BA85271C19B9}" destId="{3BC9E26B-174A-4DB6-BD98-9EC1A035A70F}" srcOrd="2" destOrd="0" presId="urn:microsoft.com/office/officeart/2016/7/layout/LinearArrowProcessNumbered"/>
    <dgm:cxn modelId="{3813C948-E86D-4906-BE93-C60EB477A1C1}" type="presParOf" srcId="{D794FC11-2473-487B-ACE5-401EB786C755}" destId="{4924727D-DC7E-4448-B354-6E8198316A3A}" srcOrd="9" destOrd="0" presId="urn:microsoft.com/office/officeart/2016/7/layout/LinearArrowProcessNumbered"/>
    <dgm:cxn modelId="{BE5A55B7-ADB9-4579-8064-9E0BEED561F8}" type="presParOf" srcId="{D794FC11-2473-487B-ACE5-401EB786C755}" destId="{24D8883D-A109-4473-8B26-EF3634F9BBB6}" srcOrd="10" destOrd="0" presId="urn:microsoft.com/office/officeart/2016/7/layout/LinearArrowProcessNumbered"/>
    <dgm:cxn modelId="{615E2184-72C1-4675-A5DF-88B277E0E33D}" type="presParOf" srcId="{24D8883D-A109-4473-8B26-EF3634F9BBB6}" destId="{2FABF2E5-9C69-4C77-9291-2195CC59C1D5}" srcOrd="0" destOrd="0" presId="urn:microsoft.com/office/officeart/2016/7/layout/LinearArrowProcessNumbered"/>
    <dgm:cxn modelId="{6F0F4F76-4C0F-4682-B9CD-AEC5CE605B1E}" type="presParOf" srcId="{24D8883D-A109-4473-8B26-EF3634F9BBB6}" destId="{A8460313-7A8C-454B-A67A-0711002A8FBC}" srcOrd="1" destOrd="0" presId="urn:microsoft.com/office/officeart/2016/7/layout/LinearArrowProcessNumbered"/>
    <dgm:cxn modelId="{84F32381-2680-46CF-A592-82458003E0F0}" type="presParOf" srcId="{A8460313-7A8C-454B-A67A-0711002A8FBC}" destId="{A8D25637-5E31-4F51-AAB3-603FA6FD40B2}" srcOrd="0" destOrd="0" presId="urn:microsoft.com/office/officeart/2016/7/layout/LinearArrowProcessNumbered"/>
    <dgm:cxn modelId="{B2AF739F-0F2B-4AFF-BD2E-B0C8D6438F57}" type="presParOf" srcId="{A8460313-7A8C-454B-A67A-0711002A8FBC}" destId="{D7D49A19-CF36-49D0-A7CE-7D1274D9A995}" srcOrd="1" destOrd="0" presId="urn:microsoft.com/office/officeart/2016/7/layout/LinearArrowProcessNumbered"/>
    <dgm:cxn modelId="{695C6726-4696-4BD0-89EC-CC68603C47B6}" type="presParOf" srcId="{A8460313-7A8C-454B-A67A-0711002A8FBC}" destId="{0DE83EFB-4074-4F7E-B52D-7F3B7CAAEF72}" srcOrd="2" destOrd="0" presId="urn:microsoft.com/office/officeart/2016/7/layout/LinearArrowProcessNumbered"/>
    <dgm:cxn modelId="{41087C41-36FE-4E7A-BB27-A2E737A13084}" type="presParOf" srcId="{A8460313-7A8C-454B-A67A-0711002A8FBC}" destId="{46D19719-B025-4FFD-BFAB-7422C50C06AE}" srcOrd="3" destOrd="0" presId="urn:microsoft.com/office/officeart/2016/7/layout/LinearArrowProcessNumbered"/>
    <dgm:cxn modelId="{4ECD190E-EAD0-4514-AE1B-0407CAA4948E}" type="presParOf" srcId="{24D8883D-A109-4473-8B26-EF3634F9BBB6}" destId="{FE430C44-8C33-4200-B466-ABD0351FCAD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5424D-AFCD-4A2D-A36C-66993A8F0894}">
      <dsp:nvSpPr>
        <dsp:cNvPr id="0" name=""/>
        <dsp:cNvSpPr/>
      </dsp:nvSpPr>
      <dsp:spPr>
        <a:xfrm>
          <a:off x="3289" y="296348"/>
          <a:ext cx="1781259" cy="2493763"/>
        </a:xfrm>
        <a:prstGeom prst="rect">
          <a:avLst/>
        </a:prstGeom>
        <a:solidFill>
          <a:schemeClr val="bg1">
            <a:lumMod val="95000"/>
            <a:hueOff val="0"/>
            <a:satOff val="0"/>
            <a:lumOff val="0"/>
            <a:alphaOff val="0"/>
          </a:schemeClr>
        </a:solidFill>
        <a:ln w="19050"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ctr" defTabSz="711200">
            <a:lnSpc>
              <a:spcPct val="90000"/>
            </a:lnSpc>
            <a:spcBef>
              <a:spcPct val="0"/>
            </a:spcBef>
            <a:spcAft>
              <a:spcPct val="35000"/>
            </a:spcAft>
            <a:buNone/>
          </a:pPr>
          <a:r>
            <a:rPr lang="en-AU" sz="1600" b="0" i="0" kern="1200" dirty="0"/>
            <a:t>Problem Context/ Scope</a:t>
          </a:r>
          <a:endParaRPr lang="en-US" sz="1600" kern="1200" dirty="0"/>
        </a:p>
      </dsp:txBody>
      <dsp:txXfrm>
        <a:off x="3289" y="1243978"/>
        <a:ext cx="1781259" cy="1496258"/>
      </dsp:txXfrm>
    </dsp:sp>
    <dsp:sp modelId="{A46EA106-5B5D-48F7-ACE0-088B5E3F0910}">
      <dsp:nvSpPr>
        <dsp:cNvPr id="0" name=""/>
        <dsp:cNvSpPr/>
      </dsp:nvSpPr>
      <dsp:spPr>
        <a:xfrm>
          <a:off x="519855" y="545724"/>
          <a:ext cx="748129" cy="74812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711200">
            <a:lnSpc>
              <a:spcPct val="90000"/>
            </a:lnSpc>
            <a:spcBef>
              <a:spcPct val="0"/>
            </a:spcBef>
            <a:spcAft>
              <a:spcPct val="35000"/>
            </a:spcAft>
            <a:buNone/>
          </a:pPr>
          <a:r>
            <a:rPr lang="en-US" sz="1600" kern="1200"/>
            <a:t>1</a:t>
          </a:r>
        </a:p>
      </dsp:txBody>
      <dsp:txXfrm>
        <a:off x="629416" y="655285"/>
        <a:ext cx="529007" cy="529007"/>
      </dsp:txXfrm>
    </dsp:sp>
    <dsp:sp modelId="{4C139083-30D9-4E98-80A6-28EAD9042491}">
      <dsp:nvSpPr>
        <dsp:cNvPr id="0" name=""/>
        <dsp:cNvSpPr/>
      </dsp:nvSpPr>
      <dsp:spPr>
        <a:xfrm>
          <a:off x="3289" y="2790040"/>
          <a:ext cx="1781259"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49207D-2BD7-47AF-8CA8-C3803AB839C6}">
      <dsp:nvSpPr>
        <dsp:cNvPr id="0" name=""/>
        <dsp:cNvSpPr/>
      </dsp:nvSpPr>
      <dsp:spPr>
        <a:xfrm>
          <a:off x="1962675" y="296348"/>
          <a:ext cx="1781259" cy="2493763"/>
        </a:xfrm>
        <a:prstGeom prst="rect">
          <a:avLst/>
        </a:prstGeom>
        <a:solidFill>
          <a:schemeClr val="bg1">
            <a:lumMod val="95000"/>
            <a:hueOff val="0"/>
            <a:satOff val="0"/>
            <a:lumOff val="0"/>
            <a:alphaOff val="0"/>
          </a:schemeClr>
        </a:solidFill>
        <a:ln w="19050"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ctr" defTabSz="711200">
            <a:lnSpc>
              <a:spcPct val="90000"/>
            </a:lnSpc>
            <a:spcBef>
              <a:spcPct val="0"/>
            </a:spcBef>
            <a:spcAft>
              <a:spcPct val="35000"/>
            </a:spcAft>
            <a:buNone/>
          </a:pPr>
          <a:r>
            <a:rPr lang="en-AU" sz="1600" b="0" i="0" kern="1200" dirty="0"/>
            <a:t>Purpose/ Research Questions</a:t>
          </a:r>
          <a:endParaRPr lang="en-US" sz="1600" kern="1200" dirty="0"/>
        </a:p>
      </dsp:txBody>
      <dsp:txXfrm>
        <a:off x="1962675" y="1243978"/>
        <a:ext cx="1781259" cy="1496258"/>
      </dsp:txXfrm>
    </dsp:sp>
    <dsp:sp modelId="{B30CF441-0D3B-41CA-ABB3-CCF2F03DF6C9}">
      <dsp:nvSpPr>
        <dsp:cNvPr id="0" name=""/>
        <dsp:cNvSpPr/>
      </dsp:nvSpPr>
      <dsp:spPr>
        <a:xfrm>
          <a:off x="2479241" y="545724"/>
          <a:ext cx="748129" cy="74812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711200">
            <a:lnSpc>
              <a:spcPct val="90000"/>
            </a:lnSpc>
            <a:spcBef>
              <a:spcPct val="0"/>
            </a:spcBef>
            <a:spcAft>
              <a:spcPct val="35000"/>
            </a:spcAft>
            <a:buNone/>
          </a:pPr>
          <a:r>
            <a:rPr lang="en-US" sz="1600" kern="1200"/>
            <a:t>2</a:t>
          </a:r>
        </a:p>
      </dsp:txBody>
      <dsp:txXfrm>
        <a:off x="2588802" y="655285"/>
        <a:ext cx="529007" cy="529007"/>
      </dsp:txXfrm>
    </dsp:sp>
    <dsp:sp modelId="{74076973-D4A6-493E-A874-869D1CC4918A}">
      <dsp:nvSpPr>
        <dsp:cNvPr id="0" name=""/>
        <dsp:cNvSpPr/>
      </dsp:nvSpPr>
      <dsp:spPr>
        <a:xfrm>
          <a:off x="1962675" y="2790040"/>
          <a:ext cx="1781259"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FC21EC-93B1-487B-B887-BA16A57D322F}">
      <dsp:nvSpPr>
        <dsp:cNvPr id="0" name=""/>
        <dsp:cNvSpPr/>
      </dsp:nvSpPr>
      <dsp:spPr>
        <a:xfrm>
          <a:off x="3922061" y="296348"/>
          <a:ext cx="1781259" cy="2493763"/>
        </a:xfrm>
        <a:prstGeom prst="rect">
          <a:avLst/>
        </a:prstGeom>
        <a:solidFill>
          <a:schemeClr val="bg1">
            <a:lumMod val="95000"/>
            <a:hueOff val="0"/>
            <a:satOff val="0"/>
            <a:lumOff val="0"/>
            <a:alphaOff val="0"/>
          </a:schemeClr>
        </a:solidFill>
        <a:ln w="19050"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ctr" defTabSz="711200">
            <a:lnSpc>
              <a:spcPct val="90000"/>
            </a:lnSpc>
            <a:spcBef>
              <a:spcPct val="0"/>
            </a:spcBef>
            <a:spcAft>
              <a:spcPct val="35000"/>
            </a:spcAft>
            <a:buNone/>
          </a:pPr>
          <a:r>
            <a:rPr lang="en-US" sz="1600" kern="1200" dirty="0"/>
            <a:t>Deliverables</a:t>
          </a:r>
        </a:p>
      </dsp:txBody>
      <dsp:txXfrm>
        <a:off x="3922061" y="1243978"/>
        <a:ext cx="1781259" cy="1496258"/>
      </dsp:txXfrm>
    </dsp:sp>
    <dsp:sp modelId="{E05DD8C5-1B39-4C50-917D-A7A0154C2C9B}">
      <dsp:nvSpPr>
        <dsp:cNvPr id="0" name=""/>
        <dsp:cNvSpPr/>
      </dsp:nvSpPr>
      <dsp:spPr>
        <a:xfrm>
          <a:off x="4438626" y="545724"/>
          <a:ext cx="748129" cy="74812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711200">
            <a:lnSpc>
              <a:spcPct val="90000"/>
            </a:lnSpc>
            <a:spcBef>
              <a:spcPct val="0"/>
            </a:spcBef>
            <a:spcAft>
              <a:spcPct val="35000"/>
            </a:spcAft>
            <a:buNone/>
          </a:pPr>
          <a:r>
            <a:rPr lang="en-US" sz="1600" kern="1200"/>
            <a:t>3</a:t>
          </a:r>
        </a:p>
      </dsp:txBody>
      <dsp:txXfrm>
        <a:off x="4548187" y="655285"/>
        <a:ext cx="529007" cy="529007"/>
      </dsp:txXfrm>
    </dsp:sp>
    <dsp:sp modelId="{328A60F2-61D6-444F-9976-F483C0B3B2E7}">
      <dsp:nvSpPr>
        <dsp:cNvPr id="0" name=""/>
        <dsp:cNvSpPr/>
      </dsp:nvSpPr>
      <dsp:spPr>
        <a:xfrm>
          <a:off x="3922061" y="2790040"/>
          <a:ext cx="1781259"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78AED-8D35-4C83-9FE8-B0CF095CD1BE}">
      <dsp:nvSpPr>
        <dsp:cNvPr id="0" name=""/>
        <dsp:cNvSpPr/>
      </dsp:nvSpPr>
      <dsp:spPr>
        <a:xfrm>
          <a:off x="5881447" y="296348"/>
          <a:ext cx="1781259" cy="2493763"/>
        </a:xfrm>
        <a:prstGeom prst="rect">
          <a:avLst/>
        </a:prstGeom>
        <a:solidFill>
          <a:schemeClr val="bg1">
            <a:lumMod val="95000"/>
            <a:hueOff val="0"/>
            <a:satOff val="0"/>
            <a:lumOff val="0"/>
            <a:alphaOff val="0"/>
          </a:schemeClr>
        </a:solidFill>
        <a:ln w="19050"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ctr" defTabSz="711200">
            <a:lnSpc>
              <a:spcPct val="90000"/>
            </a:lnSpc>
            <a:spcBef>
              <a:spcPct val="0"/>
            </a:spcBef>
            <a:spcAft>
              <a:spcPct val="35000"/>
            </a:spcAft>
            <a:buNone/>
          </a:pPr>
          <a:r>
            <a:rPr lang="en-AU" sz="1600" b="0" i="0" kern="1200"/>
            <a:t>Overview of approach</a:t>
          </a:r>
          <a:endParaRPr lang="en-US" sz="1600" kern="1200"/>
        </a:p>
      </dsp:txBody>
      <dsp:txXfrm>
        <a:off x="5881447" y="1243978"/>
        <a:ext cx="1781259" cy="1496258"/>
      </dsp:txXfrm>
    </dsp:sp>
    <dsp:sp modelId="{11F71E1E-576C-4BEF-BA46-81796AACDCF4}">
      <dsp:nvSpPr>
        <dsp:cNvPr id="0" name=""/>
        <dsp:cNvSpPr/>
      </dsp:nvSpPr>
      <dsp:spPr>
        <a:xfrm>
          <a:off x="6398012" y="545724"/>
          <a:ext cx="748129" cy="74812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711200">
            <a:lnSpc>
              <a:spcPct val="90000"/>
            </a:lnSpc>
            <a:spcBef>
              <a:spcPct val="0"/>
            </a:spcBef>
            <a:spcAft>
              <a:spcPct val="35000"/>
            </a:spcAft>
            <a:buNone/>
          </a:pPr>
          <a:r>
            <a:rPr lang="en-US" sz="1600" kern="1200"/>
            <a:t>4</a:t>
          </a:r>
        </a:p>
      </dsp:txBody>
      <dsp:txXfrm>
        <a:off x="6507573" y="655285"/>
        <a:ext cx="529007" cy="529007"/>
      </dsp:txXfrm>
    </dsp:sp>
    <dsp:sp modelId="{A2AD2E35-DF01-4565-86DD-07BAFBFD1981}">
      <dsp:nvSpPr>
        <dsp:cNvPr id="0" name=""/>
        <dsp:cNvSpPr/>
      </dsp:nvSpPr>
      <dsp:spPr>
        <a:xfrm>
          <a:off x="5881447" y="2790040"/>
          <a:ext cx="1781259"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6452F-645A-4FC2-829D-25336B2F5D93}">
      <dsp:nvSpPr>
        <dsp:cNvPr id="0" name=""/>
        <dsp:cNvSpPr/>
      </dsp:nvSpPr>
      <dsp:spPr>
        <a:xfrm>
          <a:off x="7840833" y="296348"/>
          <a:ext cx="1781259" cy="2493763"/>
        </a:xfrm>
        <a:prstGeom prst="rect">
          <a:avLst/>
        </a:prstGeom>
        <a:solidFill>
          <a:schemeClr val="bg1">
            <a:lumMod val="95000"/>
            <a:hueOff val="0"/>
            <a:satOff val="0"/>
            <a:lumOff val="0"/>
            <a:alphaOff val="0"/>
          </a:schemeClr>
        </a:solidFill>
        <a:ln w="19050" cap="rnd"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ctr" defTabSz="711200">
            <a:lnSpc>
              <a:spcPct val="90000"/>
            </a:lnSpc>
            <a:spcBef>
              <a:spcPct val="0"/>
            </a:spcBef>
            <a:spcAft>
              <a:spcPct val="35000"/>
            </a:spcAft>
            <a:buNone/>
          </a:pPr>
          <a:r>
            <a:rPr lang="en-AU" sz="1600" b="0" i="0" kern="1200" dirty="0"/>
            <a:t>My findings and how it contributes to real world</a:t>
          </a:r>
          <a:endParaRPr lang="en-US" sz="1600" kern="1200" dirty="0"/>
        </a:p>
      </dsp:txBody>
      <dsp:txXfrm>
        <a:off x="7840833" y="1243978"/>
        <a:ext cx="1781259" cy="1496258"/>
      </dsp:txXfrm>
    </dsp:sp>
    <dsp:sp modelId="{4B3C52F3-732C-47C2-9979-F09C6E04C834}">
      <dsp:nvSpPr>
        <dsp:cNvPr id="0" name=""/>
        <dsp:cNvSpPr/>
      </dsp:nvSpPr>
      <dsp:spPr>
        <a:xfrm>
          <a:off x="8357398" y="545724"/>
          <a:ext cx="748129" cy="748129"/>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711200">
            <a:lnSpc>
              <a:spcPct val="90000"/>
            </a:lnSpc>
            <a:spcBef>
              <a:spcPct val="0"/>
            </a:spcBef>
            <a:spcAft>
              <a:spcPct val="35000"/>
            </a:spcAft>
            <a:buNone/>
          </a:pPr>
          <a:r>
            <a:rPr lang="en-US" sz="1600" kern="1200"/>
            <a:t>5</a:t>
          </a:r>
        </a:p>
      </dsp:txBody>
      <dsp:txXfrm>
        <a:off x="8466959" y="655285"/>
        <a:ext cx="529007" cy="529007"/>
      </dsp:txXfrm>
    </dsp:sp>
    <dsp:sp modelId="{7D213417-023D-42FC-BA92-2742D834B5C7}">
      <dsp:nvSpPr>
        <dsp:cNvPr id="0" name=""/>
        <dsp:cNvSpPr/>
      </dsp:nvSpPr>
      <dsp:spPr>
        <a:xfrm>
          <a:off x="7840833" y="2790040"/>
          <a:ext cx="1781259"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3B4E0-AB67-44E9-9E6E-9A1DD862BE30}">
      <dsp:nvSpPr>
        <dsp:cNvPr id="0" name=""/>
        <dsp:cNvSpPr/>
      </dsp:nvSpPr>
      <dsp:spPr>
        <a:xfrm>
          <a:off x="0" y="19615"/>
          <a:ext cx="6391275" cy="167821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b="0" i="0" kern="1200" dirty="0"/>
            <a:t>Lack of class based feature analysis using R</a:t>
          </a:r>
          <a:endParaRPr lang="en-US" sz="3000" kern="1200" dirty="0"/>
        </a:p>
      </dsp:txBody>
      <dsp:txXfrm>
        <a:off x="81924" y="101539"/>
        <a:ext cx="6227427" cy="1514370"/>
      </dsp:txXfrm>
    </dsp:sp>
    <dsp:sp modelId="{401908AD-C122-4FD6-B3AB-9FB98F3E2D98}">
      <dsp:nvSpPr>
        <dsp:cNvPr id="0" name=""/>
        <dsp:cNvSpPr/>
      </dsp:nvSpPr>
      <dsp:spPr>
        <a:xfrm>
          <a:off x="0" y="1784234"/>
          <a:ext cx="6391275" cy="167821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b="0" i="0" kern="1200"/>
            <a:t>Correlation analysis of features</a:t>
          </a:r>
          <a:endParaRPr lang="en-US" sz="3000" kern="1200"/>
        </a:p>
      </dsp:txBody>
      <dsp:txXfrm>
        <a:off x="81924" y="1866158"/>
        <a:ext cx="6227427" cy="1514370"/>
      </dsp:txXfrm>
    </dsp:sp>
    <dsp:sp modelId="{646F2BDC-4269-4471-A8AA-DCED64766215}">
      <dsp:nvSpPr>
        <dsp:cNvPr id="0" name=""/>
        <dsp:cNvSpPr/>
      </dsp:nvSpPr>
      <dsp:spPr>
        <a:xfrm>
          <a:off x="0" y="3548852"/>
          <a:ext cx="6391275" cy="167821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AU" sz="3000" b="0" i="0" kern="1200" dirty="0"/>
            <a:t>Comparison of prediction models, evaluation of accuracy different models</a:t>
          </a:r>
          <a:endParaRPr lang="en-US" sz="3000" kern="1200" dirty="0"/>
        </a:p>
      </dsp:txBody>
      <dsp:txXfrm>
        <a:off x="81924" y="3630776"/>
        <a:ext cx="6227427" cy="1514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83DD1-D137-4BA8-BE29-632D5ACC14D9}">
      <dsp:nvSpPr>
        <dsp:cNvPr id="0" name=""/>
        <dsp:cNvSpPr/>
      </dsp:nvSpPr>
      <dsp:spPr>
        <a:xfrm>
          <a:off x="800881" y="642514"/>
          <a:ext cx="636969"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B8BCCA-53A7-4B5A-855E-6B6638CABB4A}">
      <dsp:nvSpPr>
        <dsp:cNvPr id="0" name=""/>
        <dsp:cNvSpPr/>
      </dsp:nvSpPr>
      <dsp:spPr>
        <a:xfrm>
          <a:off x="1476069" y="589044"/>
          <a:ext cx="73251" cy="137584"/>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37C8BA-1784-4DA4-A394-8AAC079CEA98}">
      <dsp:nvSpPr>
        <dsp:cNvPr id="0" name=""/>
        <dsp:cNvSpPr/>
      </dsp:nvSpPr>
      <dsp:spPr>
        <a:xfrm>
          <a:off x="421878" y="343168"/>
          <a:ext cx="598763" cy="598763"/>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35" tIns="23235" rIns="23235" bIns="23235"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509565" y="430855"/>
        <a:ext cx="423389" cy="423389"/>
      </dsp:txXfrm>
    </dsp:sp>
    <dsp:sp modelId="{5A5D4A6E-A532-4BB2-8E7E-0AD789C0DFA4}">
      <dsp:nvSpPr>
        <dsp:cNvPr id="0" name=""/>
        <dsp:cNvSpPr/>
      </dsp:nvSpPr>
      <dsp:spPr>
        <a:xfrm>
          <a:off x="4669" y="1107531"/>
          <a:ext cx="143318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051" tIns="165100" rIns="113051" bIns="165100" numCol="1" spcCol="1270" anchor="t" anchorCtr="0">
          <a:noAutofit/>
        </a:bodyPr>
        <a:lstStyle/>
        <a:p>
          <a:pPr marL="0" lvl="0" indent="0" algn="l" defTabSz="711200">
            <a:lnSpc>
              <a:spcPct val="90000"/>
            </a:lnSpc>
            <a:spcBef>
              <a:spcPct val="0"/>
            </a:spcBef>
            <a:spcAft>
              <a:spcPct val="35000"/>
            </a:spcAft>
            <a:buNone/>
          </a:pPr>
          <a:r>
            <a:rPr lang="en-AU" sz="1600" b="0" i="0" kern="1200" dirty="0">
              <a:latin typeface="+mn-lt"/>
              <a:cs typeface="Calibri" panose="020F0502020204030204" pitchFamily="34" charset="0"/>
            </a:rPr>
            <a:t>Define the question of interest</a:t>
          </a:r>
          <a:endParaRPr lang="en-US" sz="1600" b="0" kern="1200" dirty="0">
            <a:latin typeface="+mn-lt"/>
            <a:cs typeface="Calibri" panose="020F0502020204030204" pitchFamily="34" charset="0"/>
          </a:endParaRPr>
        </a:p>
      </dsp:txBody>
      <dsp:txXfrm>
        <a:off x="4669" y="1394167"/>
        <a:ext cx="1433181" cy="1678964"/>
      </dsp:txXfrm>
    </dsp:sp>
    <dsp:sp modelId="{8D622474-83C4-4BF3-9366-9988DB32CBBF}">
      <dsp:nvSpPr>
        <dsp:cNvPr id="0" name=""/>
        <dsp:cNvSpPr/>
      </dsp:nvSpPr>
      <dsp:spPr>
        <a:xfrm>
          <a:off x="1597093" y="642514"/>
          <a:ext cx="1433181"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313E-4B01-4B2F-982B-DB2E72D21AE8}">
      <dsp:nvSpPr>
        <dsp:cNvPr id="0" name=""/>
        <dsp:cNvSpPr/>
      </dsp:nvSpPr>
      <dsp:spPr>
        <a:xfrm>
          <a:off x="3068493" y="589044"/>
          <a:ext cx="73251" cy="13758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A1D6EB-DDFF-49ED-85A5-41F9DE01367A}">
      <dsp:nvSpPr>
        <dsp:cNvPr id="0" name=""/>
        <dsp:cNvSpPr/>
      </dsp:nvSpPr>
      <dsp:spPr>
        <a:xfrm>
          <a:off x="2014302" y="343168"/>
          <a:ext cx="598763" cy="598763"/>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35" tIns="23235" rIns="23235" bIns="23235"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2101989" y="430855"/>
        <a:ext cx="423389" cy="423389"/>
      </dsp:txXfrm>
    </dsp:sp>
    <dsp:sp modelId="{7574971E-AB42-4F52-9221-FFD523F0DFA8}">
      <dsp:nvSpPr>
        <dsp:cNvPr id="0" name=""/>
        <dsp:cNvSpPr/>
      </dsp:nvSpPr>
      <dsp:spPr>
        <a:xfrm>
          <a:off x="1597093" y="1107531"/>
          <a:ext cx="143318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051" tIns="165100" rIns="113051" bIns="165100" numCol="1" spcCol="1270" anchor="t" anchorCtr="0">
          <a:noAutofit/>
        </a:bodyPr>
        <a:lstStyle/>
        <a:p>
          <a:pPr marL="0" lvl="0" indent="0" algn="l" defTabSz="711200">
            <a:lnSpc>
              <a:spcPct val="90000"/>
            </a:lnSpc>
            <a:spcBef>
              <a:spcPct val="0"/>
            </a:spcBef>
            <a:spcAft>
              <a:spcPct val="35000"/>
            </a:spcAft>
            <a:buNone/>
          </a:pPr>
          <a:r>
            <a:rPr lang="en-US" sz="1600" kern="1200" dirty="0"/>
            <a:t>Acquire the data</a:t>
          </a:r>
        </a:p>
      </dsp:txBody>
      <dsp:txXfrm>
        <a:off x="1597093" y="1394167"/>
        <a:ext cx="1433181" cy="1678964"/>
      </dsp:txXfrm>
    </dsp:sp>
    <dsp:sp modelId="{6023818A-894A-4E2F-8379-57A51375263C}">
      <dsp:nvSpPr>
        <dsp:cNvPr id="0" name=""/>
        <dsp:cNvSpPr/>
      </dsp:nvSpPr>
      <dsp:spPr>
        <a:xfrm>
          <a:off x="3189517" y="642514"/>
          <a:ext cx="1433181"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01CF17-16A2-4420-B9D7-27616A0567D1}">
      <dsp:nvSpPr>
        <dsp:cNvPr id="0" name=""/>
        <dsp:cNvSpPr/>
      </dsp:nvSpPr>
      <dsp:spPr>
        <a:xfrm>
          <a:off x="4660916" y="589044"/>
          <a:ext cx="73251" cy="13758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9E231F-3B42-41D7-8DB1-B1F0BDC1FCCB}">
      <dsp:nvSpPr>
        <dsp:cNvPr id="0" name=""/>
        <dsp:cNvSpPr/>
      </dsp:nvSpPr>
      <dsp:spPr>
        <a:xfrm>
          <a:off x="3606726" y="343168"/>
          <a:ext cx="598763" cy="598763"/>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35" tIns="23235" rIns="23235" bIns="23235" numCol="1" spcCol="1270" anchor="ctr" anchorCtr="0">
          <a:noAutofit/>
        </a:bodyPr>
        <a:lstStyle/>
        <a:p>
          <a:pPr marL="0" lvl="0" indent="0" algn="ctr" defTabSz="1155700">
            <a:lnSpc>
              <a:spcPct val="90000"/>
            </a:lnSpc>
            <a:spcBef>
              <a:spcPct val="0"/>
            </a:spcBef>
            <a:spcAft>
              <a:spcPct val="35000"/>
            </a:spcAft>
            <a:buNone/>
          </a:pPr>
          <a:r>
            <a:rPr lang="en-US" sz="2600" kern="1200"/>
            <a:t>3</a:t>
          </a:r>
          <a:endParaRPr lang="en-US" sz="2600" kern="1200" dirty="0"/>
        </a:p>
      </dsp:txBody>
      <dsp:txXfrm>
        <a:off x="3694413" y="430855"/>
        <a:ext cx="423389" cy="423389"/>
      </dsp:txXfrm>
    </dsp:sp>
    <dsp:sp modelId="{44159B80-2D87-482B-B6BE-B5B3C9C21EC3}">
      <dsp:nvSpPr>
        <dsp:cNvPr id="0" name=""/>
        <dsp:cNvSpPr/>
      </dsp:nvSpPr>
      <dsp:spPr>
        <a:xfrm>
          <a:off x="3189517" y="1107531"/>
          <a:ext cx="143318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051" tIns="165100" rIns="113051" bIns="165100" numCol="1" spcCol="1270" anchor="t" anchorCtr="0">
          <a:noAutofit/>
        </a:bodyPr>
        <a:lstStyle/>
        <a:p>
          <a:pPr marL="0" lvl="0" indent="0" algn="l" defTabSz="711200">
            <a:lnSpc>
              <a:spcPct val="90000"/>
            </a:lnSpc>
            <a:spcBef>
              <a:spcPct val="0"/>
            </a:spcBef>
            <a:spcAft>
              <a:spcPct val="35000"/>
            </a:spcAft>
            <a:buNone/>
          </a:pPr>
          <a:r>
            <a:rPr lang="en-US" sz="1600" kern="1200" dirty="0"/>
            <a:t>Clean and explore the data</a:t>
          </a:r>
        </a:p>
      </dsp:txBody>
      <dsp:txXfrm>
        <a:off x="3189517" y="1394167"/>
        <a:ext cx="1433181" cy="1678964"/>
      </dsp:txXfrm>
    </dsp:sp>
    <dsp:sp modelId="{7EF84012-0CE7-4158-8924-12DBBC0AE614}">
      <dsp:nvSpPr>
        <dsp:cNvPr id="0" name=""/>
        <dsp:cNvSpPr/>
      </dsp:nvSpPr>
      <dsp:spPr>
        <a:xfrm>
          <a:off x="4781940" y="642514"/>
          <a:ext cx="1433181"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189666-1DC9-4151-B5F3-00CD09C886EC}">
      <dsp:nvSpPr>
        <dsp:cNvPr id="0" name=""/>
        <dsp:cNvSpPr/>
      </dsp:nvSpPr>
      <dsp:spPr>
        <a:xfrm>
          <a:off x="6253340" y="589044"/>
          <a:ext cx="73251" cy="13758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8943EE-477A-47BE-8305-3E2C39982951}">
      <dsp:nvSpPr>
        <dsp:cNvPr id="0" name=""/>
        <dsp:cNvSpPr/>
      </dsp:nvSpPr>
      <dsp:spPr>
        <a:xfrm>
          <a:off x="5199149" y="343168"/>
          <a:ext cx="598763" cy="598763"/>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35" tIns="23235" rIns="23235" bIns="23235"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5286836" y="430855"/>
        <a:ext cx="423389" cy="423389"/>
      </dsp:txXfrm>
    </dsp:sp>
    <dsp:sp modelId="{F3FA70BE-24CE-4E2B-B6F8-5578DE95A41E}">
      <dsp:nvSpPr>
        <dsp:cNvPr id="0" name=""/>
        <dsp:cNvSpPr/>
      </dsp:nvSpPr>
      <dsp:spPr>
        <a:xfrm>
          <a:off x="4781940" y="1107531"/>
          <a:ext cx="143318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051" tIns="165100" rIns="113051" bIns="165100" numCol="1" spcCol="1270" anchor="t" anchorCtr="0">
          <a:noAutofit/>
        </a:bodyPr>
        <a:lstStyle/>
        <a:p>
          <a:pPr marL="0" lvl="0" indent="0" algn="l" defTabSz="711200">
            <a:lnSpc>
              <a:spcPct val="90000"/>
            </a:lnSpc>
            <a:spcBef>
              <a:spcPct val="0"/>
            </a:spcBef>
            <a:spcAft>
              <a:spcPct val="35000"/>
            </a:spcAft>
            <a:buNone/>
          </a:pPr>
          <a:r>
            <a:rPr lang="en-AU" sz="1600" b="0" i="0" kern="1200" dirty="0"/>
            <a:t>Create meaningful visualization</a:t>
          </a:r>
        </a:p>
        <a:p>
          <a:pPr marL="0" lvl="0" indent="0" algn="l" defTabSz="711200">
            <a:lnSpc>
              <a:spcPct val="90000"/>
            </a:lnSpc>
            <a:spcBef>
              <a:spcPct val="0"/>
            </a:spcBef>
            <a:spcAft>
              <a:spcPct val="35000"/>
            </a:spcAft>
            <a:buNone/>
          </a:pPr>
          <a:endParaRPr lang="en-AU" sz="1600" b="0" i="0" kern="1200" dirty="0"/>
        </a:p>
        <a:p>
          <a:pPr marL="0" lvl="0" indent="0" algn="l" defTabSz="711200">
            <a:lnSpc>
              <a:spcPct val="90000"/>
            </a:lnSpc>
            <a:spcBef>
              <a:spcPct val="0"/>
            </a:spcBef>
            <a:spcAft>
              <a:spcPct val="35000"/>
            </a:spcAft>
            <a:buNone/>
          </a:pPr>
          <a:endParaRPr lang="en-US" sz="1600" kern="1200" dirty="0"/>
        </a:p>
      </dsp:txBody>
      <dsp:txXfrm>
        <a:off x="4781940" y="1394167"/>
        <a:ext cx="1433181" cy="1678964"/>
      </dsp:txXfrm>
    </dsp:sp>
    <dsp:sp modelId="{711F27F5-1DE5-46F7-B4E8-5A541DD93C46}">
      <dsp:nvSpPr>
        <dsp:cNvPr id="0" name=""/>
        <dsp:cNvSpPr/>
      </dsp:nvSpPr>
      <dsp:spPr>
        <a:xfrm>
          <a:off x="6374364" y="642513"/>
          <a:ext cx="1433181"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FF2F4-4B41-4B48-B053-34ADBEEA78B4}">
      <dsp:nvSpPr>
        <dsp:cNvPr id="0" name=""/>
        <dsp:cNvSpPr/>
      </dsp:nvSpPr>
      <dsp:spPr>
        <a:xfrm>
          <a:off x="7845764" y="589044"/>
          <a:ext cx="73251" cy="137585"/>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98673-B6AC-4E62-B2B8-047912AEDA39}">
      <dsp:nvSpPr>
        <dsp:cNvPr id="0" name=""/>
        <dsp:cNvSpPr/>
      </dsp:nvSpPr>
      <dsp:spPr>
        <a:xfrm>
          <a:off x="6791573" y="343168"/>
          <a:ext cx="598763" cy="598763"/>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35" tIns="23235" rIns="23235" bIns="23235" numCol="1" spcCol="1270" anchor="ctr" anchorCtr="0">
          <a:noAutofit/>
        </a:bodyPr>
        <a:lstStyle/>
        <a:p>
          <a:pPr marL="0" lvl="0" indent="0" algn="ctr" defTabSz="1155700">
            <a:lnSpc>
              <a:spcPct val="90000"/>
            </a:lnSpc>
            <a:spcBef>
              <a:spcPct val="0"/>
            </a:spcBef>
            <a:spcAft>
              <a:spcPct val="35000"/>
            </a:spcAft>
            <a:buNone/>
          </a:pPr>
          <a:r>
            <a:rPr lang="en-US" sz="2600" kern="1200"/>
            <a:t>5</a:t>
          </a:r>
        </a:p>
      </dsp:txBody>
      <dsp:txXfrm>
        <a:off x="6879260" y="430855"/>
        <a:ext cx="423389" cy="423389"/>
      </dsp:txXfrm>
    </dsp:sp>
    <dsp:sp modelId="{3BC9E26B-174A-4DB6-BD98-9EC1A035A70F}">
      <dsp:nvSpPr>
        <dsp:cNvPr id="0" name=""/>
        <dsp:cNvSpPr/>
      </dsp:nvSpPr>
      <dsp:spPr>
        <a:xfrm>
          <a:off x="6374364" y="1107531"/>
          <a:ext cx="143318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051" tIns="165100" rIns="113051" bIns="165100" numCol="1" spcCol="1270" anchor="t" anchorCtr="0">
          <a:noAutofit/>
        </a:bodyPr>
        <a:lstStyle/>
        <a:p>
          <a:pPr marL="0" lvl="0" indent="0" algn="l" defTabSz="711200">
            <a:lnSpc>
              <a:spcPct val="90000"/>
            </a:lnSpc>
            <a:spcBef>
              <a:spcPct val="0"/>
            </a:spcBef>
            <a:spcAft>
              <a:spcPct val="35000"/>
            </a:spcAft>
            <a:buNone/>
          </a:pPr>
          <a:r>
            <a:rPr lang="en-US" sz="1600" kern="1200" dirty="0"/>
            <a:t>Data modelling and statistical prediction</a:t>
          </a:r>
        </a:p>
      </dsp:txBody>
      <dsp:txXfrm>
        <a:off x="6374364" y="1394167"/>
        <a:ext cx="1433181" cy="1678964"/>
      </dsp:txXfrm>
    </dsp:sp>
    <dsp:sp modelId="{A8D25637-5E31-4F51-AAB3-603FA6FD40B2}">
      <dsp:nvSpPr>
        <dsp:cNvPr id="0" name=""/>
        <dsp:cNvSpPr/>
      </dsp:nvSpPr>
      <dsp:spPr>
        <a:xfrm>
          <a:off x="7966788" y="642513"/>
          <a:ext cx="716590"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83EFB-4074-4F7E-B52D-7F3B7CAAEF72}">
      <dsp:nvSpPr>
        <dsp:cNvPr id="0" name=""/>
        <dsp:cNvSpPr/>
      </dsp:nvSpPr>
      <dsp:spPr>
        <a:xfrm>
          <a:off x="8383997" y="343168"/>
          <a:ext cx="598763" cy="598763"/>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35" tIns="23235" rIns="23235" bIns="23235" numCol="1" spcCol="1270" anchor="ctr" anchorCtr="0">
          <a:noAutofit/>
        </a:bodyPr>
        <a:lstStyle/>
        <a:p>
          <a:pPr marL="0" lvl="0" indent="0" algn="ctr" defTabSz="1155700">
            <a:lnSpc>
              <a:spcPct val="90000"/>
            </a:lnSpc>
            <a:spcBef>
              <a:spcPct val="0"/>
            </a:spcBef>
            <a:spcAft>
              <a:spcPct val="35000"/>
            </a:spcAft>
            <a:buNone/>
          </a:pPr>
          <a:r>
            <a:rPr lang="en-US" sz="2600" kern="1200"/>
            <a:t>6</a:t>
          </a:r>
        </a:p>
      </dsp:txBody>
      <dsp:txXfrm>
        <a:off x="8471684" y="430855"/>
        <a:ext cx="423389" cy="423389"/>
      </dsp:txXfrm>
    </dsp:sp>
    <dsp:sp modelId="{FE430C44-8C33-4200-B466-ABD0351FCADD}">
      <dsp:nvSpPr>
        <dsp:cNvPr id="0" name=""/>
        <dsp:cNvSpPr/>
      </dsp:nvSpPr>
      <dsp:spPr>
        <a:xfrm>
          <a:off x="7966788" y="1107531"/>
          <a:ext cx="143318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051" tIns="165100" rIns="113051" bIns="165100" numCol="1" spcCol="1270" anchor="t" anchorCtr="0">
          <a:noAutofit/>
        </a:bodyPr>
        <a:lstStyle/>
        <a:p>
          <a:pPr marL="0" lvl="0" indent="0" algn="l" defTabSz="711200">
            <a:lnSpc>
              <a:spcPct val="90000"/>
            </a:lnSpc>
            <a:spcBef>
              <a:spcPct val="0"/>
            </a:spcBef>
            <a:spcAft>
              <a:spcPct val="35000"/>
            </a:spcAft>
            <a:buNone/>
          </a:pPr>
          <a:r>
            <a:rPr lang="en-US" sz="1600" kern="1200"/>
            <a:t>Interpret the results</a:t>
          </a:r>
        </a:p>
      </dsp:txBody>
      <dsp:txXfrm>
        <a:off x="7966788" y="1394167"/>
        <a:ext cx="1433181" cy="167896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7556C-8AF5-4FC7-8AEE-8841A369078C}" type="datetimeFigureOut">
              <a:rPr lang="en-AU" smtClean="0"/>
              <a:t>20/10/2017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ABF4E-4A1A-436C-BA9C-CDAF768D8206}" type="slidenum">
              <a:rPr lang="en-AU" smtClean="0"/>
              <a:t>‹#›</a:t>
            </a:fld>
            <a:endParaRPr lang="en-AU"/>
          </a:p>
        </p:txBody>
      </p:sp>
    </p:spTree>
    <p:extLst>
      <p:ext uri="{BB962C8B-B14F-4D97-AF65-F5344CB8AC3E}">
        <p14:creationId xmlns:p14="http://schemas.microsoft.com/office/powerpoint/2010/main" val="318906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There are 310 observations in the dataset, which has Thirteen Attributes. Twelve of them are  Numeric predictors and one binary class attribute. It does not hold any demographics data.</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Source Link: kaggle.com/sammy123/lower-back-pain-symptoms-dataset</a:t>
            </a:r>
            <a:endParaRPr lang="en-AU" dirty="0"/>
          </a:p>
        </p:txBody>
      </p:sp>
      <p:sp>
        <p:nvSpPr>
          <p:cNvPr id="4" name="Slide Number Placeholder 3"/>
          <p:cNvSpPr>
            <a:spLocks noGrp="1"/>
          </p:cNvSpPr>
          <p:nvPr>
            <p:ph type="sldNum" sz="quarter" idx="10"/>
          </p:nvPr>
        </p:nvSpPr>
        <p:spPr/>
        <p:txBody>
          <a:bodyPr/>
          <a:lstStyle/>
          <a:p>
            <a:fld id="{84CABF4E-4A1A-436C-BA9C-CDAF768D8206}" type="slidenum">
              <a:rPr lang="en-AU" smtClean="0"/>
              <a:t>6</a:t>
            </a:fld>
            <a:endParaRPr lang="en-AU"/>
          </a:p>
        </p:txBody>
      </p:sp>
    </p:spTree>
    <p:extLst>
      <p:ext uri="{BB962C8B-B14F-4D97-AF65-F5344CB8AC3E}">
        <p14:creationId xmlns:p14="http://schemas.microsoft.com/office/powerpoint/2010/main" val="334689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above bar chart depicts that the people with abnormal spine are significantly more than the people with normal Spine.</a:t>
            </a:r>
          </a:p>
        </p:txBody>
      </p:sp>
      <p:sp>
        <p:nvSpPr>
          <p:cNvPr id="4" name="Slide Number Placeholder 3"/>
          <p:cNvSpPr>
            <a:spLocks noGrp="1"/>
          </p:cNvSpPr>
          <p:nvPr>
            <p:ph type="sldNum" sz="quarter" idx="10"/>
          </p:nvPr>
        </p:nvSpPr>
        <p:spPr/>
        <p:txBody>
          <a:bodyPr/>
          <a:lstStyle/>
          <a:p>
            <a:fld id="{84CABF4E-4A1A-436C-BA9C-CDAF768D8206}" type="slidenum">
              <a:rPr lang="en-AU" smtClean="0"/>
              <a:t>9</a:t>
            </a:fld>
            <a:endParaRPr lang="en-AU"/>
          </a:p>
        </p:txBody>
      </p:sp>
    </p:spTree>
    <p:extLst>
      <p:ext uri="{BB962C8B-B14F-4D97-AF65-F5344CB8AC3E}">
        <p14:creationId xmlns:p14="http://schemas.microsoft.com/office/powerpoint/2010/main" val="331329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feature plot compares the features of lower back pain. It reveals that distribution of data and helps to identify the outliers in the </a:t>
            </a:r>
            <a:r>
              <a:rPr lang="en-AU" dirty="0" err="1"/>
              <a:t>data.Basically</a:t>
            </a:r>
            <a:r>
              <a:rPr lang="en-AU" dirty="0"/>
              <a:t>, _outliers_ are the data values that are far from other data values in the </a:t>
            </a:r>
            <a:r>
              <a:rPr lang="en-AU" dirty="0" err="1"/>
              <a:t>dataset.The</a:t>
            </a:r>
            <a:r>
              <a:rPr lang="en-AU" dirty="0"/>
              <a:t> outliers can affect the </a:t>
            </a:r>
            <a:r>
              <a:rPr lang="en-AU" dirty="0" err="1"/>
              <a:t>results.However</a:t>
            </a:r>
            <a:r>
              <a:rPr lang="en-AU" dirty="0"/>
              <a:t>, here </a:t>
            </a:r>
            <a:r>
              <a:rPr lang="en-AU" dirty="0" err="1"/>
              <a:t>i</a:t>
            </a:r>
            <a:r>
              <a:rPr lang="en-AU" dirty="0"/>
              <a:t> am not deleting the outliers.</a:t>
            </a:r>
          </a:p>
          <a:p>
            <a:r>
              <a:rPr lang="en-AU" dirty="0"/>
              <a:t>It is clear from the visualization that most of the outliers are present in Pelvic_radius,Degree_spondylolisthesis,Pelvic_incidence,Pelvic_tilt </a:t>
            </a:r>
            <a:r>
              <a:rPr lang="en-AU" dirty="0" err="1"/>
              <a:t>feature.Apart</a:t>
            </a:r>
            <a:r>
              <a:rPr lang="en-AU" dirty="0"/>
              <a:t> from this, few outliers were also found in </a:t>
            </a:r>
            <a:r>
              <a:rPr lang="en-AU" dirty="0" err="1"/>
              <a:t>Lumbar_lordosis_angle</a:t>
            </a:r>
            <a:r>
              <a:rPr lang="en-AU" dirty="0"/>
              <a:t> and </a:t>
            </a:r>
            <a:r>
              <a:rPr lang="en-AU" dirty="0" err="1"/>
              <a:t>Sacral_slope.Conversly</a:t>
            </a:r>
            <a:r>
              <a:rPr lang="en-AU" dirty="0"/>
              <a:t>, the </a:t>
            </a:r>
            <a:r>
              <a:rPr lang="en-AU" dirty="0" err="1"/>
              <a:t>reamaining</a:t>
            </a:r>
            <a:r>
              <a:rPr lang="en-AU" dirty="0"/>
              <a:t> features do not have any outliers.</a:t>
            </a:r>
          </a:p>
          <a:p>
            <a:r>
              <a:rPr lang="en-AU" dirty="0"/>
              <a:t>The boxplots depicts that *</a:t>
            </a:r>
            <a:r>
              <a:rPr lang="en-AU" dirty="0" err="1"/>
              <a:t>Degree_spondylolisthesis</a:t>
            </a:r>
            <a:r>
              <a:rPr lang="en-AU" dirty="0"/>
              <a:t>* is an important feature in the </a:t>
            </a:r>
            <a:r>
              <a:rPr lang="en-AU" dirty="0" err="1"/>
              <a:t>datset</a:t>
            </a:r>
            <a:r>
              <a:rPr lang="en-AU" dirty="0"/>
              <a:t>. Its value remain zero for normal Spine but as it goes higher then it is </a:t>
            </a:r>
            <a:r>
              <a:rPr lang="en-AU" dirty="0" err="1"/>
              <a:t>resposible</a:t>
            </a:r>
            <a:r>
              <a:rPr lang="en-AU" dirty="0"/>
              <a:t> for Abnormal class.</a:t>
            </a:r>
          </a:p>
        </p:txBody>
      </p:sp>
      <p:sp>
        <p:nvSpPr>
          <p:cNvPr id="4" name="Slide Number Placeholder 3"/>
          <p:cNvSpPr>
            <a:spLocks noGrp="1"/>
          </p:cNvSpPr>
          <p:nvPr>
            <p:ph type="sldNum" sz="quarter" idx="10"/>
          </p:nvPr>
        </p:nvSpPr>
        <p:spPr/>
        <p:txBody>
          <a:bodyPr/>
          <a:lstStyle/>
          <a:p>
            <a:fld id="{84CABF4E-4A1A-436C-BA9C-CDAF768D8206}" type="slidenum">
              <a:rPr lang="en-AU" smtClean="0"/>
              <a:t>10</a:t>
            </a:fld>
            <a:endParaRPr lang="en-AU"/>
          </a:p>
        </p:txBody>
      </p:sp>
    </p:spTree>
    <p:extLst>
      <p:ext uri="{BB962C8B-B14F-4D97-AF65-F5344CB8AC3E}">
        <p14:creationId xmlns:p14="http://schemas.microsoft.com/office/powerpoint/2010/main" val="3669488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plot indicates the strong positive correlation between </a:t>
            </a:r>
            <a:r>
              <a:rPr lang="en-AU" dirty="0" err="1"/>
              <a:t>Degree_spondylolisthesis</a:t>
            </a:r>
            <a:r>
              <a:rPr lang="en-AU" dirty="0"/>
              <a:t>, </a:t>
            </a:r>
            <a:r>
              <a:rPr lang="en-AU" dirty="0" err="1"/>
              <a:t>lumbar_lordosis_angle</a:t>
            </a:r>
            <a:r>
              <a:rPr lang="en-AU" dirty="0"/>
              <a:t>, </a:t>
            </a:r>
            <a:r>
              <a:rPr lang="en-AU" dirty="0" err="1"/>
              <a:t>Pelvic_incidence</a:t>
            </a:r>
            <a:r>
              <a:rPr lang="en-AU" dirty="0"/>
              <a:t>, </a:t>
            </a:r>
            <a:r>
              <a:rPr lang="en-AU" dirty="0" err="1"/>
              <a:t>sarcal_slope</a:t>
            </a:r>
            <a:r>
              <a:rPr lang="en-AU" dirty="0"/>
              <a:t>. It derives that these correlated are responsible for Abnormal Spine. </a:t>
            </a:r>
          </a:p>
          <a:p>
            <a:endParaRPr lang="en-AU" dirty="0"/>
          </a:p>
        </p:txBody>
      </p:sp>
      <p:sp>
        <p:nvSpPr>
          <p:cNvPr id="4" name="Slide Number Placeholder 3"/>
          <p:cNvSpPr>
            <a:spLocks noGrp="1"/>
          </p:cNvSpPr>
          <p:nvPr>
            <p:ph type="sldNum" sz="quarter" idx="10"/>
          </p:nvPr>
        </p:nvSpPr>
        <p:spPr/>
        <p:txBody>
          <a:bodyPr/>
          <a:lstStyle/>
          <a:p>
            <a:fld id="{84CABF4E-4A1A-436C-BA9C-CDAF768D8206}" type="slidenum">
              <a:rPr lang="en-AU" smtClean="0"/>
              <a:t>11</a:t>
            </a:fld>
            <a:endParaRPr lang="en-AU"/>
          </a:p>
        </p:txBody>
      </p:sp>
    </p:spTree>
    <p:extLst>
      <p:ext uri="{BB962C8B-B14F-4D97-AF65-F5344CB8AC3E}">
        <p14:creationId xmlns:p14="http://schemas.microsoft.com/office/powerpoint/2010/main" val="67440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From the above plot, it can be clearly seen that </a:t>
            </a:r>
            <a:r>
              <a:rPr lang="en-AU" dirty="0" err="1"/>
              <a:t>lumbar_lordosis_angle</a:t>
            </a:r>
            <a:r>
              <a:rPr lang="en-AU" dirty="0"/>
              <a:t> and </a:t>
            </a:r>
            <a:r>
              <a:rPr lang="en-AU" dirty="0" err="1"/>
              <a:t>Pelvic_incidence</a:t>
            </a:r>
            <a:r>
              <a:rPr lang="en-AU" dirty="0"/>
              <a:t> has positive </a:t>
            </a:r>
            <a:r>
              <a:rPr lang="en-AU" dirty="0" err="1"/>
              <a:t>corelation</a:t>
            </a:r>
            <a:r>
              <a:rPr lang="en-AU" dirty="0"/>
              <a:t> with </a:t>
            </a:r>
            <a:r>
              <a:rPr lang="en-AU" dirty="0" err="1"/>
              <a:t>Pelvic_incedence</a:t>
            </a:r>
            <a:r>
              <a:rPr lang="en-AU" dirty="0"/>
              <a:t>, </a:t>
            </a:r>
            <a:r>
              <a:rPr lang="en-AU" dirty="0" err="1"/>
              <a:t>Pelvic_tilt,and</a:t>
            </a:r>
            <a:r>
              <a:rPr lang="en-AU" dirty="0"/>
              <a:t> </a:t>
            </a:r>
            <a:r>
              <a:rPr lang="en-AU" dirty="0" err="1"/>
              <a:t>sarcal_slope.On</a:t>
            </a:r>
            <a:r>
              <a:rPr lang="en-AU" dirty="0"/>
              <a:t> the flipside, </a:t>
            </a:r>
            <a:r>
              <a:rPr lang="en-AU" dirty="0" err="1"/>
              <a:t>Pelvic_radius</a:t>
            </a:r>
            <a:r>
              <a:rPr lang="en-AU" dirty="0"/>
              <a:t> has negative correlation with </a:t>
            </a:r>
            <a:r>
              <a:rPr lang="en-AU" dirty="0" err="1"/>
              <a:t>lumbar_lordosis_angle</a:t>
            </a:r>
            <a:r>
              <a:rPr lang="en-AU" dirty="0"/>
              <a:t>, </a:t>
            </a:r>
            <a:r>
              <a:rPr lang="en-AU" dirty="0" err="1"/>
              <a:t>Pelvic_incidence,sarcal_slope</a:t>
            </a:r>
            <a:r>
              <a:rPr lang="en-AU" dirty="0"/>
              <a:t> and </a:t>
            </a:r>
            <a:r>
              <a:rPr lang="en-AU" dirty="0" err="1"/>
              <a:t>Pelvic_tilt.It</a:t>
            </a:r>
            <a:r>
              <a:rPr lang="en-AU" dirty="0"/>
              <a:t> implies that these correlated features are liable for normal Spine.</a:t>
            </a:r>
          </a:p>
        </p:txBody>
      </p:sp>
      <p:sp>
        <p:nvSpPr>
          <p:cNvPr id="4" name="Slide Number Placeholder 3"/>
          <p:cNvSpPr>
            <a:spLocks noGrp="1"/>
          </p:cNvSpPr>
          <p:nvPr>
            <p:ph type="sldNum" sz="quarter" idx="10"/>
          </p:nvPr>
        </p:nvSpPr>
        <p:spPr/>
        <p:txBody>
          <a:bodyPr/>
          <a:lstStyle/>
          <a:p>
            <a:fld id="{84CABF4E-4A1A-436C-BA9C-CDAF768D8206}" type="slidenum">
              <a:rPr lang="en-AU" smtClean="0"/>
              <a:t>12</a:t>
            </a:fld>
            <a:endParaRPr lang="en-AU"/>
          </a:p>
        </p:txBody>
      </p:sp>
    </p:spTree>
    <p:extLst>
      <p:ext uri="{BB962C8B-B14F-4D97-AF65-F5344CB8AC3E}">
        <p14:creationId xmlns:p14="http://schemas.microsoft.com/office/powerpoint/2010/main" val="2558406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table depicts that decision tree model provides higher rate of accuracy as compare to other prediction models.  Also, the results  of random forest model is quite good and acceptable. On the other hand, F measure plays vital role determining the accuracy of model. It lies between 0 to 1. 0 mean not accurate and 1 indicates perfect model.</a:t>
            </a:r>
          </a:p>
        </p:txBody>
      </p:sp>
      <p:sp>
        <p:nvSpPr>
          <p:cNvPr id="4" name="Slide Number Placeholder 3"/>
          <p:cNvSpPr>
            <a:spLocks noGrp="1"/>
          </p:cNvSpPr>
          <p:nvPr>
            <p:ph type="sldNum" sz="quarter" idx="10"/>
          </p:nvPr>
        </p:nvSpPr>
        <p:spPr/>
        <p:txBody>
          <a:bodyPr/>
          <a:lstStyle/>
          <a:p>
            <a:fld id="{84CABF4E-4A1A-436C-BA9C-CDAF768D8206}" type="slidenum">
              <a:rPr lang="en-AU" smtClean="0"/>
              <a:t>13</a:t>
            </a:fld>
            <a:endParaRPr lang="en-AU"/>
          </a:p>
        </p:txBody>
      </p:sp>
    </p:spTree>
    <p:extLst>
      <p:ext uri="{BB962C8B-B14F-4D97-AF65-F5344CB8AC3E}">
        <p14:creationId xmlns:p14="http://schemas.microsoft.com/office/powerpoint/2010/main" val="1400471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Top five features responsible for discriminating Abnormal vs Normal Spine.</a:t>
            </a:r>
          </a:p>
          <a:p>
            <a:endParaRPr lang="en-AU" dirty="0"/>
          </a:p>
        </p:txBody>
      </p:sp>
      <p:sp>
        <p:nvSpPr>
          <p:cNvPr id="4" name="Slide Number Placeholder 3"/>
          <p:cNvSpPr>
            <a:spLocks noGrp="1"/>
          </p:cNvSpPr>
          <p:nvPr>
            <p:ph type="sldNum" sz="quarter" idx="10"/>
          </p:nvPr>
        </p:nvSpPr>
        <p:spPr/>
        <p:txBody>
          <a:bodyPr/>
          <a:lstStyle/>
          <a:p>
            <a:fld id="{84CABF4E-4A1A-436C-BA9C-CDAF768D8206}" type="slidenum">
              <a:rPr lang="en-AU" smtClean="0"/>
              <a:t>15</a:t>
            </a:fld>
            <a:endParaRPr lang="en-AU"/>
          </a:p>
        </p:txBody>
      </p:sp>
    </p:spTree>
    <p:extLst>
      <p:ext uri="{BB962C8B-B14F-4D97-AF65-F5344CB8AC3E}">
        <p14:creationId xmlns:p14="http://schemas.microsoft.com/office/powerpoint/2010/main" val="95726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10/20/2017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704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10/20/2017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43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10/20/2017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82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10/20/2017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147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10/20/2017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29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10/20/2017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0751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10/20/2017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436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10/20/2017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173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10/20/2017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828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10/20/2017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18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10/20/2017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225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10/20/2017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09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10/20/2017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2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10/20/2017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94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10/20/2017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745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10/20/2017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28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10/20/2017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26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10/20/2017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49852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lower back pain">
            <a:extLst>
              <a:ext uri="{FF2B5EF4-FFF2-40B4-BE49-F238E27FC236}">
                <a16:creationId xmlns:a16="http://schemas.microsoft.com/office/drawing/2014/main" id="{64C4D42A-05D1-441E-BCAD-8F7DEACD3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776" y="1113063"/>
            <a:ext cx="4834212" cy="462875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C46013-D621-4856-96F9-1F0A44726C46}"/>
              </a:ext>
            </a:extLst>
          </p:cNvPr>
          <p:cNvSpPr>
            <a:spLocks noGrp="1"/>
          </p:cNvSpPr>
          <p:nvPr>
            <p:ph type="ctrTitle"/>
          </p:nvPr>
        </p:nvSpPr>
        <p:spPr>
          <a:xfrm>
            <a:off x="6744929" y="973394"/>
            <a:ext cx="4798142" cy="2402852"/>
          </a:xfrm>
        </p:spPr>
        <p:txBody>
          <a:bodyPr>
            <a:normAutofit fontScale="90000"/>
          </a:bodyPr>
          <a:lstStyle/>
          <a:p>
            <a:pPr>
              <a:lnSpc>
                <a:spcPct val="90000"/>
              </a:lnSpc>
            </a:pPr>
            <a:r>
              <a:rPr lang="en-AU" sz="4600" b="1" dirty="0"/>
              <a:t>Lower Back Pain Symptoms</a:t>
            </a:r>
            <a:r>
              <a:rPr lang="en-AU" sz="4600" dirty="0"/>
              <a:t>-</a:t>
            </a:r>
            <a:r>
              <a:rPr lang="en-AU" sz="4600" i="1" dirty="0"/>
              <a:t>A Data Analysis &amp; Research Project</a:t>
            </a:r>
            <a:endParaRPr lang="en-AU" sz="4600" dirty="0"/>
          </a:p>
        </p:txBody>
      </p:sp>
      <p:sp>
        <p:nvSpPr>
          <p:cNvPr id="3" name="Subtitle 2">
            <a:extLst>
              <a:ext uri="{FF2B5EF4-FFF2-40B4-BE49-F238E27FC236}">
                <a16:creationId xmlns:a16="http://schemas.microsoft.com/office/drawing/2014/main" id="{70AD3CE2-37D0-4A16-B4A5-C60F198556AA}"/>
              </a:ext>
            </a:extLst>
          </p:cNvPr>
          <p:cNvSpPr>
            <a:spLocks noGrp="1"/>
          </p:cNvSpPr>
          <p:nvPr>
            <p:ph type="subTitle" idx="1"/>
          </p:nvPr>
        </p:nvSpPr>
        <p:spPr>
          <a:xfrm>
            <a:off x="6744929" y="4591665"/>
            <a:ext cx="4798142" cy="1622322"/>
          </a:xfrm>
        </p:spPr>
        <p:txBody>
          <a:bodyPr>
            <a:normAutofit fontScale="85000" lnSpcReduction="20000"/>
          </a:bodyPr>
          <a:lstStyle/>
          <a:p>
            <a:r>
              <a:rPr lang="en-AU" b="1" dirty="0">
                <a:solidFill>
                  <a:schemeClr val="bg1"/>
                </a:solidFill>
              </a:rPr>
              <a:t>Supervisor: </a:t>
            </a:r>
            <a:r>
              <a:rPr lang="en-AU" b="1" cap="none" dirty="0" err="1">
                <a:solidFill>
                  <a:schemeClr val="bg1"/>
                </a:solidFill>
              </a:rPr>
              <a:t>Dr.</a:t>
            </a:r>
            <a:r>
              <a:rPr lang="en-AU" b="1" cap="none" dirty="0">
                <a:solidFill>
                  <a:schemeClr val="bg1"/>
                </a:solidFill>
              </a:rPr>
              <a:t> Guido </a:t>
            </a:r>
            <a:r>
              <a:rPr lang="en-AU" b="1" cap="none" dirty="0" err="1">
                <a:solidFill>
                  <a:schemeClr val="bg1"/>
                </a:solidFill>
              </a:rPr>
              <a:t>Zuccon</a:t>
            </a:r>
            <a:endParaRPr lang="en-AU" b="1" cap="none" dirty="0">
              <a:solidFill>
                <a:schemeClr val="bg1"/>
              </a:solidFill>
            </a:endParaRPr>
          </a:p>
          <a:p>
            <a:r>
              <a:rPr lang="en-AU" b="1" dirty="0">
                <a:solidFill>
                  <a:schemeClr val="bg1"/>
                </a:solidFill>
              </a:rPr>
              <a:t>BY:</a:t>
            </a:r>
          </a:p>
          <a:p>
            <a:r>
              <a:rPr lang="en-AU" b="1" cap="none" dirty="0">
                <a:solidFill>
                  <a:schemeClr val="bg1"/>
                </a:solidFill>
              </a:rPr>
              <a:t>Davinder Kaur</a:t>
            </a:r>
          </a:p>
          <a:p>
            <a:r>
              <a:rPr lang="en-AU" b="1" cap="none" dirty="0">
                <a:solidFill>
                  <a:schemeClr val="bg1"/>
                </a:solidFill>
              </a:rPr>
              <a:t>n9617761</a:t>
            </a:r>
          </a:p>
          <a:p>
            <a:r>
              <a:rPr lang="en-AU" b="1" cap="none" dirty="0">
                <a:solidFill>
                  <a:schemeClr val="bg1"/>
                </a:solidFill>
              </a:rPr>
              <a:t>ifn701</a:t>
            </a:r>
          </a:p>
          <a:p>
            <a:endParaRPr lang="en-AU" dirty="0"/>
          </a:p>
        </p:txBody>
      </p:sp>
    </p:spTree>
    <p:extLst>
      <p:ext uri="{BB962C8B-B14F-4D97-AF65-F5344CB8AC3E}">
        <p14:creationId xmlns:p14="http://schemas.microsoft.com/office/powerpoint/2010/main" val="360377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7" name="Content Placeholder 3" descr="A screenshot of a cell phone&#10;&#10;Description generated with very high confidence">
            <a:extLst>
              <a:ext uri="{FF2B5EF4-FFF2-40B4-BE49-F238E27FC236}">
                <a16:creationId xmlns:a16="http://schemas.microsoft.com/office/drawing/2014/main" id="{B23424F8-0388-4219-984A-8B90D4EFEE4F}"/>
              </a:ext>
            </a:extLst>
          </p:cNvPr>
          <p:cNvPicPr>
            <a:picLocks noChangeAspect="1"/>
          </p:cNvPicPr>
          <p:nvPr/>
        </p:nvPicPr>
        <p:blipFill>
          <a:blip r:embed="rId4"/>
          <a:stretch>
            <a:fillRect/>
          </a:stretch>
        </p:blipFill>
        <p:spPr>
          <a:xfrm>
            <a:off x="5194607" y="1517042"/>
            <a:ext cx="6391533" cy="3823915"/>
          </a:xfrm>
          <a:prstGeom prst="rect">
            <a:avLst/>
          </a:prstGeom>
        </p:spPr>
      </p:pic>
      <p:sp>
        <p:nvSpPr>
          <p:cNvPr id="24" name="Rectangle 23">
            <a:extLst>
              <a:ext uri="{FF2B5EF4-FFF2-40B4-BE49-F238E27FC236}">
                <a16:creationId xmlns:a16="http://schemas.microsoft.com/office/drawing/2014/main" id="{5014FF2D-4863-43AA-82A7-958E9F7439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7EA364-2786-4057-8FFE-665C5BEDB632}"/>
              </a:ext>
            </a:extLst>
          </p:cNvPr>
          <p:cNvSpPr>
            <a:spLocks noGrp="1"/>
          </p:cNvSpPr>
          <p:nvPr>
            <p:ph type="title"/>
          </p:nvPr>
        </p:nvSpPr>
        <p:spPr>
          <a:xfrm>
            <a:off x="1154955" y="973668"/>
            <a:ext cx="3133726" cy="1020232"/>
          </a:xfrm>
        </p:spPr>
        <p:txBody>
          <a:bodyPr>
            <a:normAutofit/>
          </a:bodyPr>
          <a:lstStyle/>
          <a:p>
            <a:pPr>
              <a:lnSpc>
                <a:spcPct val="90000"/>
              </a:lnSpc>
            </a:pPr>
            <a:r>
              <a:rPr lang="en-AU" sz="2500" dirty="0"/>
              <a:t>My findings/ outcomes:</a:t>
            </a:r>
          </a:p>
        </p:txBody>
      </p:sp>
      <p:sp>
        <p:nvSpPr>
          <p:cNvPr id="9" name="Content Placeholder 8"/>
          <p:cNvSpPr>
            <a:spLocks noGrp="1"/>
          </p:cNvSpPr>
          <p:nvPr>
            <p:ph idx="1"/>
          </p:nvPr>
        </p:nvSpPr>
        <p:spPr>
          <a:xfrm>
            <a:off x="872197" y="2120900"/>
            <a:ext cx="3416484" cy="3898900"/>
          </a:xfrm>
        </p:spPr>
        <p:txBody>
          <a:bodyPr>
            <a:normAutofit/>
          </a:bodyPr>
          <a:lstStyle/>
          <a:p>
            <a:r>
              <a:rPr lang="en-AU" dirty="0">
                <a:solidFill>
                  <a:schemeClr val="bg1"/>
                </a:solidFill>
              </a:rPr>
              <a:t>Degree spondylolisthesis is an important feature in the dataset</a:t>
            </a:r>
          </a:p>
          <a:p>
            <a:r>
              <a:rPr lang="en-AU" dirty="0">
                <a:solidFill>
                  <a:schemeClr val="bg1"/>
                </a:solidFill>
              </a:rPr>
              <a:t>Thoracic slope, Cervical tilt, Sacrum angle, Scoliosis slope, Pelvic slope, and Direct tilt does not really helps to differentiating between normal/abnormal Spine.</a:t>
            </a:r>
          </a:p>
          <a:p>
            <a:endParaRPr lang="en-US" dirty="0">
              <a:solidFill>
                <a:schemeClr val="bg1"/>
              </a:solidFill>
            </a:endParaRPr>
          </a:p>
        </p:txBody>
      </p:sp>
    </p:spTree>
    <p:extLst>
      <p:ext uri="{BB962C8B-B14F-4D97-AF65-F5344CB8AC3E}">
        <p14:creationId xmlns:p14="http://schemas.microsoft.com/office/powerpoint/2010/main" val="401623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5014FF2D-4863-43AA-82A7-958E9F7439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734DDF7-9D79-4263-812B-A7A4320706AD}"/>
              </a:ext>
            </a:extLst>
          </p:cNvPr>
          <p:cNvSpPr>
            <a:spLocks noGrp="1"/>
          </p:cNvSpPr>
          <p:nvPr>
            <p:ph type="title"/>
          </p:nvPr>
        </p:nvSpPr>
        <p:spPr>
          <a:xfrm>
            <a:off x="1154955" y="973668"/>
            <a:ext cx="3133726" cy="1020232"/>
          </a:xfrm>
        </p:spPr>
        <p:txBody>
          <a:bodyPr>
            <a:normAutofit fontScale="90000"/>
          </a:bodyPr>
          <a:lstStyle/>
          <a:p>
            <a:r>
              <a:rPr lang="en-AU" dirty="0"/>
              <a:t>My findings/ outcomes:</a:t>
            </a:r>
          </a:p>
        </p:txBody>
      </p:sp>
      <p:sp>
        <p:nvSpPr>
          <p:cNvPr id="9" name="Content Placeholder 8"/>
          <p:cNvSpPr>
            <a:spLocks noGrp="1"/>
          </p:cNvSpPr>
          <p:nvPr>
            <p:ph idx="1"/>
          </p:nvPr>
        </p:nvSpPr>
        <p:spPr>
          <a:xfrm>
            <a:off x="1154955" y="2423886"/>
            <a:ext cx="3133726" cy="3595914"/>
          </a:xfrm>
        </p:spPr>
        <p:txBody>
          <a:bodyPr>
            <a:normAutofit/>
          </a:bodyPr>
          <a:lstStyle/>
          <a:p>
            <a:r>
              <a:rPr lang="en-AU" dirty="0">
                <a:solidFill>
                  <a:schemeClr val="bg1"/>
                </a:solidFill>
              </a:rPr>
              <a:t>Correlation in features W.R.T. Abnormal Spine</a:t>
            </a:r>
          </a:p>
          <a:p>
            <a:r>
              <a:rPr lang="en-AU" dirty="0">
                <a:solidFill>
                  <a:schemeClr val="bg1"/>
                </a:solidFill>
              </a:rPr>
              <a:t>strong positive correlation between Degree spondylolisthesis,  lumbar lordosis angle, Pelvic incidence, sacral slope.</a:t>
            </a:r>
          </a:p>
          <a:p>
            <a:endParaRPr lang="en-US" dirty="0">
              <a:solidFill>
                <a:schemeClr val="bg1"/>
              </a:solidFill>
            </a:endParaRPr>
          </a:p>
        </p:txBody>
      </p:sp>
      <p:pic>
        <p:nvPicPr>
          <p:cNvPr id="4" name="Picture 3">
            <a:extLst>
              <a:ext uri="{FF2B5EF4-FFF2-40B4-BE49-F238E27FC236}">
                <a16:creationId xmlns:a16="http://schemas.microsoft.com/office/drawing/2014/main" id="{61E59FB0-A08C-46C6-ABC0-B4F236B0BE12}"/>
              </a:ext>
            </a:extLst>
          </p:cNvPr>
          <p:cNvPicPr>
            <a:picLocks noChangeAspect="1"/>
          </p:cNvPicPr>
          <p:nvPr/>
        </p:nvPicPr>
        <p:blipFill>
          <a:blip r:embed="rId4"/>
          <a:stretch>
            <a:fillRect/>
          </a:stretch>
        </p:blipFill>
        <p:spPr>
          <a:xfrm>
            <a:off x="4961888" y="791073"/>
            <a:ext cx="6781800" cy="5324475"/>
          </a:xfrm>
          <a:prstGeom prst="rect">
            <a:avLst/>
          </a:prstGeom>
        </p:spPr>
      </p:pic>
    </p:spTree>
    <p:extLst>
      <p:ext uri="{BB962C8B-B14F-4D97-AF65-F5344CB8AC3E}">
        <p14:creationId xmlns:p14="http://schemas.microsoft.com/office/powerpoint/2010/main" val="25283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7" name="Content Placeholder 3" descr="A close up of text on a white background&#10;&#10;Description generated with high confidence">
            <a:extLst>
              <a:ext uri="{FF2B5EF4-FFF2-40B4-BE49-F238E27FC236}">
                <a16:creationId xmlns:a16="http://schemas.microsoft.com/office/drawing/2014/main" id="{40578F44-41B6-44A7-B0AE-9600EFC71324}"/>
              </a:ext>
            </a:extLst>
          </p:cNvPr>
          <p:cNvPicPr>
            <a:picLocks noChangeAspect="1"/>
          </p:cNvPicPr>
          <p:nvPr/>
        </p:nvPicPr>
        <p:blipFill>
          <a:blip r:embed="rId4"/>
          <a:stretch>
            <a:fillRect/>
          </a:stretch>
        </p:blipFill>
        <p:spPr>
          <a:xfrm>
            <a:off x="5194607" y="952281"/>
            <a:ext cx="6391533" cy="4953437"/>
          </a:xfrm>
          <a:prstGeom prst="rect">
            <a:avLst/>
          </a:prstGeom>
        </p:spPr>
      </p:pic>
      <p:sp>
        <p:nvSpPr>
          <p:cNvPr id="24" name="Rectangle 23">
            <a:extLst>
              <a:ext uri="{FF2B5EF4-FFF2-40B4-BE49-F238E27FC236}">
                <a16:creationId xmlns:a16="http://schemas.microsoft.com/office/drawing/2014/main" id="{5014FF2D-4863-43AA-82A7-958E9F7439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143036-95E2-4B9E-B723-F372960B9CC2}"/>
              </a:ext>
            </a:extLst>
          </p:cNvPr>
          <p:cNvSpPr>
            <a:spLocks noGrp="1"/>
          </p:cNvSpPr>
          <p:nvPr>
            <p:ph type="title"/>
          </p:nvPr>
        </p:nvSpPr>
        <p:spPr>
          <a:xfrm>
            <a:off x="1154955" y="973668"/>
            <a:ext cx="3133726" cy="1020232"/>
          </a:xfrm>
        </p:spPr>
        <p:txBody>
          <a:bodyPr>
            <a:normAutofit fontScale="90000"/>
          </a:bodyPr>
          <a:lstStyle/>
          <a:p>
            <a:r>
              <a:rPr lang="en-AU" dirty="0"/>
              <a:t>My findings/ outcomes:</a:t>
            </a:r>
          </a:p>
        </p:txBody>
      </p:sp>
      <p:sp>
        <p:nvSpPr>
          <p:cNvPr id="9" name="Content Placeholder 8"/>
          <p:cNvSpPr>
            <a:spLocks noGrp="1"/>
          </p:cNvSpPr>
          <p:nvPr>
            <p:ph idx="1"/>
          </p:nvPr>
        </p:nvSpPr>
        <p:spPr>
          <a:xfrm>
            <a:off x="1154955" y="2481942"/>
            <a:ext cx="3133726" cy="3537857"/>
          </a:xfrm>
        </p:spPr>
        <p:txBody>
          <a:bodyPr>
            <a:normAutofit/>
          </a:bodyPr>
          <a:lstStyle/>
          <a:p>
            <a:r>
              <a:rPr lang="en-AU" dirty="0">
                <a:solidFill>
                  <a:schemeClr val="bg1"/>
                </a:solidFill>
              </a:rPr>
              <a:t>Correlation in features W.R.T. Normal Spine</a:t>
            </a:r>
          </a:p>
          <a:p>
            <a:r>
              <a:rPr lang="en-AU" dirty="0">
                <a:solidFill>
                  <a:schemeClr val="bg1"/>
                </a:solidFill>
              </a:rPr>
              <a:t>Lumbar lordosis angle and Pelvic incidence has positive correlation with Pelvic incidence, Pelvic tilt, and sacral slope</a:t>
            </a:r>
          </a:p>
        </p:txBody>
      </p:sp>
    </p:spTree>
    <p:extLst>
      <p:ext uri="{BB962C8B-B14F-4D97-AF65-F5344CB8AC3E}">
        <p14:creationId xmlns:p14="http://schemas.microsoft.com/office/powerpoint/2010/main" val="375089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6403-B19A-4E15-AAC6-0A012ADA2FC2}"/>
              </a:ext>
            </a:extLst>
          </p:cNvPr>
          <p:cNvSpPr>
            <a:spLocks noGrp="1"/>
          </p:cNvSpPr>
          <p:nvPr>
            <p:ph type="title"/>
          </p:nvPr>
        </p:nvSpPr>
        <p:spPr/>
        <p:txBody>
          <a:bodyPr/>
          <a:lstStyle/>
          <a:p>
            <a:r>
              <a:rPr lang="en-AU" dirty="0"/>
              <a:t>Comparison of Prediction model:</a:t>
            </a:r>
          </a:p>
        </p:txBody>
      </p:sp>
      <p:graphicFrame>
        <p:nvGraphicFramePr>
          <p:cNvPr id="4" name="Content Placeholder 3">
            <a:extLst>
              <a:ext uri="{FF2B5EF4-FFF2-40B4-BE49-F238E27FC236}">
                <a16:creationId xmlns:a16="http://schemas.microsoft.com/office/drawing/2014/main" id="{4F4BA38A-23C9-457B-BB04-5B9962DF04E4}"/>
              </a:ext>
            </a:extLst>
          </p:cNvPr>
          <p:cNvGraphicFramePr>
            <a:graphicFrameLocks noGrp="1"/>
          </p:cNvGraphicFramePr>
          <p:nvPr>
            <p:ph idx="1"/>
            <p:extLst>
              <p:ext uri="{D42A27DB-BD31-4B8C-83A1-F6EECF244321}">
                <p14:modId xmlns:p14="http://schemas.microsoft.com/office/powerpoint/2010/main" val="96750933"/>
              </p:ext>
            </p:extLst>
          </p:nvPr>
        </p:nvGraphicFramePr>
        <p:xfrm>
          <a:off x="1631852" y="2912012"/>
          <a:ext cx="8165291" cy="2922730"/>
        </p:xfrm>
        <a:graphic>
          <a:graphicData uri="http://schemas.openxmlformats.org/drawingml/2006/table">
            <a:tbl>
              <a:tblPr firstRow="1" firstCol="1" bandRow="1">
                <a:tableStyleId>{5C22544A-7EE6-4342-B048-85BDC9FD1C3A}</a:tableStyleId>
              </a:tblPr>
              <a:tblGrid>
                <a:gridCol w="2721462">
                  <a:extLst>
                    <a:ext uri="{9D8B030D-6E8A-4147-A177-3AD203B41FA5}">
                      <a16:colId xmlns:a16="http://schemas.microsoft.com/office/drawing/2014/main" val="1796747765"/>
                    </a:ext>
                  </a:extLst>
                </a:gridCol>
                <a:gridCol w="2721462">
                  <a:extLst>
                    <a:ext uri="{9D8B030D-6E8A-4147-A177-3AD203B41FA5}">
                      <a16:colId xmlns:a16="http://schemas.microsoft.com/office/drawing/2014/main" val="2474335423"/>
                    </a:ext>
                  </a:extLst>
                </a:gridCol>
                <a:gridCol w="2722367">
                  <a:extLst>
                    <a:ext uri="{9D8B030D-6E8A-4147-A177-3AD203B41FA5}">
                      <a16:colId xmlns:a16="http://schemas.microsoft.com/office/drawing/2014/main" val="752081743"/>
                    </a:ext>
                  </a:extLst>
                </a:gridCol>
              </a:tblGrid>
              <a:tr h="544639">
                <a:tc>
                  <a:txBody>
                    <a:bodyPr/>
                    <a:lstStyle/>
                    <a:p>
                      <a:pPr>
                        <a:spcAft>
                          <a:spcPts val="0"/>
                        </a:spcAft>
                      </a:pPr>
                      <a:r>
                        <a:rPr lang="en-IN" sz="2000">
                          <a:solidFill>
                            <a:schemeClr val="tx1">
                              <a:lumMod val="95000"/>
                              <a:lumOff val="5000"/>
                            </a:schemeClr>
                          </a:solidFill>
                          <a:effectLst/>
                        </a:rPr>
                        <a:t>Prediction Model</a:t>
                      </a:r>
                      <a:endParaRPr lang="en-AU" sz="2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a:solidFill>
                            <a:schemeClr val="tx1">
                              <a:lumMod val="95000"/>
                              <a:lumOff val="5000"/>
                            </a:schemeClr>
                          </a:solidFill>
                          <a:effectLst/>
                        </a:rPr>
                        <a:t>Accuracy</a:t>
                      </a:r>
                      <a:endParaRPr lang="en-AU" sz="2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dirty="0">
                          <a:solidFill>
                            <a:schemeClr val="tx1">
                              <a:lumMod val="95000"/>
                              <a:lumOff val="5000"/>
                            </a:schemeClr>
                          </a:solidFill>
                          <a:effectLst/>
                        </a:rPr>
                        <a:t>F measure</a:t>
                      </a:r>
                      <a:endParaRPr lang="en-AU"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6161762"/>
                  </a:ext>
                </a:extLst>
              </a:tr>
              <a:tr h="553149">
                <a:tc>
                  <a:txBody>
                    <a:bodyPr/>
                    <a:lstStyle/>
                    <a:p>
                      <a:pPr>
                        <a:spcAft>
                          <a:spcPts val="0"/>
                        </a:spcAft>
                      </a:pPr>
                      <a:r>
                        <a:rPr lang="en-IN" sz="2000">
                          <a:effectLst/>
                        </a:rPr>
                        <a:t>Decision Tree</a:t>
                      </a:r>
                      <a:endParaRPr lang="en-AU"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effectLst/>
                        </a:rPr>
                        <a:t>87.36 %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AU" sz="2000" dirty="0">
                          <a:effectLst/>
                        </a:rPr>
                        <a:t>0.912</a:t>
                      </a:r>
                      <a:endParaRPr lang="en-AU" sz="20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6968500"/>
                  </a:ext>
                </a:extLst>
              </a:tr>
              <a:tr h="544639">
                <a:tc>
                  <a:txBody>
                    <a:bodyPr/>
                    <a:lstStyle/>
                    <a:p>
                      <a:pPr>
                        <a:spcAft>
                          <a:spcPts val="0"/>
                        </a:spcAft>
                      </a:pPr>
                      <a:r>
                        <a:rPr lang="en-IN" sz="2000">
                          <a:effectLst/>
                        </a:rPr>
                        <a:t>Naïve Bayes</a:t>
                      </a:r>
                      <a:endParaRPr lang="en-AU"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a:effectLst/>
                        </a:rPr>
                        <a:t>74.19%</a:t>
                      </a:r>
                      <a:endParaRPr lang="en-AU"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a:effectLst/>
                        </a:rPr>
                        <a:t>0.787</a:t>
                      </a:r>
                      <a:endParaRPr lang="en-AU"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3165327"/>
                  </a:ext>
                </a:extLst>
              </a:tr>
              <a:tr h="735664">
                <a:tc>
                  <a:txBody>
                    <a:bodyPr/>
                    <a:lstStyle/>
                    <a:p>
                      <a:pPr>
                        <a:spcAft>
                          <a:spcPts val="0"/>
                        </a:spcAft>
                      </a:pPr>
                      <a:r>
                        <a:rPr lang="en-IN" sz="2000">
                          <a:effectLst/>
                        </a:rPr>
                        <a:t>Support Vector machine</a:t>
                      </a:r>
                      <a:endParaRPr lang="en-AU"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dirty="0">
                          <a:effectLst/>
                        </a:rPr>
                        <a:t>74.71%</a:t>
                      </a:r>
                      <a:endParaRPr lang="en-A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dirty="0">
                          <a:effectLst/>
                        </a:rPr>
                        <a:t>0.910</a:t>
                      </a:r>
                      <a:endParaRPr lang="en-A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0128232"/>
                  </a:ext>
                </a:extLst>
              </a:tr>
              <a:tr h="544639">
                <a:tc>
                  <a:txBody>
                    <a:bodyPr/>
                    <a:lstStyle/>
                    <a:p>
                      <a:pPr>
                        <a:spcAft>
                          <a:spcPts val="0"/>
                        </a:spcAft>
                      </a:pPr>
                      <a:r>
                        <a:rPr lang="en-IN" sz="2000">
                          <a:effectLst/>
                        </a:rPr>
                        <a:t>Random forest</a:t>
                      </a:r>
                      <a:endParaRPr lang="en-AU"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dirty="0">
                          <a:effectLst/>
                        </a:rPr>
                        <a:t>79.31%</a:t>
                      </a:r>
                      <a:endParaRPr lang="en-A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2000" dirty="0">
                          <a:effectLst/>
                        </a:rPr>
                        <a:t>0.839</a:t>
                      </a:r>
                      <a:endParaRPr lang="en-A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4282703"/>
                  </a:ext>
                </a:extLst>
              </a:tr>
            </a:tbl>
          </a:graphicData>
        </a:graphic>
      </p:graphicFrame>
      <p:sp>
        <p:nvSpPr>
          <p:cNvPr id="5" name="Rectangle 1">
            <a:extLst>
              <a:ext uri="{FF2B5EF4-FFF2-40B4-BE49-F238E27FC236}">
                <a16:creationId xmlns:a16="http://schemas.microsoft.com/office/drawing/2014/main" id="{C0E06876-1236-4B80-A935-00763F725914}"/>
              </a:ext>
            </a:extLst>
          </p:cNvPr>
          <p:cNvSpPr>
            <a:spLocks noChangeArrowheads="1"/>
          </p:cNvSpPr>
          <p:nvPr/>
        </p:nvSpPr>
        <p:spPr bwMode="auto">
          <a:xfrm>
            <a:off x="-2218934" y="0"/>
            <a:ext cx="173883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3435974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E027-7CB5-4B90-94F6-9CD20B937824}"/>
              </a:ext>
            </a:extLst>
          </p:cNvPr>
          <p:cNvSpPr>
            <a:spLocks noGrp="1"/>
          </p:cNvSpPr>
          <p:nvPr>
            <p:ph type="title"/>
          </p:nvPr>
        </p:nvSpPr>
        <p:spPr/>
        <p:txBody>
          <a:bodyPr/>
          <a:lstStyle/>
          <a:p>
            <a:r>
              <a:rPr lang="en-AU" dirty="0"/>
              <a:t>Implication of finding/outcomes</a:t>
            </a:r>
          </a:p>
        </p:txBody>
      </p:sp>
      <p:sp>
        <p:nvSpPr>
          <p:cNvPr id="3" name="Content Placeholder 2">
            <a:extLst>
              <a:ext uri="{FF2B5EF4-FFF2-40B4-BE49-F238E27FC236}">
                <a16:creationId xmlns:a16="http://schemas.microsoft.com/office/drawing/2014/main" id="{5730C2A5-F0C2-4059-8532-ED33E24328E1}"/>
              </a:ext>
            </a:extLst>
          </p:cNvPr>
          <p:cNvSpPr>
            <a:spLocks noGrp="1"/>
          </p:cNvSpPr>
          <p:nvPr>
            <p:ph idx="1"/>
          </p:nvPr>
        </p:nvSpPr>
        <p:spPr/>
        <p:txBody>
          <a:bodyPr/>
          <a:lstStyle/>
          <a:p>
            <a:r>
              <a:rPr lang="en-AU" dirty="0"/>
              <a:t>Helps the medical professionals to cure the correlated symptoms of back pain.</a:t>
            </a:r>
          </a:p>
          <a:p>
            <a:r>
              <a:rPr lang="en-AU" dirty="0"/>
              <a:t>Provides deeper insights features that cause lower back pain.</a:t>
            </a:r>
          </a:p>
          <a:p>
            <a:r>
              <a:rPr lang="en-AU" dirty="0"/>
              <a:t>Conversely, aids the rheumatologists (who treat of rheumatic diseases)to treat the disorders of the nerves and musculoskeletal system.</a:t>
            </a:r>
          </a:p>
          <a:p>
            <a:r>
              <a:rPr lang="en-AU" dirty="0"/>
              <a:t>Based on the dataset, it points out that which specific features are responsible for Abnormal/Normal Spine.</a:t>
            </a:r>
          </a:p>
          <a:p>
            <a:r>
              <a:rPr lang="en-AU" dirty="0"/>
              <a:t>Prediction models assist in classification of abnormal and normal Spine</a:t>
            </a:r>
          </a:p>
          <a:p>
            <a:pPr marL="0" indent="0">
              <a:buNone/>
            </a:pPr>
            <a:endParaRPr lang="en-AU" dirty="0"/>
          </a:p>
        </p:txBody>
      </p:sp>
    </p:spTree>
    <p:extLst>
      <p:ext uri="{BB962C8B-B14F-4D97-AF65-F5344CB8AC3E}">
        <p14:creationId xmlns:p14="http://schemas.microsoft.com/office/powerpoint/2010/main" val="24479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ED9E2ADE-2C74-4E7D-8701-6AE23ABD4DDF}"/>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7" name="Content Placeholder 3">
            <a:extLst>
              <a:ext uri="{FF2B5EF4-FFF2-40B4-BE49-F238E27FC236}">
                <a16:creationId xmlns:a16="http://schemas.microsoft.com/office/drawing/2014/main" id="{FB0505A1-B9DF-465D-BE2C-06B67808ACCA}"/>
              </a:ext>
            </a:extLst>
          </p:cNvPr>
          <p:cNvPicPr>
            <a:picLocks noChangeAspect="1"/>
          </p:cNvPicPr>
          <p:nvPr/>
        </p:nvPicPr>
        <p:blipFill>
          <a:blip r:embed="rId4"/>
          <a:stretch>
            <a:fillRect/>
          </a:stretch>
        </p:blipFill>
        <p:spPr>
          <a:xfrm>
            <a:off x="5194607" y="1247889"/>
            <a:ext cx="6391533" cy="4362221"/>
          </a:xfrm>
          <a:prstGeom prst="rect">
            <a:avLst/>
          </a:prstGeom>
        </p:spPr>
      </p:pic>
      <p:sp>
        <p:nvSpPr>
          <p:cNvPr id="24" name="Rectangle 23">
            <a:extLst>
              <a:ext uri="{FF2B5EF4-FFF2-40B4-BE49-F238E27FC236}">
                <a16:creationId xmlns:a16="http://schemas.microsoft.com/office/drawing/2014/main" id="{5014FF2D-4863-43AA-82A7-958E9F7439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2D5FA6-9069-4BFD-A085-B3C2AF550204}"/>
              </a:ext>
            </a:extLst>
          </p:cNvPr>
          <p:cNvSpPr>
            <a:spLocks noGrp="1"/>
          </p:cNvSpPr>
          <p:nvPr>
            <p:ph type="title"/>
          </p:nvPr>
        </p:nvSpPr>
        <p:spPr>
          <a:xfrm>
            <a:off x="1154955" y="973668"/>
            <a:ext cx="3133726" cy="1020232"/>
          </a:xfrm>
        </p:spPr>
        <p:txBody>
          <a:bodyPr>
            <a:normAutofit/>
          </a:bodyPr>
          <a:lstStyle/>
          <a:p>
            <a:r>
              <a:rPr lang="en-AU"/>
              <a:t>Conclusion</a:t>
            </a:r>
            <a:endParaRPr lang="en-AU" dirty="0"/>
          </a:p>
        </p:txBody>
      </p:sp>
      <p:sp>
        <p:nvSpPr>
          <p:cNvPr id="25" name="Content Placeholder 8"/>
          <p:cNvSpPr>
            <a:spLocks noGrp="1"/>
          </p:cNvSpPr>
          <p:nvPr>
            <p:ph idx="1"/>
          </p:nvPr>
        </p:nvSpPr>
        <p:spPr>
          <a:xfrm>
            <a:off x="1154955" y="2236762"/>
            <a:ext cx="3133726" cy="3783037"/>
          </a:xfrm>
        </p:spPr>
        <p:txBody>
          <a:bodyPr>
            <a:normAutofit/>
          </a:bodyPr>
          <a:lstStyle/>
          <a:p>
            <a:r>
              <a:rPr lang="en-AU" dirty="0">
                <a:solidFill>
                  <a:schemeClr val="bg1"/>
                </a:solidFill>
              </a:rPr>
              <a:t>Degree spondylolisthesis is quite important</a:t>
            </a:r>
            <a:endParaRPr lang="en-US" dirty="0">
              <a:solidFill>
                <a:schemeClr val="bg1"/>
              </a:solidFill>
            </a:endParaRPr>
          </a:p>
          <a:p>
            <a:r>
              <a:rPr lang="en-US" dirty="0">
                <a:solidFill>
                  <a:schemeClr val="bg1"/>
                </a:solidFill>
              </a:rPr>
              <a:t>Decision Tree provides high accuracy compare to other models.</a:t>
            </a:r>
          </a:p>
          <a:p>
            <a:r>
              <a:rPr lang="en-US" b="1" dirty="0">
                <a:solidFill>
                  <a:schemeClr val="bg1"/>
                </a:solidFill>
              </a:rPr>
              <a:t>Limitation: </a:t>
            </a:r>
            <a:r>
              <a:rPr lang="en-US" dirty="0">
                <a:solidFill>
                  <a:schemeClr val="bg1"/>
                </a:solidFill>
              </a:rPr>
              <a:t>Dataset holds only 310 observation(Small Dataset).</a:t>
            </a:r>
          </a:p>
        </p:txBody>
      </p:sp>
    </p:spTree>
    <p:extLst>
      <p:ext uri="{BB962C8B-B14F-4D97-AF65-F5344CB8AC3E}">
        <p14:creationId xmlns:p14="http://schemas.microsoft.com/office/powerpoint/2010/main" val="273197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40C5-BB3C-4479-9CBD-03A533A2F071}"/>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7D7A6CF8-389E-4255-88A8-EE9D86F86CFB}"/>
              </a:ext>
            </a:extLst>
          </p:cNvPr>
          <p:cNvSpPr>
            <a:spLocks noGrp="1"/>
          </p:cNvSpPr>
          <p:nvPr>
            <p:ph idx="1"/>
          </p:nvPr>
        </p:nvSpPr>
        <p:spPr>
          <a:xfrm>
            <a:off x="732924" y="2631636"/>
            <a:ext cx="10760380" cy="3416300"/>
          </a:xfrm>
        </p:spPr>
        <p:txBody>
          <a:bodyPr>
            <a:normAutofit fontScale="92500" lnSpcReduction="20000"/>
          </a:bodyPr>
          <a:lstStyle/>
          <a:p>
            <a:pPr lvl="0"/>
            <a:r>
              <a:rPr lang="en-AU" dirty="0"/>
              <a:t>Lower Back Pain Symptoms Dataset (</a:t>
            </a:r>
            <a:r>
              <a:rPr lang="en-AU" dirty="0" err="1"/>
              <a:t>n.d.</a:t>
            </a:r>
            <a:r>
              <a:rPr lang="en-AU" dirty="0"/>
              <a:t>). Retrieved </a:t>
            </a:r>
            <a:r>
              <a:rPr lang="en-AU"/>
              <a:t>from https</a:t>
            </a:r>
            <a:r>
              <a:rPr lang="en-AU" dirty="0"/>
              <a:t>://www.kaggle.com/sammy123/lower-back-pain-symptoms-dataset/discussion</a:t>
            </a:r>
          </a:p>
          <a:p>
            <a:pPr lvl="0"/>
            <a:r>
              <a:rPr lang="en-AU" dirty="0" err="1"/>
              <a:t>Orita</a:t>
            </a:r>
            <a:r>
              <a:rPr lang="en-AU" dirty="0"/>
              <a:t>, S., Yamashita, T., </a:t>
            </a:r>
            <a:r>
              <a:rPr lang="en-AU" dirty="0" err="1"/>
              <a:t>Ohtori</a:t>
            </a:r>
            <a:r>
              <a:rPr lang="en-AU" dirty="0"/>
              <a:t>, S., </a:t>
            </a:r>
            <a:r>
              <a:rPr lang="en-AU" dirty="0" err="1"/>
              <a:t>Yonenobu</a:t>
            </a:r>
            <a:r>
              <a:rPr lang="en-AU" dirty="0"/>
              <a:t>, K., Kawakami, M., Taguchi, T., . . . Takahashi, K. (2016). Prevalence and location of neuropathic pain in lumbar spinal disorders: 	Analysis of 1804 consecutive patients with primary lower back pain. Spine, 41(15), 1224-1231. doi:10.1097/BRS.0000000000001553</a:t>
            </a:r>
          </a:p>
          <a:p>
            <a:pPr lvl="0"/>
            <a:r>
              <a:rPr lang="en-AU" dirty="0" err="1"/>
              <a:t>Shukor</a:t>
            </a:r>
            <a:r>
              <a:rPr lang="en-AU" dirty="0"/>
              <a:t>, A. (2016). Neck pains, Lower back pains, shoulder pains among office workers. Actions are needed!. </a:t>
            </a:r>
            <a:r>
              <a:rPr lang="en-AU" dirty="0" err="1"/>
              <a:t>Retreived</a:t>
            </a:r>
            <a:r>
              <a:rPr lang="en-AU" dirty="0"/>
              <a:t> from https://www.linkedin.com/pulse/neck-pains-	lower-back-shoulder-among-office-workers-actions-</a:t>
            </a:r>
            <a:r>
              <a:rPr lang="en-AU" dirty="0" err="1"/>
              <a:t>shukor</a:t>
            </a:r>
            <a:endParaRPr lang="en-AU" dirty="0"/>
          </a:p>
          <a:p>
            <a:pPr lvl="0"/>
            <a:r>
              <a:rPr lang="en-AU" dirty="0" err="1"/>
              <a:t>Wolleschak</a:t>
            </a:r>
            <a:r>
              <a:rPr lang="en-AU" dirty="0"/>
              <a:t>, D., &amp; </a:t>
            </a:r>
            <a:r>
              <a:rPr lang="en-AU" dirty="0" err="1"/>
              <a:t>Heidel</a:t>
            </a:r>
            <a:r>
              <a:rPr lang="en-AU" dirty="0"/>
              <a:t>, F. (2014). A rare cause of lower back pain. Blood, 124(2), 165-165. doi:10.1182/blood-2014-03-565713</a:t>
            </a:r>
          </a:p>
          <a:p>
            <a:pPr lvl="0"/>
            <a:r>
              <a:rPr lang="en-AU" dirty="0"/>
              <a:t>Wu, S., Huang, T., Yu, W., &amp; Wu, Y. (2016). Unusual lower back pain with </a:t>
            </a:r>
            <a:r>
              <a:rPr lang="en-AU" dirty="0" err="1"/>
              <a:t>monocytosis</a:t>
            </a:r>
            <a:r>
              <a:rPr lang="en-AU" dirty="0"/>
              <a:t>: A case report. Oncology Letters, 12(5), 4048-4050. doi:10.3892/ol.2016.5190</a:t>
            </a:r>
          </a:p>
          <a:p>
            <a:pPr marL="0" indent="0">
              <a:buNone/>
            </a:pPr>
            <a:endParaRPr lang="en-AU" dirty="0"/>
          </a:p>
          <a:p>
            <a:endParaRPr lang="en-AU" dirty="0"/>
          </a:p>
        </p:txBody>
      </p:sp>
    </p:spTree>
    <p:extLst>
      <p:ext uri="{BB962C8B-B14F-4D97-AF65-F5344CB8AC3E}">
        <p14:creationId xmlns:p14="http://schemas.microsoft.com/office/powerpoint/2010/main" val="417068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42EA-4616-4DC3-A394-331BED4E1028}"/>
              </a:ext>
            </a:extLst>
          </p:cNvPr>
          <p:cNvSpPr>
            <a:spLocks noGrp="1"/>
          </p:cNvSpPr>
          <p:nvPr>
            <p:ph type="title"/>
          </p:nvPr>
        </p:nvSpPr>
        <p:spPr/>
        <p:txBody>
          <a:bodyPr/>
          <a:lstStyle/>
          <a:p>
            <a:pPr algn="ctr"/>
            <a:r>
              <a:rPr lang="en-AU" dirty="0"/>
              <a:t>Thank you.</a:t>
            </a:r>
          </a:p>
        </p:txBody>
      </p:sp>
      <p:sp>
        <p:nvSpPr>
          <p:cNvPr id="3" name="Content Placeholder 2">
            <a:extLst>
              <a:ext uri="{FF2B5EF4-FFF2-40B4-BE49-F238E27FC236}">
                <a16:creationId xmlns:a16="http://schemas.microsoft.com/office/drawing/2014/main" id="{2B96ED8F-2FC3-4E21-B20F-A5B1444A270A}"/>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941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9261-FD59-4258-89CE-280BE88C0CB2}"/>
              </a:ext>
            </a:extLst>
          </p:cNvPr>
          <p:cNvSpPr>
            <a:spLocks noGrp="1"/>
          </p:cNvSpPr>
          <p:nvPr>
            <p:ph type="title"/>
          </p:nvPr>
        </p:nvSpPr>
        <p:spPr>
          <a:xfrm>
            <a:off x="1154953" y="973668"/>
            <a:ext cx="8761413" cy="706964"/>
          </a:xfrm>
        </p:spPr>
        <p:txBody>
          <a:bodyPr>
            <a:normAutofit/>
          </a:bodyPr>
          <a:lstStyle/>
          <a:p>
            <a:r>
              <a:rPr lang="en-AU">
                <a:solidFill>
                  <a:srgbClr val="EBEBEB"/>
                </a:solidFill>
              </a:rPr>
              <a:t>Content:</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76737487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92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73">
            <a:extLst>
              <a:ext uri="{FF2B5EF4-FFF2-40B4-BE49-F238E27FC236}">
                <a16:creationId xmlns:a16="http://schemas.microsoft.com/office/drawing/2014/main" id="{298B78F7-6841-4168-8538-3E26070861D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5" name="Rectangle 74">
              <a:extLst>
                <a:ext uri="{FF2B5EF4-FFF2-40B4-BE49-F238E27FC236}">
                  <a16:creationId xmlns:a16="http://schemas.microsoft.com/office/drawing/2014/main" id="{764D568C-39BB-4394-A483-C7C185002DC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Oval 75">
              <a:extLst>
                <a:ext uri="{FF2B5EF4-FFF2-40B4-BE49-F238E27FC236}">
                  <a16:creationId xmlns:a16="http://schemas.microsoft.com/office/drawing/2014/main" id="{CB70B903-F367-48EC-B214-D1D26FC700FB}"/>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45E5B732-80F6-496B-AC33-E0FD9395DB00}"/>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CC709F18-F3FB-4D14-B50D-6159067EB659}"/>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16E4A747-3382-4841-BCBE-78D416DEEC90}"/>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0" name="Freeform 5">
              <a:extLst>
                <a:ext uri="{FF2B5EF4-FFF2-40B4-BE49-F238E27FC236}">
                  <a16:creationId xmlns:a16="http://schemas.microsoft.com/office/drawing/2014/main" id="{049AC68C-6F74-4DEB-9CD1-3E1C4EB2CDDF}"/>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1" name="Freeform 5">
              <a:extLst>
                <a:ext uri="{FF2B5EF4-FFF2-40B4-BE49-F238E27FC236}">
                  <a16:creationId xmlns:a16="http://schemas.microsoft.com/office/drawing/2014/main" id="{3FB17BE8-AC72-4544-AFE9-F8C1C3EB65CE}"/>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2058" name="Picture 2" descr="Related image">
            <a:extLst>
              <a:ext uri="{FF2B5EF4-FFF2-40B4-BE49-F238E27FC236}">
                <a16:creationId xmlns:a16="http://schemas.microsoft.com/office/drawing/2014/main" id="{B9A8E3BD-B326-4CA2-A7B0-9082CC483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827" y="1621772"/>
            <a:ext cx="4842716" cy="3632037"/>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B5BA6DB3-F246-4306-AA4A-B2E8EF6D7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586556-6FA3-44B5-8E7D-06AC98BC549D}"/>
              </a:ext>
            </a:extLst>
          </p:cNvPr>
          <p:cNvSpPr>
            <a:spLocks noGrp="1"/>
          </p:cNvSpPr>
          <p:nvPr>
            <p:ph type="title"/>
          </p:nvPr>
        </p:nvSpPr>
        <p:spPr>
          <a:xfrm>
            <a:off x="639098" y="629265"/>
            <a:ext cx="5132438" cy="1622322"/>
          </a:xfrm>
        </p:spPr>
        <p:txBody>
          <a:bodyPr>
            <a:normAutofit/>
          </a:bodyPr>
          <a:lstStyle/>
          <a:p>
            <a:r>
              <a:rPr lang="en-AU" dirty="0"/>
              <a:t>Project background and context:</a:t>
            </a:r>
          </a:p>
        </p:txBody>
      </p:sp>
      <p:sp>
        <p:nvSpPr>
          <p:cNvPr id="2059" name="Content Placeholder 2054"/>
          <p:cNvSpPr>
            <a:spLocks noGrp="1"/>
          </p:cNvSpPr>
          <p:nvPr>
            <p:ph idx="1"/>
          </p:nvPr>
        </p:nvSpPr>
        <p:spPr>
          <a:xfrm>
            <a:off x="639098" y="239151"/>
            <a:ext cx="5132439" cy="5991326"/>
          </a:xfrm>
        </p:spPr>
        <p:txBody>
          <a:bodyPr anchor="ct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AU" dirty="0">
                <a:solidFill>
                  <a:schemeClr val="bg1"/>
                </a:solidFill>
              </a:rPr>
              <a:t>Chronic low back pain (LBP) is one of the reason that is responsible for  pain and disability, leads to huge socioeconomic impact.</a:t>
            </a:r>
          </a:p>
          <a:p>
            <a:r>
              <a:rPr lang="en-US" dirty="0">
                <a:solidFill>
                  <a:schemeClr val="bg1"/>
                </a:solidFill>
              </a:rPr>
              <a:t>According to </a:t>
            </a:r>
            <a:r>
              <a:rPr lang="en-US" dirty="0" err="1">
                <a:solidFill>
                  <a:schemeClr val="bg1"/>
                </a:solidFill>
              </a:rPr>
              <a:t>Shukor</a:t>
            </a:r>
            <a:r>
              <a:rPr lang="en-US" dirty="0">
                <a:solidFill>
                  <a:schemeClr val="bg1"/>
                </a:solidFill>
              </a:rPr>
              <a:t>(2016), lower back pain is one of the common health problem in people who are working in offices.</a:t>
            </a:r>
          </a:p>
          <a:p>
            <a:r>
              <a:rPr lang="en-AU" dirty="0">
                <a:solidFill>
                  <a:schemeClr val="bg1"/>
                </a:solidFill>
              </a:rPr>
              <a:t>Castillo, Lieberman and Daniel also claim ” Lower back pain(LBP) is most common and costly health problem.” Rates may be on the rise as sedentary behaviours increase.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4192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0DB9-EB4A-430A-A5F3-E70BBAC130F2}"/>
              </a:ext>
            </a:extLst>
          </p:cNvPr>
          <p:cNvSpPr>
            <a:spLocks noGrp="1"/>
          </p:cNvSpPr>
          <p:nvPr>
            <p:ph type="title"/>
          </p:nvPr>
        </p:nvSpPr>
        <p:spPr/>
        <p:txBody>
          <a:bodyPr/>
          <a:lstStyle/>
          <a:p>
            <a:r>
              <a:rPr lang="en-AU" dirty="0"/>
              <a:t>Purpose/Research questions:</a:t>
            </a:r>
          </a:p>
        </p:txBody>
      </p:sp>
      <p:sp>
        <p:nvSpPr>
          <p:cNvPr id="3" name="Content Placeholder 2">
            <a:extLst>
              <a:ext uri="{FF2B5EF4-FFF2-40B4-BE49-F238E27FC236}">
                <a16:creationId xmlns:a16="http://schemas.microsoft.com/office/drawing/2014/main" id="{B701CB9B-2E7B-4158-A528-8D0965CBA8C2}"/>
              </a:ext>
            </a:extLst>
          </p:cNvPr>
          <p:cNvSpPr>
            <a:spLocks noGrp="1"/>
          </p:cNvSpPr>
          <p:nvPr>
            <p:ph idx="1"/>
          </p:nvPr>
        </p:nvSpPr>
        <p:spPr/>
        <p:txBody>
          <a:bodyPr/>
          <a:lstStyle/>
          <a:p>
            <a:r>
              <a:rPr lang="en-AU" dirty="0"/>
              <a:t>Examine the data and </a:t>
            </a:r>
            <a:r>
              <a:rPr lang="en-AU" b="1" dirty="0"/>
              <a:t>Identify a person has abnormal or normal Spine </a:t>
            </a:r>
            <a:r>
              <a:rPr lang="en-AU" dirty="0"/>
              <a:t>using collected physical spine details/features.</a:t>
            </a:r>
          </a:p>
          <a:p>
            <a:r>
              <a:rPr lang="en-AU" dirty="0"/>
              <a:t>Find the </a:t>
            </a:r>
            <a:r>
              <a:rPr lang="en-AU" b="1" dirty="0"/>
              <a:t>relation between distinct features </a:t>
            </a:r>
            <a:r>
              <a:rPr lang="en-AU" dirty="0"/>
              <a:t>of lower back pain</a:t>
            </a:r>
          </a:p>
          <a:p>
            <a:r>
              <a:rPr lang="en-AU" dirty="0"/>
              <a:t>What attributes/features are  leads to </a:t>
            </a:r>
            <a:r>
              <a:rPr lang="en-AU" b="1" dirty="0"/>
              <a:t>abnormal spine</a:t>
            </a:r>
          </a:p>
          <a:p>
            <a:r>
              <a:rPr lang="en-AU" dirty="0"/>
              <a:t>What attributes/features are  result in </a:t>
            </a:r>
            <a:r>
              <a:rPr lang="en-AU" b="1" dirty="0"/>
              <a:t>normal spine</a:t>
            </a:r>
            <a:r>
              <a:rPr lang="en-AU" dirty="0"/>
              <a:t> </a:t>
            </a:r>
          </a:p>
          <a:p>
            <a:r>
              <a:rPr lang="en-AU" b="1" dirty="0"/>
              <a:t>Building prediction models </a:t>
            </a:r>
            <a:r>
              <a:rPr lang="en-AU" dirty="0"/>
              <a:t>that can evaluate which model provides more accuracy.</a:t>
            </a:r>
          </a:p>
          <a:p>
            <a:endParaRPr lang="en-AU" dirty="0"/>
          </a:p>
          <a:p>
            <a:endParaRPr lang="en-AU" dirty="0"/>
          </a:p>
        </p:txBody>
      </p:sp>
    </p:spTree>
    <p:extLst>
      <p:ext uri="{BB962C8B-B14F-4D97-AF65-F5344CB8AC3E}">
        <p14:creationId xmlns:p14="http://schemas.microsoft.com/office/powerpoint/2010/main" val="233228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A9F93AF-9489-4B8A-AA6B-1B00D3CA68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A66DA090-6BD9-45CC-B782-02767069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2F459F0B-865B-481D-9AC3-15C76A336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45CD7D-983D-4DD0-8C33-B15D8AAD57CF}"/>
              </a:ext>
            </a:extLst>
          </p:cNvPr>
          <p:cNvSpPr>
            <a:spLocks noGrp="1"/>
          </p:cNvSpPr>
          <p:nvPr>
            <p:ph type="title"/>
          </p:nvPr>
        </p:nvSpPr>
        <p:spPr>
          <a:xfrm>
            <a:off x="1154955" y="973667"/>
            <a:ext cx="2942210" cy="4833745"/>
          </a:xfrm>
        </p:spPr>
        <p:txBody>
          <a:bodyPr>
            <a:normAutofit/>
          </a:bodyPr>
          <a:lstStyle/>
          <a:p>
            <a:r>
              <a:rPr lang="en-AU" dirty="0">
                <a:solidFill>
                  <a:srgbClr val="EBEBEB"/>
                </a:solidFill>
              </a:rPr>
              <a:t>Bridging the Gap in previous research:</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81961620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606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81EE-3002-4934-ADC1-8EAB75CDA9AC}"/>
              </a:ext>
            </a:extLst>
          </p:cNvPr>
          <p:cNvSpPr>
            <a:spLocks noGrp="1"/>
          </p:cNvSpPr>
          <p:nvPr>
            <p:ph type="title"/>
          </p:nvPr>
        </p:nvSpPr>
        <p:spPr/>
        <p:txBody>
          <a:bodyPr/>
          <a:lstStyle/>
          <a:p>
            <a:r>
              <a:rPr lang="en-AU" dirty="0"/>
              <a:t>Data Source: Kaggle</a:t>
            </a:r>
          </a:p>
        </p:txBody>
      </p:sp>
      <p:pic>
        <p:nvPicPr>
          <p:cNvPr id="4" name="Content Placeholder 3">
            <a:extLst>
              <a:ext uri="{FF2B5EF4-FFF2-40B4-BE49-F238E27FC236}">
                <a16:creationId xmlns:a16="http://schemas.microsoft.com/office/drawing/2014/main" id="{A448D086-AD87-4433-9E3C-906C0990A8EB}"/>
              </a:ext>
            </a:extLst>
          </p:cNvPr>
          <p:cNvPicPr>
            <a:picLocks noGrp="1" noChangeAspect="1"/>
          </p:cNvPicPr>
          <p:nvPr>
            <p:ph idx="1"/>
          </p:nvPr>
        </p:nvPicPr>
        <p:blipFill>
          <a:blip r:embed="rId3"/>
          <a:stretch>
            <a:fillRect/>
          </a:stretch>
        </p:blipFill>
        <p:spPr>
          <a:xfrm>
            <a:off x="492369" y="2827605"/>
            <a:ext cx="11197883" cy="2785403"/>
          </a:xfrm>
          <a:prstGeom prst="rect">
            <a:avLst/>
          </a:prstGeom>
        </p:spPr>
      </p:pic>
      <p:sp>
        <p:nvSpPr>
          <p:cNvPr id="5" name="TextBox 4">
            <a:extLst>
              <a:ext uri="{FF2B5EF4-FFF2-40B4-BE49-F238E27FC236}">
                <a16:creationId xmlns:a16="http://schemas.microsoft.com/office/drawing/2014/main" id="{9DB33518-46A6-4A09-BE7E-6AE7EC105A82}"/>
              </a:ext>
            </a:extLst>
          </p:cNvPr>
          <p:cNvSpPr txBox="1"/>
          <p:nvPr/>
        </p:nvSpPr>
        <p:spPr>
          <a:xfrm>
            <a:off x="1477107" y="6091311"/>
            <a:ext cx="8439259" cy="369332"/>
          </a:xfrm>
          <a:prstGeom prst="rect">
            <a:avLst/>
          </a:prstGeom>
          <a:noFill/>
        </p:spPr>
        <p:txBody>
          <a:bodyPr wrap="square" rtlCol="0">
            <a:spAutoFit/>
          </a:bodyPr>
          <a:lstStyle/>
          <a:p>
            <a:pPr algn="ctr"/>
            <a:r>
              <a:rPr lang="en-AU" dirty="0"/>
              <a:t>https://www.kaggle.com/sammy123/lower-back-pain-symptoms-dataset</a:t>
            </a:r>
          </a:p>
        </p:txBody>
      </p:sp>
    </p:spTree>
    <p:extLst>
      <p:ext uri="{BB962C8B-B14F-4D97-AF65-F5344CB8AC3E}">
        <p14:creationId xmlns:p14="http://schemas.microsoft.com/office/powerpoint/2010/main" val="275211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386A-8034-4D0D-A8C6-B27A2073D623}"/>
              </a:ext>
            </a:extLst>
          </p:cNvPr>
          <p:cNvSpPr>
            <a:spLocks noGrp="1"/>
          </p:cNvSpPr>
          <p:nvPr>
            <p:ph type="title"/>
          </p:nvPr>
        </p:nvSpPr>
        <p:spPr>
          <a:xfrm>
            <a:off x="1154953" y="973668"/>
            <a:ext cx="8761413" cy="706964"/>
          </a:xfrm>
        </p:spPr>
        <p:txBody>
          <a:bodyPr/>
          <a:lstStyle/>
          <a:p>
            <a:r>
              <a:rPr lang="en-AU"/>
              <a:t>Deliverables:</a:t>
            </a:r>
            <a:endParaRPr lang="en-AU" dirty="0"/>
          </a:p>
        </p:txBody>
      </p:sp>
      <p:sp>
        <p:nvSpPr>
          <p:cNvPr id="3" name="Content Placeholder 2">
            <a:extLst>
              <a:ext uri="{FF2B5EF4-FFF2-40B4-BE49-F238E27FC236}">
                <a16:creationId xmlns:a16="http://schemas.microsoft.com/office/drawing/2014/main" id="{353C263B-D8F7-463D-AEF7-9BEF6923BCBF}"/>
              </a:ext>
            </a:extLst>
          </p:cNvPr>
          <p:cNvSpPr>
            <a:spLocks noGrp="1"/>
          </p:cNvSpPr>
          <p:nvPr>
            <p:ph idx="1"/>
          </p:nvPr>
        </p:nvSpPr>
        <p:spPr/>
        <p:txBody>
          <a:bodyPr/>
          <a:lstStyle/>
          <a:p>
            <a:r>
              <a:rPr lang="en-AU" dirty="0"/>
              <a:t>Developed solution for Kaggle challenge (Lower back pain Symptoms) as </a:t>
            </a:r>
            <a:r>
              <a:rPr lang="en-AU" b="1" dirty="0"/>
              <a:t>R markdowns</a:t>
            </a:r>
          </a:p>
          <a:p>
            <a:pPr marL="0" indent="0">
              <a:buNone/>
            </a:pPr>
            <a:r>
              <a:rPr lang="en-AU" dirty="0"/>
              <a:t>  	 - R markdown consists of meaningful visualization and Prediction model.</a:t>
            </a:r>
          </a:p>
          <a:p>
            <a:pPr marL="0" indent="0">
              <a:buNone/>
            </a:pPr>
            <a:r>
              <a:rPr lang="en-AU" dirty="0"/>
              <a:t> 	 - Comparison of different prediction model</a:t>
            </a:r>
          </a:p>
          <a:p>
            <a:r>
              <a:rPr lang="en-AU" b="1" dirty="0"/>
              <a:t>Data analysis report</a:t>
            </a:r>
          </a:p>
          <a:p>
            <a:pPr marL="0" indent="0">
              <a:buNone/>
            </a:pPr>
            <a:r>
              <a:rPr lang="en-AU" b="1" dirty="0"/>
              <a:t>	</a:t>
            </a:r>
            <a:r>
              <a:rPr lang="en-AU" dirty="0"/>
              <a:t>- insights gain during data analysis</a:t>
            </a:r>
          </a:p>
          <a:p>
            <a:endParaRPr lang="en-AU" dirty="0"/>
          </a:p>
        </p:txBody>
      </p:sp>
    </p:spTree>
    <p:extLst>
      <p:ext uri="{BB962C8B-B14F-4D97-AF65-F5344CB8AC3E}">
        <p14:creationId xmlns:p14="http://schemas.microsoft.com/office/powerpoint/2010/main" val="186480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27A8-6B6C-4A16-AD41-ECE151B3AB7A}"/>
              </a:ext>
            </a:extLst>
          </p:cNvPr>
          <p:cNvSpPr>
            <a:spLocks noGrp="1"/>
          </p:cNvSpPr>
          <p:nvPr>
            <p:ph type="title"/>
          </p:nvPr>
        </p:nvSpPr>
        <p:spPr/>
        <p:txBody>
          <a:bodyPr/>
          <a:lstStyle/>
          <a:p>
            <a:r>
              <a:rPr lang="en-AU" dirty="0"/>
              <a:t>Overview of approach:</a:t>
            </a:r>
          </a:p>
        </p:txBody>
      </p:sp>
      <p:graphicFrame>
        <p:nvGraphicFramePr>
          <p:cNvPr id="4" name="Content Placeholder 2">
            <a:extLst>
              <a:ext uri="{FF2B5EF4-FFF2-40B4-BE49-F238E27FC236}">
                <a16:creationId xmlns:a16="http://schemas.microsoft.com/office/drawing/2014/main" id="{CE5D3A79-49CB-49EF-B51F-9B532B5B551D}"/>
              </a:ext>
            </a:extLst>
          </p:cNvPr>
          <p:cNvGraphicFramePr>
            <a:graphicFrameLocks noGrp="1"/>
          </p:cNvGraphicFramePr>
          <p:nvPr>
            <p:ph idx="1"/>
            <p:extLst>
              <p:ext uri="{D42A27DB-BD31-4B8C-83A1-F6EECF244321}">
                <p14:modId xmlns:p14="http://schemas.microsoft.com/office/powerpoint/2010/main" val="4158353686"/>
              </p:ext>
            </p:extLst>
          </p:nvPr>
        </p:nvGraphicFramePr>
        <p:xfrm>
          <a:off x="1155700" y="2603500"/>
          <a:ext cx="9563882"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71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7" name="Content Placeholder 3" descr="A screenshot of a cell phone&#10;&#10;Description generated with high confidence">
            <a:extLst>
              <a:ext uri="{FF2B5EF4-FFF2-40B4-BE49-F238E27FC236}">
                <a16:creationId xmlns:a16="http://schemas.microsoft.com/office/drawing/2014/main" id="{6C1E1F0E-C4A4-4F62-8127-2A94DB56D643}"/>
              </a:ext>
            </a:extLst>
          </p:cNvPr>
          <p:cNvPicPr>
            <a:picLocks noChangeAspect="1"/>
          </p:cNvPicPr>
          <p:nvPr/>
        </p:nvPicPr>
        <p:blipFill>
          <a:blip r:embed="rId4"/>
          <a:stretch>
            <a:fillRect/>
          </a:stretch>
        </p:blipFill>
        <p:spPr>
          <a:xfrm>
            <a:off x="5008099" y="1143000"/>
            <a:ext cx="6578042" cy="5708346"/>
          </a:xfrm>
          <a:prstGeom prst="rect">
            <a:avLst/>
          </a:prstGeom>
        </p:spPr>
      </p:pic>
      <p:sp>
        <p:nvSpPr>
          <p:cNvPr id="24" name="Rectangle 23">
            <a:extLst>
              <a:ext uri="{FF2B5EF4-FFF2-40B4-BE49-F238E27FC236}">
                <a16:creationId xmlns:a16="http://schemas.microsoft.com/office/drawing/2014/main" id="{5014FF2D-4863-43AA-82A7-958E9F7439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DCAAE6-D33F-4CF0-88D6-579EA67725CF}"/>
              </a:ext>
            </a:extLst>
          </p:cNvPr>
          <p:cNvSpPr>
            <a:spLocks noGrp="1"/>
          </p:cNvSpPr>
          <p:nvPr>
            <p:ph type="title"/>
          </p:nvPr>
        </p:nvSpPr>
        <p:spPr>
          <a:xfrm>
            <a:off x="1154955" y="973668"/>
            <a:ext cx="3133726" cy="1417840"/>
          </a:xfrm>
        </p:spPr>
        <p:txBody>
          <a:bodyPr>
            <a:normAutofit/>
          </a:bodyPr>
          <a:lstStyle/>
          <a:p>
            <a:pPr>
              <a:lnSpc>
                <a:spcPct val="90000"/>
              </a:lnSpc>
            </a:pPr>
            <a:r>
              <a:rPr lang="en-AU" sz="2500" dirty="0"/>
              <a:t>My findings/ outcomes:</a:t>
            </a:r>
          </a:p>
        </p:txBody>
      </p:sp>
      <p:sp>
        <p:nvSpPr>
          <p:cNvPr id="9" name="Content Placeholder 8"/>
          <p:cNvSpPr>
            <a:spLocks noGrp="1"/>
          </p:cNvSpPr>
          <p:nvPr>
            <p:ph idx="1"/>
          </p:nvPr>
        </p:nvSpPr>
        <p:spPr>
          <a:xfrm>
            <a:off x="1154955" y="2653692"/>
            <a:ext cx="3133726" cy="2890765"/>
          </a:xfrm>
        </p:spPr>
        <p:txBody>
          <a:bodyPr>
            <a:normAutofit/>
          </a:bodyPr>
          <a:lstStyle/>
          <a:p>
            <a:r>
              <a:rPr lang="en-US" dirty="0">
                <a:solidFill>
                  <a:schemeClr val="bg1"/>
                </a:solidFill>
              </a:rPr>
              <a:t>Showcase the number of people facing this problem.</a:t>
            </a:r>
          </a:p>
          <a:p>
            <a:r>
              <a:rPr lang="en-US" dirty="0">
                <a:solidFill>
                  <a:schemeClr val="bg1"/>
                </a:solidFill>
              </a:rPr>
              <a:t>People with Abnormal Spine are relatively high than people with normal Spine</a:t>
            </a:r>
          </a:p>
        </p:txBody>
      </p:sp>
    </p:spTree>
    <p:extLst>
      <p:ext uri="{BB962C8B-B14F-4D97-AF65-F5344CB8AC3E}">
        <p14:creationId xmlns:p14="http://schemas.microsoft.com/office/powerpoint/2010/main" val="320515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802</TotalTime>
  <Words>1074</Words>
  <Application>Microsoft Office PowerPoint</Application>
  <PresentationFormat>Widescreen</PresentationFormat>
  <Paragraphs>120</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 Boardroom</vt:lpstr>
      <vt:lpstr>Lower Back Pain Symptoms-A Data Analysis &amp; Research Project</vt:lpstr>
      <vt:lpstr>Content:</vt:lpstr>
      <vt:lpstr>Project background and context:</vt:lpstr>
      <vt:lpstr>Purpose/Research questions:</vt:lpstr>
      <vt:lpstr>Bridging the Gap in previous research:</vt:lpstr>
      <vt:lpstr>Data Source: Kaggle</vt:lpstr>
      <vt:lpstr>Deliverables:</vt:lpstr>
      <vt:lpstr>Overview of approach:</vt:lpstr>
      <vt:lpstr>My findings/ outcomes:</vt:lpstr>
      <vt:lpstr>My findings/ outcomes:</vt:lpstr>
      <vt:lpstr>My findings/ outcomes:</vt:lpstr>
      <vt:lpstr>My findings/ outcomes:</vt:lpstr>
      <vt:lpstr>Comparison of Prediction model:</vt:lpstr>
      <vt:lpstr>Implication of finding/outcomes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Back Pain Symptoms-A Data Analysis Project</dc:title>
  <dc:creator>pawan</dc:creator>
  <cp:lastModifiedBy>pawan</cp:lastModifiedBy>
  <cp:revision>51</cp:revision>
  <dcterms:created xsi:type="dcterms:W3CDTF">2017-10-17T02:57:23Z</dcterms:created>
  <dcterms:modified xsi:type="dcterms:W3CDTF">2017-10-20T04:42:38Z</dcterms:modified>
</cp:coreProperties>
</file>