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71" r:id="rId5"/>
    <p:sldId id="258" r:id="rId6"/>
    <p:sldId id="272" r:id="rId7"/>
    <p:sldId id="259" r:id="rId8"/>
    <p:sldId id="266" r:id="rId9"/>
    <p:sldId id="267" r:id="rId10"/>
    <p:sldId id="268" r:id="rId11"/>
    <p:sldId id="269" r:id="rId12"/>
    <p:sldId id="265" r:id="rId13"/>
    <p:sldId id="264" r:id="rId14"/>
    <p:sldId id="273" r:id="rId15"/>
    <p:sldId id="274" r:id="rId16"/>
    <p:sldId id="263" r:id="rId17"/>
    <p:sldId id="260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A3CD36-331E-402A-9D75-C82FE78DF9A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677117-86CE-417E-B910-101EE8318D6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3355"/>
            <a:ext cx="7498080" cy="1143000"/>
          </a:xfrm>
        </p:spPr>
        <p:txBody>
          <a:bodyPr/>
          <a:lstStyle/>
          <a:p>
            <a:r>
              <a:rPr lang="en-US" b="1" dirty="0">
                <a:latin typeface="Algerian" pitchFamily="82" charset="0"/>
              </a:rPr>
              <a:t>       Dish And The Spoon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ED9EE0-A071-4150-8370-E5117A79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4538932"/>
            <a:ext cx="7498080" cy="2227053"/>
          </a:xfrm>
        </p:spPr>
        <p:txBody>
          <a:bodyPr anchor="t">
            <a:normAutofit lnSpcReduction="10000"/>
          </a:bodyPr>
          <a:lstStyle/>
          <a:p>
            <a:pPr indent="-283210"/>
            <a:r>
              <a:rPr lang="en-US" dirty="0"/>
              <a:t>Submitted To: </a:t>
            </a:r>
            <a:r>
              <a:rPr lang="en-US" dirty="0" err="1"/>
              <a:t>Sakshi</a:t>
            </a:r>
            <a:r>
              <a:rPr lang="en-US" dirty="0"/>
              <a:t> Sharma</a:t>
            </a:r>
          </a:p>
          <a:p>
            <a:pPr indent="-283210"/>
            <a:r>
              <a:rPr lang="en-US" sz="2400" dirty="0"/>
              <a:t>Submitted by: Jagdeep Sharma              1893739</a:t>
            </a:r>
          </a:p>
          <a:p>
            <a:pPr marL="82550" indent="0">
              <a:buNone/>
            </a:pPr>
            <a:r>
              <a:rPr lang="en-US" sz="2400" dirty="0"/>
              <a:t>                        </a:t>
            </a:r>
            <a:r>
              <a:rPr lang="en-US" sz="2400" dirty="0" err="1"/>
              <a:t>Vivek</a:t>
            </a:r>
            <a:r>
              <a:rPr lang="en-US" sz="2400" dirty="0"/>
              <a:t> Kumar                   1893481</a:t>
            </a:r>
          </a:p>
          <a:p>
            <a:pPr marL="82550" indent="0">
              <a:buNone/>
            </a:pPr>
            <a:r>
              <a:rPr lang="en-US" sz="2400" dirty="0"/>
              <a:t>                        Davinder Singh </a:t>
            </a:r>
            <a:r>
              <a:rPr lang="en-US" sz="2400" dirty="0" err="1"/>
              <a:t>Kharoud</a:t>
            </a:r>
            <a:r>
              <a:rPr lang="en-US" sz="2400" dirty="0"/>
              <a:t> 1893033</a:t>
            </a:r>
          </a:p>
          <a:p>
            <a:pPr marL="82550" indent="0">
              <a:buNone/>
            </a:pPr>
            <a:r>
              <a:rPr lang="en-US" sz="2400" dirty="0"/>
              <a:t>                        </a:t>
            </a:r>
            <a:r>
              <a:rPr lang="en-US" sz="2400" dirty="0" err="1"/>
              <a:t>Harkirat</a:t>
            </a:r>
            <a:r>
              <a:rPr lang="en-US" sz="2400"/>
              <a:t> Singh                1895155      </a:t>
            </a:r>
            <a:endParaRPr lang="en-US" sz="2400" dirty="0"/>
          </a:p>
        </p:txBody>
      </p:sp>
      <p:pic>
        <p:nvPicPr>
          <p:cNvPr id="7171" name="Picture 3" descr="C:\Users\BIT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3382" y="937405"/>
            <a:ext cx="5086860" cy="33695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3.2.3 Payment Sequence Diagram</a:t>
            </a:r>
          </a:p>
        </p:txBody>
      </p:sp>
      <p:pic>
        <p:nvPicPr>
          <p:cNvPr id="4098" name="Picture 2" descr="C:\Users\BIT\Desktop\Sakshi presentation\Paym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07420" y="1447800"/>
            <a:ext cx="3554709" cy="480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3.2.4 Search Sequence </a:t>
            </a:r>
            <a:r>
              <a:rPr lang="en-US" dirty="0" err="1"/>
              <a:t>Diagarm</a:t>
            </a:r>
            <a:endParaRPr lang="en-US" dirty="0"/>
          </a:p>
        </p:txBody>
      </p:sp>
      <p:pic>
        <p:nvPicPr>
          <p:cNvPr id="5122" name="Picture 2" descr="C:\Users\BIT\Desktop\Sakshi presentation\Search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3862" y="1566862"/>
            <a:ext cx="6981825" cy="4562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Class </a:t>
            </a:r>
            <a:r>
              <a:rPr lang="en-US" dirty="0" err="1"/>
              <a:t>Diagarm</a:t>
            </a:r>
            <a:endParaRPr lang="en-US" dirty="0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037B612D-123D-49DF-BFD5-76098F02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476989"/>
            <a:ext cx="7498080" cy="4742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Screen Flow Diagram</a:t>
            </a:r>
            <a:br>
              <a:rPr lang="en-US" dirty="0"/>
            </a:br>
            <a:r>
              <a:rPr lang="en-US" sz="2700" dirty="0"/>
              <a:t>       </a:t>
            </a:r>
            <a:r>
              <a:rPr lang="en-US" sz="2700" dirty="0">
                <a:sym typeface="Wingdings" panose="05000000000000000000" pitchFamily="2" charset="2"/>
              </a:rPr>
              <a:t></a:t>
            </a:r>
            <a:r>
              <a:rPr lang="en-US" sz="2700" dirty="0"/>
              <a:t>View Hotels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2219635" cy="44869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65" y="1552579"/>
            <a:ext cx="2219635" cy="4458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537339"/>
            <a:ext cx="2257740" cy="455358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V="1">
            <a:off x="3362635" y="3719669"/>
            <a:ext cx="29496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19800" y="371967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Booking Hotels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2181529" cy="44869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4" y="1143000"/>
            <a:ext cx="2229161" cy="4458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14436"/>
            <a:ext cx="2191056" cy="44678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48329" y="3124200"/>
            <a:ext cx="48547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67729" y="3147059"/>
            <a:ext cx="48547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5801"/>
            <a:ext cx="1905000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46" y="699953"/>
            <a:ext cx="1978767" cy="3925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56" y="685801"/>
            <a:ext cx="2257740" cy="395423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38527" y="2512421"/>
            <a:ext cx="31670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605526" y="2512421"/>
            <a:ext cx="5503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48" y="609600"/>
            <a:ext cx="3048000" cy="5438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Need 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295401"/>
            <a:ext cx="2000614" cy="4114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51" y="1295401"/>
            <a:ext cx="21336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32" y="1295402"/>
            <a:ext cx="2191056" cy="411479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52800" y="30480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172200" y="3048000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2F83-5900-42A2-91A0-94FF8F869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965C8-F757-4D36-8583-B30332F46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1821310"/>
            <a:ext cx="7406640" cy="3348486"/>
          </a:xfrm>
        </p:spPr>
        <p:txBody>
          <a:bodyPr tIns="0" anchor="t">
            <a:normAutofit/>
          </a:bodyPr>
          <a:lstStyle/>
          <a:p>
            <a:endParaRPr lang="en-US"/>
          </a:p>
          <a:p>
            <a:pPr marL="27305"/>
            <a:r>
              <a:rPr lang="en-US" dirty="0"/>
              <a:t>Reference:</a:t>
            </a:r>
          </a:p>
          <a:p>
            <a:pPr marL="27305"/>
            <a:r>
              <a:rPr lang="en-US" dirty="0"/>
              <a:t>https://github.com/DavinderSinghKharoud/Dish-And-The-Spoon.git</a:t>
            </a:r>
          </a:p>
        </p:txBody>
      </p:sp>
    </p:spTree>
    <p:extLst>
      <p:ext uri="{BB962C8B-B14F-4D97-AF65-F5344CB8AC3E}">
        <p14:creationId xmlns:p14="http://schemas.microsoft.com/office/powerpoint/2010/main" val="6553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5BF7-9D57-4CE3-B2CC-9AA101EC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F4D4-EC9A-4DB1-9E55-EA99BBDA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indent="-283210">
              <a:buFont typeface="Wingdings"/>
              <a:buChar char="Ø"/>
            </a:pPr>
            <a:r>
              <a:rPr lang="en-US" dirty="0"/>
              <a:t>Easier for the people to reserve seats and order food online at any time.</a:t>
            </a:r>
          </a:p>
          <a:p>
            <a:pPr indent="-283210">
              <a:buFont typeface="Wingdings"/>
              <a:buChar char="Ø"/>
            </a:pPr>
            <a:r>
              <a:rPr lang="en-US" dirty="0"/>
              <a:t>People can choose different filters to search appropriate restaurant for them.</a:t>
            </a:r>
          </a:p>
          <a:p>
            <a:pPr indent="-283210">
              <a:buFont typeface="Wingdings"/>
              <a:buChar char="Ø"/>
            </a:pPr>
            <a:r>
              <a:rPr lang="en-US" dirty="0"/>
              <a:t>Customers can earn </a:t>
            </a:r>
            <a:r>
              <a:rPr lang="en-US" dirty="0" err="1"/>
              <a:t>giftcards</a:t>
            </a:r>
            <a:r>
              <a:rPr lang="en-US" dirty="0"/>
              <a:t> and special offers by using the app.</a:t>
            </a:r>
          </a:p>
          <a:p>
            <a:pPr indent="-283210">
              <a:buFont typeface="Wingdings"/>
              <a:buChar char="Ø"/>
            </a:pPr>
            <a:endParaRPr lang="en-US" dirty="0"/>
          </a:p>
          <a:p>
            <a:pPr indent="-283210">
              <a:buFont typeface="Wingdings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7650"/>
            <a:ext cx="7498080" cy="5720750"/>
          </a:xfrm>
        </p:spPr>
        <p:txBody>
          <a:bodyPr anchor="t">
            <a:normAutofit/>
          </a:bodyPr>
          <a:lstStyle/>
          <a:p>
            <a:r>
              <a:rPr lang="en-US" dirty="0"/>
              <a:t>Purpose		</a:t>
            </a:r>
          </a:p>
          <a:p>
            <a:pPr marL="596900" indent="-514350">
              <a:buAutoNum type="arabicPeriod"/>
            </a:pPr>
            <a:r>
              <a:rPr lang="en-US" dirty="0"/>
              <a:t>Reserve Seats.</a:t>
            </a:r>
          </a:p>
          <a:p>
            <a:pPr marL="596900" indent="-514350">
              <a:buAutoNum type="arabicPeriod"/>
            </a:pPr>
            <a:r>
              <a:rPr lang="en-US" dirty="0"/>
              <a:t>Order Food.</a:t>
            </a:r>
          </a:p>
          <a:p>
            <a:pPr marL="596900" indent="-514350">
              <a:buAutoNum type="arabicPeriod"/>
            </a:pPr>
            <a:r>
              <a:rPr lang="en-US" dirty="0"/>
              <a:t>Save Time.</a:t>
            </a:r>
          </a:p>
          <a:p>
            <a:pPr marL="596900" indent="-514350">
              <a:buAutoNum type="arabicPeriod"/>
            </a:pPr>
            <a:r>
              <a:rPr lang="en-US" dirty="0"/>
              <a:t>Restaurants Can Build a Solid Brand Image.</a:t>
            </a:r>
          </a:p>
          <a:p>
            <a:pPr marL="82550" indent="0">
              <a:buNone/>
            </a:pPr>
            <a:endParaRPr lang="en-US" dirty="0"/>
          </a:p>
          <a:p>
            <a:pPr marL="596900" indent="-514350">
              <a:buAutoNum type="arabicPeriod"/>
            </a:pPr>
            <a:endParaRPr lang="en-US" dirty="0"/>
          </a:p>
          <a:p>
            <a:endParaRPr lang="en-US" dirty="0"/>
          </a:p>
          <a:p>
            <a:pPr indent="-283210"/>
            <a:endParaRPr lang="en-US" dirty="0"/>
          </a:p>
          <a:p>
            <a:pPr indent="-283210"/>
            <a:endParaRPr lang="en-US" dirty="0"/>
          </a:p>
        </p:txBody>
      </p:sp>
      <p:pic>
        <p:nvPicPr>
          <p:cNvPr id="2" name="Picture 3" descr="A group of people sitting at a table with food&#10;&#10;Description generated with very high confidence">
            <a:extLst>
              <a:ext uri="{FF2B5EF4-FFF2-40B4-BE49-F238E27FC236}">
                <a16:creationId xmlns:a16="http://schemas.microsoft.com/office/drawing/2014/main" id="{B51CEB65-0ABD-48DA-A052-1C60835E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78" y="330388"/>
            <a:ext cx="3497953" cy="2308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3F67-A7EA-45DB-A5BE-278D7E3A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/>
              <a:t>Scope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F1CB-DA07-4D21-9208-806041A6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96900" indent="-514350">
              <a:buFont typeface="Wingdings"/>
              <a:buChar char="v"/>
            </a:pPr>
            <a:r>
              <a:rPr lang="en-US" dirty="0"/>
              <a:t>Naming</a:t>
            </a:r>
          </a:p>
          <a:p>
            <a:pPr marL="596900" indent="-514350">
              <a:buFont typeface="Wingdings"/>
              <a:buChar char="v"/>
            </a:pPr>
            <a:r>
              <a:rPr lang="en-US" dirty="0"/>
              <a:t>User Friendly</a:t>
            </a:r>
          </a:p>
          <a:p>
            <a:pPr marL="596900" indent="-514350">
              <a:buFont typeface="Wingdings"/>
              <a:buChar char="v"/>
            </a:pPr>
            <a:r>
              <a:rPr lang="en-US" dirty="0"/>
              <a:t>Gift Cards</a:t>
            </a:r>
          </a:p>
          <a:p>
            <a:pPr marL="596900" indent="-514350">
              <a:buFont typeface="Wingdings"/>
              <a:buChar char="v"/>
            </a:pPr>
            <a:r>
              <a:rPr lang="en-US" dirty="0"/>
              <a:t>Special Offers</a:t>
            </a:r>
          </a:p>
          <a:p>
            <a:pPr marL="596900" indent="-514350">
              <a:buFont typeface="Wingdings"/>
              <a:buChar char="v"/>
            </a:pPr>
            <a:r>
              <a:rPr lang="en-US" dirty="0"/>
              <a:t>Advertise</a:t>
            </a:r>
          </a:p>
        </p:txBody>
      </p:sp>
      <p:pic>
        <p:nvPicPr>
          <p:cNvPr id="4" name="Picture 4" descr="A group of people sitting at a table with a plate of food&#10;&#10;Description generated with very high confidence">
            <a:extLst>
              <a:ext uri="{FF2B5EF4-FFF2-40B4-BE49-F238E27FC236}">
                <a16:creationId xmlns:a16="http://schemas.microsoft.com/office/drawing/2014/main" id="{6110D904-C08E-4A24-B824-937004A5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32" y="1235015"/>
            <a:ext cx="3936520" cy="29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General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96900" indent="-514350">
              <a:buFont typeface="Wingdings"/>
              <a:buChar char="q"/>
            </a:pPr>
            <a:r>
              <a:rPr lang="en-US" dirty="0"/>
              <a:t>Application support</a:t>
            </a:r>
          </a:p>
          <a:p>
            <a:pPr marL="596900" indent="-514350">
              <a:buFont typeface="Wingdings"/>
              <a:buChar char="q"/>
            </a:pPr>
            <a:r>
              <a:rPr lang="en-US" dirty="0"/>
              <a:t>Search Filters</a:t>
            </a:r>
          </a:p>
          <a:p>
            <a:pPr marL="596900" indent="-514350">
              <a:buFont typeface="Wingdings"/>
              <a:buChar char="q"/>
            </a:pPr>
            <a:r>
              <a:rPr lang="en-US" dirty="0"/>
              <a:t>Reserve Seats And Order Food</a:t>
            </a:r>
          </a:p>
          <a:p>
            <a:pPr marL="596900" indent="-514350">
              <a:buFont typeface="Wingdings"/>
              <a:buChar char="q"/>
            </a:pPr>
            <a:r>
              <a:rPr lang="en-US" dirty="0"/>
              <a:t>Gift Cards</a:t>
            </a:r>
          </a:p>
          <a:p>
            <a:pPr marL="596900" indent="-514350">
              <a:buFont typeface="Wingdings"/>
              <a:buChar char="q"/>
            </a:pPr>
            <a:r>
              <a:rPr lang="en-US" dirty="0"/>
              <a:t>Rating And Review</a:t>
            </a:r>
          </a:p>
          <a:p>
            <a:pPr marL="596900" indent="-514350">
              <a:buFont typeface="Wingdings"/>
              <a:buChar char="q"/>
            </a:pPr>
            <a:r>
              <a:rPr lang="en-US" dirty="0"/>
              <a:t>Help</a:t>
            </a:r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endParaRPr lang="en-US" dirty="0"/>
          </a:p>
          <a:p>
            <a:pPr marL="596900" indent="-514350">
              <a:buFont typeface="Wingdings"/>
              <a:buChar char="q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Analysis Models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32140"/>
            <a:ext cx="7498080" cy="5763882"/>
          </a:xfrm>
        </p:spPr>
        <p:txBody>
          <a:bodyPr anchor="t">
            <a:normAutofit lnSpcReduction="10000"/>
          </a:bodyPr>
          <a:lstStyle/>
          <a:p>
            <a:pPr marL="596900" indent="-514350">
              <a:buFont typeface="Wingdings"/>
              <a:buChar char="ü"/>
            </a:pPr>
            <a:r>
              <a:rPr lang="en-US" dirty="0"/>
              <a:t>User Case Diagram of this app describe a set of actions  that can perform in collaboration with one or more actors of the system.</a:t>
            </a:r>
          </a:p>
          <a:p>
            <a:pPr marL="596900" indent="-514350">
              <a:buFont typeface="Wingdings"/>
              <a:buChar char="ü"/>
            </a:pPr>
            <a:r>
              <a:rPr lang="en-US" dirty="0"/>
              <a:t>Sequence Diagram shows the different processes that live simultaneously and the messages exchanged between them in the </a:t>
            </a:r>
            <a:r>
              <a:rPr lang="en-US" dirty="0" err="1"/>
              <a:t>order,in</a:t>
            </a:r>
            <a:r>
              <a:rPr lang="en-US" dirty="0"/>
              <a:t> which they occur.</a:t>
            </a:r>
          </a:p>
          <a:p>
            <a:pPr marL="596900" indent="-514350">
              <a:buFont typeface="Wingdings"/>
              <a:buChar char="ü"/>
            </a:pPr>
            <a:r>
              <a:rPr lang="en-US" dirty="0"/>
              <a:t>User Class Diagram shows the </a:t>
            </a:r>
            <a:r>
              <a:rPr lang="en-US" dirty="0" err="1"/>
              <a:t>classes,their</a:t>
            </a:r>
            <a:r>
              <a:rPr lang="en-US" dirty="0"/>
              <a:t> </a:t>
            </a:r>
            <a:r>
              <a:rPr lang="en-US" dirty="0" err="1"/>
              <a:t>attributes,methods</a:t>
            </a:r>
            <a:r>
              <a:rPr lang="en-US" dirty="0"/>
              <a:t> and the </a:t>
            </a:r>
            <a:r>
              <a:rPr lang="en-US" dirty="0" err="1"/>
              <a:t>relationalships</a:t>
            </a:r>
            <a:r>
              <a:rPr lang="en-US" dirty="0"/>
              <a:t> among objects.</a:t>
            </a:r>
          </a:p>
          <a:p>
            <a:pPr marL="596900" indent="-514350">
              <a:buFont typeface="Wingdings"/>
              <a:buChar char="ü"/>
            </a:pPr>
            <a:endParaRPr lang="en-US" dirty="0"/>
          </a:p>
          <a:p>
            <a:pPr marL="596900" indent="-514350">
              <a:buFont typeface="Wingdings"/>
              <a:buChar char="ü"/>
            </a:pPr>
            <a:endParaRPr lang="en-US" dirty="0"/>
          </a:p>
          <a:p>
            <a:pPr marL="596900" indent="-514350">
              <a:buFont typeface="Wingdings"/>
              <a:buChar char="ü"/>
            </a:pPr>
            <a:endParaRPr lang="en-US" dirty="0"/>
          </a:p>
          <a:p>
            <a:pPr marL="596900" indent="-514350">
              <a:buFont typeface="Wingdings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User Case Diagram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94B476C-99E0-4310-AAC2-732AEA1F0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053" y="1419046"/>
            <a:ext cx="5102512" cy="5332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Sequence Diagram Booking Table</a:t>
            </a:r>
          </a:p>
        </p:txBody>
      </p:sp>
      <p:pic>
        <p:nvPicPr>
          <p:cNvPr id="2050" name="Picture 2" descr="C:\Users\BIT\Desktop\Sakshi presentation\Book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388514" cy="4572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 LOGIN Sequence Diagram</a:t>
            </a:r>
          </a:p>
        </p:txBody>
      </p:sp>
      <p:pic>
        <p:nvPicPr>
          <p:cNvPr id="3074" name="Picture 2" descr="C:\Users\BIT\Desktop\Sakshi presentation\Logi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471" y="1447800"/>
            <a:ext cx="6102608" cy="480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</TotalTime>
  <Words>143</Words>
  <Application>Microsoft Office PowerPoint</Application>
  <PresentationFormat>On-screen Show (4:3)</PresentationFormat>
  <Paragraphs>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       Dish And The Spoon</vt:lpstr>
      <vt:lpstr>Introduction</vt:lpstr>
      <vt:lpstr>PowerPoint Presentation</vt:lpstr>
      <vt:lpstr>Scope</vt:lpstr>
      <vt:lpstr>2. General Description</vt:lpstr>
      <vt:lpstr>3. Analysis Models </vt:lpstr>
      <vt:lpstr>3.1 User Case Diagram</vt:lpstr>
      <vt:lpstr>3.2 Sequence Diagram Booking Table</vt:lpstr>
      <vt:lpstr>3.2.1 LOGIN Sequence Diagram</vt:lpstr>
      <vt:lpstr>3.2.3 Payment Sequence Diagram</vt:lpstr>
      <vt:lpstr>3.2.4 Search Sequence Diagarm</vt:lpstr>
      <vt:lpstr>3.3 Class Diagarm</vt:lpstr>
      <vt:lpstr>4. Screen Flow Diagram        View Hotels</vt:lpstr>
      <vt:lpstr>Booking Hotels</vt:lpstr>
      <vt:lpstr>PowerPoint Presentation</vt:lpstr>
      <vt:lpstr>PowerPoint Presentation</vt:lpstr>
      <vt:lpstr> Need Help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 And the spoon</dc:title>
  <dc:creator>BIT</dc:creator>
  <cp:lastModifiedBy>Jagdeep Sharma</cp:lastModifiedBy>
  <cp:revision>47</cp:revision>
  <dcterms:created xsi:type="dcterms:W3CDTF">2018-09-30T02:35:22Z</dcterms:created>
  <dcterms:modified xsi:type="dcterms:W3CDTF">2018-10-03T23:18:46Z</dcterms:modified>
</cp:coreProperties>
</file>