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BF1F7-942B-4950-A74D-8A262CD8127F}" v="25" dt="2018-10-04T02:09:4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nderSinghKharoud/Library-Management-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u="sng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Guidded</a:t>
            </a:r>
            <a:r>
              <a:rPr lang="en-US" sz="2800" b="1" dirty="0"/>
              <a:t> </a:t>
            </a:r>
            <a:r>
              <a:rPr lang="en-US" sz="2800" b="1" dirty="0" err="1"/>
              <a:t>by:sakkaravarthi</a:t>
            </a:r>
            <a:r>
              <a:rPr lang="en-US" sz="2800" b="1" dirty="0"/>
              <a:t> </a:t>
            </a:r>
            <a:r>
              <a:rPr lang="en-US" sz="2800" b="1" dirty="0" err="1"/>
              <a:t>ramanathan</a:t>
            </a:r>
          </a:p>
          <a:p>
            <a:pPr marL="0" indent="0">
              <a:buNone/>
            </a:pPr>
            <a:r>
              <a:rPr lang="en-US" sz="2800" b="1" dirty="0"/>
              <a:t>Subject:420 </a:t>
            </a:r>
            <a:r>
              <a:rPr lang="en-US" sz="2800" b="1" dirty="0" err="1"/>
              <a:t>enp</a:t>
            </a:r>
            <a:r>
              <a:rPr lang="en-US" sz="2800" b="1" dirty="0"/>
              <a:t> mt object-oriented programming section 309</a:t>
            </a:r>
          </a:p>
          <a:p>
            <a:pPr marL="0" indent="0">
              <a:buNone/>
            </a:pPr>
            <a:r>
              <a:rPr lang="en-US" sz="2800" b="1" dirty="0"/>
              <a:t>Prepared </a:t>
            </a:r>
            <a:r>
              <a:rPr lang="en-US" sz="2800" b="1" dirty="0" err="1"/>
              <a:t>by:Davinder</a:t>
            </a:r>
            <a:r>
              <a:rPr lang="en-US" sz="2800" b="1" dirty="0"/>
              <a:t> </a:t>
            </a:r>
            <a:r>
              <a:rPr lang="en-US" sz="2800" b="1" dirty="0" err="1"/>
              <a:t>singh</a:t>
            </a:r>
            <a:r>
              <a:rPr lang="en-US" sz="2800" b="1" dirty="0"/>
              <a:t> </a:t>
            </a:r>
            <a:r>
              <a:rPr lang="en-US" sz="2800" b="1" dirty="0" err="1"/>
              <a:t>kharoud</a:t>
            </a:r>
            <a:r>
              <a:rPr lang="en-US" sz="2800" b="1" dirty="0"/>
              <a:t> 1893033</a:t>
            </a:r>
          </a:p>
          <a:p>
            <a:pPr marL="0" indent="0">
              <a:buNone/>
            </a:pPr>
            <a:r>
              <a:rPr lang="en-US" sz="2800" b="1" dirty="0"/>
              <a:t>Jagdeep </a:t>
            </a:r>
            <a:r>
              <a:rPr lang="en-US" sz="2800" b="1" dirty="0" err="1"/>
              <a:t>sharma</a:t>
            </a:r>
            <a:r>
              <a:rPr lang="en-US" sz="2800" b="1" dirty="0"/>
              <a:t> 1893739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BC15-2980-4FB9-9BA6-32B27D81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6668"/>
          </a:xfrm>
        </p:spPr>
        <p:txBody>
          <a:bodyPr/>
          <a:lstStyle/>
          <a:p>
            <a:r>
              <a:rPr lang="en-US" dirty="0"/>
              <a:t>Eclipse console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0F196D-EEA7-449C-BF4A-85C987F8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41" y="1227826"/>
            <a:ext cx="2407294" cy="473302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F8955E-7A0B-42D8-9C5C-4A13107C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12" y="1415321"/>
            <a:ext cx="7401463" cy="45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193F6CD-31D5-4000-95DB-7AF47ABE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304114"/>
            <a:ext cx="6006859" cy="520022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DAD07E-F85B-472D-9031-05E0EC06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85" y="393940"/>
            <a:ext cx="2413919" cy="52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2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4936D2-55F5-43CC-8C20-50388E36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35789"/>
            <a:ext cx="3469400" cy="572506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2C9EF5F-1411-4BB6-8745-8DF81AFD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83" y="282510"/>
            <a:ext cx="7645879" cy="52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1007D7CE-F95D-401D-8593-79F16BCC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340020"/>
            <a:ext cx="7171427" cy="471147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A6AA6E-5CD7-410E-8EDF-6EB70856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173" y="344724"/>
            <a:ext cx="3821501" cy="45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D2AA31-25AB-4A36-8F01-6CE5CF02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3" y="109627"/>
            <a:ext cx="2989771" cy="6207424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7ADF66B-277A-4752-B2D2-024B71205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30" y="461283"/>
            <a:ext cx="7099539" cy="46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0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2A2144-A2A4-4234-89E0-9D01D0DC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" y="230251"/>
            <a:ext cx="6438180" cy="41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621D-DA1E-455F-9E9F-B2E71D87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2819"/>
            <a:ext cx="10364451" cy="575385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code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77FBE0-06A4-4E1B-A513-E1FDA7CF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902785"/>
            <a:ext cx="6524445" cy="564189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F8CC5DC-4CFD-4C1C-924F-E7845D56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85" y="907926"/>
            <a:ext cx="5374257" cy="58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D97707-C621-495D-B1B6-977319F2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3470"/>
            <a:ext cx="6265652" cy="6749919"/>
          </a:xfrm>
          <a:prstGeom prst="rect">
            <a:avLst/>
          </a:prstGeom>
        </p:spPr>
      </p:pic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0793680-BD17-47A6-91DE-6A45F552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9" y="283957"/>
            <a:ext cx="5287992" cy="61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60A86F4-7971-439A-8AC9-41C7DD80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5" y="172097"/>
            <a:ext cx="5172973" cy="6398784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155A5A6-ED82-4075-9F66-7CEF151A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176296"/>
            <a:ext cx="5446143" cy="61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D7013F-C2D6-4B24-84E9-3D7B22F0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506371"/>
            <a:ext cx="4439728" cy="6233445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8732B79-A5D2-440A-B24E-99C6F245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79" y="96625"/>
            <a:ext cx="5834331" cy="63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7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C832-D21B-4662-85CA-721BFF51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8442"/>
            <a:ext cx="10364451" cy="2056252"/>
          </a:xfrm>
        </p:spPr>
        <p:txBody>
          <a:bodyPr>
            <a:normAutofit/>
          </a:bodyPr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E29D-23CF-4E6F-A494-EF647F0914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457200" indent="-457200"/>
            <a:r>
              <a:rPr lang="en-US" sz="3600" b="1" dirty="0"/>
              <a:t>EASIER FOR PEOPLE</a:t>
            </a:r>
            <a:endParaRPr lang="en-US" sz="3600" dirty="0"/>
          </a:p>
          <a:p>
            <a:pPr marL="457200" indent="-457200"/>
            <a:r>
              <a:rPr lang="en-US" sz="3600" b="1" dirty="0"/>
              <a:t>REDUCE THE EFFORTS FOR MANAGEMENT AS WELL AS PEOPLE.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194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8FA2169-E451-445E-BBA6-FCABBEAB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26551"/>
            <a:ext cx="5589917" cy="615920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19650B-2C94-4041-89F1-3CD06C99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64" y="289823"/>
            <a:ext cx="5345501" cy="58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1FC1-A5E7-4B40-AA78-EBE8B2E7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78593"/>
          </a:xfrm>
        </p:spPr>
        <p:txBody>
          <a:bodyPr/>
          <a:lstStyle/>
          <a:p>
            <a:r>
              <a:rPr lang="en-US" dirty="0"/>
              <a:t>Conclusion And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C0B4-85E7-40C0-9B16-ABEAF789FB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7621"/>
            <a:ext cx="10363826" cy="401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dirty="0"/>
              <a:t>Barcode scanner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/>
              <a:t>Easy to use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/>
              <a:t>User friendly and handy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You can check our code by visiting</a:t>
            </a:r>
          </a:p>
          <a:p>
            <a:pPr>
              <a:buNone/>
            </a:pPr>
            <a:r>
              <a:rPr lang="en-US" dirty="0">
                <a:hlinkClick r:id="rId2"/>
              </a:rPr>
              <a:t>https://github.com/DavinderSinghKharoud/Library-Management-System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0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ABB5-F2A4-481F-8C20-08D68F7E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0479"/>
          </a:xfrm>
        </p:spPr>
        <p:txBody>
          <a:bodyPr>
            <a:normAutofit/>
          </a:bodyPr>
          <a:lstStyle/>
          <a:p>
            <a:r>
              <a:rPr lang="en-US" sz="5400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C25B-E58A-4751-874D-53FD79CFD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 err="1"/>
              <a:t>Lucidea</a:t>
            </a:r>
            <a:r>
              <a:rPr lang="en-US" sz="3200" dirty="0"/>
              <a:t> integrated library systems</a:t>
            </a:r>
          </a:p>
          <a:p>
            <a:pPr marL="457200" indent="-457200">
              <a:buAutoNum type="arabicPeriod"/>
            </a:pPr>
            <a:r>
              <a:rPr lang="en-US" sz="3200" dirty="0"/>
              <a:t>Sierra etc.</a:t>
            </a:r>
          </a:p>
          <a:p>
            <a:pPr marL="457200" indent="-457200">
              <a:buAutoNum type="arabicPeriod"/>
            </a:pPr>
            <a:r>
              <a:rPr lang="en-US" sz="3200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95985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1217-0EF6-4782-98E1-536C129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DB3E-B759-4366-A2B0-7C9F979AD8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3200" dirty="0"/>
              <a:t>Admin(add ,view and delete librarian)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3200" dirty="0"/>
              <a:t>Login credentials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3200" dirty="0"/>
              <a:t>Manually Issue books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3200" dirty="0"/>
              <a:t>barcode</a:t>
            </a:r>
          </a:p>
        </p:txBody>
      </p:sp>
    </p:spTree>
    <p:extLst>
      <p:ext uri="{BB962C8B-B14F-4D97-AF65-F5344CB8AC3E}">
        <p14:creationId xmlns:p14="http://schemas.microsoft.com/office/powerpoint/2010/main" val="10213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0938-D389-4420-85CD-667ACE66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29687"/>
            <a:ext cx="10364451" cy="589762"/>
          </a:xfrm>
        </p:spPr>
        <p:txBody>
          <a:bodyPr/>
          <a:lstStyle/>
          <a:p>
            <a:r>
              <a:rPr lang="en-US" dirty="0" err="1"/>
              <a:t>Algorith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40C9-EE68-4429-A705-5F8EE11A96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4376"/>
            <a:ext cx="10363826" cy="5810747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/>
              <a:t>1)Admin</a:t>
            </a:r>
            <a:endParaRPr lang="en-US" dirty="0"/>
          </a:p>
          <a:p>
            <a:pPr marL="0" indent="0">
              <a:buNone/>
            </a:pPr>
            <a:r>
              <a:rPr lang="en-US" sz="3200" dirty="0"/>
              <a:t>1.1Add Librarian</a:t>
            </a:r>
          </a:p>
          <a:p>
            <a:pPr marL="0" indent="0">
              <a:buNone/>
            </a:pPr>
            <a:r>
              <a:rPr lang="en-US" sz="3200" dirty="0"/>
              <a:t>1.2View Librarian</a:t>
            </a:r>
          </a:p>
          <a:p>
            <a:pPr marL="0" indent="0">
              <a:buNone/>
            </a:pPr>
            <a:r>
              <a:rPr lang="en-US" sz="3200" dirty="0"/>
              <a:t>1.3Delete Librarian</a:t>
            </a:r>
          </a:p>
          <a:p>
            <a:pPr marL="0" indent="0">
              <a:buNone/>
            </a:pPr>
            <a:r>
              <a:rPr lang="en-US" sz="3200" dirty="0"/>
              <a:t>1.4exit</a:t>
            </a:r>
          </a:p>
          <a:p>
            <a:pPr marL="0" indent="0">
              <a:buNone/>
            </a:pPr>
            <a:r>
              <a:rPr lang="en-US" sz="3200" dirty="0"/>
              <a:t>2)Librarian</a:t>
            </a:r>
          </a:p>
          <a:p>
            <a:pPr marL="0" indent="0">
              <a:buNone/>
            </a:pPr>
            <a:r>
              <a:rPr lang="en-US" sz="3200" dirty="0"/>
              <a:t>2.1Add Books</a:t>
            </a:r>
          </a:p>
          <a:p>
            <a:pPr marL="0" indent="0">
              <a:buNone/>
            </a:pPr>
            <a:r>
              <a:rPr lang="en-US" sz="3200" dirty="0"/>
              <a:t>2.2 View books</a:t>
            </a:r>
          </a:p>
          <a:p>
            <a:pPr marL="0" indent="0">
              <a:buNone/>
            </a:pPr>
            <a:r>
              <a:rPr lang="en-US" sz="3200" dirty="0"/>
              <a:t>2.3 issue book</a:t>
            </a:r>
          </a:p>
          <a:p>
            <a:pPr marL="0" indent="0">
              <a:buNone/>
            </a:pPr>
            <a:r>
              <a:rPr lang="en-US" sz="3200" dirty="0"/>
              <a:t>2.4 books issued</a:t>
            </a:r>
          </a:p>
          <a:p>
            <a:pPr marL="0" indent="0">
              <a:buNone/>
            </a:pPr>
            <a:r>
              <a:rPr lang="en-US" sz="3200" dirty="0"/>
              <a:t>2.5 Return books</a:t>
            </a:r>
          </a:p>
          <a:p>
            <a:pPr marL="0" indent="0">
              <a:buNone/>
            </a:pPr>
            <a:r>
              <a:rPr lang="en-US" sz="3200" dirty="0"/>
              <a:t>2.6 exit</a:t>
            </a:r>
          </a:p>
          <a:p>
            <a:pPr marL="0" indent="0">
              <a:buNone/>
            </a:pPr>
            <a:r>
              <a:rPr lang="en-US" sz="3200" dirty="0"/>
              <a:t>3)Book Issue scanner</a:t>
            </a:r>
          </a:p>
          <a:p>
            <a:pPr marL="0" indent="0">
              <a:buNone/>
            </a:pPr>
            <a:r>
              <a:rPr lang="en-US" sz="3200" dirty="0"/>
              <a:t>3.1 enter personal details</a:t>
            </a:r>
          </a:p>
          <a:p>
            <a:pPr marL="0" indent="0">
              <a:buNone/>
            </a:pPr>
            <a:r>
              <a:rPr lang="en-US" sz="3200" dirty="0"/>
              <a:t>3.2 provide id</a:t>
            </a:r>
          </a:p>
          <a:p>
            <a:pPr marL="0" indent="0">
              <a:buNone/>
            </a:pPr>
            <a:r>
              <a:rPr lang="en-US" sz="3200" dirty="0"/>
              <a:t>3.3 exit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85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A4DE-E0C4-4913-ABDD-059401D3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39" y="129687"/>
            <a:ext cx="10364451" cy="791045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and errors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A53E4-A8AF-4DAB-A5BF-BA98808D0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956781"/>
            <a:ext cx="10363826" cy="267524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1) "==" operator and .string() method </a:t>
            </a:r>
          </a:p>
          <a:p>
            <a:pPr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adminVerify</a:t>
            </a:r>
            <a:r>
              <a:rPr lang="en-US" dirty="0"/>
              <a:t>(String </a:t>
            </a:r>
            <a:r>
              <a:rPr lang="en-US" dirty="0" err="1"/>
              <a:t>AdminName</a:t>
            </a:r>
            <a:r>
              <a:rPr lang="en-US" dirty="0"/>
              <a:t>){ 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AdminName</a:t>
            </a:r>
            <a:r>
              <a:rPr lang="en-US" dirty="0"/>
              <a:t>=="sunny"){return true;}</a:t>
            </a:r>
          </a:p>
          <a:p>
            <a:pPr>
              <a:buNone/>
            </a:pPr>
            <a:r>
              <a:rPr lang="en-US" dirty="0"/>
              <a:t>else{return false;}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Input:AdminName</a:t>
            </a:r>
            <a:r>
              <a:rPr lang="en-US" dirty="0"/>
              <a:t>="sunny"</a:t>
            </a:r>
          </a:p>
          <a:p>
            <a:pPr>
              <a:buNone/>
            </a:pPr>
            <a:r>
              <a:rPr lang="en-US" dirty="0"/>
              <a:t>The output should be true but output was false.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15316DF-0B02-4FB1-A257-315BA9A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62" y="919737"/>
            <a:ext cx="2743200" cy="27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79634-E9C6-48AD-A2FA-E15C5398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4966"/>
            <a:ext cx="10364451" cy="6483486"/>
          </a:xfrm>
        </p:spPr>
        <p:txBody>
          <a:bodyPr>
            <a:normAutofit fontScale="90000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2400" dirty="0"/>
              <a:t>BOOLEAN ADMINVERIFY(STRING ADMINNAME){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2400" dirty="0"/>
              <a:t>IF (ADMINNAME.EQUALS("SUNNY"){RETURN TRUE;}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2400" dirty="0"/>
              <a:t>ELSE{RETURN FALSE;}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2400" dirty="0"/>
              <a:t>}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2400" dirty="0"/>
              <a:t>INPUT:ADMINNAME="SUNNY"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2400" dirty="0"/>
              <a:t>NOW OUTPUT IS TRUE;</a:t>
            </a:r>
            <a:br>
              <a:rPr lang="en-US" sz="2400" dirty="0"/>
            </a:br>
            <a:r>
              <a:rPr lang="en-US" sz="2400" dirty="0"/>
              <a:t>2)"This" keyword</a:t>
            </a:r>
            <a:br>
              <a:rPr lang="en-US" sz="2400" dirty="0"/>
            </a:br>
            <a:r>
              <a:rPr lang="en-US" sz="2400" dirty="0">
                <a:ea typeface="+mj-lt"/>
                <a:cs typeface="+mj-lt"/>
              </a:rPr>
              <a:t>String </a:t>
            </a:r>
            <a:r>
              <a:rPr lang="en-US" sz="2400" dirty="0" err="1">
                <a:ea typeface="+mj-lt"/>
                <a:cs typeface="+mj-lt"/>
              </a:rPr>
              <a:t>LibrarianName</a:t>
            </a:r>
            <a:r>
              <a:rPr lang="en-US" sz="2400" dirty="0">
                <a:ea typeface="+mj-lt"/>
                <a:cs typeface="+mj-lt"/>
              </a:rPr>
              <a:t>;</a:t>
            </a:r>
            <a:endParaRPr lang="en-US" sz="2400" dirty="0"/>
          </a:p>
          <a:p>
            <a:pPr algn="l">
              <a:spcBef>
                <a:spcPts val="1000"/>
              </a:spcBef>
            </a:pPr>
            <a:r>
              <a:rPr lang="en-US" sz="2400" dirty="0"/>
              <a:t>    void </a:t>
            </a:r>
            <a:r>
              <a:rPr lang="en-US" sz="2400" dirty="0" err="1"/>
              <a:t>addLibrarian</a:t>
            </a:r>
            <a:r>
              <a:rPr lang="en-US" sz="2400" dirty="0"/>
              <a:t>(String </a:t>
            </a:r>
            <a:r>
              <a:rPr lang="en-US" sz="2400" dirty="0" err="1"/>
              <a:t>LibrarianName</a:t>
            </a:r>
            <a:r>
              <a:rPr lang="en-US" sz="2400" dirty="0"/>
              <a:t>) {</a:t>
            </a:r>
            <a:endParaRPr lang="en-US" dirty="0"/>
          </a:p>
          <a:p>
            <a:pPr algn="l">
              <a:spcBef>
                <a:spcPts val="1000"/>
              </a:spcBef>
            </a:pPr>
            <a:r>
              <a:rPr lang="en-US" sz="2400" dirty="0"/>
              <a:t>        </a:t>
            </a:r>
            <a:r>
              <a:rPr lang="en-US" sz="2400" dirty="0" err="1"/>
              <a:t>LibrarianName</a:t>
            </a:r>
            <a:r>
              <a:rPr lang="en-US" sz="2400" dirty="0"/>
              <a:t> = </a:t>
            </a:r>
            <a:r>
              <a:rPr lang="en-US" sz="2400" dirty="0" err="1"/>
              <a:t>LibrarianName</a:t>
            </a:r>
            <a:r>
              <a:rPr lang="en-US" sz="2400" dirty="0"/>
              <a:t>;</a:t>
            </a:r>
            <a:endParaRPr lang="en-US" dirty="0"/>
          </a:p>
          <a:p>
            <a:pPr algn="l">
              <a:spcBef>
                <a:spcPts val="1000"/>
              </a:spcBef>
            </a:pPr>
            <a:r>
              <a:rPr lang="en-US" sz="2400" dirty="0"/>
              <a:t>}</a:t>
            </a:r>
            <a:endParaRPr lang="en-US" dirty="0"/>
          </a:p>
          <a:p>
            <a:pPr algn="l">
              <a:spcBef>
                <a:spcPts val="1000"/>
              </a:spcBef>
            </a:pPr>
            <a:r>
              <a:rPr lang="en-US" sz="2400" dirty="0" err="1"/>
              <a:t>Intput</a:t>
            </a:r>
            <a:r>
              <a:rPr lang="en-US" sz="2400" dirty="0"/>
              <a:t>: </a:t>
            </a:r>
            <a:r>
              <a:rPr lang="en-US" sz="2400" dirty="0" err="1"/>
              <a:t>addLibrarian</a:t>
            </a:r>
            <a:r>
              <a:rPr lang="en-US" sz="2400" dirty="0"/>
              <a:t>(“</a:t>
            </a:r>
            <a:r>
              <a:rPr lang="en-US" sz="2400" dirty="0" err="1"/>
              <a:t>jagdeep</a:t>
            </a:r>
            <a:r>
              <a:rPr lang="en-US" sz="2400" dirty="0"/>
              <a:t>”)</a:t>
            </a:r>
            <a:endParaRPr lang="en-US" dirty="0"/>
          </a:p>
          <a:p>
            <a:pPr algn="l">
              <a:spcBef>
                <a:spcPts val="1000"/>
              </a:spcBef>
            </a:pPr>
            <a:r>
              <a:rPr lang="en-US" sz="2400" dirty="0"/>
              <a:t>Output: </a:t>
            </a:r>
            <a:r>
              <a:rPr lang="en-US" sz="2400" dirty="0" err="1"/>
              <a:t>LibrarianName</a:t>
            </a:r>
            <a:r>
              <a:rPr lang="en-US" sz="2400" dirty="0"/>
              <a:t>=null;</a:t>
            </a:r>
            <a:endParaRPr lang="en-US" dirty="0"/>
          </a:p>
          <a:p>
            <a:pPr algn="l">
              <a:lnSpc>
                <a:spcPct val="120000"/>
              </a:lnSpc>
              <a:spcBef>
                <a:spcPts val="1000"/>
              </a:spcBef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62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98CF-23FD-4624-9E52-94CFC1F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0236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String </a:t>
            </a:r>
            <a:r>
              <a:rPr lang="en-US" dirty="0" err="1"/>
              <a:t>LibrarianName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    void </a:t>
            </a:r>
            <a:r>
              <a:rPr lang="en-US" dirty="0" err="1"/>
              <a:t>addLibrarian</a:t>
            </a:r>
            <a:r>
              <a:rPr lang="en-US" dirty="0"/>
              <a:t>(String </a:t>
            </a:r>
            <a:r>
              <a:rPr lang="en-US" dirty="0" err="1"/>
              <a:t>LibrarianName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        </a:t>
            </a:r>
            <a:r>
              <a:rPr lang="en-US" dirty="0" err="1"/>
              <a:t>this.LibrarianName</a:t>
            </a:r>
            <a:r>
              <a:rPr lang="en-US" dirty="0"/>
              <a:t> = </a:t>
            </a:r>
            <a:r>
              <a:rPr lang="en-US" dirty="0" err="1"/>
              <a:t>LibrarianName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 err="1"/>
              <a:t>Intput</a:t>
            </a:r>
            <a:r>
              <a:rPr lang="en-US" dirty="0"/>
              <a:t>: </a:t>
            </a:r>
            <a:r>
              <a:rPr lang="en-US" dirty="0" err="1"/>
              <a:t>addLibrarian</a:t>
            </a:r>
            <a:r>
              <a:rPr lang="en-US" dirty="0"/>
              <a:t>(“12”)</a:t>
            </a:r>
          </a:p>
          <a:p>
            <a:pPr algn="l"/>
            <a:r>
              <a:rPr lang="en-US" dirty="0"/>
              <a:t>Output: </a:t>
            </a:r>
            <a:r>
              <a:rPr lang="en-US" dirty="0" err="1"/>
              <a:t>LibrarianName</a:t>
            </a:r>
            <a:r>
              <a:rPr lang="en-US" dirty="0"/>
              <a:t>=12;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3)Try and catch</a:t>
            </a:r>
            <a:br>
              <a:rPr lang="en-US" dirty="0"/>
            </a:b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142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80D-9025-4654-AEED-B79E7CF4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338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try {</a:t>
            </a:r>
          </a:p>
          <a:p>
            <a:pPr algn="l"/>
            <a:endParaRPr lang="en-US"/>
          </a:p>
          <a:p>
            <a:pPr algn="l"/>
            <a:r>
              <a:rPr lang="en-US" dirty="0"/>
              <a:t>                        </a:t>
            </a:r>
            <a:r>
              <a:rPr lang="en-US" dirty="0" err="1"/>
              <a:t>System.out.println</a:t>
            </a:r>
            <a:r>
              <a:rPr lang="en-US" dirty="0"/>
              <a:t>("Enter the phone Number");</a:t>
            </a:r>
          </a:p>
          <a:p>
            <a:pPr algn="l"/>
            <a:r>
              <a:rPr lang="en-US" dirty="0"/>
              <a:t>                        long </a:t>
            </a:r>
            <a:r>
              <a:rPr lang="en-US" dirty="0" err="1"/>
              <a:t>phonenumber</a:t>
            </a:r>
            <a:r>
              <a:rPr lang="en-US" dirty="0"/>
              <a:t> =</a:t>
            </a:r>
            <a:r>
              <a:rPr lang="en-US" dirty="0" err="1"/>
              <a:t>scan.nextlong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                        </a:t>
            </a:r>
          </a:p>
          <a:p>
            <a:pPr algn="l"/>
            <a:r>
              <a:rPr lang="en-US" dirty="0"/>
              <a:t>                        </a:t>
            </a:r>
            <a:r>
              <a:rPr lang="en-US" dirty="0" err="1"/>
              <a:t>IssueBook</a:t>
            </a:r>
            <a:r>
              <a:rPr lang="en-US" dirty="0"/>
              <a:t>("</a:t>
            </a:r>
            <a:r>
              <a:rPr lang="en-US" dirty="0" err="1"/>
              <a:t>kharoud</a:t>
            </a:r>
            <a:r>
              <a:rPr lang="en-US" dirty="0"/>
              <a:t>", "234", " sunny", </a:t>
            </a:r>
            <a:r>
              <a:rPr lang="en-US" dirty="0" err="1"/>
              <a:t>phonenumber</a:t>
            </a:r>
            <a:r>
              <a:rPr lang="en-US" dirty="0"/>
              <a:t>);</a:t>
            </a:r>
          </a:p>
          <a:p>
            <a:pPr algn="l"/>
            <a:r>
              <a:rPr lang="en-US" dirty="0"/>
              <a:t>                    } catch (Exception e) {</a:t>
            </a:r>
          </a:p>
          <a:p>
            <a:pPr algn="l"/>
            <a:r>
              <a:rPr lang="en-US" dirty="0"/>
              <a:t>                        </a:t>
            </a:r>
            <a:r>
              <a:rPr lang="en-US" dirty="0" err="1"/>
              <a:t>System.out.println</a:t>
            </a:r>
            <a:r>
              <a:rPr lang="en-US" dirty="0"/>
              <a:t>("Enter integer value");</a:t>
            </a:r>
          </a:p>
          <a:p>
            <a:pPr algn="l"/>
            <a:r>
              <a:rPr lang="en-US" dirty="0"/>
              <a:t>                   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94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Droplet</vt:lpstr>
      <vt:lpstr>Library Management system</vt:lpstr>
      <vt:lpstr>Objective</vt:lpstr>
      <vt:lpstr>Existing solutions</vt:lpstr>
      <vt:lpstr>Approach</vt:lpstr>
      <vt:lpstr>Algorith Design</vt:lpstr>
      <vt:lpstr>Implementation and errors</vt:lpstr>
      <vt:lpstr>BOOLEAN ADMINVERIFY(STRING ADMINNAME){ IF (ADMINNAME.EQUALS("SUNNY"){RETURN TRUE;} ELSE{RETURN FALSE;} } INPUT:ADMINNAME="SUNNY" NOW OUTPUT IS TRUE; 2)"This" keyword String LibrarianName;     void addLibrarian(String LibrarianName) {         LibrarianName = LibrarianName; } Intput: addLibrarian(“jagdeep”) Output: LibrarianName=null;  </vt:lpstr>
      <vt:lpstr>String LibrarianName;     void addLibrarian(String LibrarianName) {         this.LibrarianName = LibrarianName; } Intput: addLibrarian(“12”) Output: LibrarianName=12;    3)Try and catch </vt:lpstr>
      <vt:lpstr>try {                          System.out.println("Enter the phone Number");                         long phonenumber =scan.nextlong();                                                  IssueBook("kharoud", "234", " sunny", phonenumber);                     } catch (Exception e) {                         System.out.println("Enter integer value");                     } </vt:lpstr>
      <vt:lpstr>Eclipse console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Eclipse code</vt:lpstr>
      <vt:lpstr>PowerPoint Presentation</vt:lpstr>
      <vt:lpstr>PowerPoint Presentation</vt:lpstr>
      <vt:lpstr>PowerPoint Presentation</vt:lpstr>
      <vt:lpstr>PowerPoint Presentation</vt:lpstr>
      <vt:lpstr>Conclusion And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442</cp:revision>
  <dcterms:created xsi:type="dcterms:W3CDTF">2014-09-12T17:25:11Z</dcterms:created>
  <dcterms:modified xsi:type="dcterms:W3CDTF">2018-10-04T02:44:20Z</dcterms:modified>
</cp:coreProperties>
</file>