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109" y="5944870"/>
            <a:ext cx="4893945" cy="913130"/>
          </a:xfrm>
          <a:custGeom>
            <a:avLst/>
            <a:gdLst/>
            <a:ahLst/>
            <a:cxnLst/>
            <a:rect l="l" t="t" r="r" b="b"/>
            <a:pathLst>
              <a:path w="4893945" h="913129">
                <a:moveTo>
                  <a:pt x="82019" y="20299"/>
                </a:moveTo>
                <a:lnTo>
                  <a:pt x="3633665" y="913129"/>
                </a:lnTo>
                <a:lnTo>
                  <a:pt x="4893660" y="913129"/>
                </a:lnTo>
                <a:lnTo>
                  <a:pt x="82019" y="20299"/>
                </a:lnTo>
                <a:close/>
              </a:path>
              <a:path w="4893945" h="913129">
                <a:moveTo>
                  <a:pt x="1270" y="0"/>
                </a:moveTo>
                <a:lnTo>
                  <a:pt x="0" y="5079"/>
                </a:lnTo>
                <a:lnTo>
                  <a:pt x="82019" y="20299"/>
                </a:lnTo>
                <a:lnTo>
                  <a:pt x="1270" y="0"/>
                </a:lnTo>
                <a:close/>
              </a:path>
            </a:pathLst>
          </a:custGeom>
          <a:solidFill>
            <a:srgbClr val="9E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140" y="5938520"/>
            <a:ext cx="3656965" cy="919480"/>
          </a:xfrm>
          <a:custGeom>
            <a:avLst/>
            <a:gdLst/>
            <a:ahLst/>
            <a:cxnLst/>
            <a:rect l="l" t="t" r="r" b="b"/>
            <a:pathLst>
              <a:path w="3656965" h="919479">
                <a:moveTo>
                  <a:pt x="0" y="0"/>
                </a:moveTo>
                <a:lnTo>
                  <a:pt x="7620" y="6349"/>
                </a:lnTo>
                <a:lnTo>
                  <a:pt x="2870845" y="919479"/>
                </a:lnTo>
                <a:lnTo>
                  <a:pt x="3656536" y="919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78500"/>
            <a:ext cx="3395979" cy="1079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189" y="2091690"/>
            <a:ext cx="81356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325" y="1253490"/>
            <a:ext cx="775335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179" y="4953000"/>
            <a:ext cx="7449820" cy="487680"/>
          </a:xfrm>
          <a:custGeom>
            <a:avLst/>
            <a:gdLst/>
            <a:ahLst/>
            <a:cxnLst/>
            <a:rect l="l" t="t" r="r" b="b"/>
            <a:pathLst>
              <a:path w="7449820" h="487679">
                <a:moveTo>
                  <a:pt x="7449820" y="0"/>
                </a:moveTo>
                <a:lnTo>
                  <a:pt x="0" y="289559"/>
                </a:lnTo>
                <a:lnTo>
                  <a:pt x="7449820" y="487680"/>
                </a:lnTo>
                <a:lnTo>
                  <a:pt x="7449820" y="0"/>
                </a:lnTo>
                <a:close/>
              </a:path>
            </a:pathLst>
          </a:custGeom>
          <a:solidFill>
            <a:srgbClr val="9E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50" y="5237479"/>
            <a:ext cx="9023350" cy="788670"/>
          </a:xfrm>
          <a:custGeom>
            <a:avLst/>
            <a:gdLst/>
            <a:ahLst/>
            <a:cxnLst/>
            <a:rect l="l" t="t" r="r" b="b"/>
            <a:pathLst>
              <a:path w="9023350" h="788670">
                <a:moveTo>
                  <a:pt x="9023350" y="0"/>
                </a:moveTo>
                <a:lnTo>
                  <a:pt x="0" y="0"/>
                </a:lnTo>
                <a:lnTo>
                  <a:pt x="9023350" y="788670"/>
                </a:lnTo>
                <a:lnTo>
                  <a:pt x="902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89" y="4998720"/>
            <a:ext cx="913511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2370"/>
            <a:ext cx="9144000" cy="805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596380" cy="2821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8770" y="3868420"/>
            <a:ext cx="5411470" cy="949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700" spc="-5" dirty="0">
                <a:solidFill>
                  <a:srgbClr val="454545"/>
                </a:solidFill>
                <a:latin typeface="Arial"/>
                <a:cs typeface="Arial"/>
              </a:rPr>
              <a:t>AIRLINE </a:t>
            </a:r>
            <a:r>
              <a:rPr sz="2700" spc="-10" dirty="0">
                <a:solidFill>
                  <a:srgbClr val="454545"/>
                </a:solidFill>
                <a:latin typeface="Arial"/>
                <a:cs typeface="Arial"/>
              </a:rPr>
              <a:t>RESERVATION</a:t>
            </a:r>
            <a:r>
              <a:rPr sz="2700" spc="-4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454545"/>
                </a:solidFill>
                <a:latin typeface="Arial"/>
                <a:cs typeface="Arial"/>
              </a:rPr>
              <a:t>SYSTEM</a:t>
            </a:r>
            <a:endParaRPr sz="27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400"/>
              </a:spcBef>
            </a:pPr>
            <a:r>
              <a:rPr sz="2700" spc="-5" dirty="0">
                <a:solidFill>
                  <a:srgbClr val="454545"/>
                </a:solidFill>
                <a:latin typeface="Arial"/>
                <a:cs typeface="Arial"/>
              </a:rPr>
              <a:t>(Six-Week Industrial</a:t>
            </a:r>
            <a:r>
              <a:rPr sz="2700" spc="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454545"/>
                </a:solidFill>
                <a:latin typeface="Arial"/>
                <a:cs typeface="Arial"/>
              </a:rPr>
              <a:t>Training)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5739" y="990600"/>
            <a:ext cx="6553200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73200"/>
            <a:ext cx="7639050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Login/Logout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customer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flight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package or motel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Cancellation of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Reservations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 source and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destination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Change the password of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admin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760730"/>
            <a:ext cx="826008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9190" y="2374899"/>
            <a:ext cx="3496310" cy="84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" marR="5080" indent="-255270">
              <a:lnSpc>
                <a:spcPct val="111500"/>
              </a:lnSpc>
              <a:spcBef>
                <a:spcPts val="95"/>
              </a:spcBef>
            </a:pPr>
            <a:r>
              <a:rPr sz="2400" b="1" spc="-787" baseline="17361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400" b="1" spc="682" baseline="17361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Arial"/>
                <a:cs typeface="Arial"/>
              </a:rPr>
              <a:t>Administrator Use Case  Diagram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1250" y="6501129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710" y="34290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</a:t>
            </a:r>
            <a:r>
              <a:rPr spc="-80" dirty="0"/>
              <a:t> </a:t>
            </a:r>
            <a:r>
              <a:rPr spc="-5" dirty="0"/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0238D-E3AF-41C3-8952-162C4FDF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09" y="274320"/>
            <a:ext cx="8510270" cy="118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818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Ticket  reservation</a:t>
            </a:r>
            <a:r>
              <a:rPr spc="-75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2470" y="491109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Login page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6F5B5-6BC5-40A5-9E23-6F0A2908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009392"/>
            <a:ext cx="4763966" cy="267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CC221-27C4-45CA-847B-8B0E6DE6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5715000" cy="2852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1250" y="6287770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0650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`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720" y="1169669"/>
            <a:ext cx="3201670" cy="0"/>
          </a:xfrm>
          <a:custGeom>
            <a:avLst/>
            <a:gdLst/>
            <a:ahLst/>
            <a:cxnLst/>
            <a:rect l="l" t="t" r="r" b="b"/>
            <a:pathLst>
              <a:path w="3201670">
                <a:moveTo>
                  <a:pt x="0" y="0"/>
                </a:moveTo>
                <a:lnTo>
                  <a:pt x="32016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20" y="3429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825500"/>
                </a:moveTo>
                <a:lnTo>
                  <a:pt x="3200400" y="825500"/>
                </a:lnTo>
                <a:lnTo>
                  <a:pt x="3200400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990" y="3429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0"/>
                </a:moveTo>
                <a:lnTo>
                  <a:pt x="3200400" y="0"/>
                </a:lnTo>
                <a:lnTo>
                  <a:pt x="3200400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29" y="1131569"/>
            <a:ext cx="3202940" cy="0"/>
          </a:xfrm>
          <a:custGeom>
            <a:avLst/>
            <a:gdLst/>
            <a:ahLst/>
            <a:cxnLst/>
            <a:rect l="l" t="t" r="r" b="b"/>
            <a:pathLst>
              <a:path w="3202940">
                <a:moveTo>
                  <a:pt x="0" y="0"/>
                </a:moveTo>
                <a:lnTo>
                  <a:pt x="3202940" y="0"/>
                </a:lnTo>
              </a:path>
            </a:pathLst>
          </a:custGeom>
          <a:ln w="3175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329" y="11163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D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329" y="110236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D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329" y="108838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329" y="10744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B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329" y="106171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BD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329" y="10477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AD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329" y="10337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9D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29" y="101981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9D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329" y="100583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8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329" y="9918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7D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329" y="9779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7D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329" y="96520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E6D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329" y="9512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5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329" y="93726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5D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329" y="92328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4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329" y="9093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3D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329" y="8953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2D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329" y="8813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2C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7329" y="86741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1C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329" y="85471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0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329" y="84073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0C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329" y="8267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FC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329" y="8128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C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329" y="7988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C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329" y="78613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DC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329" y="7708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C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329" y="75819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C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329" y="7442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C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329" y="7302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AC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329" y="7162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A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329" y="7023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C2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329" y="68834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8C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329" y="6743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C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329" y="66166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D7B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7329" y="6477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6B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329" y="6337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5B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329" y="61975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5B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329" y="6057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B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7329" y="5918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3B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7329" y="57911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D3B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7329" y="56515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2B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329" y="5511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B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329" y="5372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B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329" y="52324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7329" y="5092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B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329" y="4953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7329" y="48260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E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7329" y="46863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D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7329" y="45465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CC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7329" y="4406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C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7329" y="4267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C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7329" y="4127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7329" y="39877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A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7329" y="3848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A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329" y="37210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C8A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329" y="35814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8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7329" y="34417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7A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7329" y="3302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6A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329" y="31622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6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7329" y="30225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A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00" y="3048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0"/>
                </a:moveTo>
                <a:lnTo>
                  <a:pt x="3200400" y="0"/>
                </a:lnTo>
                <a:lnTo>
                  <a:pt x="3200400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C3B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7469" y="1489709"/>
            <a:ext cx="73590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MS Office Symbol Bold"/>
              <a:buChar char=""/>
              <a:tabLst>
                <a:tab pos="465455" algn="l"/>
                <a:tab pos="466090" algn="l"/>
              </a:tabLst>
            </a:pPr>
            <a:r>
              <a:rPr sz="2400" spc="-5" dirty="0">
                <a:latin typeface="Arial"/>
                <a:cs typeface="Arial"/>
              </a:rPr>
              <a:t>The application is </a:t>
            </a:r>
            <a:r>
              <a:rPr sz="2400" spc="-10" dirty="0">
                <a:latin typeface="Arial"/>
                <a:cs typeface="Arial"/>
              </a:rPr>
              <a:t>developed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lang="en-IN" sz="2400" spc="-5" dirty="0">
                <a:latin typeface="Arial"/>
                <a:cs typeface="Arial"/>
              </a:rPr>
              <a:t>php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buFont typeface="MS Office Symbol Bold"/>
              <a:buChar char=""/>
              <a:tabLst>
                <a:tab pos="354330" algn="l"/>
              </a:tabLst>
            </a:pPr>
            <a:r>
              <a:rPr sz="2400" spc="-5" dirty="0">
                <a:latin typeface="Arial"/>
                <a:cs typeface="Arial"/>
              </a:rPr>
              <a:t>Airline Reservation System </a:t>
            </a:r>
            <a:r>
              <a:rPr sz="2400" dirty="0">
                <a:latin typeface="Arial"/>
                <a:cs typeface="Arial"/>
              </a:rPr>
              <a:t>Is a</a:t>
            </a:r>
            <a:r>
              <a:rPr lang="en-IN"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application  </a:t>
            </a:r>
            <a:r>
              <a:rPr sz="2400" spc="-5" dirty="0">
                <a:latin typeface="Arial"/>
                <a:cs typeface="Arial"/>
              </a:rPr>
              <a:t>Which provides ticket reservation system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54330" indent="-341630">
              <a:lnSpc>
                <a:spcPct val="100000"/>
              </a:lnSpc>
              <a:buFont typeface="MS Office Symbol Bold"/>
              <a:buChar char="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by employee of airline reservation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F2256440-D9D8-4323-A7B0-AA2FBFF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39" y="545317"/>
            <a:ext cx="8340089" cy="88645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560" y="1963420"/>
            <a:ext cx="6099175" cy="283128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00"/>
              </a:spcBef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644650">
              <a:lnSpc>
                <a:spcPct val="100000"/>
              </a:lnSpc>
            </a:pP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27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2700" dirty="0">
                <a:latin typeface="Arial"/>
                <a:cs typeface="Arial"/>
              </a:rPr>
              <a:t>:-</a:t>
            </a:r>
          </a:p>
          <a:p>
            <a:pPr marL="1837689" marR="5080" indent="-768350">
              <a:lnSpc>
                <a:spcPct val="112300"/>
              </a:lnSpc>
            </a:pPr>
            <a:r>
              <a:rPr lang="en-IN" sz="2700" spc="-5" dirty="0">
                <a:latin typeface="Arial"/>
                <a:cs typeface="Arial"/>
              </a:rPr>
              <a:t>                           Davinder Singh</a:t>
            </a:r>
          </a:p>
          <a:p>
            <a:pPr marL="1837689" marR="5080" indent="-768350">
              <a:lnSpc>
                <a:spcPct val="112300"/>
              </a:lnSpc>
            </a:pPr>
            <a:r>
              <a:rPr lang="en-IN" sz="2700" spc="-5" dirty="0">
                <a:latin typeface="Arial"/>
                <a:cs typeface="Arial"/>
              </a:rPr>
              <a:t>                           Manpreet Singh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04800"/>
            <a:ext cx="276860" cy="52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304800"/>
            <a:ext cx="276860" cy="523240"/>
          </a:xfrm>
          <a:custGeom>
            <a:avLst/>
            <a:gdLst/>
            <a:ahLst/>
            <a:cxnLst/>
            <a:rect l="l" t="t" r="r" b="b"/>
            <a:pathLst>
              <a:path w="276860" h="523240">
                <a:moveTo>
                  <a:pt x="262889" y="0"/>
                </a:moveTo>
                <a:lnTo>
                  <a:pt x="270510" y="168910"/>
                </a:lnTo>
                <a:lnTo>
                  <a:pt x="262889" y="168910"/>
                </a:lnTo>
                <a:lnTo>
                  <a:pt x="259080" y="151129"/>
                </a:lnTo>
                <a:lnTo>
                  <a:pt x="255269" y="134620"/>
                </a:lnTo>
                <a:lnTo>
                  <a:pt x="250189" y="118110"/>
                </a:lnTo>
                <a:lnTo>
                  <a:pt x="246380" y="104139"/>
                </a:lnTo>
                <a:lnTo>
                  <a:pt x="240030" y="91439"/>
                </a:lnTo>
                <a:lnTo>
                  <a:pt x="234950" y="78739"/>
                </a:lnTo>
                <a:lnTo>
                  <a:pt x="228600" y="68579"/>
                </a:lnTo>
                <a:lnTo>
                  <a:pt x="226060" y="63500"/>
                </a:lnTo>
                <a:lnTo>
                  <a:pt x="222250" y="59689"/>
                </a:lnTo>
                <a:lnTo>
                  <a:pt x="215900" y="52070"/>
                </a:lnTo>
                <a:lnTo>
                  <a:pt x="209550" y="45720"/>
                </a:lnTo>
                <a:lnTo>
                  <a:pt x="168910" y="26670"/>
                </a:lnTo>
                <a:lnTo>
                  <a:pt x="160019" y="26670"/>
                </a:lnTo>
                <a:lnTo>
                  <a:pt x="152400" y="26670"/>
                </a:lnTo>
                <a:lnTo>
                  <a:pt x="144780" y="27940"/>
                </a:lnTo>
                <a:lnTo>
                  <a:pt x="137160" y="30479"/>
                </a:lnTo>
                <a:lnTo>
                  <a:pt x="130810" y="33020"/>
                </a:lnTo>
                <a:lnTo>
                  <a:pt x="123189" y="35559"/>
                </a:lnTo>
                <a:lnTo>
                  <a:pt x="116839" y="40640"/>
                </a:lnTo>
                <a:lnTo>
                  <a:pt x="110489" y="45720"/>
                </a:lnTo>
                <a:lnTo>
                  <a:pt x="104139" y="50800"/>
                </a:lnTo>
                <a:lnTo>
                  <a:pt x="99059" y="58420"/>
                </a:lnTo>
                <a:lnTo>
                  <a:pt x="92709" y="66039"/>
                </a:lnTo>
                <a:lnTo>
                  <a:pt x="87630" y="73660"/>
                </a:lnTo>
                <a:lnTo>
                  <a:pt x="82550" y="83820"/>
                </a:lnTo>
                <a:lnTo>
                  <a:pt x="77469" y="93979"/>
                </a:lnTo>
                <a:lnTo>
                  <a:pt x="73659" y="106679"/>
                </a:lnTo>
                <a:lnTo>
                  <a:pt x="69850" y="119379"/>
                </a:lnTo>
                <a:lnTo>
                  <a:pt x="66040" y="132079"/>
                </a:lnTo>
                <a:lnTo>
                  <a:pt x="62230" y="146050"/>
                </a:lnTo>
                <a:lnTo>
                  <a:pt x="59690" y="161289"/>
                </a:lnTo>
                <a:lnTo>
                  <a:pt x="57150" y="177800"/>
                </a:lnTo>
                <a:lnTo>
                  <a:pt x="54609" y="194310"/>
                </a:lnTo>
                <a:lnTo>
                  <a:pt x="53340" y="210820"/>
                </a:lnTo>
                <a:lnTo>
                  <a:pt x="52069" y="229870"/>
                </a:lnTo>
                <a:lnTo>
                  <a:pt x="52069" y="250189"/>
                </a:lnTo>
                <a:lnTo>
                  <a:pt x="50800" y="269239"/>
                </a:lnTo>
                <a:lnTo>
                  <a:pt x="52069" y="285750"/>
                </a:lnTo>
                <a:lnTo>
                  <a:pt x="52069" y="302260"/>
                </a:lnTo>
                <a:lnTo>
                  <a:pt x="53340" y="317500"/>
                </a:lnTo>
                <a:lnTo>
                  <a:pt x="54609" y="334010"/>
                </a:lnTo>
                <a:lnTo>
                  <a:pt x="55880" y="347979"/>
                </a:lnTo>
                <a:lnTo>
                  <a:pt x="58419" y="360679"/>
                </a:lnTo>
                <a:lnTo>
                  <a:pt x="60959" y="374650"/>
                </a:lnTo>
                <a:lnTo>
                  <a:pt x="64769" y="387350"/>
                </a:lnTo>
                <a:lnTo>
                  <a:pt x="68580" y="398779"/>
                </a:lnTo>
                <a:lnTo>
                  <a:pt x="72390" y="411479"/>
                </a:lnTo>
                <a:lnTo>
                  <a:pt x="92709" y="449579"/>
                </a:lnTo>
                <a:lnTo>
                  <a:pt x="105410" y="463550"/>
                </a:lnTo>
                <a:lnTo>
                  <a:pt x="111760" y="471170"/>
                </a:lnTo>
                <a:lnTo>
                  <a:pt x="149860" y="487679"/>
                </a:lnTo>
                <a:lnTo>
                  <a:pt x="158750" y="488950"/>
                </a:lnTo>
                <a:lnTo>
                  <a:pt x="166369" y="490220"/>
                </a:lnTo>
                <a:lnTo>
                  <a:pt x="173989" y="488950"/>
                </a:lnTo>
                <a:lnTo>
                  <a:pt x="181610" y="488950"/>
                </a:lnTo>
                <a:lnTo>
                  <a:pt x="187960" y="487679"/>
                </a:lnTo>
                <a:lnTo>
                  <a:pt x="194310" y="485139"/>
                </a:lnTo>
                <a:lnTo>
                  <a:pt x="201930" y="482600"/>
                </a:lnTo>
                <a:lnTo>
                  <a:pt x="207010" y="478789"/>
                </a:lnTo>
                <a:lnTo>
                  <a:pt x="213360" y="473710"/>
                </a:lnTo>
                <a:lnTo>
                  <a:pt x="219710" y="468629"/>
                </a:lnTo>
                <a:lnTo>
                  <a:pt x="226060" y="463550"/>
                </a:lnTo>
                <a:lnTo>
                  <a:pt x="231139" y="455929"/>
                </a:lnTo>
                <a:lnTo>
                  <a:pt x="237489" y="448310"/>
                </a:lnTo>
                <a:lnTo>
                  <a:pt x="243839" y="438150"/>
                </a:lnTo>
                <a:lnTo>
                  <a:pt x="250189" y="426720"/>
                </a:lnTo>
                <a:lnTo>
                  <a:pt x="256539" y="415289"/>
                </a:lnTo>
                <a:lnTo>
                  <a:pt x="262889" y="401320"/>
                </a:lnTo>
                <a:lnTo>
                  <a:pt x="270510" y="387350"/>
                </a:lnTo>
                <a:lnTo>
                  <a:pt x="276860" y="393700"/>
                </a:lnTo>
                <a:lnTo>
                  <a:pt x="271780" y="410210"/>
                </a:lnTo>
                <a:lnTo>
                  <a:pt x="265430" y="425450"/>
                </a:lnTo>
                <a:lnTo>
                  <a:pt x="257810" y="439420"/>
                </a:lnTo>
                <a:lnTo>
                  <a:pt x="251460" y="452120"/>
                </a:lnTo>
                <a:lnTo>
                  <a:pt x="245110" y="463550"/>
                </a:lnTo>
                <a:lnTo>
                  <a:pt x="237489" y="473710"/>
                </a:lnTo>
                <a:lnTo>
                  <a:pt x="231139" y="483870"/>
                </a:lnTo>
                <a:lnTo>
                  <a:pt x="198119" y="510539"/>
                </a:lnTo>
                <a:lnTo>
                  <a:pt x="160019" y="521970"/>
                </a:lnTo>
                <a:lnTo>
                  <a:pt x="149860" y="523239"/>
                </a:lnTo>
                <a:lnTo>
                  <a:pt x="130810" y="521970"/>
                </a:lnTo>
                <a:lnTo>
                  <a:pt x="121919" y="519429"/>
                </a:lnTo>
                <a:lnTo>
                  <a:pt x="113030" y="516889"/>
                </a:lnTo>
                <a:lnTo>
                  <a:pt x="105410" y="514350"/>
                </a:lnTo>
                <a:lnTo>
                  <a:pt x="96519" y="509270"/>
                </a:lnTo>
                <a:lnTo>
                  <a:pt x="88900" y="505460"/>
                </a:lnTo>
                <a:lnTo>
                  <a:pt x="81280" y="500379"/>
                </a:lnTo>
                <a:lnTo>
                  <a:pt x="73659" y="494029"/>
                </a:lnTo>
                <a:lnTo>
                  <a:pt x="67309" y="486410"/>
                </a:lnTo>
                <a:lnTo>
                  <a:pt x="60959" y="478789"/>
                </a:lnTo>
                <a:lnTo>
                  <a:pt x="53340" y="471170"/>
                </a:lnTo>
                <a:lnTo>
                  <a:pt x="48259" y="462279"/>
                </a:lnTo>
                <a:lnTo>
                  <a:pt x="41909" y="452120"/>
                </a:lnTo>
                <a:lnTo>
                  <a:pt x="36830" y="441960"/>
                </a:lnTo>
                <a:lnTo>
                  <a:pt x="30480" y="430529"/>
                </a:lnTo>
                <a:lnTo>
                  <a:pt x="24130" y="412750"/>
                </a:lnTo>
                <a:lnTo>
                  <a:pt x="17780" y="394970"/>
                </a:lnTo>
                <a:lnTo>
                  <a:pt x="7619" y="355600"/>
                </a:lnTo>
                <a:lnTo>
                  <a:pt x="1269" y="314960"/>
                </a:lnTo>
                <a:lnTo>
                  <a:pt x="0" y="292100"/>
                </a:lnTo>
                <a:lnTo>
                  <a:pt x="0" y="269239"/>
                </a:lnTo>
                <a:lnTo>
                  <a:pt x="0" y="250189"/>
                </a:lnTo>
                <a:lnTo>
                  <a:pt x="5080" y="196850"/>
                </a:lnTo>
                <a:lnTo>
                  <a:pt x="11430" y="163829"/>
                </a:lnTo>
                <a:lnTo>
                  <a:pt x="15240" y="147320"/>
                </a:lnTo>
                <a:lnTo>
                  <a:pt x="20319" y="132079"/>
                </a:lnTo>
                <a:lnTo>
                  <a:pt x="25400" y="115570"/>
                </a:lnTo>
                <a:lnTo>
                  <a:pt x="31750" y="101600"/>
                </a:lnTo>
                <a:lnTo>
                  <a:pt x="52069" y="63500"/>
                </a:lnTo>
                <a:lnTo>
                  <a:pt x="77469" y="34290"/>
                </a:lnTo>
                <a:lnTo>
                  <a:pt x="86359" y="25400"/>
                </a:lnTo>
                <a:lnTo>
                  <a:pt x="124460" y="3809"/>
                </a:lnTo>
                <a:lnTo>
                  <a:pt x="134619" y="2540"/>
                </a:lnTo>
                <a:lnTo>
                  <a:pt x="146050" y="0"/>
                </a:lnTo>
                <a:lnTo>
                  <a:pt x="156210" y="0"/>
                </a:lnTo>
                <a:lnTo>
                  <a:pt x="165100" y="0"/>
                </a:lnTo>
                <a:lnTo>
                  <a:pt x="172719" y="1270"/>
                </a:lnTo>
                <a:lnTo>
                  <a:pt x="181610" y="2540"/>
                </a:lnTo>
                <a:lnTo>
                  <a:pt x="189230" y="6350"/>
                </a:lnTo>
                <a:lnTo>
                  <a:pt x="198119" y="10159"/>
                </a:lnTo>
                <a:lnTo>
                  <a:pt x="205739" y="13970"/>
                </a:lnTo>
                <a:lnTo>
                  <a:pt x="214630" y="20320"/>
                </a:lnTo>
                <a:lnTo>
                  <a:pt x="222250" y="26670"/>
                </a:lnTo>
                <a:lnTo>
                  <a:pt x="226060" y="30479"/>
                </a:lnTo>
                <a:lnTo>
                  <a:pt x="228600" y="30479"/>
                </a:lnTo>
                <a:lnTo>
                  <a:pt x="231139" y="31750"/>
                </a:lnTo>
                <a:lnTo>
                  <a:pt x="232410" y="33020"/>
                </a:lnTo>
                <a:lnTo>
                  <a:pt x="233680" y="33020"/>
                </a:lnTo>
                <a:lnTo>
                  <a:pt x="234950" y="34290"/>
                </a:lnTo>
                <a:lnTo>
                  <a:pt x="236219" y="34290"/>
                </a:lnTo>
                <a:lnTo>
                  <a:pt x="237489" y="34290"/>
                </a:lnTo>
                <a:lnTo>
                  <a:pt x="238760" y="33020"/>
                </a:lnTo>
                <a:lnTo>
                  <a:pt x="240030" y="33020"/>
                </a:lnTo>
                <a:lnTo>
                  <a:pt x="241300" y="31750"/>
                </a:lnTo>
                <a:lnTo>
                  <a:pt x="243839" y="31750"/>
                </a:lnTo>
                <a:lnTo>
                  <a:pt x="243839" y="30479"/>
                </a:lnTo>
                <a:lnTo>
                  <a:pt x="246380" y="27940"/>
                </a:lnTo>
                <a:lnTo>
                  <a:pt x="247650" y="24129"/>
                </a:lnTo>
                <a:lnTo>
                  <a:pt x="248919" y="21590"/>
                </a:lnTo>
                <a:lnTo>
                  <a:pt x="250189" y="19050"/>
                </a:lnTo>
                <a:lnTo>
                  <a:pt x="251460" y="15240"/>
                </a:lnTo>
                <a:lnTo>
                  <a:pt x="252730" y="11429"/>
                </a:lnTo>
                <a:lnTo>
                  <a:pt x="254000" y="7620"/>
                </a:lnTo>
                <a:lnTo>
                  <a:pt x="254000" y="3809"/>
                </a:lnTo>
                <a:lnTo>
                  <a:pt x="255269" y="0"/>
                </a:lnTo>
                <a:lnTo>
                  <a:pt x="2628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2610" y="304800"/>
            <a:ext cx="302259" cy="523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3879" y="304800"/>
            <a:ext cx="302260" cy="523240"/>
          </a:xfrm>
          <a:custGeom>
            <a:avLst/>
            <a:gdLst/>
            <a:ahLst/>
            <a:cxnLst/>
            <a:rect l="l" t="t" r="r" b="b"/>
            <a:pathLst>
              <a:path w="302260" h="523240">
                <a:moveTo>
                  <a:pt x="153669" y="0"/>
                </a:moveTo>
                <a:lnTo>
                  <a:pt x="196850" y="10159"/>
                </a:lnTo>
                <a:lnTo>
                  <a:pt x="203200" y="13970"/>
                </a:lnTo>
                <a:lnTo>
                  <a:pt x="209550" y="17779"/>
                </a:lnTo>
                <a:lnTo>
                  <a:pt x="215900" y="22859"/>
                </a:lnTo>
                <a:lnTo>
                  <a:pt x="222250" y="27940"/>
                </a:lnTo>
                <a:lnTo>
                  <a:pt x="228600" y="34290"/>
                </a:lnTo>
                <a:lnTo>
                  <a:pt x="234950" y="40640"/>
                </a:lnTo>
                <a:lnTo>
                  <a:pt x="257809" y="73660"/>
                </a:lnTo>
                <a:lnTo>
                  <a:pt x="276859" y="113029"/>
                </a:lnTo>
                <a:lnTo>
                  <a:pt x="290830" y="157479"/>
                </a:lnTo>
                <a:lnTo>
                  <a:pt x="299719" y="204470"/>
                </a:lnTo>
                <a:lnTo>
                  <a:pt x="302259" y="259079"/>
                </a:lnTo>
                <a:lnTo>
                  <a:pt x="300989" y="285750"/>
                </a:lnTo>
                <a:lnTo>
                  <a:pt x="295909" y="339089"/>
                </a:lnTo>
                <a:lnTo>
                  <a:pt x="284480" y="386079"/>
                </a:lnTo>
                <a:lnTo>
                  <a:pt x="280669" y="396239"/>
                </a:lnTo>
                <a:lnTo>
                  <a:pt x="276859" y="407670"/>
                </a:lnTo>
                <a:lnTo>
                  <a:pt x="257809" y="447039"/>
                </a:lnTo>
                <a:lnTo>
                  <a:pt x="233680" y="481329"/>
                </a:lnTo>
                <a:lnTo>
                  <a:pt x="227330" y="487679"/>
                </a:lnTo>
                <a:lnTo>
                  <a:pt x="222250" y="494029"/>
                </a:lnTo>
                <a:lnTo>
                  <a:pt x="214630" y="499110"/>
                </a:lnTo>
                <a:lnTo>
                  <a:pt x="208280" y="504189"/>
                </a:lnTo>
                <a:lnTo>
                  <a:pt x="201930" y="508000"/>
                </a:lnTo>
                <a:lnTo>
                  <a:pt x="194309" y="511810"/>
                </a:lnTo>
                <a:lnTo>
                  <a:pt x="187959" y="515620"/>
                </a:lnTo>
                <a:lnTo>
                  <a:pt x="180339" y="518160"/>
                </a:lnTo>
                <a:lnTo>
                  <a:pt x="172719" y="520700"/>
                </a:lnTo>
                <a:lnTo>
                  <a:pt x="165100" y="521970"/>
                </a:lnTo>
                <a:lnTo>
                  <a:pt x="149859" y="523239"/>
                </a:lnTo>
                <a:lnTo>
                  <a:pt x="134619" y="521970"/>
                </a:lnTo>
                <a:lnTo>
                  <a:pt x="119380" y="518160"/>
                </a:lnTo>
                <a:lnTo>
                  <a:pt x="113030" y="515620"/>
                </a:lnTo>
                <a:lnTo>
                  <a:pt x="105409" y="513079"/>
                </a:lnTo>
                <a:lnTo>
                  <a:pt x="97789" y="508000"/>
                </a:lnTo>
                <a:lnTo>
                  <a:pt x="91439" y="504189"/>
                </a:lnTo>
                <a:lnTo>
                  <a:pt x="85089" y="500379"/>
                </a:lnTo>
                <a:lnTo>
                  <a:pt x="78739" y="494029"/>
                </a:lnTo>
                <a:lnTo>
                  <a:pt x="72389" y="487679"/>
                </a:lnTo>
                <a:lnTo>
                  <a:pt x="66039" y="481329"/>
                </a:lnTo>
                <a:lnTo>
                  <a:pt x="59689" y="473710"/>
                </a:lnTo>
                <a:lnTo>
                  <a:pt x="54609" y="466089"/>
                </a:lnTo>
                <a:lnTo>
                  <a:pt x="43180" y="449579"/>
                </a:lnTo>
                <a:lnTo>
                  <a:pt x="38100" y="439420"/>
                </a:lnTo>
                <a:lnTo>
                  <a:pt x="33019" y="430529"/>
                </a:lnTo>
                <a:lnTo>
                  <a:pt x="27939" y="420370"/>
                </a:lnTo>
                <a:lnTo>
                  <a:pt x="24130" y="410210"/>
                </a:lnTo>
                <a:lnTo>
                  <a:pt x="20319" y="398779"/>
                </a:lnTo>
                <a:lnTo>
                  <a:pt x="16509" y="387350"/>
                </a:lnTo>
                <a:lnTo>
                  <a:pt x="6350" y="340360"/>
                </a:lnTo>
                <a:lnTo>
                  <a:pt x="1269" y="288289"/>
                </a:lnTo>
                <a:lnTo>
                  <a:pt x="0" y="259079"/>
                </a:lnTo>
                <a:lnTo>
                  <a:pt x="1269" y="229870"/>
                </a:lnTo>
                <a:lnTo>
                  <a:pt x="2539" y="203200"/>
                </a:lnTo>
                <a:lnTo>
                  <a:pt x="5080" y="189229"/>
                </a:lnTo>
                <a:lnTo>
                  <a:pt x="6350" y="175260"/>
                </a:lnTo>
                <a:lnTo>
                  <a:pt x="8889" y="163829"/>
                </a:lnTo>
                <a:lnTo>
                  <a:pt x="12700" y="151129"/>
                </a:lnTo>
                <a:lnTo>
                  <a:pt x="15239" y="139700"/>
                </a:lnTo>
                <a:lnTo>
                  <a:pt x="19050" y="127000"/>
                </a:lnTo>
                <a:lnTo>
                  <a:pt x="22859" y="115570"/>
                </a:lnTo>
                <a:lnTo>
                  <a:pt x="27939" y="105410"/>
                </a:lnTo>
                <a:lnTo>
                  <a:pt x="33019" y="93979"/>
                </a:lnTo>
                <a:lnTo>
                  <a:pt x="38100" y="83820"/>
                </a:lnTo>
                <a:lnTo>
                  <a:pt x="44450" y="73660"/>
                </a:lnTo>
                <a:lnTo>
                  <a:pt x="49530" y="64770"/>
                </a:lnTo>
                <a:lnTo>
                  <a:pt x="85089" y="25400"/>
                </a:lnTo>
                <a:lnTo>
                  <a:pt x="124459" y="3809"/>
                </a:lnTo>
                <a:lnTo>
                  <a:pt x="138430" y="1270"/>
                </a:lnTo>
                <a:lnTo>
                  <a:pt x="15366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5950" y="331470"/>
            <a:ext cx="198120" cy="469900"/>
          </a:xfrm>
          <a:custGeom>
            <a:avLst/>
            <a:gdLst/>
            <a:ahLst/>
            <a:cxnLst/>
            <a:rect l="l" t="t" r="r" b="b"/>
            <a:pathLst>
              <a:path w="198119" h="469900">
                <a:moveTo>
                  <a:pt x="97789" y="0"/>
                </a:moveTo>
                <a:lnTo>
                  <a:pt x="87630" y="0"/>
                </a:lnTo>
                <a:lnTo>
                  <a:pt x="82550" y="1270"/>
                </a:lnTo>
                <a:lnTo>
                  <a:pt x="77469" y="2539"/>
                </a:lnTo>
                <a:lnTo>
                  <a:pt x="72389" y="3809"/>
                </a:lnTo>
                <a:lnTo>
                  <a:pt x="68580" y="6350"/>
                </a:lnTo>
                <a:lnTo>
                  <a:pt x="64769" y="8889"/>
                </a:lnTo>
                <a:lnTo>
                  <a:pt x="59689" y="11429"/>
                </a:lnTo>
                <a:lnTo>
                  <a:pt x="55880" y="15239"/>
                </a:lnTo>
                <a:lnTo>
                  <a:pt x="52069" y="19050"/>
                </a:lnTo>
                <a:lnTo>
                  <a:pt x="48260" y="22859"/>
                </a:lnTo>
                <a:lnTo>
                  <a:pt x="44450" y="27939"/>
                </a:lnTo>
                <a:lnTo>
                  <a:pt x="40639" y="31750"/>
                </a:lnTo>
                <a:lnTo>
                  <a:pt x="38100" y="38100"/>
                </a:lnTo>
                <a:lnTo>
                  <a:pt x="20319" y="74929"/>
                </a:lnTo>
                <a:lnTo>
                  <a:pt x="17780" y="85089"/>
                </a:lnTo>
                <a:lnTo>
                  <a:pt x="11430" y="104139"/>
                </a:lnTo>
                <a:lnTo>
                  <a:pt x="7619" y="125729"/>
                </a:lnTo>
                <a:lnTo>
                  <a:pt x="3810" y="149859"/>
                </a:lnTo>
                <a:lnTo>
                  <a:pt x="1269" y="175259"/>
                </a:lnTo>
                <a:lnTo>
                  <a:pt x="0" y="201929"/>
                </a:lnTo>
                <a:lnTo>
                  <a:pt x="0" y="231139"/>
                </a:lnTo>
                <a:lnTo>
                  <a:pt x="0" y="261619"/>
                </a:lnTo>
                <a:lnTo>
                  <a:pt x="3810" y="314959"/>
                </a:lnTo>
                <a:lnTo>
                  <a:pt x="12700" y="361950"/>
                </a:lnTo>
                <a:lnTo>
                  <a:pt x="21589" y="392429"/>
                </a:lnTo>
                <a:lnTo>
                  <a:pt x="24130" y="402589"/>
                </a:lnTo>
                <a:lnTo>
                  <a:pt x="27939" y="411479"/>
                </a:lnTo>
                <a:lnTo>
                  <a:pt x="31750" y="419100"/>
                </a:lnTo>
                <a:lnTo>
                  <a:pt x="35560" y="425450"/>
                </a:lnTo>
                <a:lnTo>
                  <a:pt x="38100" y="431800"/>
                </a:lnTo>
                <a:lnTo>
                  <a:pt x="41910" y="436879"/>
                </a:lnTo>
                <a:lnTo>
                  <a:pt x="45719" y="441959"/>
                </a:lnTo>
                <a:lnTo>
                  <a:pt x="49530" y="445769"/>
                </a:lnTo>
                <a:lnTo>
                  <a:pt x="52069" y="450850"/>
                </a:lnTo>
                <a:lnTo>
                  <a:pt x="57150" y="454659"/>
                </a:lnTo>
                <a:lnTo>
                  <a:pt x="60960" y="457200"/>
                </a:lnTo>
                <a:lnTo>
                  <a:pt x="64769" y="461009"/>
                </a:lnTo>
                <a:lnTo>
                  <a:pt x="68580" y="462279"/>
                </a:lnTo>
                <a:lnTo>
                  <a:pt x="73660" y="464819"/>
                </a:lnTo>
                <a:lnTo>
                  <a:pt x="78739" y="467359"/>
                </a:lnTo>
                <a:lnTo>
                  <a:pt x="82550" y="468629"/>
                </a:lnTo>
                <a:lnTo>
                  <a:pt x="87630" y="469900"/>
                </a:lnTo>
                <a:lnTo>
                  <a:pt x="97789" y="469900"/>
                </a:lnTo>
                <a:lnTo>
                  <a:pt x="102869" y="469900"/>
                </a:lnTo>
                <a:lnTo>
                  <a:pt x="107950" y="469900"/>
                </a:lnTo>
                <a:lnTo>
                  <a:pt x="113030" y="468629"/>
                </a:lnTo>
                <a:lnTo>
                  <a:pt x="118110" y="466089"/>
                </a:lnTo>
                <a:lnTo>
                  <a:pt x="123189" y="464819"/>
                </a:lnTo>
                <a:lnTo>
                  <a:pt x="128269" y="462279"/>
                </a:lnTo>
                <a:lnTo>
                  <a:pt x="132080" y="459739"/>
                </a:lnTo>
                <a:lnTo>
                  <a:pt x="137160" y="455929"/>
                </a:lnTo>
                <a:lnTo>
                  <a:pt x="140969" y="452119"/>
                </a:lnTo>
                <a:lnTo>
                  <a:pt x="146050" y="448309"/>
                </a:lnTo>
                <a:lnTo>
                  <a:pt x="149860" y="444500"/>
                </a:lnTo>
                <a:lnTo>
                  <a:pt x="153669" y="439419"/>
                </a:lnTo>
                <a:lnTo>
                  <a:pt x="158750" y="434339"/>
                </a:lnTo>
                <a:lnTo>
                  <a:pt x="161289" y="427989"/>
                </a:lnTo>
                <a:lnTo>
                  <a:pt x="168910" y="415289"/>
                </a:lnTo>
                <a:lnTo>
                  <a:pt x="172719" y="407669"/>
                </a:lnTo>
                <a:lnTo>
                  <a:pt x="175260" y="400050"/>
                </a:lnTo>
                <a:lnTo>
                  <a:pt x="179069" y="391159"/>
                </a:lnTo>
                <a:lnTo>
                  <a:pt x="181610" y="383539"/>
                </a:lnTo>
                <a:lnTo>
                  <a:pt x="190500" y="344169"/>
                </a:lnTo>
                <a:lnTo>
                  <a:pt x="195580" y="297179"/>
                </a:lnTo>
                <a:lnTo>
                  <a:pt x="196850" y="269239"/>
                </a:lnTo>
                <a:lnTo>
                  <a:pt x="198119" y="241300"/>
                </a:lnTo>
                <a:lnTo>
                  <a:pt x="195580" y="181609"/>
                </a:lnTo>
                <a:lnTo>
                  <a:pt x="190500" y="129539"/>
                </a:lnTo>
                <a:lnTo>
                  <a:pt x="180339" y="86359"/>
                </a:lnTo>
                <a:lnTo>
                  <a:pt x="177800" y="76200"/>
                </a:lnTo>
                <a:lnTo>
                  <a:pt x="173989" y="67309"/>
                </a:lnTo>
                <a:lnTo>
                  <a:pt x="170180" y="58419"/>
                </a:lnTo>
                <a:lnTo>
                  <a:pt x="166369" y="49529"/>
                </a:lnTo>
                <a:lnTo>
                  <a:pt x="162560" y="44450"/>
                </a:lnTo>
                <a:lnTo>
                  <a:pt x="160019" y="38100"/>
                </a:lnTo>
                <a:lnTo>
                  <a:pt x="156210" y="33019"/>
                </a:lnTo>
                <a:lnTo>
                  <a:pt x="152400" y="27939"/>
                </a:lnTo>
                <a:lnTo>
                  <a:pt x="148589" y="22859"/>
                </a:lnTo>
                <a:lnTo>
                  <a:pt x="144780" y="19050"/>
                </a:lnTo>
                <a:lnTo>
                  <a:pt x="140969" y="15239"/>
                </a:lnTo>
                <a:lnTo>
                  <a:pt x="137160" y="12700"/>
                </a:lnTo>
                <a:lnTo>
                  <a:pt x="132080" y="8889"/>
                </a:lnTo>
                <a:lnTo>
                  <a:pt x="128269" y="6350"/>
                </a:lnTo>
                <a:lnTo>
                  <a:pt x="123189" y="3809"/>
                </a:lnTo>
                <a:lnTo>
                  <a:pt x="118110" y="2539"/>
                </a:lnTo>
                <a:lnTo>
                  <a:pt x="113030" y="1270"/>
                </a:lnTo>
                <a:lnTo>
                  <a:pt x="107950" y="0"/>
                </a:lnTo>
                <a:lnTo>
                  <a:pt x="977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300" y="316229"/>
            <a:ext cx="336550" cy="509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7570" y="316229"/>
            <a:ext cx="335280" cy="508000"/>
          </a:xfrm>
          <a:custGeom>
            <a:avLst/>
            <a:gdLst/>
            <a:ahLst/>
            <a:cxnLst/>
            <a:rect l="l" t="t" r="r" b="b"/>
            <a:pathLst>
              <a:path w="335280" h="508000">
                <a:moveTo>
                  <a:pt x="0" y="0"/>
                </a:moveTo>
                <a:lnTo>
                  <a:pt x="83819" y="0"/>
                </a:lnTo>
                <a:lnTo>
                  <a:pt x="271780" y="374650"/>
                </a:lnTo>
                <a:lnTo>
                  <a:pt x="271780" y="86360"/>
                </a:lnTo>
                <a:lnTo>
                  <a:pt x="271780" y="74930"/>
                </a:lnTo>
                <a:lnTo>
                  <a:pt x="271780" y="64770"/>
                </a:lnTo>
                <a:lnTo>
                  <a:pt x="271780" y="55880"/>
                </a:lnTo>
                <a:lnTo>
                  <a:pt x="270510" y="48260"/>
                </a:lnTo>
                <a:lnTo>
                  <a:pt x="269240" y="41910"/>
                </a:lnTo>
                <a:lnTo>
                  <a:pt x="269240" y="39370"/>
                </a:lnTo>
                <a:lnTo>
                  <a:pt x="267969" y="36829"/>
                </a:lnTo>
                <a:lnTo>
                  <a:pt x="267969" y="34290"/>
                </a:lnTo>
                <a:lnTo>
                  <a:pt x="266700" y="31750"/>
                </a:lnTo>
                <a:lnTo>
                  <a:pt x="266700" y="30479"/>
                </a:lnTo>
                <a:lnTo>
                  <a:pt x="265430" y="29210"/>
                </a:lnTo>
                <a:lnTo>
                  <a:pt x="264160" y="26670"/>
                </a:lnTo>
                <a:lnTo>
                  <a:pt x="264160" y="25400"/>
                </a:lnTo>
                <a:lnTo>
                  <a:pt x="262890" y="22860"/>
                </a:lnTo>
                <a:lnTo>
                  <a:pt x="261619" y="21590"/>
                </a:lnTo>
                <a:lnTo>
                  <a:pt x="260350" y="20320"/>
                </a:lnTo>
                <a:lnTo>
                  <a:pt x="257810" y="19050"/>
                </a:lnTo>
                <a:lnTo>
                  <a:pt x="256540" y="17779"/>
                </a:lnTo>
                <a:lnTo>
                  <a:pt x="255269" y="16510"/>
                </a:lnTo>
                <a:lnTo>
                  <a:pt x="251460" y="15240"/>
                </a:lnTo>
                <a:lnTo>
                  <a:pt x="247650" y="13970"/>
                </a:lnTo>
                <a:lnTo>
                  <a:pt x="243840" y="12700"/>
                </a:lnTo>
                <a:lnTo>
                  <a:pt x="238760" y="12700"/>
                </a:lnTo>
                <a:lnTo>
                  <a:pt x="228600" y="12700"/>
                </a:lnTo>
                <a:lnTo>
                  <a:pt x="228600" y="0"/>
                </a:lnTo>
                <a:lnTo>
                  <a:pt x="335280" y="0"/>
                </a:lnTo>
                <a:lnTo>
                  <a:pt x="335280" y="12700"/>
                </a:lnTo>
                <a:lnTo>
                  <a:pt x="325119" y="12700"/>
                </a:lnTo>
                <a:lnTo>
                  <a:pt x="320040" y="13970"/>
                </a:lnTo>
                <a:lnTo>
                  <a:pt x="316230" y="13970"/>
                </a:lnTo>
                <a:lnTo>
                  <a:pt x="313690" y="15240"/>
                </a:lnTo>
                <a:lnTo>
                  <a:pt x="312419" y="16510"/>
                </a:lnTo>
                <a:lnTo>
                  <a:pt x="309880" y="16510"/>
                </a:lnTo>
                <a:lnTo>
                  <a:pt x="308610" y="17779"/>
                </a:lnTo>
                <a:lnTo>
                  <a:pt x="306069" y="19050"/>
                </a:lnTo>
                <a:lnTo>
                  <a:pt x="304800" y="20320"/>
                </a:lnTo>
                <a:lnTo>
                  <a:pt x="303530" y="21590"/>
                </a:lnTo>
                <a:lnTo>
                  <a:pt x="302260" y="24129"/>
                </a:lnTo>
                <a:lnTo>
                  <a:pt x="300990" y="25400"/>
                </a:lnTo>
                <a:lnTo>
                  <a:pt x="299719" y="27940"/>
                </a:lnTo>
                <a:lnTo>
                  <a:pt x="298450" y="29210"/>
                </a:lnTo>
                <a:lnTo>
                  <a:pt x="297180" y="31750"/>
                </a:lnTo>
                <a:lnTo>
                  <a:pt x="295910" y="34290"/>
                </a:lnTo>
                <a:lnTo>
                  <a:pt x="295910" y="35560"/>
                </a:lnTo>
                <a:lnTo>
                  <a:pt x="295910" y="38100"/>
                </a:lnTo>
                <a:lnTo>
                  <a:pt x="294640" y="40640"/>
                </a:lnTo>
                <a:lnTo>
                  <a:pt x="294640" y="45720"/>
                </a:lnTo>
                <a:lnTo>
                  <a:pt x="293369" y="52070"/>
                </a:lnTo>
                <a:lnTo>
                  <a:pt x="293369" y="58420"/>
                </a:lnTo>
                <a:lnTo>
                  <a:pt x="292100" y="67310"/>
                </a:lnTo>
                <a:lnTo>
                  <a:pt x="292100" y="76200"/>
                </a:lnTo>
                <a:lnTo>
                  <a:pt x="292100" y="86360"/>
                </a:lnTo>
                <a:lnTo>
                  <a:pt x="292100" y="508000"/>
                </a:lnTo>
                <a:lnTo>
                  <a:pt x="284480" y="508000"/>
                </a:lnTo>
                <a:lnTo>
                  <a:pt x="81280" y="105410"/>
                </a:lnTo>
                <a:lnTo>
                  <a:pt x="81280" y="414020"/>
                </a:lnTo>
                <a:lnTo>
                  <a:pt x="81280" y="434340"/>
                </a:lnTo>
                <a:lnTo>
                  <a:pt x="81280" y="443230"/>
                </a:lnTo>
                <a:lnTo>
                  <a:pt x="82550" y="450850"/>
                </a:lnTo>
                <a:lnTo>
                  <a:pt x="82550" y="457200"/>
                </a:lnTo>
                <a:lnTo>
                  <a:pt x="83819" y="459740"/>
                </a:lnTo>
                <a:lnTo>
                  <a:pt x="83819" y="463550"/>
                </a:lnTo>
                <a:lnTo>
                  <a:pt x="85090" y="466090"/>
                </a:lnTo>
                <a:lnTo>
                  <a:pt x="85090" y="467360"/>
                </a:lnTo>
                <a:lnTo>
                  <a:pt x="86360" y="469900"/>
                </a:lnTo>
                <a:lnTo>
                  <a:pt x="86360" y="471170"/>
                </a:lnTo>
                <a:lnTo>
                  <a:pt x="87630" y="472440"/>
                </a:lnTo>
                <a:lnTo>
                  <a:pt x="88900" y="474980"/>
                </a:lnTo>
                <a:lnTo>
                  <a:pt x="90169" y="476250"/>
                </a:lnTo>
                <a:lnTo>
                  <a:pt x="91440" y="477520"/>
                </a:lnTo>
                <a:lnTo>
                  <a:pt x="92710" y="478790"/>
                </a:lnTo>
                <a:lnTo>
                  <a:pt x="93980" y="480060"/>
                </a:lnTo>
                <a:lnTo>
                  <a:pt x="96519" y="481330"/>
                </a:lnTo>
                <a:lnTo>
                  <a:pt x="97790" y="482600"/>
                </a:lnTo>
                <a:lnTo>
                  <a:pt x="101600" y="483870"/>
                </a:lnTo>
                <a:lnTo>
                  <a:pt x="105410" y="485140"/>
                </a:lnTo>
                <a:lnTo>
                  <a:pt x="109219" y="486410"/>
                </a:lnTo>
                <a:lnTo>
                  <a:pt x="113030" y="486410"/>
                </a:lnTo>
                <a:lnTo>
                  <a:pt x="124460" y="486410"/>
                </a:lnTo>
                <a:lnTo>
                  <a:pt x="124460" y="500380"/>
                </a:lnTo>
                <a:lnTo>
                  <a:pt x="16510" y="500380"/>
                </a:lnTo>
                <a:lnTo>
                  <a:pt x="16510" y="486410"/>
                </a:lnTo>
                <a:lnTo>
                  <a:pt x="27940" y="486410"/>
                </a:lnTo>
                <a:lnTo>
                  <a:pt x="31750" y="486410"/>
                </a:lnTo>
                <a:lnTo>
                  <a:pt x="36830" y="485140"/>
                </a:lnTo>
                <a:lnTo>
                  <a:pt x="39369" y="485140"/>
                </a:lnTo>
                <a:lnTo>
                  <a:pt x="40640" y="483870"/>
                </a:lnTo>
                <a:lnTo>
                  <a:pt x="43180" y="482600"/>
                </a:lnTo>
                <a:lnTo>
                  <a:pt x="44450" y="481330"/>
                </a:lnTo>
                <a:lnTo>
                  <a:pt x="45719" y="480060"/>
                </a:lnTo>
                <a:lnTo>
                  <a:pt x="48260" y="478790"/>
                </a:lnTo>
                <a:lnTo>
                  <a:pt x="49530" y="477520"/>
                </a:lnTo>
                <a:lnTo>
                  <a:pt x="50800" y="476250"/>
                </a:lnTo>
                <a:lnTo>
                  <a:pt x="52069" y="473710"/>
                </a:lnTo>
                <a:lnTo>
                  <a:pt x="53340" y="471170"/>
                </a:lnTo>
                <a:lnTo>
                  <a:pt x="54610" y="469900"/>
                </a:lnTo>
                <a:lnTo>
                  <a:pt x="55880" y="467360"/>
                </a:lnTo>
                <a:lnTo>
                  <a:pt x="57150" y="466090"/>
                </a:lnTo>
                <a:lnTo>
                  <a:pt x="57150" y="463550"/>
                </a:lnTo>
                <a:lnTo>
                  <a:pt x="58419" y="461010"/>
                </a:lnTo>
                <a:lnTo>
                  <a:pt x="58419" y="459740"/>
                </a:lnTo>
                <a:lnTo>
                  <a:pt x="58419" y="453390"/>
                </a:lnTo>
                <a:lnTo>
                  <a:pt x="59690" y="448310"/>
                </a:lnTo>
                <a:lnTo>
                  <a:pt x="59690" y="440690"/>
                </a:lnTo>
                <a:lnTo>
                  <a:pt x="59690" y="431800"/>
                </a:lnTo>
                <a:lnTo>
                  <a:pt x="60960" y="414020"/>
                </a:lnTo>
                <a:lnTo>
                  <a:pt x="60960" y="64770"/>
                </a:lnTo>
                <a:lnTo>
                  <a:pt x="54610" y="53340"/>
                </a:lnTo>
                <a:lnTo>
                  <a:pt x="48260" y="44450"/>
                </a:lnTo>
                <a:lnTo>
                  <a:pt x="44450" y="36829"/>
                </a:lnTo>
                <a:lnTo>
                  <a:pt x="41910" y="34290"/>
                </a:lnTo>
                <a:lnTo>
                  <a:pt x="40640" y="31750"/>
                </a:lnTo>
                <a:lnTo>
                  <a:pt x="38100" y="29210"/>
                </a:lnTo>
                <a:lnTo>
                  <a:pt x="36830" y="26670"/>
                </a:lnTo>
                <a:lnTo>
                  <a:pt x="34290" y="25400"/>
                </a:lnTo>
                <a:lnTo>
                  <a:pt x="31750" y="24129"/>
                </a:lnTo>
                <a:lnTo>
                  <a:pt x="29210" y="21590"/>
                </a:lnTo>
                <a:lnTo>
                  <a:pt x="26669" y="20320"/>
                </a:lnTo>
                <a:lnTo>
                  <a:pt x="22860" y="19050"/>
                </a:lnTo>
                <a:lnTo>
                  <a:pt x="20319" y="16510"/>
                </a:lnTo>
                <a:lnTo>
                  <a:pt x="17780" y="16510"/>
                </a:lnTo>
                <a:lnTo>
                  <a:pt x="16510" y="15240"/>
                </a:lnTo>
                <a:lnTo>
                  <a:pt x="13969" y="13970"/>
                </a:lnTo>
                <a:lnTo>
                  <a:pt x="11430" y="13970"/>
                </a:lnTo>
                <a:lnTo>
                  <a:pt x="635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3170" y="316229"/>
            <a:ext cx="259080" cy="500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4439" y="316229"/>
            <a:ext cx="259079" cy="500380"/>
          </a:xfrm>
          <a:custGeom>
            <a:avLst/>
            <a:gdLst/>
            <a:ahLst/>
            <a:cxnLst/>
            <a:rect l="l" t="t" r="r" b="b"/>
            <a:pathLst>
              <a:path w="259080" h="500380">
                <a:moveTo>
                  <a:pt x="255270" y="0"/>
                </a:moveTo>
                <a:lnTo>
                  <a:pt x="259080" y="116840"/>
                </a:lnTo>
                <a:lnTo>
                  <a:pt x="250190" y="116840"/>
                </a:lnTo>
                <a:lnTo>
                  <a:pt x="248920" y="102870"/>
                </a:lnTo>
                <a:lnTo>
                  <a:pt x="247650" y="96520"/>
                </a:lnTo>
                <a:lnTo>
                  <a:pt x="247650" y="90170"/>
                </a:lnTo>
                <a:lnTo>
                  <a:pt x="246380" y="85090"/>
                </a:lnTo>
                <a:lnTo>
                  <a:pt x="245110" y="80010"/>
                </a:lnTo>
                <a:lnTo>
                  <a:pt x="243840" y="76200"/>
                </a:lnTo>
                <a:lnTo>
                  <a:pt x="242570" y="72390"/>
                </a:lnTo>
                <a:lnTo>
                  <a:pt x="241300" y="67310"/>
                </a:lnTo>
                <a:lnTo>
                  <a:pt x="238760" y="62230"/>
                </a:lnTo>
                <a:lnTo>
                  <a:pt x="237490" y="58420"/>
                </a:lnTo>
                <a:lnTo>
                  <a:pt x="234950" y="54610"/>
                </a:lnTo>
                <a:lnTo>
                  <a:pt x="232410" y="49530"/>
                </a:lnTo>
                <a:lnTo>
                  <a:pt x="229870" y="46990"/>
                </a:lnTo>
                <a:lnTo>
                  <a:pt x="227330" y="43180"/>
                </a:lnTo>
                <a:lnTo>
                  <a:pt x="223520" y="40640"/>
                </a:lnTo>
                <a:lnTo>
                  <a:pt x="220980" y="38100"/>
                </a:lnTo>
                <a:lnTo>
                  <a:pt x="218440" y="36829"/>
                </a:lnTo>
                <a:lnTo>
                  <a:pt x="214630" y="35560"/>
                </a:lnTo>
                <a:lnTo>
                  <a:pt x="210820" y="33020"/>
                </a:lnTo>
                <a:lnTo>
                  <a:pt x="207010" y="31750"/>
                </a:lnTo>
                <a:lnTo>
                  <a:pt x="201930" y="31750"/>
                </a:lnTo>
                <a:lnTo>
                  <a:pt x="198120" y="30479"/>
                </a:lnTo>
                <a:lnTo>
                  <a:pt x="193040" y="30479"/>
                </a:lnTo>
                <a:lnTo>
                  <a:pt x="149860" y="30479"/>
                </a:lnTo>
                <a:lnTo>
                  <a:pt x="149860" y="414020"/>
                </a:lnTo>
                <a:lnTo>
                  <a:pt x="149860" y="424180"/>
                </a:lnTo>
                <a:lnTo>
                  <a:pt x="149860" y="434340"/>
                </a:lnTo>
                <a:lnTo>
                  <a:pt x="151130" y="443230"/>
                </a:lnTo>
                <a:lnTo>
                  <a:pt x="151130" y="450850"/>
                </a:lnTo>
                <a:lnTo>
                  <a:pt x="152400" y="457200"/>
                </a:lnTo>
                <a:lnTo>
                  <a:pt x="152400" y="459740"/>
                </a:lnTo>
                <a:lnTo>
                  <a:pt x="153670" y="463550"/>
                </a:lnTo>
                <a:lnTo>
                  <a:pt x="153670" y="466090"/>
                </a:lnTo>
                <a:lnTo>
                  <a:pt x="154940" y="467360"/>
                </a:lnTo>
                <a:lnTo>
                  <a:pt x="154940" y="469900"/>
                </a:lnTo>
                <a:lnTo>
                  <a:pt x="156210" y="471170"/>
                </a:lnTo>
                <a:lnTo>
                  <a:pt x="157480" y="472440"/>
                </a:lnTo>
                <a:lnTo>
                  <a:pt x="158750" y="474980"/>
                </a:lnTo>
                <a:lnTo>
                  <a:pt x="160020" y="476250"/>
                </a:lnTo>
                <a:lnTo>
                  <a:pt x="161290" y="477520"/>
                </a:lnTo>
                <a:lnTo>
                  <a:pt x="162560" y="478790"/>
                </a:lnTo>
                <a:lnTo>
                  <a:pt x="163830" y="480060"/>
                </a:lnTo>
                <a:lnTo>
                  <a:pt x="165100" y="481330"/>
                </a:lnTo>
                <a:lnTo>
                  <a:pt x="167640" y="482600"/>
                </a:lnTo>
                <a:lnTo>
                  <a:pt x="168910" y="483870"/>
                </a:lnTo>
                <a:lnTo>
                  <a:pt x="170180" y="483870"/>
                </a:lnTo>
                <a:lnTo>
                  <a:pt x="173990" y="485140"/>
                </a:lnTo>
                <a:lnTo>
                  <a:pt x="177800" y="486410"/>
                </a:lnTo>
                <a:lnTo>
                  <a:pt x="182880" y="486410"/>
                </a:lnTo>
                <a:lnTo>
                  <a:pt x="193040" y="486410"/>
                </a:lnTo>
                <a:lnTo>
                  <a:pt x="193040" y="500380"/>
                </a:lnTo>
                <a:lnTo>
                  <a:pt x="62230" y="500380"/>
                </a:lnTo>
                <a:lnTo>
                  <a:pt x="62230" y="486410"/>
                </a:lnTo>
                <a:lnTo>
                  <a:pt x="73660" y="486410"/>
                </a:lnTo>
                <a:lnTo>
                  <a:pt x="78740" y="486410"/>
                </a:lnTo>
                <a:lnTo>
                  <a:pt x="82550" y="485140"/>
                </a:lnTo>
                <a:lnTo>
                  <a:pt x="85090" y="485140"/>
                </a:lnTo>
                <a:lnTo>
                  <a:pt x="86360" y="483870"/>
                </a:lnTo>
                <a:lnTo>
                  <a:pt x="88900" y="482600"/>
                </a:lnTo>
                <a:lnTo>
                  <a:pt x="90170" y="481330"/>
                </a:lnTo>
                <a:lnTo>
                  <a:pt x="91440" y="480060"/>
                </a:lnTo>
                <a:lnTo>
                  <a:pt x="92710" y="478790"/>
                </a:lnTo>
                <a:lnTo>
                  <a:pt x="95250" y="477520"/>
                </a:lnTo>
                <a:lnTo>
                  <a:pt x="96520" y="476250"/>
                </a:lnTo>
                <a:lnTo>
                  <a:pt x="97790" y="473710"/>
                </a:lnTo>
                <a:lnTo>
                  <a:pt x="99060" y="471170"/>
                </a:lnTo>
                <a:lnTo>
                  <a:pt x="100330" y="469900"/>
                </a:lnTo>
                <a:lnTo>
                  <a:pt x="101600" y="467360"/>
                </a:lnTo>
                <a:lnTo>
                  <a:pt x="101600" y="466090"/>
                </a:lnTo>
                <a:lnTo>
                  <a:pt x="102870" y="463550"/>
                </a:lnTo>
                <a:lnTo>
                  <a:pt x="102870" y="461010"/>
                </a:lnTo>
                <a:lnTo>
                  <a:pt x="102870" y="459740"/>
                </a:lnTo>
                <a:lnTo>
                  <a:pt x="104140" y="453390"/>
                </a:lnTo>
                <a:lnTo>
                  <a:pt x="105410" y="448310"/>
                </a:lnTo>
                <a:lnTo>
                  <a:pt x="105410" y="440690"/>
                </a:lnTo>
                <a:lnTo>
                  <a:pt x="105410" y="431800"/>
                </a:lnTo>
                <a:lnTo>
                  <a:pt x="106680" y="414020"/>
                </a:lnTo>
                <a:lnTo>
                  <a:pt x="106680" y="30479"/>
                </a:lnTo>
                <a:lnTo>
                  <a:pt x="68580" y="30479"/>
                </a:lnTo>
                <a:lnTo>
                  <a:pt x="59690" y="31750"/>
                </a:lnTo>
                <a:lnTo>
                  <a:pt x="50800" y="31750"/>
                </a:lnTo>
                <a:lnTo>
                  <a:pt x="46990" y="33020"/>
                </a:lnTo>
                <a:lnTo>
                  <a:pt x="43180" y="34290"/>
                </a:lnTo>
                <a:lnTo>
                  <a:pt x="40640" y="35560"/>
                </a:lnTo>
                <a:lnTo>
                  <a:pt x="38100" y="36829"/>
                </a:lnTo>
                <a:lnTo>
                  <a:pt x="35560" y="38100"/>
                </a:lnTo>
                <a:lnTo>
                  <a:pt x="33020" y="40640"/>
                </a:lnTo>
                <a:lnTo>
                  <a:pt x="30480" y="43180"/>
                </a:lnTo>
                <a:lnTo>
                  <a:pt x="27940" y="45720"/>
                </a:lnTo>
                <a:lnTo>
                  <a:pt x="25400" y="49530"/>
                </a:lnTo>
                <a:lnTo>
                  <a:pt x="22860" y="54610"/>
                </a:lnTo>
                <a:lnTo>
                  <a:pt x="20320" y="58420"/>
                </a:lnTo>
                <a:lnTo>
                  <a:pt x="19050" y="62230"/>
                </a:lnTo>
                <a:lnTo>
                  <a:pt x="16510" y="68580"/>
                </a:lnTo>
                <a:lnTo>
                  <a:pt x="15240" y="73660"/>
                </a:lnTo>
                <a:lnTo>
                  <a:pt x="12700" y="80010"/>
                </a:lnTo>
                <a:lnTo>
                  <a:pt x="11430" y="86360"/>
                </a:lnTo>
                <a:lnTo>
                  <a:pt x="10160" y="92710"/>
                </a:lnTo>
                <a:lnTo>
                  <a:pt x="10160" y="101600"/>
                </a:lnTo>
                <a:lnTo>
                  <a:pt x="8890" y="107950"/>
                </a:lnTo>
                <a:lnTo>
                  <a:pt x="8890" y="116840"/>
                </a:lnTo>
                <a:lnTo>
                  <a:pt x="0" y="116840"/>
                </a:lnTo>
                <a:lnTo>
                  <a:pt x="2540" y="0"/>
                </a:lnTo>
                <a:lnTo>
                  <a:pt x="25527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3839" y="316229"/>
            <a:ext cx="264160" cy="500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3839" y="316229"/>
            <a:ext cx="264160" cy="500380"/>
          </a:xfrm>
          <a:custGeom>
            <a:avLst/>
            <a:gdLst/>
            <a:ahLst/>
            <a:cxnLst/>
            <a:rect l="l" t="t" r="r" b="b"/>
            <a:pathLst>
              <a:path w="264160" h="500380">
                <a:moveTo>
                  <a:pt x="87630" y="26670"/>
                </a:moveTo>
                <a:lnTo>
                  <a:pt x="87630" y="224790"/>
                </a:lnTo>
                <a:lnTo>
                  <a:pt x="154940" y="224790"/>
                </a:lnTo>
                <a:lnTo>
                  <a:pt x="161290" y="224790"/>
                </a:lnTo>
                <a:lnTo>
                  <a:pt x="167640" y="224790"/>
                </a:lnTo>
                <a:lnTo>
                  <a:pt x="172720" y="223520"/>
                </a:lnTo>
                <a:lnTo>
                  <a:pt x="177800" y="220980"/>
                </a:lnTo>
                <a:lnTo>
                  <a:pt x="181610" y="219710"/>
                </a:lnTo>
                <a:lnTo>
                  <a:pt x="184150" y="218440"/>
                </a:lnTo>
                <a:lnTo>
                  <a:pt x="185420" y="217170"/>
                </a:lnTo>
                <a:lnTo>
                  <a:pt x="186690" y="215900"/>
                </a:lnTo>
                <a:lnTo>
                  <a:pt x="189230" y="214630"/>
                </a:lnTo>
                <a:lnTo>
                  <a:pt x="190500" y="213360"/>
                </a:lnTo>
                <a:lnTo>
                  <a:pt x="191770" y="212090"/>
                </a:lnTo>
                <a:lnTo>
                  <a:pt x="193040" y="209550"/>
                </a:lnTo>
                <a:lnTo>
                  <a:pt x="194310" y="207010"/>
                </a:lnTo>
                <a:lnTo>
                  <a:pt x="195580" y="204470"/>
                </a:lnTo>
                <a:lnTo>
                  <a:pt x="196850" y="201930"/>
                </a:lnTo>
                <a:lnTo>
                  <a:pt x="196850" y="199390"/>
                </a:lnTo>
                <a:lnTo>
                  <a:pt x="198120" y="195580"/>
                </a:lnTo>
                <a:lnTo>
                  <a:pt x="200660" y="187960"/>
                </a:lnTo>
                <a:lnTo>
                  <a:pt x="201930" y="180340"/>
                </a:lnTo>
                <a:lnTo>
                  <a:pt x="203200" y="171450"/>
                </a:lnTo>
                <a:lnTo>
                  <a:pt x="203200" y="162560"/>
                </a:lnTo>
                <a:lnTo>
                  <a:pt x="204470" y="152400"/>
                </a:lnTo>
                <a:lnTo>
                  <a:pt x="213360" y="152400"/>
                </a:lnTo>
                <a:lnTo>
                  <a:pt x="213360" y="326390"/>
                </a:lnTo>
                <a:lnTo>
                  <a:pt x="204470" y="326390"/>
                </a:lnTo>
                <a:lnTo>
                  <a:pt x="203200" y="309880"/>
                </a:lnTo>
                <a:lnTo>
                  <a:pt x="200660" y="295910"/>
                </a:lnTo>
                <a:lnTo>
                  <a:pt x="200660" y="290830"/>
                </a:lnTo>
                <a:lnTo>
                  <a:pt x="199390" y="287020"/>
                </a:lnTo>
                <a:lnTo>
                  <a:pt x="198120" y="283210"/>
                </a:lnTo>
                <a:lnTo>
                  <a:pt x="198120" y="280670"/>
                </a:lnTo>
                <a:lnTo>
                  <a:pt x="198120" y="279400"/>
                </a:lnTo>
                <a:lnTo>
                  <a:pt x="196850" y="276860"/>
                </a:lnTo>
                <a:lnTo>
                  <a:pt x="195580" y="273050"/>
                </a:lnTo>
                <a:lnTo>
                  <a:pt x="194310" y="270510"/>
                </a:lnTo>
                <a:lnTo>
                  <a:pt x="193040" y="267970"/>
                </a:lnTo>
                <a:lnTo>
                  <a:pt x="190500" y="265430"/>
                </a:lnTo>
                <a:lnTo>
                  <a:pt x="189230" y="262890"/>
                </a:lnTo>
                <a:lnTo>
                  <a:pt x="186690" y="260350"/>
                </a:lnTo>
                <a:lnTo>
                  <a:pt x="184150" y="259080"/>
                </a:lnTo>
                <a:lnTo>
                  <a:pt x="182880" y="257810"/>
                </a:lnTo>
                <a:lnTo>
                  <a:pt x="181610" y="257810"/>
                </a:lnTo>
                <a:lnTo>
                  <a:pt x="179070" y="255270"/>
                </a:lnTo>
                <a:lnTo>
                  <a:pt x="176530" y="254000"/>
                </a:lnTo>
                <a:lnTo>
                  <a:pt x="172720" y="254000"/>
                </a:lnTo>
                <a:lnTo>
                  <a:pt x="168910" y="252730"/>
                </a:lnTo>
                <a:lnTo>
                  <a:pt x="165100" y="252730"/>
                </a:lnTo>
                <a:lnTo>
                  <a:pt x="154940" y="251460"/>
                </a:lnTo>
                <a:lnTo>
                  <a:pt x="87630" y="251460"/>
                </a:lnTo>
                <a:lnTo>
                  <a:pt x="87630" y="416560"/>
                </a:lnTo>
                <a:lnTo>
                  <a:pt x="87630" y="431800"/>
                </a:lnTo>
                <a:lnTo>
                  <a:pt x="87630" y="443230"/>
                </a:lnTo>
                <a:lnTo>
                  <a:pt x="88900" y="448310"/>
                </a:lnTo>
                <a:lnTo>
                  <a:pt x="88900" y="452120"/>
                </a:lnTo>
                <a:lnTo>
                  <a:pt x="88900" y="454660"/>
                </a:lnTo>
                <a:lnTo>
                  <a:pt x="88900" y="455930"/>
                </a:lnTo>
                <a:lnTo>
                  <a:pt x="90170" y="457200"/>
                </a:lnTo>
                <a:lnTo>
                  <a:pt x="90170" y="459740"/>
                </a:lnTo>
                <a:lnTo>
                  <a:pt x="90170" y="461010"/>
                </a:lnTo>
                <a:lnTo>
                  <a:pt x="91440" y="462280"/>
                </a:lnTo>
                <a:lnTo>
                  <a:pt x="92710" y="463550"/>
                </a:lnTo>
                <a:lnTo>
                  <a:pt x="92710" y="464820"/>
                </a:lnTo>
                <a:lnTo>
                  <a:pt x="93980" y="466090"/>
                </a:lnTo>
                <a:lnTo>
                  <a:pt x="95250" y="467360"/>
                </a:lnTo>
                <a:lnTo>
                  <a:pt x="95250" y="468630"/>
                </a:lnTo>
                <a:lnTo>
                  <a:pt x="96520" y="469900"/>
                </a:lnTo>
                <a:lnTo>
                  <a:pt x="97790" y="469900"/>
                </a:lnTo>
                <a:lnTo>
                  <a:pt x="99060" y="469900"/>
                </a:lnTo>
                <a:lnTo>
                  <a:pt x="100330" y="471170"/>
                </a:lnTo>
                <a:lnTo>
                  <a:pt x="102870" y="471170"/>
                </a:lnTo>
                <a:lnTo>
                  <a:pt x="105410" y="472440"/>
                </a:lnTo>
                <a:lnTo>
                  <a:pt x="107950" y="472440"/>
                </a:lnTo>
                <a:lnTo>
                  <a:pt x="113030" y="472440"/>
                </a:lnTo>
                <a:lnTo>
                  <a:pt x="166370" y="472440"/>
                </a:lnTo>
                <a:lnTo>
                  <a:pt x="177800" y="472440"/>
                </a:lnTo>
                <a:lnTo>
                  <a:pt x="187960" y="471170"/>
                </a:lnTo>
                <a:lnTo>
                  <a:pt x="193040" y="469900"/>
                </a:lnTo>
                <a:lnTo>
                  <a:pt x="196850" y="469900"/>
                </a:lnTo>
                <a:lnTo>
                  <a:pt x="200660" y="467360"/>
                </a:lnTo>
                <a:lnTo>
                  <a:pt x="203200" y="467360"/>
                </a:lnTo>
                <a:lnTo>
                  <a:pt x="205740" y="464820"/>
                </a:lnTo>
                <a:lnTo>
                  <a:pt x="209550" y="463550"/>
                </a:lnTo>
                <a:lnTo>
                  <a:pt x="212090" y="461010"/>
                </a:lnTo>
                <a:lnTo>
                  <a:pt x="215900" y="457200"/>
                </a:lnTo>
                <a:lnTo>
                  <a:pt x="218440" y="454660"/>
                </a:lnTo>
                <a:lnTo>
                  <a:pt x="220980" y="450850"/>
                </a:lnTo>
                <a:lnTo>
                  <a:pt x="223520" y="448310"/>
                </a:lnTo>
                <a:lnTo>
                  <a:pt x="226060" y="443230"/>
                </a:lnTo>
                <a:lnTo>
                  <a:pt x="229870" y="438150"/>
                </a:lnTo>
                <a:lnTo>
                  <a:pt x="233680" y="430530"/>
                </a:lnTo>
                <a:lnTo>
                  <a:pt x="237490" y="424180"/>
                </a:lnTo>
                <a:lnTo>
                  <a:pt x="241300" y="415290"/>
                </a:lnTo>
                <a:lnTo>
                  <a:pt x="245110" y="406400"/>
                </a:lnTo>
                <a:lnTo>
                  <a:pt x="247650" y="396240"/>
                </a:lnTo>
                <a:lnTo>
                  <a:pt x="255270" y="374650"/>
                </a:lnTo>
                <a:lnTo>
                  <a:pt x="264160" y="374650"/>
                </a:lnTo>
                <a:lnTo>
                  <a:pt x="237490" y="500380"/>
                </a:lnTo>
                <a:lnTo>
                  <a:pt x="0" y="500380"/>
                </a:lnTo>
                <a:lnTo>
                  <a:pt x="0" y="486410"/>
                </a:lnTo>
                <a:lnTo>
                  <a:pt x="11430" y="486410"/>
                </a:lnTo>
                <a:lnTo>
                  <a:pt x="13970" y="486410"/>
                </a:lnTo>
                <a:lnTo>
                  <a:pt x="16510" y="486410"/>
                </a:lnTo>
                <a:lnTo>
                  <a:pt x="19050" y="485140"/>
                </a:lnTo>
                <a:lnTo>
                  <a:pt x="21590" y="483870"/>
                </a:lnTo>
                <a:lnTo>
                  <a:pt x="24130" y="482600"/>
                </a:lnTo>
                <a:lnTo>
                  <a:pt x="26670" y="481330"/>
                </a:lnTo>
                <a:lnTo>
                  <a:pt x="29210" y="480060"/>
                </a:lnTo>
                <a:lnTo>
                  <a:pt x="31750" y="477520"/>
                </a:lnTo>
                <a:lnTo>
                  <a:pt x="33020" y="476250"/>
                </a:lnTo>
                <a:lnTo>
                  <a:pt x="35560" y="474980"/>
                </a:lnTo>
                <a:lnTo>
                  <a:pt x="36830" y="472440"/>
                </a:lnTo>
                <a:lnTo>
                  <a:pt x="38100" y="469900"/>
                </a:lnTo>
                <a:lnTo>
                  <a:pt x="39370" y="467360"/>
                </a:lnTo>
                <a:lnTo>
                  <a:pt x="40640" y="466090"/>
                </a:lnTo>
                <a:lnTo>
                  <a:pt x="40640" y="463550"/>
                </a:lnTo>
                <a:lnTo>
                  <a:pt x="41910" y="459740"/>
                </a:lnTo>
                <a:lnTo>
                  <a:pt x="41910" y="458470"/>
                </a:lnTo>
                <a:lnTo>
                  <a:pt x="41910" y="457200"/>
                </a:lnTo>
                <a:lnTo>
                  <a:pt x="43180" y="452120"/>
                </a:lnTo>
                <a:lnTo>
                  <a:pt x="43180" y="448310"/>
                </a:lnTo>
                <a:lnTo>
                  <a:pt x="43180" y="441960"/>
                </a:lnTo>
                <a:lnTo>
                  <a:pt x="44450" y="427990"/>
                </a:lnTo>
                <a:lnTo>
                  <a:pt x="44450" y="411480"/>
                </a:lnTo>
                <a:lnTo>
                  <a:pt x="44450" y="86360"/>
                </a:lnTo>
                <a:lnTo>
                  <a:pt x="44450" y="74930"/>
                </a:lnTo>
                <a:lnTo>
                  <a:pt x="44450" y="64770"/>
                </a:lnTo>
                <a:lnTo>
                  <a:pt x="43180" y="55880"/>
                </a:lnTo>
                <a:lnTo>
                  <a:pt x="43180" y="48260"/>
                </a:lnTo>
                <a:lnTo>
                  <a:pt x="41910" y="40640"/>
                </a:lnTo>
                <a:lnTo>
                  <a:pt x="40640" y="35560"/>
                </a:lnTo>
                <a:lnTo>
                  <a:pt x="40640" y="33020"/>
                </a:lnTo>
                <a:lnTo>
                  <a:pt x="39370" y="30479"/>
                </a:lnTo>
                <a:lnTo>
                  <a:pt x="39370" y="29210"/>
                </a:lnTo>
                <a:lnTo>
                  <a:pt x="38100" y="27940"/>
                </a:lnTo>
                <a:lnTo>
                  <a:pt x="38100" y="26670"/>
                </a:lnTo>
                <a:lnTo>
                  <a:pt x="36830" y="24129"/>
                </a:lnTo>
                <a:lnTo>
                  <a:pt x="35560" y="22860"/>
                </a:lnTo>
                <a:lnTo>
                  <a:pt x="33020" y="21590"/>
                </a:lnTo>
                <a:lnTo>
                  <a:pt x="31750" y="20320"/>
                </a:lnTo>
                <a:lnTo>
                  <a:pt x="30480" y="19050"/>
                </a:lnTo>
                <a:lnTo>
                  <a:pt x="29210" y="17779"/>
                </a:lnTo>
                <a:lnTo>
                  <a:pt x="27940" y="16510"/>
                </a:lnTo>
                <a:lnTo>
                  <a:pt x="24130" y="15240"/>
                </a:lnTo>
                <a:lnTo>
                  <a:pt x="20320" y="13970"/>
                </a:lnTo>
                <a:lnTo>
                  <a:pt x="16510" y="12700"/>
                </a:lnTo>
                <a:lnTo>
                  <a:pt x="11430" y="12700"/>
                </a:lnTo>
                <a:lnTo>
                  <a:pt x="0" y="12700"/>
                </a:lnTo>
                <a:lnTo>
                  <a:pt x="0" y="0"/>
                </a:lnTo>
                <a:lnTo>
                  <a:pt x="237490" y="0"/>
                </a:lnTo>
                <a:lnTo>
                  <a:pt x="241300" y="109220"/>
                </a:lnTo>
                <a:lnTo>
                  <a:pt x="232410" y="109220"/>
                </a:lnTo>
                <a:lnTo>
                  <a:pt x="229870" y="91440"/>
                </a:lnTo>
                <a:lnTo>
                  <a:pt x="228600" y="82550"/>
                </a:lnTo>
                <a:lnTo>
                  <a:pt x="227330" y="76200"/>
                </a:lnTo>
                <a:lnTo>
                  <a:pt x="226060" y="69850"/>
                </a:lnTo>
                <a:lnTo>
                  <a:pt x="224790" y="63500"/>
                </a:lnTo>
                <a:lnTo>
                  <a:pt x="223520" y="58420"/>
                </a:lnTo>
                <a:lnTo>
                  <a:pt x="222250" y="54610"/>
                </a:lnTo>
                <a:lnTo>
                  <a:pt x="220980" y="50800"/>
                </a:lnTo>
                <a:lnTo>
                  <a:pt x="218440" y="48260"/>
                </a:lnTo>
                <a:lnTo>
                  <a:pt x="217170" y="44450"/>
                </a:lnTo>
                <a:lnTo>
                  <a:pt x="214630" y="41910"/>
                </a:lnTo>
                <a:lnTo>
                  <a:pt x="212090" y="39370"/>
                </a:lnTo>
                <a:lnTo>
                  <a:pt x="210820" y="36829"/>
                </a:lnTo>
                <a:lnTo>
                  <a:pt x="207010" y="34290"/>
                </a:lnTo>
                <a:lnTo>
                  <a:pt x="204470" y="31750"/>
                </a:lnTo>
                <a:lnTo>
                  <a:pt x="201930" y="30479"/>
                </a:lnTo>
                <a:lnTo>
                  <a:pt x="199390" y="29210"/>
                </a:lnTo>
                <a:lnTo>
                  <a:pt x="195580" y="29210"/>
                </a:lnTo>
                <a:lnTo>
                  <a:pt x="191770" y="27940"/>
                </a:lnTo>
                <a:lnTo>
                  <a:pt x="182880" y="26670"/>
                </a:lnTo>
                <a:lnTo>
                  <a:pt x="172720" y="26670"/>
                </a:lnTo>
                <a:lnTo>
                  <a:pt x="87630" y="2667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810" y="316229"/>
            <a:ext cx="336550" cy="50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079" y="316229"/>
            <a:ext cx="336550" cy="508000"/>
          </a:xfrm>
          <a:custGeom>
            <a:avLst/>
            <a:gdLst/>
            <a:ahLst/>
            <a:cxnLst/>
            <a:rect l="l" t="t" r="r" b="b"/>
            <a:pathLst>
              <a:path w="336550" h="508000">
                <a:moveTo>
                  <a:pt x="0" y="0"/>
                </a:moveTo>
                <a:lnTo>
                  <a:pt x="83819" y="0"/>
                </a:lnTo>
                <a:lnTo>
                  <a:pt x="271780" y="374650"/>
                </a:lnTo>
                <a:lnTo>
                  <a:pt x="271780" y="86360"/>
                </a:lnTo>
                <a:lnTo>
                  <a:pt x="271780" y="74930"/>
                </a:lnTo>
                <a:lnTo>
                  <a:pt x="271780" y="64770"/>
                </a:lnTo>
                <a:lnTo>
                  <a:pt x="271780" y="55880"/>
                </a:lnTo>
                <a:lnTo>
                  <a:pt x="270509" y="48260"/>
                </a:lnTo>
                <a:lnTo>
                  <a:pt x="269240" y="41910"/>
                </a:lnTo>
                <a:lnTo>
                  <a:pt x="269240" y="39370"/>
                </a:lnTo>
                <a:lnTo>
                  <a:pt x="267969" y="36829"/>
                </a:lnTo>
                <a:lnTo>
                  <a:pt x="267969" y="34290"/>
                </a:lnTo>
                <a:lnTo>
                  <a:pt x="266699" y="31750"/>
                </a:lnTo>
                <a:lnTo>
                  <a:pt x="266699" y="30479"/>
                </a:lnTo>
                <a:lnTo>
                  <a:pt x="265430" y="29210"/>
                </a:lnTo>
                <a:lnTo>
                  <a:pt x="264159" y="26670"/>
                </a:lnTo>
                <a:lnTo>
                  <a:pt x="264159" y="25400"/>
                </a:lnTo>
                <a:lnTo>
                  <a:pt x="262890" y="22860"/>
                </a:lnTo>
                <a:lnTo>
                  <a:pt x="261619" y="21590"/>
                </a:lnTo>
                <a:lnTo>
                  <a:pt x="259080" y="20320"/>
                </a:lnTo>
                <a:lnTo>
                  <a:pt x="257809" y="19050"/>
                </a:lnTo>
                <a:lnTo>
                  <a:pt x="256540" y="17779"/>
                </a:lnTo>
                <a:lnTo>
                  <a:pt x="255269" y="16510"/>
                </a:lnTo>
                <a:lnTo>
                  <a:pt x="251459" y="15240"/>
                </a:lnTo>
                <a:lnTo>
                  <a:pt x="247649" y="13970"/>
                </a:lnTo>
                <a:lnTo>
                  <a:pt x="243840" y="12700"/>
                </a:lnTo>
                <a:lnTo>
                  <a:pt x="238759" y="12700"/>
                </a:lnTo>
                <a:lnTo>
                  <a:pt x="228599" y="12700"/>
                </a:lnTo>
                <a:lnTo>
                  <a:pt x="228599" y="0"/>
                </a:lnTo>
                <a:lnTo>
                  <a:pt x="336549" y="0"/>
                </a:lnTo>
                <a:lnTo>
                  <a:pt x="336549" y="12700"/>
                </a:lnTo>
                <a:lnTo>
                  <a:pt x="325119" y="12700"/>
                </a:lnTo>
                <a:lnTo>
                  <a:pt x="320040" y="13970"/>
                </a:lnTo>
                <a:lnTo>
                  <a:pt x="316230" y="13970"/>
                </a:lnTo>
                <a:lnTo>
                  <a:pt x="313690" y="15240"/>
                </a:lnTo>
                <a:lnTo>
                  <a:pt x="312419" y="16510"/>
                </a:lnTo>
                <a:lnTo>
                  <a:pt x="309880" y="16510"/>
                </a:lnTo>
                <a:lnTo>
                  <a:pt x="308609" y="17779"/>
                </a:lnTo>
                <a:lnTo>
                  <a:pt x="306069" y="19050"/>
                </a:lnTo>
                <a:lnTo>
                  <a:pt x="304799" y="20320"/>
                </a:lnTo>
                <a:lnTo>
                  <a:pt x="303530" y="21590"/>
                </a:lnTo>
                <a:lnTo>
                  <a:pt x="302259" y="24129"/>
                </a:lnTo>
                <a:lnTo>
                  <a:pt x="300990" y="25400"/>
                </a:lnTo>
                <a:lnTo>
                  <a:pt x="299719" y="27940"/>
                </a:lnTo>
                <a:lnTo>
                  <a:pt x="298449" y="29210"/>
                </a:lnTo>
                <a:lnTo>
                  <a:pt x="297180" y="31750"/>
                </a:lnTo>
                <a:lnTo>
                  <a:pt x="297180" y="34290"/>
                </a:lnTo>
                <a:lnTo>
                  <a:pt x="295909" y="35560"/>
                </a:lnTo>
                <a:lnTo>
                  <a:pt x="295909" y="38100"/>
                </a:lnTo>
                <a:lnTo>
                  <a:pt x="295909" y="40640"/>
                </a:lnTo>
                <a:lnTo>
                  <a:pt x="294640" y="45720"/>
                </a:lnTo>
                <a:lnTo>
                  <a:pt x="293369" y="52070"/>
                </a:lnTo>
                <a:lnTo>
                  <a:pt x="293369" y="58420"/>
                </a:lnTo>
                <a:lnTo>
                  <a:pt x="293369" y="67310"/>
                </a:lnTo>
                <a:lnTo>
                  <a:pt x="292099" y="76200"/>
                </a:lnTo>
                <a:lnTo>
                  <a:pt x="292099" y="86360"/>
                </a:lnTo>
                <a:lnTo>
                  <a:pt x="292099" y="508000"/>
                </a:lnTo>
                <a:lnTo>
                  <a:pt x="284480" y="508000"/>
                </a:lnTo>
                <a:lnTo>
                  <a:pt x="81280" y="105410"/>
                </a:lnTo>
                <a:lnTo>
                  <a:pt x="81280" y="414020"/>
                </a:lnTo>
                <a:lnTo>
                  <a:pt x="81280" y="434340"/>
                </a:lnTo>
                <a:lnTo>
                  <a:pt x="81280" y="443230"/>
                </a:lnTo>
                <a:lnTo>
                  <a:pt x="82550" y="450850"/>
                </a:lnTo>
                <a:lnTo>
                  <a:pt x="82550" y="457200"/>
                </a:lnTo>
                <a:lnTo>
                  <a:pt x="83819" y="459740"/>
                </a:lnTo>
                <a:lnTo>
                  <a:pt x="83819" y="463550"/>
                </a:lnTo>
                <a:lnTo>
                  <a:pt x="85089" y="466090"/>
                </a:lnTo>
                <a:lnTo>
                  <a:pt x="85089" y="467360"/>
                </a:lnTo>
                <a:lnTo>
                  <a:pt x="86359" y="469900"/>
                </a:lnTo>
                <a:lnTo>
                  <a:pt x="86359" y="471170"/>
                </a:lnTo>
                <a:lnTo>
                  <a:pt x="87630" y="472440"/>
                </a:lnTo>
                <a:lnTo>
                  <a:pt x="88900" y="474980"/>
                </a:lnTo>
                <a:lnTo>
                  <a:pt x="90169" y="476250"/>
                </a:lnTo>
                <a:lnTo>
                  <a:pt x="91439" y="477520"/>
                </a:lnTo>
                <a:lnTo>
                  <a:pt x="92709" y="478790"/>
                </a:lnTo>
                <a:lnTo>
                  <a:pt x="95250" y="480060"/>
                </a:lnTo>
                <a:lnTo>
                  <a:pt x="96519" y="481330"/>
                </a:lnTo>
                <a:lnTo>
                  <a:pt x="97789" y="482600"/>
                </a:lnTo>
                <a:lnTo>
                  <a:pt x="101600" y="483870"/>
                </a:lnTo>
                <a:lnTo>
                  <a:pt x="105409" y="485140"/>
                </a:lnTo>
                <a:lnTo>
                  <a:pt x="109219" y="486410"/>
                </a:lnTo>
                <a:lnTo>
                  <a:pt x="113030" y="486410"/>
                </a:lnTo>
                <a:lnTo>
                  <a:pt x="124459" y="486410"/>
                </a:lnTo>
                <a:lnTo>
                  <a:pt x="124459" y="500380"/>
                </a:lnTo>
                <a:lnTo>
                  <a:pt x="16509" y="500380"/>
                </a:lnTo>
                <a:lnTo>
                  <a:pt x="16509" y="486410"/>
                </a:lnTo>
                <a:lnTo>
                  <a:pt x="27939" y="486410"/>
                </a:lnTo>
                <a:lnTo>
                  <a:pt x="33019" y="486410"/>
                </a:lnTo>
                <a:lnTo>
                  <a:pt x="36830" y="485140"/>
                </a:lnTo>
                <a:lnTo>
                  <a:pt x="39369" y="485140"/>
                </a:lnTo>
                <a:lnTo>
                  <a:pt x="40639" y="483870"/>
                </a:lnTo>
                <a:lnTo>
                  <a:pt x="43180" y="482600"/>
                </a:lnTo>
                <a:lnTo>
                  <a:pt x="44450" y="481330"/>
                </a:lnTo>
                <a:lnTo>
                  <a:pt x="45719" y="480060"/>
                </a:lnTo>
                <a:lnTo>
                  <a:pt x="48259" y="478790"/>
                </a:lnTo>
                <a:lnTo>
                  <a:pt x="49530" y="477520"/>
                </a:lnTo>
                <a:lnTo>
                  <a:pt x="50800" y="476250"/>
                </a:lnTo>
                <a:lnTo>
                  <a:pt x="52069" y="473710"/>
                </a:lnTo>
                <a:lnTo>
                  <a:pt x="53339" y="471170"/>
                </a:lnTo>
                <a:lnTo>
                  <a:pt x="54609" y="469900"/>
                </a:lnTo>
                <a:lnTo>
                  <a:pt x="55880" y="467360"/>
                </a:lnTo>
                <a:lnTo>
                  <a:pt x="57150" y="466090"/>
                </a:lnTo>
                <a:lnTo>
                  <a:pt x="57150" y="463550"/>
                </a:lnTo>
                <a:lnTo>
                  <a:pt x="57150" y="461010"/>
                </a:lnTo>
                <a:lnTo>
                  <a:pt x="58419" y="459740"/>
                </a:lnTo>
                <a:lnTo>
                  <a:pt x="58419" y="453390"/>
                </a:lnTo>
                <a:lnTo>
                  <a:pt x="59689" y="448310"/>
                </a:lnTo>
                <a:lnTo>
                  <a:pt x="59689" y="440690"/>
                </a:lnTo>
                <a:lnTo>
                  <a:pt x="59689" y="431800"/>
                </a:lnTo>
                <a:lnTo>
                  <a:pt x="60959" y="414020"/>
                </a:lnTo>
                <a:lnTo>
                  <a:pt x="60959" y="64770"/>
                </a:lnTo>
                <a:lnTo>
                  <a:pt x="54609" y="53340"/>
                </a:lnTo>
                <a:lnTo>
                  <a:pt x="48259" y="44450"/>
                </a:lnTo>
                <a:lnTo>
                  <a:pt x="44450" y="36829"/>
                </a:lnTo>
                <a:lnTo>
                  <a:pt x="41909" y="34290"/>
                </a:lnTo>
                <a:lnTo>
                  <a:pt x="40639" y="31750"/>
                </a:lnTo>
                <a:lnTo>
                  <a:pt x="38100" y="29210"/>
                </a:lnTo>
                <a:lnTo>
                  <a:pt x="36830" y="26670"/>
                </a:lnTo>
                <a:lnTo>
                  <a:pt x="34289" y="25400"/>
                </a:lnTo>
                <a:lnTo>
                  <a:pt x="31750" y="24129"/>
                </a:lnTo>
                <a:lnTo>
                  <a:pt x="29209" y="21590"/>
                </a:lnTo>
                <a:lnTo>
                  <a:pt x="25400" y="20320"/>
                </a:lnTo>
                <a:lnTo>
                  <a:pt x="22859" y="19050"/>
                </a:lnTo>
                <a:lnTo>
                  <a:pt x="20319" y="16510"/>
                </a:lnTo>
                <a:lnTo>
                  <a:pt x="17780" y="16510"/>
                </a:lnTo>
                <a:lnTo>
                  <a:pt x="16509" y="15240"/>
                </a:lnTo>
                <a:lnTo>
                  <a:pt x="13969" y="13970"/>
                </a:lnTo>
                <a:lnTo>
                  <a:pt x="11430" y="13970"/>
                </a:lnTo>
                <a:lnTo>
                  <a:pt x="635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8679" y="316229"/>
            <a:ext cx="259080" cy="500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9950" y="316229"/>
            <a:ext cx="259079" cy="500380"/>
          </a:xfrm>
          <a:custGeom>
            <a:avLst/>
            <a:gdLst/>
            <a:ahLst/>
            <a:cxnLst/>
            <a:rect l="l" t="t" r="r" b="b"/>
            <a:pathLst>
              <a:path w="259079" h="500380">
                <a:moveTo>
                  <a:pt x="255270" y="0"/>
                </a:moveTo>
                <a:lnTo>
                  <a:pt x="259079" y="116840"/>
                </a:lnTo>
                <a:lnTo>
                  <a:pt x="250189" y="116840"/>
                </a:lnTo>
                <a:lnTo>
                  <a:pt x="248920" y="102870"/>
                </a:lnTo>
                <a:lnTo>
                  <a:pt x="247650" y="96520"/>
                </a:lnTo>
                <a:lnTo>
                  <a:pt x="247650" y="90170"/>
                </a:lnTo>
                <a:lnTo>
                  <a:pt x="246379" y="85090"/>
                </a:lnTo>
                <a:lnTo>
                  <a:pt x="245110" y="80010"/>
                </a:lnTo>
                <a:lnTo>
                  <a:pt x="243839" y="76200"/>
                </a:lnTo>
                <a:lnTo>
                  <a:pt x="243839" y="72390"/>
                </a:lnTo>
                <a:lnTo>
                  <a:pt x="241300" y="67310"/>
                </a:lnTo>
                <a:lnTo>
                  <a:pt x="238760" y="62230"/>
                </a:lnTo>
                <a:lnTo>
                  <a:pt x="237489" y="58420"/>
                </a:lnTo>
                <a:lnTo>
                  <a:pt x="234950" y="54610"/>
                </a:lnTo>
                <a:lnTo>
                  <a:pt x="232410" y="49530"/>
                </a:lnTo>
                <a:lnTo>
                  <a:pt x="229870" y="46990"/>
                </a:lnTo>
                <a:lnTo>
                  <a:pt x="227329" y="43180"/>
                </a:lnTo>
                <a:lnTo>
                  <a:pt x="224789" y="40640"/>
                </a:lnTo>
                <a:lnTo>
                  <a:pt x="220979" y="38100"/>
                </a:lnTo>
                <a:lnTo>
                  <a:pt x="217170" y="36829"/>
                </a:lnTo>
                <a:lnTo>
                  <a:pt x="214629" y="35560"/>
                </a:lnTo>
                <a:lnTo>
                  <a:pt x="210820" y="33020"/>
                </a:lnTo>
                <a:lnTo>
                  <a:pt x="207010" y="31750"/>
                </a:lnTo>
                <a:lnTo>
                  <a:pt x="203200" y="31750"/>
                </a:lnTo>
                <a:lnTo>
                  <a:pt x="198120" y="30479"/>
                </a:lnTo>
                <a:lnTo>
                  <a:pt x="193039" y="30479"/>
                </a:lnTo>
                <a:lnTo>
                  <a:pt x="149860" y="30479"/>
                </a:lnTo>
                <a:lnTo>
                  <a:pt x="149860" y="414020"/>
                </a:lnTo>
                <a:lnTo>
                  <a:pt x="149860" y="424180"/>
                </a:lnTo>
                <a:lnTo>
                  <a:pt x="149860" y="434340"/>
                </a:lnTo>
                <a:lnTo>
                  <a:pt x="149860" y="443230"/>
                </a:lnTo>
                <a:lnTo>
                  <a:pt x="151129" y="450850"/>
                </a:lnTo>
                <a:lnTo>
                  <a:pt x="152400" y="457200"/>
                </a:lnTo>
                <a:lnTo>
                  <a:pt x="152400" y="459740"/>
                </a:lnTo>
                <a:lnTo>
                  <a:pt x="153670" y="463550"/>
                </a:lnTo>
                <a:lnTo>
                  <a:pt x="153670" y="466090"/>
                </a:lnTo>
                <a:lnTo>
                  <a:pt x="154939" y="467360"/>
                </a:lnTo>
                <a:lnTo>
                  <a:pt x="154939" y="469900"/>
                </a:lnTo>
                <a:lnTo>
                  <a:pt x="156210" y="471170"/>
                </a:lnTo>
                <a:lnTo>
                  <a:pt x="157479" y="472440"/>
                </a:lnTo>
                <a:lnTo>
                  <a:pt x="158750" y="474980"/>
                </a:lnTo>
                <a:lnTo>
                  <a:pt x="160020" y="476250"/>
                </a:lnTo>
                <a:lnTo>
                  <a:pt x="161289" y="477520"/>
                </a:lnTo>
                <a:lnTo>
                  <a:pt x="162560" y="478790"/>
                </a:lnTo>
                <a:lnTo>
                  <a:pt x="163829" y="480060"/>
                </a:lnTo>
                <a:lnTo>
                  <a:pt x="165100" y="481330"/>
                </a:lnTo>
                <a:lnTo>
                  <a:pt x="167639" y="482600"/>
                </a:lnTo>
                <a:lnTo>
                  <a:pt x="168910" y="483870"/>
                </a:lnTo>
                <a:lnTo>
                  <a:pt x="170179" y="483870"/>
                </a:lnTo>
                <a:lnTo>
                  <a:pt x="173989" y="485140"/>
                </a:lnTo>
                <a:lnTo>
                  <a:pt x="179070" y="486410"/>
                </a:lnTo>
                <a:lnTo>
                  <a:pt x="182879" y="486410"/>
                </a:lnTo>
                <a:lnTo>
                  <a:pt x="193039" y="486410"/>
                </a:lnTo>
                <a:lnTo>
                  <a:pt x="193039" y="500380"/>
                </a:lnTo>
                <a:lnTo>
                  <a:pt x="62229" y="500380"/>
                </a:lnTo>
                <a:lnTo>
                  <a:pt x="62229" y="486410"/>
                </a:lnTo>
                <a:lnTo>
                  <a:pt x="73660" y="486410"/>
                </a:lnTo>
                <a:lnTo>
                  <a:pt x="78739" y="486410"/>
                </a:lnTo>
                <a:lnTo>
                  <a:pt x="82550" y="485140"/>
                </a:lnTo>
                <a:lnTo>
                  <a:pt x="85089" y="485140"/>
                </a:lnTo>
                <a:lnTo>
                  <a:pt x="86360" y="483870"/>
                </a:lnTo>
                <a:lnTo>
                  <a:pt x="88900" y="482600"/>
                </a:lnTo>
                <a:lnTo>
                  <a:pt x="90170" y="481330"/>
                </a:lnTo>
                <a:lnTo>
                  <a:pt x="92710" y="480060"/>
                </a:lnTo>
                <a:lnTo>
                  <a:pt x="93979" y="478790"/>
                </a:lnTo>
                <a:lnTo>
                  <a:pt x="95250" y="477520"/>
                </a:lnTo>
                <a:lnTo>
                  <a:pt x="96520" y="476250"/>
                </a:lnTo>
                <a:lnTo>
                  <a:pt x="97789" y="473710"/>
                </a:lnTo>
                <a:lnTo>
                  <a:pt x="99060" y="471170"/>
                </a:lnTo>
                <a:lnTo>
                  <a:pt x="100329" y="469900"/>
                </a:lnTo>
                <a:lnTo>
                  <a:pt x="101600" y="467360"/>
                </a:lnTo>
                <a:lnTo>
                  <a:pt x="101600" y="466090"/>
                </a:lnTo>
                <a:lnTo>
                  <a:pt x="101600" y="463550"/>
                </a:lnTo>
                <a:lnTo>
                  <a:pt x="102870" y="461010"/>
                </a:lnTo>
                <a:lnTo>
                  <a:pt x="102870" y="459740"/>
                </a:lnTo>
                <a:lnTo>
                  <a:pt x="104139" y="453390"/>
                </a:lnTo>
                <a:lnTo>
                  <a:pt x="105410" y="448310"/>
                </a:lnTo>
                <a:lnTo>
                  <a:pt x="105410" y="440690"/>
                </a:lnTo>
                <a:lnTo>
                  <a:pt x="105410" y="431800"/>
                </a:lnTo>
                <a:lnTo>
                  <a:pt x="106679" y="414020"/>
                </a:lnTo>
                <a:lnTo>
                  <a:pt x="106679" y="30479"/>
                </a:lnTo>
                <a:lnTo>
                  <a:pt x="69850" y="30479"/>
                </a:lnTo>
                <a:lnTo>
                  <a:pt x="58420" y="31750"/>
                </a:lnTo>
                <a:lnTo>
                  <a:pt x="50800" y="31750"/>
                </a:lnTo>
                <a:lnTo>
                  <a:pt x="46989" y="33020"/>
                </a:lnTo>
                <a:lnTo>
                  <a:pt x="43179" y="34290"/>
                </a:lnTo>
                <a:lnTo>
                  <a:pt x="40639" y="35560"/>
                </a:lnTo>
                <a:lnTo>
                  <a:pt x="38100" y="36829"/>
                </a:lnTo>
                <a:lnTo>
                  <a:pt x="35560" y="38100"/>
                </a:lnTo>
                <a:lnTo>
                  <a:pt x="33020" y="40640"/>
                </a:lnTo>
                <a:lnTo>
                  <a:pt x="30479" y="43180"/>
                </a:lnTo>
                <a:lnTo>
                  <a:pt x="27939" y="45720"/>
                </a:lnTo>
                <a:lnTo>
                  <a:pt x="25400" y="49530"/>
                </a:lnTo>
                <a:lnTo>
                  <a:pt x="22860" y="54610"/>
                </a:lnTo>
                <a:lnTo>
                  <a:pt x="20320" y="58420"/>
                </a:lnTo>
                <a:lnTo>
                  <a:pt x="17779" y="62230"/>
                </a:lnTo>
                <a:lnTo>
                  <a:pt x="16510" y="68580"/>
                </a:lnTo>
                <a:lnTo>
                  <a:pt x="15239" y="73660"/>
                </a:lnTo>
                <a:lnTo>
                  <a:pt x="12700" y="80010"/>
                </a:lnTo>
                <a:lnTo>
                  <a:pt x="11429" y="86360"/>
                </a:lnTo>
                <a:lnTo>
                  <a:pt x="10160" y="92710"/>
                </a:lnTo>
                <a:lnTo>
                  <a:pt x="10160" y="101600"/>
                </a:lnTo>
                <a:lnTo>
                  <a:pt x="8889" y="107950"/>
                </a:lnTo>
                <a:lnTo>
                  <a:pt x="7620" y="116840"/>
                </a:lnTo>
                <a:lnTo>
                  <a:pt x="0" y="116840"/>
                </a:lnTo>
                <a:lnTo>
                  <a:pt x="3810" y="0"/>
                </a:lnTo>
                <a:lnTo>
                  <a:pt x="25527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304800"/>
            <a:ext cx="204470" cy="523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9670" y="304800"/>
            <a:ext cx="204470" cy="523240"/>
          </a:xfrm>
          <a:custGeom>
            <a:avLst/>
            <a:gdLst/>
            <a:ahLst/>
            <a:cxnLst/>
            <a:rect l="l" t="t" r="r" b="b"/>
            <a:pathLst>
              <a:path w="204470" h="523240">
                <a:moveTo>
                  <a:pt x="184150" y="0"/>
                </a:moveTo>
                <a:lnTo>
                  <a:pt x="184150" y="172720"/>
                </a:lnTo>
                <a:lnTo>
                  <a:pt x="175259" y="172720"/>
                </a:lnTo>
                <a:lnTo>
                  <a:pt x="173989" y="161289"/>
                </a:lnTo>
                <a:lnTo>
                  <a:pt x="172719" y="148589"/>
                </a:lnTo>
                <a:lnTo>
                  <a:pt x="171450" y="138429"/>
                </a:lnTo>
                <a:lnTo>
                  <a:pt x="170179" y="128270"/>
                </a:lnTo>
                <a:lnTo>
                  <a:pt x="167639" y="118110"/>
                </a:lnTo>
                <a:lnTo>
                  <a:pt x="165100" y="109220"/>
                </a:lnTo>
                <a:lnTo>
                  <a:pt x="163829" y="101600"/>
                </a:lnTo>
                <a:lnTo>
                  <a:pt x="161289" y="93979"/>
                </a:lnTo>
                <a:lnTo>
                  <a:pt x="157479" y="86360"/>
                </a:lnTo>
                <a:lnTo>
                  <a:pt x="154939" y="78739"/>
                </a:lnTo>
                <a:lnTo>
                  <a:pt x="151129" y="73660"/>
                </a:lnTo>
                <a:lnTo>
                  <a:pt x="148589" y="67310"/>
                </a:lnTo>
                <a:lnTo>
                  <a:pt x="143509" y="60960"/>
                </a:lnTo>
                <a:lnTo>
                  <a:pt x="139700" y="55879"/>
                </a:lnTo>
                <a:lnTo>
                  <a:pt x="134619" y="50800"/>
                </a:lnTo>
                <a:lnTo>
                  <a:pt x="130809" y="46990"/>
                </a:lnTo>
                <a:lnTo>
                  <a:pt x="125729" y="41909"/>
                </a:lnTo>
                <a:lnTo>
                  <a:pt x="120650" y="38100"/>
                </a:lnTo>
                <a:lnTo>
                  <a:pt x="115569" y="35559"/>
                </a:lnTo>
                <a:lnTo>
                  <a:pt x="110489" y="33020"/>
                </a:lnTo>
                <a:lnTo>
                  <a:pt x="105409" y="31750"/>
                </a:lnTo>
                <a:lnTo>
                  <a:pt x="100329" y="30479"/>
                </a:lnTo>
                <a:lnTo>
                  <a:pt x="95250" y="29209"/>
                </a:lnTo>
                <a:lnTo>
                  <a:pt x="90169" y="29209"/>
                </a:lnTo>
                <a:lnTo>
                  <a:pt x="83819" y="30479"/>
                </a:lnTo>
                <a:lnTo>
                  <a:pt x="78739" y="30479"/>
                </a:lnTo>
                <a:lnTo>
                  <a:pt x="73659" y="31750"/>
                </a:lnTo>
                <a:lnTo>
                  <a:pt x="68579" y="35559"/>
                </a:lnTo>
                <a:lnTo>
                  <a:pt x="63500" y="38100"/>
                </a:lnTo>
                <a:lnTo>
                  <a:pt x="60959" y="40640"/>
                </a:lnTo>
                <a:lnTo>
                  <a:pt x="59689" y="41909"/>
                </a:lnTo>
                <a:lnTo>
                  <a:pt x="54609" y="46990"/>
                </a:lnTo>
                <a:lnTo>
                  <a:pt x="50800" y="52070"/>
                </a:lnTo>
                <a:lnTo>
                  <a:pt x="46989" y="58420"/>
                </a:lnTo>
                <a:lnTo>
                  <a:pt x="44450" y="64770"/>
                </a:lnTo>
                <a:lnTo>
                  <a:pt x="41909" y="71120"/>
                </a:lnTo>
                <a:lnTo>
                  <a:pt x="40639" y="73660"/>
                </a:lnTo>
                <a:lnTo>
                  <a:pt x="39369" y="77470"/>
                </a:lnTo>
                <a:lnTo>
                  <a:pt x="38100" y="81279"/>
                </a:lnTo>
                <a:lnTo>
                  <a:pt x="38100" y="83820"/>
                </a:lnTo>
                <a:lnTo>
                  <a:pt x="36829" y="87629"/>
                </a:lnTo>
                <a:lnTo>
                  <a:pt x="36829" y="91439"/>
                </a:lnTo>
                <a:lnTo>
                  <a:pt x="35559" y="93979"/>
                </a:lnTo>
                <a:lnTo>
                  <a:pt x="35559" y="97789"/>
                </a:lnTo>
                <a:lnTo>
                  <a:pt x="35559" y="102870"/>
                </a:lnTo>
                <a:lnTo>
                  <a:pt x="35559" y="105410"/>
                </a:lnTo>
                <a:lnTo>
                  <a:pt x="35559" y="111760"/>
                </a:lnTo>
                <a:lnTo>
                  <a:pt x="35559" y="116839"/>
                </a:lnTo>
                <a:lnTo>
                  <a:pt x="36829" y="121920"/>
                </a:lnTo>
                <a:lnTo>
                  <a:pt x="38100" y="128270"/>
                </a:lnTo>
                <a:lnTo>
                  <a:pt x="39369" y="132079"/>
                </a:lnTo>
                <a:lnTo>
                  <a:pt x="40639" y="138429"/>
                </a:lnTo>
                <a:lnTo>
                  <a:pt x="43179" y="142239"/>
                </a:lnTo>
                <a:lnTo>
                  <a:pt x="45719" y="147320"/>
                </a:lnTo>
                <a:lnTo>
                  <a:pt x="46989" y="151129"/>
                </a:lnTo>
                <a:lnTo>
                  <a:pt x="49529" y="154939"/>
                </a:lnTo>
                <a:lnTo>
                  <a:pt x="54609" y="162560"/>
                </a:lnTo>
                <a:lnTo>
                  <a:pt x="60959" y="170179"/>
                </a:lnTo>
                <a:lnTo>
                  <a:pt x="68579" y="180339"/>
                </a:lnTo>
                <a:lnTo>
                  <a:pt x="78739" y="189229"/>
                </a:lnTo>
                <a:lnTo>
                  <a:pt x="88900" y="199389"/>
                </a:lnTo>
                <a:lnTo>
                  <a:pt x="111759" y="220979"/>
                </a:lnTo>
                <a:lnTo>
                  <a:pt x="132079" y="238760"/>
                </a:lnTo>
                <a:lnTo>
                  <a:pt x="148589" y="255270"/>
                </a:lnTo>
                <a:lnTo>
                  <a:pt x="162559" y="267970"/>
                </a:lnTo>
                <a:lnTo>
                  <a:pt x="167639" y="274320"/>
                </a:lnTo>
                <a:lnTo>
                  <a:pt x="171450" y="279400"/>
                </a:lnTo>
                <a:lnTo>
                  <a:pt x="175259" y="284479"/>
                </a:lnTo>
                <a:lnTo>
                  <a:pt x="179069" y="289560"/>
                </a:lnTo>
                <a:lnTo>
                  <a:pt x="182879" y="295910"/>
                </a:lnTo>
                <a:lnTo>
                  <a:pt x="185419" y="300989"/>
                </a:lnTo>
                <a:lnTo>
                  <a:pt x="187959" y="307339"/>
                </a:lnTo>
                <a:lnTo>
                  <a:pt x="190500" y="313689"/>
                </a:lnTo>
                <a:lnTo>
                  <a:pt x="193039" y="320039"/>
                </a:lnTo>
                <a:lnTo>
                  <a:pt x="195579" y="326389"/>
                </a:lnTo>
                <a:lnTo>
                  <a:pt x="198119" y="334010"/>
                </a:lnTo>
                <a:lnTo>
                  <a:pt x="204469" y="369570"/>
                </a:lnTo>
                <a:lnTo>
                  <a:pt x="204469" y="375920"/>
                </a:lnTo>
                <a:lnTo>
                  <a:pt x="204469" y="383539"/>
                </a:lnTo>
                <a:lnTo>
                  <a:pt x="204469" y="391160"/>
                </a:lnTo>
                <a:lnTo>
                  <a:pt x="204469" y="397510"/>
                </a:lnTo>
                <a:lnTo>
                  <a:pt x="203200" y="405129"/>
                </a:lnTo>
                <a:lnTo>
                  <a:pt x="201929" y="411479"/>
                </a:lnTo>
                <a:lnTo>
                  <a:pt x="201929" y="417829"/>
                </a:lnTo>
                <a:lnTo>
                  <a:pt x="200659" y="424179"/>
                </a:lnTo>
                <a:lnTo>
                  <a:pt x="199389" y="430529"/>
                </a:lnTo>
                <a:lnTo>
                  <a:pt x="196850" y="436879"/>
                </a:lnTo>
                <a:lnTo>
                  <a:pt x="195579" y="441960"/>
                </a:lnTo>
                <a:lnTo>
                  <a:pt x="194309" y="448310"/>
                </a:lnTo>
                <a:lnTo>
                  <a:pt x="191769" y="454660"/>
                </a:lnTo>
                <a:lnTo>
                  <a:pt x="189229" y="461010"/>
                </a:lnTo>
                <a:lnTo>
                  <a:pt x="184150" y="471170"/>
                </a:lnTo>
                <a:lnTo>
                  <a:pt x="176529" y="481329"/>
                </a:lnTo>
                <a:lnTo>
                  <a:pt x="173989" y="486410"/>
                </a:lnTo>
                <a:lnTo>
                  <a:pt x="170179" y="491489"/>
                </a:lnTo>
                <a:lnTo>
                  <a:pt x="166369" y="495300"/>
                </a:lnTo>
                <a:lnTo>
                  <a:pt x="162559" y="500379"/>
                </a:lnTo>
                <a:lnTo>
                  <a:pt x="158750" y="502920"/>
                </a:lnTo>
                <a:lnTo>
                  <a:pt x="154939" y="506729"/>
                </a:lnTo>
                <a:lnTo>
                  <a:pt x="146050" y="513079"/>
                </a:lnTo>
                <a:lnTo>
                  <a:pt x="137159" y="516889"/>
                </a:lnTo>
                <a:lnTo>
                  <a:pt x="127000" y="520700"/>
                </a:lnTo>
                <a:lnTo>
                  <a:pt x="118109" y="521970"/>
                </a:lnTo>
                <a:lnTo>
                  <a:pt x="106679" y="523239"/>
                </a:lnTo>
                <a:lnTo>
                  <a:pt x="100329" y="523239"/>
                </a:lnTo>
                <a:lnTo>
                  <a:pt x="93979" y="521970"/>
                </a:lnTo>
                <a:lnTo>
                  <a:pt x="87629" y="520700"/>
                </a:lnTo>
                <a:lnTo>
                  <a:pt x="81279" y="519429"/>
                </a:lnTo>
                <a:lnTo>
                  <a:pt x="80009" y="518160"/>
                </a:lnTo>
                <a:lnTo>
                  <a:pt x="77469" y="518160"/>
                </a:lnTo>
                <a:lnTo>
                  <a:pt x="71119" y="514350"/>
                </a:lnTo>
                <a:lnTo>
                  <a:pt x="62229" y="511810"/>
                </a:lnTo>
                <a:lnTo>
                  <a:pt x="52069" y="506729"/>
                </a:lnTo>
                <a:lnTo>
                  <a:pt x="43179" y="500379"/>
                </a:lnTo>
                <a:lnTo>
                  <a:pt x="34289" y="497839"/>
                </a:lnTo>
                <a:lnTo>
                  <a:pt x="31750" y="496570"/>
                </a:lnTo>
                <a:lnTo>
                  <a:pt x="27939" y="495300"/>
                </a:lnTo>
                <a:lnTo>
                  <a:pt x="26669" y="494029"/>
                </a:lnTo>
                <a:lnTo>
                  <a:pt x="25400" y="494029"/>
                </a:lnTo>
                <a:lnTo>
                  <a:pt x="24129" y="494029"/>
                </a:lnTo>
                <a:lnTo>
                  <a:pt x="22859" y="494029"/>
                </a:lnTo>
                <a:lnTo>
                  <a:pt x="21589" y="495300"/>
                </a:lnTo>
                <a:lnTo>
                  <a:pt x="20319" y="495300"/>
                </a:lnTo>
                <a:lnTo>
                  <a:pt x="19050" y="495300"/>
                </a:lnTo>
                <a:lnTo>
                  <a:pt x="19050" y="496570"/>
                </a:lnTo>
                <a:lnTo>
                  <a:pt x="17779" y="496570"/>
                </a:lnTo>
                <a:lnTo>
                  <a:pt x="17779" y="497839"/>
                </a:lnTo>
                <a:lnTo>
                  <a:pt x="16509" y="497839"/>
                </a:lnTo>
                <a:lnTo>
                  <a:pt x="16509" y="499110"/>
                </a:lnTo>
                <a:lnTo>
                  <a:pt x="15239" y="500379"/>
                </a:lnTo>
                <a:lnTo>
                  <a:pt x="15239" y="501650"/>
                </a:lnTo>
                <a:lnTo>
                  <a:pt x="13969" y="502920"/>
                </a:lnTo>
                <a:lnTo>
                  <a:pt x="13969" y="505460"/>
                </a:lnTo>
                <a:lnTo>
                  <a:pt x="12700" y="508000"/>
                </a:lnTo>
                <a:lnTo>
                  <a:pt x="12700" y="511810"/>
                </a:lnTo>
                <a:lnTo>
                  <a:pt x="11429" y="514350"/>
                </a:lnTo>
                <a:lnTo>
                  <a:pt x="11429" y="523239"/>
                </a:lnTo>
                <a:lnTo>
                  <a:pt x="2539" y="523239"/>
                </a:lnTo>
                <a:lnTo>
                  <a:pt x="2539" y="350520"/>
                </a:lnTo>
                <a:lnTo>
                  <a:pt x="11429" y="350520"/>
                </a:lnTo>
                <a:lnTo>
                  <a:pt x="12700" y="364489"/>
                </a:lnTo>
                <a:lnTo>
                  <a:pt x="13969" y="377189"/>
                </a:lnTo>
                <a:lnTo>
                  <a:pt x="15239" y="387350"/>
                </a:lnTo>
                <a:lnTo>
                  <a:pt x="17779" y="398779"/>
                </a:lnTo>
                <a:lnTo>
                  <a:pt x="19050" y="407670"/>
                </a:lnTo>
                <a:lnTo>
                  <a:pt x="21589" y="416560"/>
                </a:lnTo>
                <a:lnTo>
                  <a:pt x="24129" y="425450"/>
                </a:lnTo>
                <a:lnTo>
                  <a:pt x="26669" y="431800"/>
                </a:lnTo>
                <a:lnTo>
                  <a:pt x="29209" y="438150"/>
                </a:lnTo>
                <a:lnTo>
                  <a:pt x="31750" y="444500"/>
                </a:lnTo>
                <a:lnTo>
                  <a:pt x="35559" y="450850"/>
                </a:lnTo>
                <a:lnTo>
                  <a:pt x="39369" y="455929"/>
                </a:lnTo>
                <a:lnTo>
                  <a:pt x="43179" y="461010"/>
                </a:lnTo>
                <a:lnTo>
                  <a:pt x="46989" y="467360"/>
                </a:lnTo>
                <a:lnTo>
                  <a:pt x="52069" y="471170"/>
                </a:lnTo>
                <a:lnTo>
                  <a:pt x="57150" y="476250"/>
                </a:lnTo>
                <a:lnTo>
                  <a:pt x="62229" y="481329"/>
                </a:lnTo>
                <a:lnTo>
                  <a:pt x="67309" y="483870"/>
                </a:lnTo>
                <a:lnTo>
                  <a:pt x="72389" y="487679"/>
                </a:lnTo>
                <a:lnTo>
                  <a:pt x="78739" y="490220"/>
                </a:lnTo>
                <a:lnTo>
                  <a:pt x="83819" y="491489"/>
                </a:lnTo>
                <a:lnTo>
                  <a:pt x="90169" y="492760"/>
                </a:lnTo>
                <a:lnTo>
                  <a:pt x="96519" y="494029"/>
                </a:lnTo>
                <a:lnTo>
                  <a:pt x="102869" y="494029"/>
                </a:lnTo>
                <a:lnTo>
                  <a:pt x="109219" y="494029"/>
                </a:lnTo>
                <a:lnTo>
                  <a:pt x="135889" y="482600"/>
                </a:lnTo>
                <a:lnTo>
                  <a:pt x="138429" y="481329"/>
                </a:lnTo>
                <a:lnTo>
                  <a:pt x="140969" y="478789"/>
                </a:lnTo>
                <a:lnTo>
                  <a:pt x="143509" y="476250"/>
                </a:lnTo>
                <a:lnTo>
                  <a:pt x="144779" y="472439"/>
                </a:lnTo>
                <a:lnTo>
                  <a:pt x="147319" y="469900"/>
                </a:lnTo>
                <a:lnTo>
                  <a:pt x="151129" y="463550"/>
                </a:lnTo>
                <a:lnTo>
                  <a:pt x="154939" y="457200"/>
                </a:lnTo>
                <a:lnTo>
                  <a:pt x="156209" y="453389"/>
                </a:lnTo>
                <a:lnTo>
                  <a:pt x="157479" y="450850"/>
                </a:lnTo>
                <a:lnTo>
                  <a:pt x="158750" y="447039"/>
                </a:lnTo>
                <a:lnTo>
                  <a:pt x="160019" y="443229"/>
                </a:lnTo>
                <a:lnTo>
                  <a:pt x="160019" y="439420"/>
                </a:lnTo>
                <a:lnTo>
                  <a:pt x="161289" y="435610"/>
                </a:lnTo>
                <a:lnTo>
                  <a:pt x="162559" y="431800"/>
                </a:lnTo>
                <a:lnTo>
                  <a:pt x="162559" y="427989"/>
                </a:lnTo>
                <a:lnTo>
                  <a:pt x="163829" y="424179"/>
                </a:lnTo>
                <a:lnTo>
                  <a:pt x="163829" y="397510"/>
                </a:lnTo>
                <a:lnTo>
                  <a:pt x="162559" y="393700"/>
                </a:lnTo>
                <a:lnTo>
                  <a:pt x="161289" y="389889"/>
                </a:lnTo>
                <a:lnTo>
                  <a:pt x="160019" y="384810"/>
                </a:lnTo>
                <a:lnTo>
                  <a:pt x="158750" y="379729"/>
                </a:lnTo>
                <a:lnTo>
                  <a:pt x="157479" y="374650"/>
                </a:lnTo>
                <a:lnTo>
                  <a:pt x="156209" y="369570"/>
                </a:lnTo>
                <a:lnTo>
                  <a:pt x="153669" y="365760"/>
                </a:lnTo>
                <a:lnTo>
                  <a:pt x="151129" y="360679"/>
                </a:lnTo>
                <a:lnTo>
                  <a:pt x="138429" y="340360"/>
                </a:lnTo>
                <a:lnTo>
                  <a:pt x="135889" y="336550"/>
                </a:lnTo>
                <a:lnTo>
                  <a:pt x="132079" y="332739"/>
                </a:lnTo>
                <a:lnTo>
                  <a:pt x="121919" y="322579"/>
                </a:lnTo>
                <a:lnTo>
                  <a:pt x="88900" y="293370"/>
                </a:lnTo>
                <a:lnTo>
                  <a:pt x="71119" y="275589"/>
                </a:lnTo>
                <a:lnTo>
                  <a:pt x="55879" y="260350"/>
                </a:lnTo>
                <a:lnTo>
                  <a:pt x="43179" y="247650"/>
                </a:lnTo>
                <a:lnTo>
                  <a:pt x="33019" y="234950"/>
                </a:lnTo>
                <a:lnTo>
                  <a:pt x="29209" y="229870"/>
                </a:lnTo>
                <a:lnTo>
                  <a:pt x="25400" y="223520"/>
                </a:lnTo>
                <a:lnTo>
                  <a:pt x="21589" y="218439"/>
                </a:lnTo>
                <a:lnTo>
                  <a:pt x="19050" y="213360"/>
                </a:lnTo>
                <a:lnTo>
                  <a:pt x="15239" y="207010"/>
                </a:lnTo>
                <a:lnTo>
                  <a:pt x="12700" y="200660"/>
                </a:lnTo>
                <a:lnTo>
                  <a:pt x="10159" y="194310"/>
                </a:lnTo>
                <a:lnTo>
                  <a:pt x="7619" y="187960"/>
                </a:lnTo>
                <a:lnTo>
                  <a:pt x="5079" y="181610"/>
                </a:lnTo>
                <a:lnTo>
                  <a:pt x="3809" y="175260"/>
                </a:lnTo>
                <a:lnTo>
                  <a:pt x="2539" y="167639"/>
                </a:lnTo>
                <a:lnTo>
                  <a:pt x="1269" y="161289"/>
                </a:lnTo>
                <a:lnTo>
                  <a:pt x="0" y="153670"/>
                </a:lnTo>
                <a:lnTo>
                  <a:pt x="0" y="147320"/>
                </a:lnTo>
                <a:lnTo>
                  <a:pt x="0" y="139700"/>
                </a:lnTo>
                <a:lnTo>
                  <a:pt x="0" y="132079"/>
                </a:lnTo>
                <a:lnTo>
                  <a:pt x="0" y="118110"/>
                </a:lnTo>
                <a:lnTo>
                  <a:pt x="0" y="111760"/>
                </a:lnTo>
                <a:lnTo>
                  <a:pt x="1269" y="105410"/>
                </a:lnTo>
                <a:lnTo>
                  <a:pt x="2539" y="99060"/>
                </a:lnTo>
                <a:lnTo>
                  <a:pt x="2539" y="92710"/>
                </a:lnTo>
                <a:lnTo>
                  <a:pt x="3809" y="86360"/>
                </a:lnTo>
                <a:lnTo>
                  <a:pt x="5079" y="81279"/>
                </a:lnTo>
                <a:lnTo>
                  <a:pt x="7619" y="76200"/>
                </a:lnTo>
                <a:lnTo>
                  <a:pt x="8889" y="69850"/>
                </a:lnTo>
                <a:lnTo>
                  <a:pt x="11429" y="64770"/>
                </a:lnTo>
                <a:lnTo>
                  <a:pt x="13969" y="58420"/>
                </a:lnTo>
                <a:lnTo>
                  <a:pt x="19050" y="48259"/>
                </a:lnTo>
                <a:lnTo>
                  <a:pt x="24129" y="38100"/>
                </a:lnTo>
                <a:lnTo>
                  <a:pt x="31750" y="30479"/>
                </a:lnTo>
                <a:lnTo>
                  <a:pt x="38100" y="21590"/>
                </a:lnTo>
                <a:lnTo>
                  <a:pt x="45719" y="15240"/>
                </a:lnTo>
                <a:lnTo>
                  <a:pt x="54609" y="10159"/>
                </a:lnTo>
                <a:lnTo>
                  <a:pt x="62229" y="5079"/>
                </a:lnTo>
                <a:lnTo>
                  <a:pt x="71119" y="2540"/>
                </a:lnTo>
                <a:lnTo>
                  <a:pt x="80009" y="0"/>
                </a:lnTo>
                <a:lnTo>
                  <a:pt x="88900" y="0"/>
                </a:lnTo>
                <a:lnTo>
                  <a:pt x="96519" y="0"/>
                </a:lnTo>
                <a:lnTo>
                  <a:pt x="101600" y="1270"/>
                </a:lnTo>
                <a:lnTo>
                  <a:pt x="107950" y="2540"/>
                </a:lnTo>
                <a:lnTo>
                  <a:pt x="115569" y="3809"/>
                </a:lnTo>
                <a:lnTo>
                  <a:pt x="121919" y="7620"/>
                </a:lnTo>
                <a:lnTo>
                  <a:pt x="128269" y="11429"/>
                </a:lnTo>
                <a:lnTo>
                  <a:pt x="134619" y="13970"/>
                </a:lnTo>
                <a:lnTo>
                  <a:pt x="142239" y="19050"/>
                </a:lnTo>
                <a:lnTo>
                  <a:pt x="147319" y="22859"/>
                </a:lnTo>
                <a:lnTo>
                  <a:pt x="149859" y="24129"/>
                </a:lnTo>
                <a:lnTo>
                  <a:pt x="152400" y="25400"/>
                </a:lnTo>
                <a:lnTo>
                  <a:pt x="154939" y="26670"/>
                </a:lnTo>
                <a:lnTo>
                  <a:pt x="156209" y="27940"/>
                </a:lnTo>
                <a:lnTo>
                  <a:pt x="158750" y="27940"/>
                </a:lnTo>
                <a:lnTo>
                  <a:pt x="160019" y="27940"/>
                </a:lnTo>
                <a:lnTo>
                  <a:pt x="161289" y="27940"/>
                </a:lnTo>
                <a:lnTo>
                  <a:pt x="162559" y="27940"/>
                </a:lnTo>
                <a:lnTo>
                  <a:pt x="163829" y="27940"/>
                </a:lnTo>
                <a:lnTo>
                  <a:pt x="165100" y="26670"/>
                </a:lnTo>
                <a:lnTo>
                  <a:pt x="166369" y="25400"/>
                </a:lnTo>
                <a:lnTo>
                  <a:pt x="167639" y="25400"/>
                </a:lnTo>
                <a:lnTo>
                  <a:pt x="167639" y="24129"/>
                </a:lnTo>
                <a:lnTo>
                  <a:pt x="168909" y="22859"/>
                </a:lnTo>
                <a:lnTo>
                  <a:pt x="170179" y="21590"/>
                </a:lnTo>
                <a:lnTo>
                  <a:pt x="171450" y="19050"/>
                </a:lnTo>
                <a:lnTo>
                  <a:pt x="171450" y="16509"/>
                </a:lnTo>
                <a:lnTo>
                  <a:pt x="172719" y="13970"/>
                </a:lnTo>
                <a:lnTo>
                  <a:pt x="173989" y="11429"/>
                </a:lnTo>
                <a:lnTo>
                  <a:pt x="173989" y="7620"/>
                </a:lnTo>
                <a:lnTo>
                  <a:pt x="175259" y="3809"/>
                </a:lnTo>
                <a:lnTo>
                  <a:pt x="175259" y="0"/>
                </a:lnTo>
                <a:lnTo>
                  <a:pt x="1841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469" y="1588770"/>
            <a:ext cx="214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40" dirty="0">
                <a:latin typeface="Times New Roman"/>
                <a:cs typeface="Times New Roman"/>
              </a:rPr>
              <a:t>About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Institute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111" y="2137409"/>
            <a:ext cx="145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</a:tabLst>
            </a:pPr>
            <a:r>
              <a:rPr sz="2400" spc="-5" dirty="0">
                <a:latin typeface="Times New Roman"/>
                <a:cs typeface="Times New Roman"/>
              </a:rPr>
              <a:t>of	Airline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2464" y="2137409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Reservation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69" y="1954529"/>
            <a:ext cx="28975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9025">
              <a:lnSpc>
                <a:spcPct val="150000"/>
              </a:lnSpc>
              <a:spcBef>
                <a:spcPts val="100"/>
              </a:spcBef>
            </a:pPr>
            <a:r>
              <a:rPr sz="3600" b="1" spc="-322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rodu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600" b="1" spc="-30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0" dirty="0">
                <a:latin typeface="Times New Roman"/>
                <a:cs typeface="Times New Roman"/>
              </a:rPr>
              <a:t>Technologies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8800" y="1066800"/>
            <a:ext cx="3505200" cy="4800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38909"/>
            <a:ext cx="7728584" cy="150079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869"/>
              </a:spcBef>
              <a:buClr>
                <a:srgbClr val="2CA1BE"/>
              </a:buClr>
              <a:buSzPct val="68518"/>
              <a:buFont typeface="MS Office Symbol Bold"/>
              <a:buChar char=""/>
              <a:tabLst>
                <a:tab pos="267970" algn="l"/>
              </a:tabLst>
            </a:pPr>
            <a:r>
              <a:rPr sz="2700" spc="-5" dirty="0">
                <a:latin typeface="Arial"/>
                <a:cs typeface="Arial"/>
              </a:rPr>
              <a:t>Institute Name </a:t>
            </a:r>
            <a:r>
              <a:rPr sz="2700" spc="-10" dirty="0">
                <a:latin typeface="Arial"/>
                <a:cs typeface="Arial"/>
              </a:rPr>
              <a:t>:</a:t>
            </a:r>
            <a:r>
              <a:rPr lang="en-IN" sz="2700" spc="-10" dirty="0">
                <a:latin typeface="Arial"/>
                <a:cs typeface="Arial"/>
              </a:rPr>
              <a:t>Pious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Institute</a:t>
            </a:r>
            <a:endParaRPr sz="2700" dirty="0">
              <a:latin typeface="Arial"/>
              <a:cs typeface="Arial"/>
            </a:endParaRPr>
          </a:p>
          <a:p>
            <a:pPr marL="267970" marR="263525" indent="-255270">
              <a:lnSpc>
                <a:spcPct val="111400"/>
              </a:lnSpc>
              <a:spcBef>
                <a:spcPts val="400"/>
              </a:spcBef>
              <a:buClr>
                <a:srgbClr val="2CA1BE"/>
              </a:buClr>
              <a:buSzPct val="68518"/>
              <a:buFont typeface="MS Office Symbol Bold"/>
              <a:buChar char=""/>
              <a:tabLst>
                <a:tab pos="267970" algn="l"/>
              </a:tabLst>
            </a:pPr>
            <a:r>
              <a:rPr sz="2700" spc="-5" dirty="0">
                <a:latin typeface="Arial"/>
                <a:cs typeface="Arial"/>
              </a:rPr>
              <a:t>educational institute certified by ISO 9001:2008  offers its best </a:t>
            </a:r>
            <a:r>
              <a:rPr sz="2700" dirty="0">
                <a:latin typeface="Arial"/>
                <a:cs typeface="Arial"/>
              </a:rPr>
              <a:t>in </a:t>
            </a:r>
            <a:r>
              <a:rPr sz="2700" spc="-5" dirty="0">
                <a:latin typeface="Arial"/>
                <a:cs typeface="Arial"/>
              </a:rPr>
              <a:t>computer software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education.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76250"/>
            <a:ext cx="81280" cy="37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74980"/>
            <a:ext cx="81280" cy="381000"/>
          </a:xfrm>
          <a:custGeom>
            <a:avLst/>
            <a:gdLst/>
            <a:ahLst/>
            <a:cxnLst/>
            <a:rect l="l" t="t" r="r" b="b"/>
            <a:pathLst>
              <a:path w="81280" h="381000">
                <a:moveTo>
                  <a:pt x="81280" y="370840"/>
                </a:moveTo>
                <a:lnTo>
                  <a:pt x="81280" y="381000"/>
                </a:lnTo>
                <a:lnTo>
                  <a:pt x="0" y="381000"/>
                </a:lnTo>
                <a:lnTo>
                  <a:pt x="0" y="370840"/>
                </a:lnTo>
                <a:lnTo>
                  <a:pt x="6350" y="370840"/>
                </a:lnTo>
                <a:lnTo>
                  <a:pt x="8890" y="370840"/>
                </a:lnTo>
                <a:lnTo>
                  <a:pt x="11430" y="369570"/>
                </a:lnTo>
                <a:lnTo>
                  <a:pt x="12700" y="369570"/>
                </a:lnTo>
                <a:lnTo>
                  <a:pt x="13969" y="368300"/>
                </a:lnTo>
                <a:lnTo>
                  <a:pt x="15240" y="368300"/>
                </a:lnTo>
                <a:lnTo>
                  <a:pt x="16509" y="367030"/>
                </a:lnTo>
                <a:lnTo>
                  <a:pt x="17780" y="365760"/>
                </a:lnTo>
                <a:lnTo>
                  <a:pt x="19050" y="364490"/>
                </a:lnTo>
                <a:lnTo>
                  <a:pt x="20319" y="363220"/>
                </a:lnTo>
                <a:lnTo>
                  <a:pt x="21590" y="360680"/>
                </a:lnTo>
                <a:lnTo>
                  <a:pt x="21590" y="359410"/>
                </a:lnTo>
                <a:lnTo>
                  <a:pt x="22859" y="358140"/>
                </a:lnTo>
                <a:lnTo>
                  <a:pt x="22859" y="356870"/>
                </a:lnTo>
                <a:lnTo>
                  <a:pt x="24130" y="354330"/>
                </a:lnTo>
                <a:lnTo>
                  <a:pt x="24130" y="353060"/>
                </a:lnTo>
                <a:lnTo>
                  <a:pt x="25400" y="351790"/>
                </a:lnTo>
                <a:lnTo>
                  <a:pt x="25400" y="350520"/>
                </a:lnTo>
                <a:lnTo>
                  <a:pt x="25400" y="347980"/>
                </a:lnTo>
                <a:lnTo>
                  <a:pt x="25400" y="346710"/>
                </a:lnTo>
                <a:lnTo>
                  <a:pt x="26669" y="341630"/>
                </a:lnTo>
                <a:lnTo>
                  <a:pt x="26669" y="39370"/>
                </a:lnTo>
                <a:lnTo>
                  <a:pt x="25400" y="34290"/>
                </a:lnTo>
                <a:lnTo>
                  <a:pt x="25400" y="31750"/>
                </a:lnTo>
                <a:lnTo>
                  <a:pt x="25400" y="29210"/>
                </a:lnTo>
                <a:lnTo>
                  <a:pt x="25400" y="27940"/>
                </a:lnTo>
                <a:lnTo>
                  <a:pt x="24130" y="26670"/>
                </a:lnTo>
                <a:lnTo>
                  <a:pt x="24130" y="24130"/>
                </a:lnTo>
                <a:lnTo>
                  <a:pt x="22859" y="22860"/>
                </a:lnTo>
                <a:lnTo>
                  <a:pt x="22859" y="21590"/>
                </a:lnTo>
                <a:lnTo>
                  <a:pt x="21590" y="19050"/>
                </a:lnTo>
                <a:lnTo>
                  <a:pt x="20319" y="17780"/>
                </a:lnTo>
                <a:lnTo>
                  <a:pt x="19050" y="16510"/>
                </a:lnTo>
                <a:lnTo>
                  <a:pt x="17780" y="15240"/>
                </a:lnTo>
                <a:lnTo>
                  <a:pt x="16509" y="13970"/>
                </a:lnTo>
                <a:lnTo>
                  <a:pt x="15240" y="12700"/>
                </a:lnTo>
                <a:lnTo>
                  <a:pt x="12700" y="11430"/>
                </a:lnTo>
                <a:lnTo>
                  <a:pt x="11430" y="11430"/>
                </a:lnTo>
                <a:lnTo>
                  <a:pt x="10159" y="11430"/>
                </a:lnTo>
                <a:lnTo>
                  <a:pt x="8890" y="10160"/>
                </a:lnTo>
                <a:lnTo>
                  <a:pt x="6350" y="10160"/>
                </a:lnTo>
                <a:lnTo>
                  <a:pt x="0" y="10160"/>
                </a:lnTo>
                <a:lnTo>
                  <a:pt x="0" y="0"/>
                </a:lnTo>
                <a:lnTo>
                  <a:pt x="81280" y="0"/>
                </a:lnTo>
                <a:lnTo>
                  <a:pt x="81280" y="10160"/>
                </a:lnTo>
                <a:lnTo>
                  <a:pt x="74930" y="10160"/>
                </a:lnTo>
                <a:lnTo>
                  <a:pt x="72390" y="10160"/>
                </a:lnTo>
                <a:lnTo>
                  <a:pt x="69850" y="11430"/>
                </a:lnTo>
                <a:lnTo>
                  <a:pt x="68580" y="11430"/>
                </a:lnTo>
                <a:lnTo>
                  <a:pt x="67309" y="12700"/>
                </a:lnTo>
                <a:lnTo>
                  <a:pt x="66040" y="12700"/>
                </a:lnTo>
                <a:lnTo>
                  <a:pt x="64769" y="13970"/>
                </a:lnTo>
                <a:lnTo>
                  <a:pt x="63500" y="15240"/>
                </a:lnTo>
                <a:lnTo>
                  <a:pt x="62230" y="15240"/>
                </a:lnTo>
                <a:lnTo>
                  <a:pt x="62230" y="16510"/>
                </a:lnTo>
                <a:lnTo>
                  <a:pt x="60959" y="17780"/>
                </a:lnTo>
                <a:lnTo>
                  <a:pt x="59690" y="19050"/>
                </a:lnTo>
                <a:lnTo>
                  <a:pt x="59690" y="20320"/>
                </a:lnTo>
                <a:lnTo>
                  <a:pt x="58419" y="22860"/>
                </a:lnTo>
                <a:lnTo>
                  <a:pt x="58419" y="24130"/>
                </a:lnTo>
                <a:lnTo>
                  <a:pt x="57150" y="25400"/>
                </a:lnTo>
                <a:lnTo>
                  <a:pt x="57150" y="26670"/>
                </a:lnTo>
                <a:lnTo>
                  <a:pt x="57150" y="27940"/>
                </a:lnTo>
                <a:lnTo>
                  <a:pt x="55880" y="30480"/>
                </a:lnTo>
                <a:lnTo>
                  <a:pt x="55880" y="34290"/>
                </a:lnTo>
                <a:lnTo>
                  <a:pt x="54609" y="39370"/>
                </a:lnTo>
                <a:lnTo>
                  <a:pt x="54609" y="45720"/>
                </a:lnTo>
                <a:lnTo>
                  <a:pt x="54609" y="345440"/>
                </a:lnTo>
                <a:lnTo>
                  <a:pt x="55880" y="349250"/>
                </a:lnTo>
                <a:lnTo>
                  <a:pt x="55880" y="351790"/>
                </a:lnTo>
                <a:lnTo>
                  <a:pt x="57150" y="353060"/>
                </a:lnTo>
                <a:lnTo>
                  <a:pt x="57150" y="354330"/>
                </a:lnTo>
                <a:lnTo>
                  <a:pt x="57150" y="356870"/>
                </a:lnTo>
                <a:lnTo>
                  <a:pt x="58419" y="358140"/>
                </a:lnTo>
                <a:lnTo>
                  <a:pt x="58419" y="359410"/>
                </a:lnTo>
                <a:lnTo>
                  <a:pt x="59690" y="360680"/>
                </a:lnTo>
                <a:lnTo>
                  <a:pt x="60959" y="361950"/>
                </a:lnTo>
                <a:lnTo>
                  <a:pt x="62230" y="363220"/>
                </a:lnTo>
                <a:lnTo>
                  <a:pt x="63500" y="364490"/>
                </a:lnTo>
                <a:lnTo>
                  <a:pt x="64769" y="365760"/>
                </a:lnTo>
                <a:lnTo>
                  <a:pt x="67309" y="368300"/>
                </a:lnTo>
                <a:lnTo>
                  <a:pt x="68580" y="368300"/>
                </a:lnTo>
                <a:lnTo>
                  <a:pt x="69850" y="369570"/>
                </a:lnTo>
                <a:lnTo>
                  <a:pt x="71119" y="369570"/>
                </a:lnTo>
                <a:lnTo>
                  <a:pt x="73659" y="370840"/>
                </a:lnTo>
                <a:lnTo>
                  <a:pt x="74930" y="370840"/>
                </a:lnTo>
                <a:lnTo>
                  <a:pt x="81280" y="37084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169" y="591819"/>
            <a:ext cx="142240" cy="26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69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40" h="265430">
                <a:moveTo>
                  <a:pt x="45720" y="54610"/>
                </a:moveTo>
                <a:lnTo>
                  <a:pt x="50800" y="41910"/>
                </a:lnTo>
                <a:lnTo>
                  <a:pt x="57150" y="31750"/>
                </a:lnTo>
                <a:lnTo>
                  <a:pt x="6223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3660" y="7620"/>
                </a:lnTo>
                <a:lnTo>
                  <a:pt x="76200" y="5079"/>
                </a:lnTo>
                <a:lnTo>
                  <a:pt x="78740" y="3810"/>
                </a:lnTo>
                <a:lnTo>
                  <a:pt x="81280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40" y="0"/>
                </a:lnTo>
                <a:lnTo>
                  <a:pt x="93980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1600" y="5079"/>
                </a:lnTo>
                <a:lnTo>
                  <a:pt x="104140" y="6350"/>
                </a:lnTo>
                <a:lnTo>
                  <a:pt x="105410" y="7620"/>
                </a:lnTo>
                <a:lnTo>
                  <a:pt x="107950" y="11429"/>
                </a:lnTo>
                <a:lnTo>
                  <a:pt x="109220" y="13970"/>
                </a:lnTo>
                <a:lnTo>
                  <a:pt x="110490" y="17779"/>
                </a:lnTo>
                <a:lnTo>
                  <a:pt x="11303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40" y="34289"/>
                </a:lnTo>
                <a:lnTo>
                  <a:pt x="118110" y="39370"/>
                </a:lnTo>
                <a:lnTo>
                  <a:pt x="119380" y="45720"/>
                </a:lnTo>
                <a:lnTo>
                  <a:pt x="120650" y="49529"/>
                </a:lnTo>
                <a:lnTo>
                  <a:pt x="120650" y="55879"/>
                </a:lnTo>
                <a:lnTo>
                  <a:pt x="12192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3190" y="96520"/>
                </a:lnTo>
                <a:lnTo>
                  <a:pt x="123190" y="207010"/>
                </a:lnTo>
                <a:lnTo>
                  <a:pt x="123190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5730" y="242570"/>
                </a:lnTo>
                <a:lnTo>
                  <a:pt x="125730" y="243839"/>
                </a:lnTo>
                <a:lnTo>
                  <a:pt x="125730" y="245110"/>
                </a:lnTo>
                <a:lnTo>
                  <a:pt x="127000" y="246379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9540" y="250189"/>
                </a:lnTo>
                <a:lnTo>
                  <a:pt x="129540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80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7160" y="254000"/>
                </a:lnTo>
                <a:lnTo>
                  <a:pt x="138430" y="255270"/>
                </a:lnTo>
                <a:lnTo>
                  <a:pt x="140970" y="255270"/>
                </a:lnTo>
                <a:lnTo>
                  <a:pt x="142240" y="255270"/>
                </a:lnTo>
                <a:lnTo>
                  <a:pt x="142240" y="265429"/>
                </a:lnTo>
                <a:lnTo>
                  <a:pt x="78740" y="265429"/>
                </a:lnTo>
                <a:lnTo>
                  <a:pt x="78740" y="255270"/>
                </a:lnTo>
                <a:lnTo>
                  <a:pt x="81280" y="255270"/>
                </a:lnTo>
                <a:lnTo>
                  <a:pt x="83820" y="255270"/>
                </a:lnTo>
                <a:lnTo>
                  <a:pt x="85090" y="254000"/>
                </a:lnTo>
                <a:lnTo>
                  <a:pt x="8763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40" y="252729"/>
                </a:lnTo>
                <a:lnTo>
                  <a:pt x="91440" y="251460"/>
                </a:lnTo>
                <a:lnTo>
                  <a:pt x="92710" y="251460"/>
                </a:lnTo>
                <a:lnTo>
                  <a:pt x="92710" y="250189"/>
                </a:lnTo>
                <a:lnTo>
                  <a:pt x="93980" y="250189"/>
                </a:lnTo>
                <a:lnTo>
                  <a:pt x="93980" y="248920"/>
                </a:lnTo>
                <a:lnTo>
                  <a:pt x="95250" y="247650"/>
                </a:lnTo>
                <a:lnTo>
                  <a:pt x="95250" y="246379"/>
                </a:lnTo>
                <a:lnTo>
                  <a:pt x="96520" y="243839"/>
                </a:lnTo>
                <a:lnTo>
                  <a:pt x="96520" y="242570"/>
                </a:lnTo>
                <a:lnTo>
                  <a:pt x="97790" y="241300"/>
                </a:lnTo>
                <a:lnTo>
                  <a:pt x="97790" y="238760"/>
                </a:lnTo>
                <a:lnTo>
                  <a:pt x="99060" y="236220"/>
                </a:lnTo>
                <a:lnTo>
                  <a:pt x="99060" y="233679"/>
                </a:lnTo>
                <a:lnTo>
                  <a:pt x="99060" y="71120"/>
                </a:lnTo>
                <a:lnTo>
                  <a:pt x="97790" y="66039"/>
                </a:lnTo>
                <a:lnTo>
                  <a:pt x="96520" y="59689"/>
                </a:lnTo>
                <a:lnTo>
                  <a:pt x="96520" y="54610"/>
                </a:lnTo>
                <a:lnTo>
                  <a:pt x="95250" y="50800"/>
                </a:lnTo>
                <a:lnTo>
                  <a:pt x="93980" y="48260"/>
                </a:lnTo>
                <a:lnTo>
                  <a:pt x="93980" y="46989"/>
                </a:lnTo>
                <a:lnTo>
                  <a:pt x="92710" y="45720"/>
                </a:lnTo>
                <a:lnTo>
                  <a:pt x="92710" y="44450"/>
                </a:lnTo>
                <a:lnTo>
                  <a:pt x="91440" y="43179"/>
                </a:lnTo>
                <a:lnTo>
                  <a:pt x="90170" y="40639"/>
                </a:lnTo>
                <a:lnTo>
                  <a:pt x="90170" y="39370"/>
                </a:lnTo>
                <a:lnTo>
                  <a:pt x="88900" y="39370"/>
                </a:lnTo>
                <a:lnTo>
                  <a:pt x="87630" y="38100"/>
                </a:lnTo>
                <a:lnTo>
                  <a:pt x="86360" y="36829"/>
                </a:lnTo>
                <a:lnTo>
                  <a:pt x="85090" y="36829"/>
                </a:lnTo>
                <a:lnTo>
                  <a:pt x="83820" y="35560"/>
                </a:lnTo>
                <a:lnTo>
                  <a:pt x="81280" y="34289"/>
                </a:lnTo>
                <a:lnTo>
                  <a:pt x="80010" y="34289"/>
                </a:lnTo>
                <a:lnTo>
                  <a:pt x="77470" y="34289"/>
                </a:lnTo>
                <a:lnTo>
                  <a:pt x="74930" y="35560"/>
                </a:lnTo>
                <a:lnTo>
                  <a:pt x="72390" y="36829"/>
                </a:lnTo>
                <a:lnTo>
                  <a:pt x="71120" y="36829"/>
                </a:lnTo>
                <a:lnTo>
                  <a:pt x="68580" y="38100"/>
                </a:lnTo>
                <a:lnTo>
                  <a:pt x="66040" y="39370"/>
                </a:lnTo>
                <a:lnTo>
                  <a:pt x="64770" y="41910"/>
                </a:lnTo>
                <a:lnTo>
                  <a:pt x="62230" y="44450"/>
                </a:lnTo>
                <a:lnTo>
                  <a:pt x="58420" y="49529"/>
                </a:lnTo>
                <a:lnTo>
                  <a:pt x="53340" y="55879"/>
                </a:lnTo>
                <a:lnTo>
                  <a:pt x="49530" y="62229"/>
                </a:lnTo>
                <a:lnTo>
                  <a:pt x="45720" y="71120"/>
                </a:lnTo>
                <a:lnTo>
                  <a:pt x="45720" y="207010"/>
                </a:lnTo>
                <a:lnTo>
                  <a:pt x="4572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6990" y="234950"/>
                </a:lnTo>
                <a:lnTo>
                  <a:pt x="46990" y="237489"/>
                </a:lnTo>
                <a:lnTo>
                  <a:pt x="46990" y="238760"/>
                </a:lnTo>
                <a:lnTo>
                  <a:pt x="48260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30" y="246379"/>
                </a:lnTo>
                <a:lnTo>
                  <a:pt x="50800" y="247650"/>
                </a:lnTo>
                <a:lnTo>
                  <a:pt x="50800" y="248920"/>
                </a:lnTo>
                <a:lnTo>
                  <a:pt x="52070" y="250189"/>
                </a:lnTo>
                <a:lnTo>
                  <a:pt x="53340" y="251460"/>
                </a:lnTo>
                <a:lnTo>
                  <a:pt x="53340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8420" y="254000"/>
                </a:lnTo>
                <a:lnTo>
                  <a:pt x="59690" y="254000"/>
                </a:lnTo>
                <a:lnTo>
                  <a:pt x="62230" y="255270"/>
                </a:lnTo>
                <a:lnTo>
                  <a:pt x="67310" y="255270"/>
                </a:lnTo>
                <a:lnTo>
                  <a:pt x="6731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7620" y="25527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2729"/>
                </a:lnTo>
                <a:lnTo>
                  <a:pt x="13970" y="251460"/>
                </a:lnTo>
                <a:lnTo>
                  <a:pt x="15240" y="250189"/>
                </a:lnTo>
                <a:lnTo>
                  <a:pt x="1651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1590" y="231139"/>
                </a:lnTo>
                <a:lnTo>
                  <a:pt x="21590" y="226060"/>
                </a:lnTo>
                <a:lnTo>
                  <a:pt x="21590" y="219710"/>
                </a:lnTo>
                <a:lnTo>
                  <a:pt x="22860" y="213360"/>
                </a:lnTo>
                <a:lnTo>
                  <a:pt x="22860" y="207010"/>
                </a:lnTo>
                <a:lnTo>
                  <a:pt x="22860" y="111760"/>
                </a:lnTo>
                <a:lnTo>
                  <a:pt x="21590" y="74929"/>
                </a:lnTo>
                <a:lnTo>
                  <a:pt x="21590" y="62229"/>
                </a:lnTo>
                <a:lnTo>
                  <a:pt x="21590" y="58420"/>
                </a:lnTo>
                <a:lnTo>
                  <a:pt x="2159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40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9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5720" y="0"/>
                </a:lnTo>
                <a:lnTo>
                  <a:pt x="4572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9219" y="514350"/>
            <a:ext cx="78740" cy="346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0489" y="514350"/>
            <a:ext cx="77470" cy="345440"/>
          </a:xfrm>
          <a:custGeom>
            <a:avLst/>
            <a:gdLst/>
            <a:ahLst/>
            <a:cxnLst/>
            <a:rect l="l" t="t" r="r" b="b"/>
            <a:pathLst>
              <a:path w="77469" h="345440">
                <a:moveTo>
                  <a:pt x="43179" y="0"/>
                </a:moveTo>
                <a:lnTo>
                  <a:pt x="43179" y="83820"/>
                </a:lnTo>
                <a:lnTo>
                  <a:pt x="73659" y="83820"/>
                </a:lnTo>
                <a:lnTo>
                  <a:pt x="73659" y="104139"/>
                </a:lnTo>
                <a:lnTo>
                  <a:pt x="43179" y="104139"/>
                </a:lnTo>
                <a:lnTo>
                  <a:pt x="43179" y="270510"/>
                </a:lnTo>
                <a:lnTo>
                  <a:pt x="43179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19" y="295910"/>
                </a:lnTo>
                <a:lnTo>
                  <a:pt x="45719" y="297179"/>
                </a:lnTo>
                <a:lnTo>
                  <a:pt x="45719" y="298450"/>
                </a:lnTo>
                <a:lnTo>
                  <a:pt x="45719" y="299720"/>
                </a:lnTo>
                <a:lnTo>
                  <a:pt x="46990" y="302260"/>
                </a:lnTo>
                <a:lnTo>
                  <a:pt x="46990" y="303529"/>
                </a:lnTo>
                <a:lnTo>
                  <a:pt x="48259" y="306070"/>
                </a:lnTo>
                <a:lnTo>
                  <a:pt x="48259" y="307339"/>
                </a:lnTo>
                <a:lnTo>
                  <a:pt x="49529" y="308610"/>
                </a:lnTo>
                <a:lnTo>
                  <a:pt x="49529" y="309879"/>
                </a:lnTo>
                <a:lnTo>
                  <a:pt x="50800" y="309879"/>
                </a:lnTo>
                <a:lnTo>
                  <a:pt x="52069" y="311150"/>
                </a:lnTo>
                <a:lnTo>
                  <a:pt x="52069" y="312420"/>
                </a:lnTo>
                <a:lnTo>
                  <a:pt x="53340" y="312420"/>
                </a:lnTo>
                <a:lnTo>
                  <a:pt x="54609" y="313689"/>
                </a:lnTo>
                <a:lnTo>
                  <a:pt x="57150" y="313689"/>
                </a:lnTo>
                <a:lnTo>
                  <a:pt x="58419" y="312420"/>
                </a:lnTo>
                <a:lnTo>
                  <a:pt x="59690" y="312420"/>
                </a:lnTo>
                <a:lnTo>
                  <a:pt x="60959" y="312420"/>
                </a:lnTo>
                <a:lnTo>
                  <a:pt x="62229" y="311150"/>
                </a:lnTo>
                <a:lnTo>
                  <a:pt x="63500" y="309879"/>
                </a:lnTo>
                <a:lnTo>
                  <a:pt x="64769" y="308610"/>
                </a:lnTo>
                <a:lnTo>
                  <a:pt x="66040" y="307339"/>
                </a:lnTo>
                <a:lnTo>
                  <a:pt x="67309" y="306070"/>
                </a:lnTo>
                <a:lnTo>
                  <a:pt x="67309" y="304800"/>
                </a:lnTo>
                <a:lnTo>
                  <a:pt x="68579" y="302260"/>
                </a:lnTo>
                <a:lnTo>
                  <a:pt x="69850" y="299720"/>
                </a:lnTo>
                <a:lnTo>
                  <a:pt x="69850" y="298450"/>
                </a:lnTo>
                <a:lnTo>
                  <a:pt x="71119" y="295910"/>
                </a:lnTo>
                <a:lnTo>
                  <a:pt x="71119" y="293370"/>
                </a:lnTo>
                <a:lnTo>
                  <a:pt x="72390" y="290829"/>
                </a:lnTo>
                <a:lnTo>
                  <a:pt x="77469" y="290829"/>
                </a:lnTo>
                <a:lnTo>
                  <a:pt x="76200" y="297179"/>
                </a:lnTo>
                <a:lnTo>
                  <a:pt x="74929" y="303529"/>
                </a:lnTo>
                <a:lnTo>
                  <a:pt x="73659" y="308610"/>
                </a:lnTo>
                <a:lnTo>
                  <a:pt x="72390" y="314960"/>
                </a:lnTo>
                <a:lnTo>
                  <a:pt x="69850" y="320039"/>
                </a:lnTo>
                <a:lnTo>
                  <a:pt x="68579" y="323850"/>
                </a:lnTo>
                <a:lnTo>
                  <a:pt x="66040" y="328929"/>
                </a:lnTo>
                <a:lnTo>
                  <a:pt x="63500" y="331470"/>
                </a:lnTo>
                <a:lnTo>
                  <a:pt x="62229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09" y="341629"/>
                </a:lnTo>
                <a:lnTo>
                  <a:pt x="52069" y="342900"/>
                </a:lnTo>
                <a:lnTo>
                  <a:pt x="49529" y="345439"/>
                </a:lnTo>
                <a:lnTo>
                  <a:pt x="48259" y="345439"/>
                </a:lnTo>
                <a:lnTo>
                  <a:pt x="45719" y="345439"/>
                </a:lnTo>
                <a:lnTo>
                  <a:pt x="43179" y="345439"/>
                </a:lnTo>
                <a:lnTo>
                  <a:pt x="41909" y="345439"/>
                </a:lnTo>
                <a:lnTo>
                  <a:pt x="40640" y="345439"/>
                </a:lnTo>
                <a:lnTo>
                  <a:pt x="38100" y="344170"/>
                </a:lnTo>
                <a:lnTo>
                  <a:pt x="36829" y="342900"/>
                </a:lnTo>
                <a:lnTo>
                  <a:pt x="35559" y="341629"/>
                </a:lnTo>
                <a:lnTo>
                  <a:pt x="33019" y="340360"/>
                </a:lnTo>
                <a:lnTo>
                  <a:pt x="31750" y="339089"/>
                </a:lnTo>
                <a:lnTo>
                  <a:pt x="30479" y="336550"/>
                </a:lnTo>
                <a:lnTo>
                  <a:pt x="29209" y="334010"/>
                </a:lnTo>
                <a:lnTo>
                  <a:pt x="27940" y="331470"/>
                </a:lnTo>
                <a:lnTo>
                  <a:pt x="26669" y="330200"/>
                </a:lnTo>
                <a:lnTo>
                  <a:pt x="25400" y="326389"/>
                </a:lnTo>
                <a:lnTo>
                  <a:pt x="24129" y="323850"/>
                </a:lnTo>
                <a:lnTo>
                  <a:pt x="24129" y="321310"/>
                </a:lnTo>
                <a:lnTo>
                  <a:pt x="22859" y="317500"/>
                </a:lnTo>
                <a:lnTo>
                  <a:pt x="22859" y="316229"/>
                </a:lnTo>
                <a:lnTo>
                  <a:pt x="22859" y="313689"/>
                </a:lnTo>
                <a:lnTo>
                  <a:pt x="2159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0319" y="295910"/>
                </a:lnTo>
                <a:lnTo>
                  <a:pt x="20319" y="289560"/>
                </a:lnTo>
                <a:lnTo>
                  <a:pt x="20319" y="276860"/>
                </a:lnTo>
                <a:lnTo>
                  <a:pt x="20319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1269" y="92710"/>
                </a:lnTo>
                <a:lnTo>
                  <a:pt x="3809" y="91439"/>
                </a:lnTo>
                <a:lnTo>
                  <a:pt x="5079" y="88900"/>
                </a:lnTo>
                <a:lnTo>
                  <a:pt x="7619" y="86360"/>
                </a:lnTo>
                <a:lnTo>
                  <a:pt x="8890" y="83820"/>
                </a:lnTo>
                <a:lnTo>
                  <a:pt x="11429" y="81279"/>
                </a:lnTo>
                <a:lnTo>
                  <a:pt x="13969" y="77470"/>
                </a:lnTo>
                <a:lnTo>
                  <a:pt x="15240" y="73660"/>
                </a:lnTo>
                <a:lnTo>
                  <a:pt x="17779" y="69850"/>
                </a:lnTo>
                <a:lnTo>
                  <a:pt x="19050" y="66039"/>
                </a:lnTo>
                <a:lnTo>
                  <a:pt x="21590" y="60960"/>
                </a:lnTo>
                <a:lnTo>
                  <a:pt x="22859" y="57150"/>
                </a:lnTo>
                <a:lnTo>
                  <a:pt x="25400" y="52070"/>
                </a:lnTo>
                <a:lnTo>
                  <a:pt x="26669" y="48260"/>
                </a:lnTo>
                <a:lnTo>
                  <a:pt x="30479" y="38100"/>
                </a:lnTo>
                <a:lnTo>
                  <a:pt x="30479" y="35560"/>
                </a:lnTo>
                <a:lnTo>
                  <a:pt x="31750" y="31750"/>
                </a:lnTo>
                <a:lnTo>
                  <a:pt x="34290" y="22860"/>
                </a:lnTo>
                <a:lnTo>
                  <a:pt x="39369" y="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500" y="591819"/>
            <a:ext cx="95250" cy="264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9230" y="590550"/>
            <a:ext cx="97790" cy="265430"/>
          </a:xfrm>
          <a:custGeom>
            <a:avLst/>
            <a:gdLst/>
            <a:ahLst/>
            <a:cxnLst/>
            <a:rect l="l" t="t" r="r" b="b"/>
            <a:pathLst>
              <a:path w="97790" h="265430">
                <a:moveTo>
                  <a:pt x="45719" y="0"/>
                </a:moveTo>
                <a:lnTo>
                  <a:pt x="45719" y="58420"/>
                </a:lnTo>
                <a:lnTo>
                  <a:pt x="49529" y="44450"/>
                </a:lnTo>
                <a:lnTo>
                  <a:pt x="54609" y="33020"/>
                </a:lnTo>
                <a:lnTo>
                  <a:pt x="58419" y="22860"/>
                </a:lnTo>
                <a:lnTo>
                  <a:pt x="60959" y="19050"/>
                </a:lnTo>
                <a:lnTo>
                  <a:pt x="62229" y="15239"/>
                </a:lnTo>
                <a:lnTo>
                  <a:pt x="64769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71119" y="3810"/>
                </a:lnTo>
                <a:lnTo>
                  <a:pt x="72389" y="2539"/>
                </a:lnTo>
                <a:lnTo>
                  <a:pt x="74929" y="1270"/>
                </a:lnTo>
                <a:lnTo>
                  <a:pt x="77469" y="0"/>
                </a:lnTo>
                <a:lnTo>
                  <a:pt x="80009" y="0"/>
                </a:lnTo>
                <a:lnTo>
                  <a:pt x="81279" y="0"/>
                </a:lnTo>
                <a:lnTo>
                  <a:pt x="82550" y="1270"/>
                </a:lnTo>
                <a:lnTo>
                  <a:pt x="85089" y="1270"/>
                </a:lnTo>
                <a:lnTo>
                  <a:pt x="8635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1439" y="7620"/>
                </a:lnTo>
                <a:lnTo>
                  <a:pt x="92709" y="10160"/>
                </a:lnTo>
                <a:lnTo>
                  <a:pt x="93979" y="11429"/>
                </a:lnTo>
                <a:lnTo>
                  <a:pt x="93979" y="12700"/>
                </a:lnTo>
                <a:lnTo>
                  <a:pt x="93979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24129"/>
                </a:lnTo>
                <a:lnTo>
                  <a:pt x="96519" y="25400"/>
                </a:lnTo>
                <a:lnTo>
                  <a:pt x="97789" y="26670"/>
                </a:lnTo>
                <a:lnTo>
                  <a:pt x="97789" y="27939"/>
                </a:lnTo>
                <a:lnTo>
                  <a:pt x="97789" y="31750"/>
                </a:lnTo>
                <a:lnTo>
                  <a:pt x="97789" y="34289"/>
                </a:lnTo>
                <a:lnTo>
                  <a:pt x="96519" y="36829"/>
                </a:lnTo>
                <a:lnTo>
                  <a:pt x="96519" y="39370"/>
                </a:lnTo>
                <a:lnTo>
                  <a:pt x="96519" y="41910"/>
                </a:lnTo>
                <a:lnTo>
                  <a:pt x="96519" y="44450"/>
                </a:lnTo>
                <a:lnTo>
                  <a:pt x="95250" y="45720"/>
                </a:lnTo>
                <a:lnTo>
                  <a:pt x="93979" y="48260"/>
                </a:lnTo>
                <a:lnTo>
                  <a:pt x="93979" y="49529"/>
                </a:lnTo>
                <a:lnTo>
                  <a:pt x="93979" y="50800"/>
                </a:lnTo>
                <a:lnTo>
                  <a:pt x="92709" y="50800"/>
                </a:lnTo>
                <a:lnTo>
                  <a:pt x="92709" y="53339"/>
                </a:lnTo>
                <a:lnTo>
                  <a:pt x="91439" y="53339"/>
                </a:lnTo>
                <a:lnTo>
                  <a:pt x="91439" y="54610"/>
                </a:lnTo>
                <a:lnTo>
                  <a:pt x="90169" y="54610"/>
                </a:lnTo>
                <a:lnTo>
                  <a:pt x="90169" y="55879"/>
                </a:lnTo>
                <a:lnTo>
                  <a:pt x="88900" y="55879"/>
                </a:lnTo>
                <a:lnTo>
                  <a:pt x="87629" y="57150"/>
                </a:lnTo>
                <a:lnTo>
                  <a:pt x="86359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1279" y="55879"/>
                </a:lnTo>
                <a:lnTo>
                  <a:pt x="80009" y="54610"/>
                </a:lnTo>
                <a:lnTo>
                  <a:pt x="78739" y="53339"/>
                </a:lnTo>
                <a:lnTo>
                  <a:pt x="77469" y="52070"/>
                </a:lnTo>
                <a:lnTo>
                  <a:pt x="74929" y="49529"/>
                </a:lnTo>
                <a:lnTo>
                  <a:pt x="73659" y="48260"/>
                </a:lnTo>
                <a:lnTo>
                  <a:pt x="72389" y="45720"/>
                </a:lnTo>
                <a:lnTo>
                  <a:pt x="71119" y="43179"/>
                </a:lnTo>
                <a:lnTo>
                  <a:pt x="69850" y="41910"/>
                </a:lnTo>
                <a:lnTo>
                  <a:pt x="68579" y="40639"/>
                </a:lnTo>
                <a:lnTo>
                  <a:pt x="67309" y="39370"/>
                </a:lnTo>
                <a:lnTo>
                  <a:pt x="66039" y="39370"/>
                </a:lnTo>
                <a:lnTo>
                  <a:pt x="66039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9370"/>
                </a:lnTo>
                <a:lnTo>
                  <a:pt x="5968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79" y="50800"/>
                </a:lnTo>
                <a:lnTo>
                  <a:pt x="5460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9529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6989" y="223520"/>
                </a:lnTo>
                <a:lnTo>
                  <a:pt x="46989" y="227329"/>
                </a:lnTo>
                <a:lnTo>
                  <a:pt x="46989" y="231139"/>
                </a:lnTo>
                <a:lnTo>
                  <a:pt x="48259" y="233679"/>
                </a:lnTo>
                <a:lnTo>
                  <a:pt x="48259" y="236220"/>
                </a:lnTo>
                <a:lnTo>
                  <a:pt x="48259" y="237489"/>
                </a:lnTo>
                <a:lnTo>
                  <a:pt x="49529" y="238760"/>
                </a:lnTo>
                <a:lnTo>
                  <a:pt x="49529" y="241300"/>
                </a:lnTo>
                <a:lnTo>
                  <a:pt x="50800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3339" y="247650"/>
                </a:lnTo>
                <a:lnTo>
                  <a:pt x="53339" y="248920"/>
                </a:lnTo>
                <a:lnTo>
                  <a:pt x="54609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59" y="254000"/>
                </a:lnTo>
                <a:lnTo>
                  <a:pt x="62229" y="254000"/>
                </a:lnTo>
                <a:lnTo>
                  <a:pt x="64769" y="255270"/>
                </a:lnTo>
                <a:lnTo>
                  <a:pt x="66039" y="255270"/>
                </a:lnTo>
                <a:lnTo>
                  <a:pt x="68579" y="255270"/>
                </a:lnTo>
                <a:lnTo>
                  <a:pt x="6857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6350" y="254000"/>
                </a:lnTo>
                <a:lnTo>
                  <a:pt x="8889" y="254000"/>
                </a:lnTo>
                <a:lnTo>
                  <a:pt x="10159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39" y="250189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7650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2570"/>
                </a:lnTo>
                <a:lnTo>
                  <a:pt x="20319" y="241300"/>
                </a:lnTo>
                <a:lnTo>
                  <a:pt x="21589" y="238760"/>
                </a:lnTo>
                <a:lnTo>
                  <a:pt x="21589" y="236220"/>
                </a:lnTo>
                <a:lnTo>
                  <a:pt x="21589" y="231139"/>
                </a:lnTo>
                <a:lnTo>
                  <a:pt x="22859" y="228600"/>
                </a:lnTo>
                <a:lnTo>
                  <a:pt x="22859" y="224789"/>
                </a:lnTo>
                <a:lnTo>
                  <a:pt x="22859" y="207010"/>
                </a:lnTo>
                <a:lnTo>
                  <a:pt x="22859" y="106679"/>
                </a:lnTo>
                <a:lnTo>
                  <a:pt x="21589" y="72389"/>
                </a:lnTo>
                <a:lnTo>
                  <a:pt x="2158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20319" y="45720"/>
                </a:lnTo>
                <a:lnTo>
                  <a:pt x="19050" y="44450"/>
                </a:lnTo>
                <a:lnTo>
                  <a:pt x="17779" y="41910"/>
                </a:lnTo>
                <a:lnTo>
                  <a:pt x="16509" y="40639"/>
                </a:lnTo>
                <a:lnTo>
                  <a:pt x="15239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3369" y="591819"/>
            <a:ext cx="125730" cy="271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4639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29" y="0"/>
                </a:moveTo>
                <a:lnTo>
                  <a:pt x="66040" y="0"/>
                </a:lnTo>
                <a:lnTo>
                  <a:pt x="69849" y="1270"/>
                </a:lnTo>
                <a:lnTo>
                  <a:pt x="72390" y="1270"/>
                </a:lnTo>
                <a:lnTo>
                  <a:pt x="76199" y="2539"/>
                </a:lnTo>
                <a:lnTo>
                  <a:pt x="80009" y="5079"/>
                </a:lnTo>
                <a:lnTo>
                  <a:pt x="82549" y="6350"/>
                </a:lnTo>
                <a:lnTo>
                  <a:pt x="86359" y="8889"/>
                </a:lnTo>
                <a:lnTo>
                  <a:pt x="88899" y="11429"/>
                </a:lnTo>
                <a:lnTo>
                  <a:pt x="92709" y="15239"/>
                </a:lnTo>
                <a:lnTo>
                  <a:pt x="95249" y="17779"/>
                </a:lnTo>
                <a:lnTo>
                  <a:pt x="97790" y="21589"/>
                </a:lnTo>
                <a:lnTo>
                  <a:pt x="100329" y="25400"/>
                </a:lnTo>
                <a:lnTo>
                  <a:pt x="102870" y="29210"/>
                </a:lnTo>
                <a:lnTo>
                  <a:pt x="105409" y="34289"/>
                </a:lnTo>
                <a:lnTo>
                  <a:pt x="107949" y="39370"/>
                </a:lnTo>
                <a:lnTo>
                  <a:pt x="110490" y="44450"/>
                </a:lnTo>
                <a:lnTo>
                  <a:pt x="114299" y="54610"/>
                </a:lnTo>
                <a:lnTo>
                  <a:pt x="116840" y="64770"/>
                </a:lnTo>
                <a:lnTo>
                  <a:pt x="119379" y="74929"/>
                </a:lnTo>
                <a:lnTo>
                  <a:pt x="121920" y="85089"/>
                </a:lnTo>
                <a:lnTo>
                  <a:pt x="123190" y="96520"/>
                </a:lnTo>
                <a:lnTo>
                  <a:pt x="124459" y="107950"/>
                </a:lnTo>
                <a:lnTo>
                  <a:pt x="124459" y="119379"/>
                </a:lnTo>
                <a:lnTo>
                  <a:pt x="125729" y="132079"/>
                </a:lnTo>
                <a:lnTo>
                  <a:pt x="125729" y="139700"/>
                </a:lnTo>
                <a:lnTo>
                  <a:pt x="124459" y="148589"/>
                </a:lnTo>
                <a:lnTo>
                  <a:pt x="124459" y="157479"/>
                </a:lnTo>
                <a:lnTo>
                  <a:pt x="123190" y="166370"/>
                </a:lnTo>
                <a:lnTo>
                  <a:pt x="121920" y="175260"/>
                </a:lnTo>
                <a:lnTo>
                  <a:pt x="120649" y="184150"/>
                </a:lnTo>
                <a:lnTo>
                  <a:pt x="118109" y="193039"/>
                </a:lnTo>
                <a:lnTo>
                  <a:pt x="116840" y="201929"/>
                </a:lnTo>
                <a:lnTo>
                  <a:pt x="114299" y="210820"/>
                </a:lnTo>
                <a:lnTo>
                  <a:pt x="111759" y="218439"/>
                </a:lnTo>
                <a:lnTo>
                  <a:pt x="109220" y="226060"/>
                </a:lnTo>
                <a:lnTo>
                  <a:pt x="106679" y="232410"/>
                </a:lnTo>
                <a:lnTo>
                  <a:pt x="104140" y="238760"/>
                </a:lnTo>
                <a:lnTo>
                  <a:pt x="100329" y="245110"/>
                </a:lnTo>
                <a:lnTo>
                  <a:pt x="97790" y="250189"/>
                </a:lnTo>
                <a:lnTo>
                  <a:pt x="93979" y="255270"/>
                </a:lnTo>
                <a:lnTo>
                  <a:pt x="90170" y="259079"/>
                </a:lnTo>
                <a:lnTo>
                  <a:pt x="86359" y="262889"/>
                </a:lnTo>
                <a:lnTo>
                  <a:pt x="82549" y="265429"/>
                </a:lnTo>
                <a:lnTo>
                  <a:pt x="77470" y="269239"/>
                </a:lnTo>
                <a:lnTo>
                  <a:pt x="73659" y="270510"/>
                </a:lnTo>
                <a:lnTo>
                  <a:pt x="69849" y="271779"/>
                </a:lnTo>
                <a:lnTo>
                  <a:pt x="66040" y="273050"/>
                </a:lnTo>
                <a:lnTo>
                  <a:pt x="60959" y="273050"/>
                </a:lnTo>
                <a:lnTo>
                  <a:pt x="57150" y="273050"/>
                </a:lnTo>
                <a:lnTo>
                  <a:pt x="53340" y="271779"/>
                </a:lnTo>
                <a:lnTo>
                  <a:pt x="50800" y="271779"/>
                </a:lnTo>
                <a:lnTo>
                  <a:pt x="46990" y="270510"/>
                </a:lnTo>
                <a:lnTo>
                  <a:pt x="44450" y="269239"/>
                </a:lnTo>
                <a:lnTo>
                  <a:pt x="40640" y="266700"/>
                </a:lnTo>
                <a:lnTo>
                  <a:pt x="38100" y="264160"/>
                </a:lnTo>
                <a:lnTo>
                  <a:pt x="34290" y="261620"/>
                </a:lnTo>
                <a:lnTo>
                  <a:pt x="31750" y="257810"/>
                </a:lnTo>
                <a:lnTo>
                  <a:pt x="29209" y="254000"/>
                </a:lnTo>
                <a:lnTo>
                  <a:pt x="26669" y="250189"/>
                </a:lnTo>
                <a:lnTo>
                  <a:pt x="24129" y="246379"/>
                </a:lnTo>
                <a:lnTo>
                  <a:pt x="21590" y="242570"/>
                </a:lnTo>
                <a:lnTo>
                  <a:pt x="19050" y="237489"/>
                </a:lnTo>
                <a:lnTo>
                  <a:pt x="16509" y="232410"/>
                </a:lnTo>
                <a:lnTo>
                  <a:pt x="13969" y="226060"/>
                </a:lnTo>
                <a:lnTo>
                  <a:pt x="11429" y="215900"/>
                </a:lnTo>
                <a:lnTo>
                  <a:pt x="7619" y="205739"/>
                </a:lnTo>
                <a:lnTo>
                  <a:pt x="5079" y="195579"/>
                </a:lnTo>
                <a:lnTo>
                  <a:pt x="3809" y="184150"/>
                </a:lnTo>
                <a:lnTo>
                  <a:pt x="2540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40" y="104139"/>
                </a:lnTo>
                <a:lnTo>
                  <a:pt x="2540" y="95250"/>
                </a:lnTo>
                <a:lnTo>
                  <a:pt x="5079" y="86360"/>
                </a:lnTo>
                <a:lnTo>
                  <a:pt x="6350" y="77470"/>
                </a:lnTo>
                <a:lnTo>
                  <a:pt x="8890" y="68579"/>
                </a:lnTo>
                <a:lnTo>
                  <a:pt x="10159" y="59689"/>
                </a:lnTo>
                <a:lnTo>
                  <a:pt x="12700" y="52070"/>
                </a:lnTo>
                <a:lnTo>
                  <a:pt x="15240" y="44450"/>
                </a:lnTo>
                <a:lnTo>
                  <a:pt x="19050" y="38100"/>
                </a:lnTo>
                <a:lnTo>
                  <a:pt x="21590" y="31750"/>
                </a:lnTo>
                <a:lnTo>
                  <a:pt x="25400" y="26670"/>
                </a:lnTo>
                <a:lnTo>
                  <a:pt x="29209" y="21589"/>
                </a:lnTo>
                <a:lnTo>
                  <a:pt x="31750" y="16510"/>
                </a:lnTo>
                <a:lnTo>
                  <a:pt x="35559" y="12700"/>
                </a:lnTo>
                <a:lnTo>
                  <a:pt x="39369" y="10160"/>
                </a:lnTo>
                <a:lnTo>
                  <a:pt x="43179" y="6350"/>
                </a:lnTo>
                <a:lnTo>
                  <a:pt x="46990" y="5079"/>
                </a:lnTo>
                <a:lnTo>
                  <a:pt x="50800" y="2539"/>
                </a:lnTo>
                <a:lnTo>
                  <a:pt x="54609" y="1270"/>
                </a:lnTo>
                <a:lnTo>
                  <a:pt x="58419" y="0"/>
                </a:lnTo>
                <a:lnTo>
                  <a:pt x="6222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6637" y="603657"/>
            <a:ext cx="81734" cy="24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9420" y="457200"/>
            <a:ext cx="13589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420" y="457200"/>
            <a:ext cx="135890" cy="406400"/>
          </a:xfrm>
          <a:custGeom>
            <a:avLst/>
            <a:gdLst/>
            <a:ahLst/>
            <a:cxnLst/>
            <a:rect l="l" t="t" r="r" b="b"/>
            <a:pathLst>
              <a:path w="135889" h="406400">
                <a:moveTo>
                  <a:pt x="91440" y="369570"/>
                </a:moveTo>
                <a:lnTo>
                  <a:pt x="88900" y="374650"/>
                </a:lnTo>
                <a:lnTo>
                  <a:pt x="86360" y="378460"/>
                </a:lnTo>
                <a:lnTo>
                  <a:pt x="85090" y="382270"/>
                </a:lnTo>
                <a:lnTo>
                  <a:pt x="82550" y="386079"/>
                </a:lnTo>
                <a:lnTo>
                  <a:pt x="80010" y="389889"/>
                </a:lnTo>
                <a:lnTo>
                  <a:pt x="77469" y="392429"/>
                </a:lnTo>
                <a:lnTo>
                  <a:pt x="74930" y="396239"/>
                </a:lnTo>
                <a:lnTo>
                  <a:pt x="72390" y="397510"/>
                </a:lnTo>
                <a:lnTo>
                  <a:pt x="71119" y="400050"/>
                </a:lnTo>
                <a:lnTo>
                  <a:pt x="68580" y="401320"/>
                </a:lnTo>
                <a:lnTo>
                  <a:pt x="66040" y="402589"/>
                </a:lnTo>
                <a:lnTo>
                  <a:pt x="63500" y="403860"/>
                </a:lnTo>
                <a:lnTo>
                  <a:pt x="60960" y="405129"/>
                </a:lnTo>
                <a:lnTo>
                  <a:pt x="58419" y="405129"/>
                </a:lnTo>
                <a:lnTo>
                  <a:pt x="55880" y="406400"/>
                </a:lnTo>
                <a:lnTo>
                  <a:pt x="53340" y="406400"/>
                </a:lnTo>
                <a:lnTo>
                  <a:pt x="50800" y="406400"/>
                </a:lnTo>
                <a:lnTo>
                  <a:pt x="48260" y="405129"/>
                </a:lnTo>
                <a:lnTo>
                  <a:pt x="45719" y="405129"/>
                </a:lnTo>
                <a:lnTo>
                  <a:pt x="43180" y="403860"/>
                </a:lnTo>
                <a:lnTo>
                  <a:pt x="40640" y="402589"/>
                </a:lnTo>
                <a:lnTo>
                  <a:pt x="38100" y="401320"/>
                </a:lnTo>
                <a:lnTo>
                  <a:pt x="35560" y="400050"/>
                </a:lnTo>
                <a:lnTo>
                  <a:pt x="33019" y="397510"/>
                </a:lnTo>
                <a:lnTo>
                  <a:pt x="31750" y="396239"/>
                </a:lnTo>
                <a:lnTo>
                  <a:pt x="29210" y="392429"/>
                </a:lnTo>
                <a:lnTo>
                  <a:pt x="26669" y="389889"/>
                </a:lnTo>
                <a:lnTo>
                  <a:pt x="24130" y="387350"/>
                </a:lnTo>
                <a:lnTo>
                  <a:pt x="20319" y="379729"/>
                </a:lnTo>
                <a:lnTo>
                  <a:pt x="16510" y="370839"/>
                </a:lnTo>
                <a:lnTo>
                  <a:pt x="12700" y="361950"/>
                </a:lnTo>
                <a:lnTo>
                  <a:pt x="8890" y="353060"/>
                </a:lnTo>
                <a:lnTo>
                  <a:pt x="6350" y="341629"/>
                </a:lnTo>
                <a:lnTo>
                  <a:pt x="5080" y="331470"/>
                </a:lnTo>
                <a:lnTo>
                  <a:pt x="2540" y="318770"/>
                </a:lnTo>
                <a:lnTo>
                  <a:pt x="1269" y="307339"/>
                </a:lnTo>
                <a:lnTo>
                  <a:pt x="1269" y="294639"/>
                </a:lnTo>
                <a:lnTo>
                  <a:pt x="0" y="280670"/>
                </a:lnTo>
                <a:lnTo>
                  <a:pt x="1269" y="266700"/>
                </a:lnTo>
                <a:lnTo>
                  <a:pt x="1269" y="254000"/>
                </a:lnTo>
                <a:lnTo>
                  <a:pt x="2540" y="240029"/>
                </a:lnTo>
                <a:lnTo>
                  <a:pt x="5080" y="228600"/>
                </a:lnTo>
                <a:lnTo>
                  <a:pt x="7619" y="215900"/>
                </a:lnTo>
                <a:lnTo>
                  <a:pt x="10160" y="203200"/>
                </a:lnTo>
                <a:lnTo>
                  <a:pt x="13969" y="191770"/>
                </a:lnTo>
                <a:lnTo>
                  <a:pt x="17780" y="179070"/>
                </a:lnTo>
                <a:lnTo>
                  <a:pt x="20319" y="173989"/>
                </a:lnTo>
                <a:lnTo>
                  <a:pt x="21590" y="168910"/>
                </a:lnTo>
                <a:lnTo>
                  <a:pt x="24130" y="163829"/>
                </a:lnTo>
                <a:lnTo>
                  <a:pt x="26669" y="160020"/>
                </a:lnTo>
                <a:lnTo>
                  <a:pt x="29210" y="154939"/>
                </a:lnTo>
                <a:lnTo>
                  <a:pt x="31750" y="151129"/>
                </a:lnTo>
                <a:lnTo>
                  <a:pt x="35560" y="148589"/>
                </a:lnTo>
                <a:lnTo>
                  <a:pt x="38100" y="144779"/>
                </a:lnTo>
                <a:lnTo>
                  <a:pt x="40640" y="142239"/>
                </a:lnTo>
                <a:lnTo>
                  <a:pt x="43180" y="139700"/>
                </a:lnTo>
                <a:lnTo>
                  <a:pt x="46990" y="138429"/>
                </a:lnTo>
                <a:lnTo>
                  <a:pt x="49530" y="135889"/>
                </a:lnTo>
                <a:lnTo>
                  <a:pt x="53340" y="134620"/>
                </a:lnTo>
                <a:lnTo>
                  <a:pt x="55880" y="134620"/>
                </a:lnTo>
                <a:lnTo>
                  <a:pt x="59690" y="133350"/>
                </a:lnTo>
                <a:lnTo>
                  <a:pt x="63500" y="133350"/>
                </a:lnTo>
                <a:lnTo>
                  <a:pt x="67310" y="133350"/>
                </a:lnTo>
                <a:lnTo>
                  <a:pt x="71119" y="134620"/>
                </a:lnTo>
                <a:lnTo>
                  <a:pt x="74930" y="135889"/>
                </a:lnTo>
                <a:lnTo>
                  <a:pt x="78740" y="139700"/>
                </a:lnTo>
                <a:lnTo>
                  <a:pt x="82550" y="142239"/>
                </a:lnTo>
                <a:lnTo>
                  <a:pt x="85090" y="146050"/>
                </a:lnTo>
                <a:lnTo>
                  <a:pt x="88900" y="149860"/>
                </a:lnTo>
                <a:lnTo>
                  <a:pt x="91440" y="154939"/>
                </a:lnTo>
                <a:lnTo>
                  <a:pt x="91440" y="107950"/>
                </a:lnTo>
                <a:lnTo>
                  <a:pt x="91440" y="87629"/>
                </a:lnTo>
                <a:lnTo>
                  <a:pt x="91440" y="72389"/>
                </a:lnTo>
                <a:lnTo>
                  <a:pt x="90169" y="60960"/>
                </a:lnTo>
                <a:lnTo>
                  <a:pt x="90169" y="57150"/>
                </a:lnTo>
                <a:lnTo>
                  <a:pt x="90169" y="54610"/>
                </a:lnTo>
                <a:lnTo>
                  <a:pt x="90169" y="52070"/>
                </a:lnTo>
                <a:lnTo>
                  <a:pt x="88900" y="49529"/>
                </a:lnTo>
                <a:lnTo>
                  <a:pt x="88900" y="46989"/>
                </a:lnTo>
                <a:lnTo>
                  <a:pt x="88900" y="45720"/>
                </a:lnTo>
                <a:lnTo>
                  <a:pt x="88900" y="44450"/>
                </a:lnTo>
                <a:lnTo>
                  <a:pt x="87630" y="41910"/>
                </a:lnTo>
                <a:lnTo>
                  <a:pt x="87630" y="40639"/>
                </a:lnTo>
                <a:lnTo>
                  <a:pt x="87630" y="40639"/>
                </a:lnTo>
                <a:lnTo>
                  <a:pt x="85090" y="36829"/>
                </a:lnTo>
                <a:lnTo>
                  <a:pt x="83819" y="36829"/>
                </a:lnTo>
                <a:lnTo>
                  <a:pt x="82550" y="35560"/>
                </a:lnTo>
                <a:lnTo>
                  <a:pt x="81280" y="35560"/>
                </a:lnTo>
                <a:lnTo>
                  <a:pt x="80010" y="35560"/>
                </a:lnTo>
                <a:lnTo>
                  <a:pt x="78740" y="36829"/>
                </a:lnTo>
                <a:lnTo>
                  <a:pt x="77469" y="36829"/>
                </a:lnTo>
                <a:lnTo>
                  <a:pt x="76200" y="38100"/>
                </a:lnTo>
                <a:lnTo>
                  <a:pt x="74930" y="39370"/>
                </a:lnTo>
                <a:lnTo>
                  <a:pt x="72390" y="39370"/>
                </a:lnTo>
                <a:lnTo>
                  <a:pt x="71119" y="40639"/>
                </a:lnTo>
                <a:lnTo>
                  <a:pt x="69850" y="30479"/>
                </a:lnTo>
                <a:lnTo>
                  <a:pt x="107950" y="0"/>
                </a:lnTo>
                <a:lnTo>
                  <a:pt x="115569" y="0"/>
                </a:lnTo>
                <a:lnTo>
                  <a:pt x="115569" y="297179"/>
                </a:lnTo>
                <a:lnTo>
                  <a:pt x="115569" y="332739"/>
                </a:lnTo>
                <a:lnTo>
                  <a:pt x="115569" y="344170"/>
                </a:lnTo>
                <a:lnTo>
                  <a:pt x="115569" y="349250"/>
                </a:lnTo>
                <a:lnTo>
                  <a:pt x="115569" y="351789"/>
                </a:lnTo>
                <a:lnTo>
                  <a:pt x="116840" y="354329"/>
                </a:lnTo>
                <a:lnTo>
                  <a:pt x="116840" y="355600"/>
                </a:lnTo>
                <a:lnTo>
                  <a:pt x="116840" y="358139"/>
                </a:lnTo>
                <a:lnTo>
                  <a:pt x="118110" y="360679"/>
                </a:lnTo>
                <a:lnTo>
                  <a:pt x="118110" y="361950"/>
                </a:lnTo>
                <a:lnTo>
                  <a:pt x="118110" y="363220"/>
                </a:lnTo>
                <a:lnTo>
                  <a:pt x="118110" y="364489"/>
                </a:lnTo>
                <a:lnTo>
                  <a:pt x="119380" y="364489"/>
                </a:lnTo>
                <a:lnTo>
                  <a:pt x="119380" y="365760"/>
                </a:lnTo>
                <a:lnTo>
                  <a:pt x="120650" y="365760"/>
                </a:lnTo>
                <a:lnTo>
                  <a:pt x="120650" y="367029"/>
                </a:lnTo>
                <a:lnTo>
                  <a:pt x="120650" y="368300"/>
                </a:lnTo>
                <a:lnTo>
                  <a:pt x="121919" y="368300"/>
                </a:lnTo>
                <a:lnTo>
                  <a:pt x="121919" y="369570"/>
                </a:lnTo>
                <a:lnTo>
                  <a:pt x="123190" y="369570"/>
                </a:lnTo>
                <a:lnTo>
                  <a:pt x="124460" y="369570"/>
                </a:lnTo>
                <a:lnTo>
                  <a:pt x="125730" y="369570"/>
                </a:lnTo>
                <a:lnTo>
                  <a:pt x="127000" y="369570"/>
                </a:lnTo>
                <a:lnTo>
                  <a:pt x="128269" y="369570"/>
                </a:lnTo>
                <a:lnTo>
                  <a:pt x="129540" y="368300"/>
                </a:lnTo>
                <a:lnTo>
                  <a:pt x="130810" y="367029"/>
                </a:lnTo>
                <a:lnTo>
                  <a:pt x="132080" y="367029"/>
                </a:lnTo>
                <a:lnTo>
                  <a:pt x="133350" y="365760"/>
                </a:lnTo>
                <a:lnTo>
                  <a:pt x="134619" y="364489"/>
                </a:lnTo>
                <a:lnTo>
                  <a:pt x="135890" y="374650"/>
                </a:lnTo>
                <a:lnTo>
                  <a:pt x="97790" y="406400"/>
                </a:lnTo>
                <a:lnTo>
                  <a:pt x="91440" y="406400"/>
                </a:lnTo>
                <a:lnTo>
                  <a:pt x="91440" y="36957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417" y="603657"/>
            <a:ext cx="74114" cy="234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5310" y="599440"/>
            <a:ext cx="143509" cy="264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5310" y="598169"/>
            <a:ext cx="144780" cy="265430"/>
          </a:xfrm>
          <a:custGeom>
            <a:avLst/>
            <a:gdLst/>
            <a:ahLst/>
            <a:cxnLst/>
            <a:rect l="l" t="t" r="r" b="b"/>
            <a:pathLst>
              <a:path w="144780" h="265430">
                <a:moveTo>
                  <a:pt x="123189" y="0"/>
                </a:moveTo>
                <a:lnTo>
                  <a:pt x="123189" y="156209"/>
                </a:lnTo>
                <a:lnTo>
                  <a:pt x="123189" y="191769"/>
                </a:lnTo>
                <a:lnTo>
                  <a:pt x="123189" y="203200"/>
                </a:lnTo>
                <a:lnTo>
                  <a:pt x="123189" y="208279"/>
                </a:lnTo>
                <a:lnTo>
                  <a:pt x="124459" y="210819"/>
                </a:lnTo>
                <a:lnTo>
                  <a:pt x="124459" y="213359"/>
                </a:lnTo>
                <a:lnTo>
                  <a:pt x="124459" y="214629"/>
                </a:lnTo>
                <a:lnTo>
                  <a:pt x="124459" y="217169"/>
                </a:lnTo>
                <a:lnTo>
                  <a:pt x="125729" y="219709"/>
                </a:lnTo>
                <a:lnTo>
                  <a:pt x="125729" y="220979"/>
                </a:lnTo>
                <a:lnTo>
                  <a:pt x="125729" y="222250"/>
                </a:lnTo>
                <a:lnTo>
                  <a:pt x="127000" y="223519"/>
                </a:lnTo>
                <a:lnTo>
                  <a:pt x="127000" y="224789"/>
                </a:lnTo>
                <a:lnTo>
                  <a:pt x="128269" y="224789"/>
                </a:lnTo>
                <a:lnTo>
                  <a:pt x="128269" y="226059"/>
                </a:lnTo>
                <a:lnTo>
                  <a:pt x="129539" y="226059"/>
                </a:lnTo>
                <a:lnTo>
                  <a:pt x="129539" y="227329"/>
                </a:lnTo>
                <a:lnTo>
                  <a:pt x="130809" y="228600"/>
                </a:lnTo>
                <a:lnTo>
                  <a:pt x="132079" y="228600"/>
                </a:lnTo>
                <a:lnTo>
                  <a:pt x="133350" y="228600"/>
                </a:lnTo>
                <a:lnTo>
                  <a:pt x="135889" y="228600"/>
                </a:lnTo>
                <a:lnTo>
                  <a:pt x="138429" y="227329"/>
                </a:lnTo>
                <a:lnTo>
                  <a:pt x="138429" y="226059"/>
                </a:lnTo>
                <a:lnTo>
                  <a:pt x="140969" y="226059"/>
                </a:lnTo>
                <a:lnTo>
                  <a:pt x="140969" y="224789"/>
                </a:lnTo>
                <a:lnTo>
                  <a:pt x="143509" y="223519"/>
                </a:lnTo>
                <a:lnTo>
                  <a:pt x="144779" y="233679"/>
                </a:lnTo>
                <a:lnTo>
                  <a:pt x="105409" y="265429"/>
                </a:lnTo>
                <a:lnTo>
                  <a:pt x="100329" y="265429"/>
                </a:lnTo>
                <a:lnTo>
                  <a:pt x="100329" y="210819"/>
                </a:lnTo>
                <a:lnTo>
                  <a:pt x="91439" y="227329"/>
                </a:lnTo>
                <a:lnTo>
                  <a:pt x="85089" y="240029"/>
                </a:lnTo>
                <a:lnTo>
                  <a:pt x="81279" y="245109"/>
                </a:lnTo>
                <a:lnTo>
                  <a:pt x="78739" y="250189"/>
                </a:lnTo>
                <a:lnTo>
                  <a:pt x="76200" y="252729"/>
                </a:lnTo>
                <a:lnTo>
                  <a:pt x="73659" y="256539"/>
                </a:lnTo>
                <a:lnTo>
                  <a:pt x="71119" y="257809"/>
                </a:lnTo>
                <a:lnTo>
                  <a:pt x="69850" y="260350"/>
                </a:lnTo>
                <a:lnTo>
                  <a:pt x="67309" y="261619"/>
                </a:lnTo>
                <a:lnTo>
                  <a:pt x="64769" y="262889"/>
                </a:lnTo>
                <a:lnTo>
                  <a:pt x="62229" y="264159"/>
                </a:lnTo>
                <a:lnTo>
                  <a:pt x="59689" y="264159"/>
                </a:lnTo>
                <a:lnTo>
                  <a:pt x="58419" y="265429"/>
                </a:lnTo>
                <a:lnTo>
                  <a:pt x="55879" y="265429"/>
                </a:lnTo>
                <a:lnTo>
                  <a:pt x="53339" y="265429"/>
                </a:lnTo>
                <a:lnTo>
                  <a:pt x="49529" y="264159"/>
                </a:lnTo>
                <a:lnTo>
                  <a:pt x="46989" y="264159"/>
                </a:lnTo>
                <a:lnTo>
                  <a:pt x="45719" y="262889"/>
                </a:lnTo>
                <a:lnTo>
                  <a:pt x="43179" y="260350"/>
                </a:lnTo>
                <a:lnTo>
                  <a:pt x="40639" y="257809"/>
                </a:lnTo>
                <a:lnTo>
                  <a:pt x="38100" y="256539"/>
                </a:lnTo>
                <a:lnTo>
                  <a:pt x="36829" y="252729"/>
                </a:lnTo>
                <a:lnTo>
                  <a:pt x="35559" y="250189"/>
                </a:lnTo>
                <a:lnTo>
                  <a:pt x="33019" y="246379"/>
                </a:lnTo>
                <a:lnTo>
                  <a:pt x="31750" y="242569"/>
                </a:lnTo>
                <a:lnTo>
                  <a:pt x="30479" y="238759"/>
                </a:lnTo>
                <a:lnTo>
                  <a:pt x="27939" y="234950"/>
                </a:lnTo>
                <a:lnTo>
                  <a:pt x="27939" y="229869"/>
                </a:lnTo>
                <a:lnTo>
                  <a:pt x="26669" y="226059"/>
                </a:lnTo>
                <a:lnTo>
                  <a:pt x="25400" y="220979"/>
                </a:lnTo>
                <a:lnTo>
                  <a:pt x="25400" y="215900"/>
                </a:lnTo>
                <a:lnTo>
                  <a:pt x="24129" y="209550"/>
                </a:lnTo>
                <a:lnTo>
                  <a:pt x="24129" y="203200"/>
                </a:lnTo>
                <a:lnTo>
                  <a:pt x="22859" y="196850"/>
                </a:lnTo>
                <a:lnTo>
                  <a:pt x="22859" y="190500"/>
                </a:lnTo>
                <a:lnTo>
                  <a:pt x="22859" y="181609"/>
                </a:lnTo>
                <a:lnTo>
                  <a:pt x="21589" y="166369"/>
                </a:lnTo>
                <a:lnTo>
                  <a:pt x="21589" y="50800"/>
                </a:lnTo>
                <a:lnTo>
                  <a:pt x="21589" y="41909"/>
                </a:lnTo>
                <a:lnTo>
                  <a:pt x="21589" y="38100"/>
                </a:lnTo>
                <a:lnTo>
                  <a:pt x="21589" y="35559"/>
                </a:lnTo>
                <a:lnTo>
                  <a:pt x="21589" y="31750"/>
                </a:lnTo>
                <a:lnTo>
                  <a:pt x="20319" y="30479"/>
                </a:lnTo>
                <a:lnTo>
                  <a:pt x="20319" y="29209"/>
                </a:lnTo>
                <a:lnTo>
                  <a:pt x="20319" y="27939"/>
                </a:lnTo>
                <a:lnTo>
                  <a:pt x="20319" y="26669"/>
                </a:lnTo>
                <a:lnTo>
                  <a:pt x="20319" y="25400"/>
                </a:lnTo>
                <a:lnTo>
                  <a:pt x="19050" y="24129"/>
                </a:lnTo>
                <a:lnTo>
                  <a:pt x="19050" y="21589"/>
                </a:lnTo>
                <a:lnTo>
                  <a:pt x="17779" y="20319"/>
                </a:lnTo>
                <a:lnTo>
                  <a:pt x="17779" y="19050"/>
                </a:lnTo>
                <a:lnTo>
                  <a:pt x="16509" y="17779"/>
                </a:lnTo>
                <a:lnTo>
                  <a:pt x="16509" y="16509"/>
                </a:lnTo>
                <a:lnTo>
                  <a:pt x="15239" y="15239"/>
                </a:lnTo>
                <a:lnTo>
                  <a:pt x="13969" y="15239"/>
                </a:lnTo>
                <a:lnTo>
                  <a:pt x="13969" y="13969"/>
                </a:lnTo>
                <a:lnTo>
                  <a:pt x="12700" y="13969"/>
                </a:lnTo>
                <a:lnTo>
                  <a:pt x="11429" y="12700"/>
                </a:lnTo>
                <a:lnTo>
                  <a:pt x="8889" y="11429"/>
                </a:lnTo>
                <a:lnTo>
                  <a:pt x="7619" y="11429"/>
                </a:lnTo>
                <a:lnTo>
                  <a:pt x="5079" y="11429"/>
                </a:lnTo>
                <a:lnTo>
                  <a:pt x="2539" y="10159"/>
                </a:lnTo>
                <a:lnTo>
                  <a:pt x="0" y="10159"/>
                </a:lnTo>
                <a:lnTo>
                  <a:pt x="0" y="0"/>
                </a:lnTo>
                <a:lnTo>
                  <a:pt x="45719" y="0"/>
                </a:lnTo>
                <a:lnTo>
                  <a:pt x="45719" y="172719"/>
                </a:lnTo>
                <a:lnTo>
                  <a:pt x="45719" y="181609"/>
                </a:lnTo>
                <a:lnTo>
                  <a:pt x="45719" y="189229"/>
                </a:lnTo>
                <a:lnTo>
                  <a:pt x="46989" y="195579"/>
                </a:lnTo>
                <a:lnTo>
                  <a:pt x="46989" y="201929"/>
                </a:lnTo>
                <a:lnTo>
                  <a:pt x="48259" y="204469"/>
                </a:lnTo>
                <a:lnTo>
                  <a:pt x="48259" y="208279"/>
                </a:lnTo>
                <a:lnTo>
                  <a:pt x="49529" y="209550"/>
                </a:lnTo>
                <a:lnTo>
                  <a:pt x="49529" y="212089"/>
                </a:lnTo>
                <a:lnTo>
                  <a:pt x="49529" y="214629"/>
                </a:lnTo>
                <a:lnTo>
                  <a:pt x="50800" y="215900"/>
                </a:lnTo>
                <a:lnTo>
                  <a:pt x="52069" y="218439"/>
                </a:lnTo>
                <a:lnTo>
                  <a:pt x="52069" y="219709"/>
                </a:lnTo>
                <a:lnTo>
                  <a:pt x="54609" y="222250"/>
                </a:lnTo>
                <a:lnTo>
                  <a:pt x="55879" y="224789"/>
                </a:lnTo>
                <a:lnTo>
                  <a:pt x="57150" y="226059"/>
                </a:lnTo>
                <a:lnTo>
                  <a:pt x="59689" y="228600"/>
                </a:lnTo>
                <a:lnTo>
                  <a:pt x="60959" y="229869"/>
                </a:lnTo>
                <a:lnTo>
                  <a:pt x="63500" y="229869"/>
                </a:lnTo>
                <a:lnTo>
                  <a:pt x="64769" y="231139"/>
                </a:lnTo>
                <a:lnTo>
                  <a:pt x="67309" y="231139"/>
                </a:lnTo>
                <a:lnTo>
                  <a:pt x="68579" y="231139"/>
                </a:lnTo>
                <a:lnTo>
                  <a:pt x="71119" y="229869"/>
                </a:lnTo>
                <a:lnTo>
                  <a:pt x="72389" y="229869"/>
                </a:lnTo>
                <a:lnTo>
                  <a:pt x="73659" y="228600"/>
                </a:lnTo>
                <a:lnTo>
                  <a:pt x="76200" y="228600"/>
                </a:lnTo>
                <a:lnTo>
                  <a:pt x="77469" y="226059"/>
                </a:lnTo>
                <a:lnTo>
                  <a:pt x="80009" y="224789"/>
                </a:lnTo>
                <a:lnTo>
                  <a:pt x="81279" y="223519"/>
                </a:lnTo>
                <a:lnTo>
                  <a:pt x="83819" y="220979"/>
                </a:lnTo>
                <a:lnTo>
                  <a:pt x="85089" y="218439"/>
                </a:lnTo>
                <a:lnTo>
                  <a:pt x="87629" y="215900"/>
                </a:lnTo>
                <a:lnTo>
                  <a:pt x="90169" y="212089"/>
                </a:lnTo>
                <a:lnTo>
                  <a:pt x="92709" y="208279"/>
                </a:lnTo>
                <a:lnTo>
                  <a:pt x="95250" y="204469"/>
                </a:lnTo>
                <a:lnTo>
                  <a:pt x="100329" y="194309"/>
                </a:lnTo>
                <a:lnTo>
                  <a:pt x="100329" y="48259"/>
                </a:lnTo>
                <a:lnTo>
                  <a:pt x="100329" y="43179"/>
                </a:lnTo>
                <a:lnTo>
                  <a:pt x="99059" y="38100"/>
                </a:lnTo>
                <a:lnTo>
                  <a:pt x="99059" y="34289"/>
                </a:lnTo>
                <a:lnTo>
                  <a:pt x="99059" y="30479"/>
                </a:lnTo>
                <a:lnTo>
                  <a:pt x="97789" y="29209"/>
                </a:lnTo>
                <a:lnTo>
                  <a:pt x="97789" y="26669"/>
                </a:lnTo>
                <a:lnTo>
                  <a:pt x="97789" y="25400"/>
                </a:lnTo>
                <a:lnTo>
                  <a:pt x="97789" y="24129"/>
                </a:lnTo>
                <a:lnTo>
                  <a:pt x="96519" y="22859"/>
                </a:lnTo>
                <a:lnTo>
                  <a:pt x="96519" y="21589"/>
                </a:lnTo>
                <a:lnTo>
                  <a:pt x="95250" y="20319"/>
                </a:lnTo>
                <a:lnTo>
                  <a:pt x="95250" y="19050"/>
                </a:lnTo>
                <a:lnTo>
                  <a:pt x="95250" y="19050"/>
                </a:lnTo>
                <a:lnTo>
                  <a:pt x="91439" y="13969"/>
                </a:lnTo>
                <a:lnTo>
                  <a:pt x="90169" y="13969"/>
                </a:lnTo>
                <a:lnTo>
                  <a:pt x="88900" y="13969"/>
                </a:lnTo>
                <a:lnTo>
                  <a:pt x="87629" y="11429"/>
                </a:lnTo>
                <a:lnTo>
                  <a:pt x="85089" y="11429"/>
                </a:lnTo>
                <a:lnTo>
                  <a:pt x="82550" y="11429"/>
                </a:lnTo>
                <a:lnTo>
                  <a:pt x="78739" y="11429"/>
                </a:lnTo>
                <a:lnTo>
                  <a:pt x="78739" y="0"/>
                </a:lnTo>
                <a:lnTo>
                  <a:pt x="1231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0250" y="591819"/>
            <a:ext cx="109219" cy="271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025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19" h="273050">
                <a:moveTo>
                  <a:pt x="109219" y="167639"/>
                </a:moveTo>
                <a:lnTo>
                  <a:pt x="101600" y="212089"/>
                </a:lnTo>
                <a:lnTo>
                  <a:pt x="99060" y="220979"/>
                </a:lnTo>
                <a:lnTo>
                  <a:pt x="96519" y="231139"/>
                </a:lnTo>
                <a:lnTo>
                  <a:pt x="92710" y="238760"/>
                </a:lnTo>
                <a:lnTo>
                  <a:pt x="88900" y="245110"/>
                </a:lnTo>
                <a:lnTo>
                  <a:pt x="85089" y="252729"/>
                </a:lnTo>
                <a:lnTo>
                  <a:pt x="81280" y="257810"/>
                </a:lnTo>
                <a:lnTo>
                  <a:pt x="77469" y="262889"/>
                </a:lnTo>
                <a:lnTo>
                  <a:pt x="72389" y="265429"/>
                </a:lnTo>
                <a:lnTo>
                  <a:pt x="68580" y="269239"/>
                </a:lnTo>
                <a:lnTo>
                  <a:pt x="64769" y="271779"/>
                </a:lnTo>
                <a:lnTo>
                  <a:pt x="59689" y="271779"/>
                </a:lnTo>
                <a:lnTo>
                  <a:pt x="55880" y="273050"/>
                </a:lnTo>
                <a:lnTo>
                  <a:pt x="52069" y="273050"/>
                </a:lnTo>
                <a:lnTo>
                  <a:pt x="49530" y="271779"/>
                </a:lnTo>
                <a:lnTo>
                  <a:pt x="46989" y="271779"/>
                </a:lnTo>
                <a:lnTo>
                  <a:pt x="44450" y="270510"/>
                </a:lnTo>
                <a:lnTo>
                  <a:pt x="41910" y="269239"/>
                </a:lnTo>
                <a:lnTo>
                  <a:pt x="39369" y="267970"/>
                </a:lnTo>
                <a:lnTo>
                  <a:pt x="36830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0319" y="245110"/>
                </a:lnTo>
                <a:lnTo>
                  <a:pt x="16510" y="236220"/>
                </a:lnTo>
                <a:lnTo>
                  <a:pt x="15239" y="231139"/>
                </a:lnTo>
                <a:lnTo>
                  <a:pt x="12700" y="227329"/>
                </a:lnTo>
                <a:lnTo>
                  <a:pt x="11430" y="222250"/>
                </a:lnTo>
                <a:lnTo>
                  <a:pt x="10160" y="215900"/>
                </a:lnTo>
                <a:lnTo>
                  <a:pt x="6350" y="204470"/>
                </a:lnTo>
                <a:lnTo>
                  <a:pt x="5080" y="193039"/>
                </a:lnTo>
                <a:lnTo>
                  <a:pt x="2539" y="180339"/>
                </a:lnTo>
                <a:lnTo>
                  <a:pt x="1269" y="166370"/>
                </a:lnTo>
                <a:lnTo>
                  <a:pt x="0" y="152400"/>
                </a:lnTo>
                <a:lnTo>
                  <a:pt x="0" y="137160"/>
                </a:lnTo>
                <a:lnTo>
                  <a:pt x="0" y="121920"/>
                </a:lnTo>
                <a:lnTo>
                  <a:pt x="1269" y="107950"/>
                </a:lnTo>
                <a:lnTo>
                  <a:pt x="2539" y="93979"/>
                </a:lnTo>
                <a:lnTo>
                  <a:pt x="5080" y="82550"/>
                </a:lnTo>
                <a:lnTo>
                  <a:pt x="6350" y="76200"/>
                </a:lnTo>
                <a:lnTo>
                  <a:pt x="7619" y="69850"/>
                </a:lnTo>
                <a:lnTo>
                  <a:pt x="8889" y="64770"/>
                </a:lnTo>
                <a:lnTo>
                  <a:pt x="10160" y="58420"/>
                </a:lnTo>
                <a:lnTo>
                  <a:pt x="12700" y="53339"/>
                </a:lnTo>
                <a:lnTo>
                  <a:pt x="13969" y="48260"/>
                </a:lnTo>
                <a:lnTo>
                  <a:pt x="16510" y="43179"/>
                </a:lnTo>
                <a:lnTo>
                  <a:pt x="19050" y="38100"/>
                </a:lnTo>
                <a:lnTo>
                  <a:pt x="22860" y="29210"/>
                </a:lnTo>
                <a:lnTo>
                  <a:pt x="39369" y="10160"/>
                </a:lnTo>
                <a:lnTo>
                  <a:pt x="41910" y="7620"/>
                </a:lnTo>
                <a:lnTo>
                  <a:pt x="44450" y="6350"/>
                </a:lnTo>
                <a:lnTo>
                  <a:pt x="46989" y="3810"/>
                </a:lnTo>
                <a:lnTo>
                  <a:pt x="49530" y="2539"/>
                </a:lnTo>
                <a:lnTo>
                  <a:pt x="53339" y="1270"/>
                </a:lnTo>
                <a:lnTo>
                  <a:pt x="55880" y="1270"/>
                </a:lnTo>
                <a:lnTo>
                  <a:pt x="62230" y="0"/>
                </a:lnTo>
                <a:lnTo>
                  <a:pt x="67310" y="0"/>
                </a:lnTo>
                <a:lnTo>
                  <a:pt x="71119" y="1270"/>
                </a:lnTo>
                <a:lnTo>
                  <a:pt x="74930" y="2539"/>
                </a:lnTo>
                <a:lnTo>
                  <a:pt x="80010" y="5079"/>
                </a:lnTo>
                <a:lnTo>
                  <a:pt x="83819" y="7620"/>
                </a:lnTo>
                <a:lnTo>
                  <a:pt x="87630" y="11429"/>
                </a:lnTo>
                <a:lnTo>
                  <a:pt x="90169" y="15239"/>
                </a:lnTo>
                <a:lnTo>
                  <a:pt x="93980" y="20320"/>
                </a:lnTo>
                <a:lnTo>
                  <a:pt x="96519" y="25400"/>
                </a:lnTo>
                <a:lnTo>
                  <a:pt x="99060" y="30479"/>
                </a:lnTo>
                <a:lnTo>
                  <a:pt x="101600" y="35560"/>
                </a:lnTo>
                <a:lnTo>
                  <a:pt x="101600" y="38100"/>
                </a:lnTo>
                <a:lnTo>
                  <a:pt x="102869" y="40639"/>
                </a:lnTo>
                <a:lnTo>
                  <a:pt x="104139" y="43179"/>
                </a:lnTo>
                <a:lnTo>
                  <a:pt x="104139" y="45720"/>
                </a:lnTo>
                <a:lnTo>
                  <a:pt x="105410" y="49529"/>
                </a:lnTo>
                <a:lnTo>
                  <a:pt x="105410" y="50800"/>
                </a:lnTo>
                <a:lnTo>
                  <a:pt x="105410" y="54610"/>
                </a:lnTo>
                <a:lnTo>
                  <a:pt x="105410" y="57150"/>
                </a:lnTo>
                <a:lnTo>
                  <a:pt x="106680" y="59689"/>
                </a:lnTo>
                <a:lnTo>
                  <a:pt x="106680" y="62229"/>
                </a:lnTo>
                <a:lnTo>
                  <a:pt x="106680" y="64770"/>
                </a:lnTo>
                <a:lnTo>
                  <a:pt x="105410" y="67310"/>
                </a:lnTo>
                <a:lnTo>
                  <a:pt x="105410" y="69850"/>
                </a:lnTo>
                <a:lnTo>
                  <a:pt x="105410" y="72389"/>
                </a:lnTo>
                <a:lnTo>
                  <a:pt x="104139" y="73660"/>
                </a:lnTo>
                <a:lnTo>
                  <a:pt x="104139" y="74929"/>
                </a:lnTo>
                <a:lnTo>
                  <a:pt x="104139" y="76200"/>
                </a:lnTo>
                <a:lnTo>
                  <a:pt x="104139" y="77470"/>
                </a:lnTo>
                <a:lnTo>
                  <a:pt x="102869" y="78739"/>
                </a:lnTo>
                <a:lnTo>
                  <a:pt x="101600" y="80010"/>
                </a:lnTo>
                <a:lnTo>
                  <a:pt x="100330" y="82550"/>
                </a:lnTo>
                <a:lnTo>
                  <a:pt x="99060" y="82550"/>
                </a:lnTo>
                <a:lnTo>
                  <a:pt x="99060" y="83820"/>
                </a:lnTo>
                <a:lnTo>
                  <a:pt x="97789" y="85089"/>
                </a:lnTo>
                <a:lnTo>
                  <a:pt x="87630" y="85089"/>
                </a:lnTo>
                <a:lnTo>
                  <a:pt x="87630" y="83820"/>
                </a:lnTo>
                <a:lnTo>
                  <a:pt x="86360" y="83820"/>
                </a:lnTo>
                <a:lnTo>
                  <a:pt x="85089" y="82550"/>
                </a:lnTo>
                <a:lnTo>
                  <a:pt x="83819" y="81279"/>
                </a:lnTo>
                <a:lnTo>
                  <a:pt x="82550" y="80010"/>
                </a:lnTo>
                <a:lnTo>
                  <a:pt x="82550" y="78739"/>
                </a:lnTo>
                <a:lnTo>
                  <a:pt x="81280" y="77470"/>
                </a:lnTo>
                <a:lnTo>
                  <a:pt x="81280" y="76200"/>
                </a:lnTo>
                <a:lnTo>
                  <a:pt x="80010" y="74929"/>
                </a:lnTo>
                <a:lnTo>
                  <a:pt x="80010" y="73660"/>
                </a:lnTo>
                <a:lnTo>
                  <a:pt x="80010" y="72389"/>
                </a:lnTo>
                <a:lnTo>
                  <a:pt x="78739" y="71120"/>
                </a:lnTo>
                <a:lnTo>
                  <a:pt x="78739" y="69850"/>
                </a:lnTo>
                <a:lnTo>
                  <a:pt x="78739" y="67310"/>
                </a:lnTo>
                <a:lnTo>
                  <a:pt x="77469" y="64770"/>
                </a:lnTo>
                <a:lnTo>
                  <a:pt x="77469" y="60960"/>
                </a:lnTo>
                <a:lnTo>
                  <a:pt x="77469" y="57150"/>
                </a:lnTo>
                <a:lnTo>
                  <a:pt x="77469" y="53339"/>
                </a:lnTo>
                <a:lnTo>
                  <a:pt x="76200" y="49529"/>
                </a:lnTo>
                <a:lnTo>
                  <a:pt x="76200" y="44450"/>
                </a:lnTo>
                <a:lnTo>
                  <a:pt x="76200" y="40639"/>
                </a:lnTo>
                <a:lnTo>
                  <a:pt x="74930" y="38100"/>
                </a:lnTo>
                <a:lnTo>
                  <a:pt x="74930" y="35560"/>
                </a:lnTo>
                <a:lnTo>
                  <a:pt x="73660" y="34289"/>
                </a:lnTo>
                <a:lnTo>
                  <a:pt x="73660" y="33020"/>
                </a:lnTo>
                <a:lnTo>
                  <a:pt x="72389" y="31750"/>
                </a:lnTo>
                <a:lnTo>
                  <a:pt x="72389" y="29210"/>
                </a:lnTo>
                <a:lnTo>
                  <a:pt x="71119" y="27939"/>
                </a:lnTo>
                <a:lnTo>
                  <a:pt x="69850" y="26670"/>
                </a:lnTo>
                <a:lnTo>
                  <a:pt x="69850" y="25400"/>
                </a:lnTo>
                <a:lnTo>
                  <a:pt x="69850" y="24129"/>
                </a:lnTo>
                <a:lnTo>
                  <a:pt x="68580" y="24129"/>
                </a:lnTo>
                <a:lnTo>
                  <a:pt x="68580" y="22860"/>
                </a:lnTo>
                <a:lnTo>
                  <a:pt x="67310" y="22860"/>
                </a:lnTo>
                <a:lnTo>
                  <a:pt x="66039" y="21589"/>
                </a:lnTo>
                <a:lnTo>
                  <a:pt x="63500" y="20320"/>
                </a:lnTo>
                <a:lnTo>
                  <a:pt x="62230" y="19050"/>
                </a:lnTo>
                <a:lnTo>
                  <a:pt x="59689" y="19050"/>
                </a:lnTo>
                <a:lnTo>
                  <a:pt x="57150" y="19050"/>
                </a:lnTo>
                <a:lnTo>
                  <a:pt x="53339" y="19050"/>
                </a:lnTo>
                <a:lnTo>
                  <a:pt x="52069" y="19050"/>
                </a:lnTo>
                <a:lnTo>
                  <a:pt x="50800" y="20320"/>
                </a:lnTo>
                <a:lnTo>
                  <a:pt x="49530" y="21589"/>
                </a:lnTo>
                <a:lnTo>
                  <a:pt x="48260" y="21589"/>
                </a:lnTo>
                <a:lnTo>
                  <a:pt x="45719" y="22860"/>
                </a:lnTo>
                <a:lnTo>
                  <a:pt x="44450" y="24129"/>
                </a:lnTo>
                <a:lnTo>
                  <a:pt x="43180" y="25400"/>
                </a:lnTo>
                <a:lnTo>
                  <a:pt x="41910" y="26670"/>
                </a:lnTo>
                <a:lnTo>
                  <a:pt x="40639" y="29210"/>
                </a:lnTo>
                <a:lnTo>
                  <a:pt x="39369" y="30479"/>
                </a:lnTo>
                <a:lnTo>
                  <a:pt x="38100" y="33020"/>
                </a:lnTo>
                <a:lnTo>
                  <a:pt x="36830" y="34289"/>
                </a:lnTo>
                <a:lnTo>
                  <a:pt x="35560" y="38100"/>
                </a:lnTo>
                <a:lnTo>
                  <a:pt x="34289" y="39370"/>
                </a:lnTo>
                <a:lnTo>
                  <a:pt x="33019" y="43179"/>
                </a:lnTo>
                <a:lnTo>
                  <a:pt x="31750" y="46989"/>
                </a:lnTo>
                <a:lnTo>
                  <a:pt x="29210" y="54610"/>
                </a:lnTo>
                <a:lnTo>
                  <a:pt x="27939" y="63500"/>
                </a:lnTo>
                <a:lnTo>
                  <a:pt x="26669" y="72389"/>
                </a:lnTo>
                <a:lnTo>
                  <a:pt x="24130" y="81279"/>
                </a:lnTo>
                <a:lnTo>
                  <a:pt x="24130" y="91439"/>
                </a:lnTo>
                <a:lnTo>
                  <a:pt x="22860" y="101600"/>
                </a:lnTo>
                <a:lnTo>
                  <a:pt x="22860" y="113029"/>
                </a:lnTo>
                <a:lnTo>
                  <a:pt x="22860" y="124460"/>
                </a:lnTo>
                <a:lnTo>
                  <a:pt x="24130" y="134620"/>
                </a:lnTo>
                <a:lnTo>
                  <a:pt x="24130" y="146050"/>
                </a:lnTo>
                <a:lnTo>
                  <a:pt x="26669" y="156210"/>
                </a:lnTo>
                <a:lnTo>
                  <a:pt x="27939" y="166370"/>
                </a:lnTo>
                <a:lnTo>
                  <a:pt x="29210" y="175260"/>
                </a:lnTo>
                <a:lnTo>
                  <a:pt x="31750" y="184150"/>
                </a:lnTo>
                <a:lnTo>
                  <a:pt x="34289" y="194310"/>
                </a:lnTo>
                <a:lnTo>
                  <a:pt x="36830" y="198120"/>
                </a:lnTo>
                <a:lnTo>
                  <a:pt x="38100" y="201929"/>
                </a:lnTo>
                <a:lnTo>
                  <a:pt x="39369" y="205739"/>
                </a:lnTo>
                <a:lnTo>
                  <a:pt x="40639" y="209550"/>
                </a:lnTo>
                <a:lnTo>
                  <a:pt x="43180" y="212089"/>
                </a:lnTo>
                <a:lnTo>
                  <a:pt x="44450" y="215900"/>
                </a:lnTo>
                <a:lnTo>
                  <a:pt x="45719" y="218439"/>
                </a:lnTo>
                <a:lnTo>
                  <a:pt x="48260" y="220979"/>
                </a:lnTo>
                <a:lnTo>
                  <a:pt x="50800" y="222250"/>
                </a:lnTo>
                <a:lnTo>
                  <a:pt x="52069" y="223520"/>
                </a:lnTo>
                <a:lnTo>
                  <a:pt x="54610" y="226060"/>
                </a:lnTo>
                <a:lnTo>
                  <a:pt x="55880" y="227329"/>
                </a:lnTo>
                <a:lnTo>
                  <a:pt x="58419" y="227329"/>
                </a:lnTo>
                <a:lnTo>
                  <a:pt x="60960" y="228600"/>
                </a:lnTo>
                <a:lnTo>
                  <a:pt x="63500" y="228600"/>
                </a:lnTo>
                <a:lnTo>
                  <a:pt x="66039" y="228600"/>
                </a:lnTo>
                <a:lnTo>
                  <a:pt x="68580" y="228600"/>
                </a:lnTo>
                <a:lnTo>
                  <a:pt x="72389" y="227329"/>
                </a:lnTo>
                <a:lnTo>
                  <a:pt x="74930" y="226060"/>
                </a:lnTo>
                <a:lnTo>
                  <a:pt x="78739" y="223520"/>
                </a:lnTo>
                <a:lnTo>
                  <a:pt x="81280" y="222250"/>
                </a:lnTo>
                <a:lnTo>
                  <a:pt x="85089" y="218439"/>
                </a:lnTo>
                <a:lnTo>
                  <a:pt x="87630" y="214629"/>
                </a:lnTo>
                <a:lnTo>
                  <a:pt x="90169" y="210820"/>
                </a:lnTo>
                <a:lnTo>
                  <a:pt x="92710" y="207010"/>
                </a:lnTo>
                <a:lnTo>
                  <a:pt x="93980" y="201929"/>
                </a:lnTo>
                <a:lnTo>
                  <a:pt x="96519" y="198120"/>
                </a:lnTo>
                <a:lnTo>
                  <a:pt x="97789" y="193039"/>
                </a:lnTo>
                <a:lnTo>
                  <a:pt x="100330" y="185420"/>
                </a:lnTo>
                <a:lnTo>
                  <a:pt x="101600" y="179070"/>
                </a:lnTo>
                <a:lnTo>
                  <a:pt x="104139" y="171450"/>
                </a:lnTo>
                <a:lnTo>
                  <a:pt x="105410" y="163829"/>
                </a:lnTo>
                <a:lnTo>
                  <a:pt x="109219" y="16763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2170" y="514350"/>
            <a:ext cx="77469" cy="3467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2170" y="514350"/>
            <a:ext cx="78740" cy="345440"/>
          </a:xfrm>
          <a:custGeom>
            <a:avLst/>
            <a:gdLst/>
            <a:ahLst/>
            <a:cxnLst/>
            <a:rect l="l" t="t" r="r" b="b"/>
            <a:pathLst>
              <a:path w="78739" h="345440">
                <a:moveTo>
                  <a:pt x="44450" y="0"/>
                </a:moveTo>
                <a:lnTo>
                  <a:pt x="44450" y="83820"/>
                </a:lnTo>
                <a:lnTo>
                  <a:pt x="74930" y="83820"/>
                </a:lnTo>
                <a:lnTo>
                  <a:pt x="74930" y="104139"/>
                </a:lnTo>
                <a:lnTo>
                  <a:pt x="44450" y="104139"/>
                </a:lnTo>
                <a:lnTo>
                  <a:pt x="44450" y="270510"/>
                </a:lnTo>
                <a:lnTo>
                  <a:pt x="44450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19" y="295910"/>
                </a:lnTo>
                <a:lnTo>
                  <a:pt x="45719" y="297179"/>
                </a:lnTo>
                <a:lnTo>
                  <a:pt x="45719" y="298450"/>
                </a:lnTo>
                <a:lnTo>
                  <a:pt x="46990" y="299720"/>
                </a:lnTo>
                <a:lnTo>
                  <a:pt x="46990" y="302260"/>
                </a:lnTo>
                <a:lnTo>
                  <a:pt x="48260" y="303529"/>
                </a:lnTo>
                <a:lnTo>
                  <a:pt x="49530" y="306070"/>
                </a:lnTo>
                <a:lnTo>
                  <a:pt x="49530" y="307339"/>
                </a:lnTo>
                <a:lnTo>
                  <a:pt x="49530" y="308610"/>
                </a:lnTo>
                <a:lnTo>
                  <a:pt x="50800" y="308610"/>
                </a:lnTo>
                <a:lnTo>
                  <a:pt x="50800" y="309879"/>
                </a:lnTo>
                <a:lnTo>
                  <a:pt x="52069" y="309879"/>
                </a:lnTo>
                <a:lnTo>
                  <a:pt x="52069" y="311150"/>
                </a:lnTo>
                <a:lnTo>
                  <a:pt x="52069" y="312420"/>
                </a:lnTo>
                <a:lnTo>
                  <a:pt x="53340" y="312420"/>
                </a:lnTo>
                <a:lnTo>
                  <a:pt x="54610" y="312420"/>
                </a:lnTo>
                <a:lnTo>
                  <a:pt x="54610" y="313689"/>
                </a:lnTo>
                <a:lnTo>
                  <a:pt x="55880" y="313689"/>
                </a:lnTo>
                <a:lnTo>
                  <a:pt x="57150" y="313689"/>
                </a:lnTo>
                <a:lnTo>
                  <a:pt x="58419" y="313689"/>
                </a:lnTo>
                <a:lnTo>
                  <a:pt x="59690" y="312420"/>
                </a:lnTo>
                <a:lnTo>
                  <a:pt x="60960" y="312420"/>
                </a:lnTo>
                <a:lnTo>
                  <a:pt x="62230" y="312420"/>
                </a:lnTo>
                <a:lnTo>
                  <a:pt x="63500" y="311150"/>
                </a:lnTo>
                <a:lnTo>
                  <a:pt x="63500" y="309879"/>
                </a:lnTo>
                <a:lnTo>
                  <a:pt x="64769" y="308610"/>
                </a:lnTo>
                <a:lnTo>
                  <a:pt x="66040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80" y="304800"/>
                </a:lnTo>
                <a:lnTo>
                  <a:pt x="68580" y="302260"/>
                </a:lnTo>
                <a:lnTo>
                  <a:pt x="69850" y="299720"/>
                </a:lnTo>
                <a:lnTo>
                  <a:pt x="71119" y="298450"/>
                </a:lnTo>
                <a:lnTo>
                  <a:pt x="71119" y="295910"/>
                </a:lnTo>
                <a:lnTo>
                  <a:pt x="72390" y="293370"/>
                </a:lnTo>
                <a:lnTo>
                  <a:pt x="72390" y="290829"/>
                </a:lnTo>
                <a:lnTo>
                  <a:pt x="78740" y="290829"/>
                </a:lnTo>
                <a:lnTo>
                  <a:pt x="77469" y="297179"/>
                </a:lnTo>
                <a:lnTo>
                  <a:pt x="76200" y="303529"/>
                </a:lnTo>
                <a:lnTo>
                  <a:pt x="73660" y="308610"/>
                </a:lnTo>
                <a:lnTo>
                  <a:pt x="72390" y="314960"/>
                </a:lnTo>
                <a:lnTo>
                  <a:pt x="71119" y="320039"/>
                </a:lnTo>
                <a:lnTo>
                  <a:pt x="68580" y="323850"/>
                </a:lnTo>
                <a:lnTo>
                  <a:pt x="66040" y="328929"/>
                </a:lnTo>
                <a:lnTo>
                  <a:pt x="64769" y="331470"/>
                </a:lnTo>
                <a:lnTo>
                  <a:pt x="62230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3340" y="342900"/>
                </a:lnTo>
                <a:lnTo>
                  <a:pt x="50800" y="345439"/>
                </a:lnTo>
                <a:lnTo>
                  <a:pt x="48260" y="345439"/>
                </a:lnTo>
                <a:lnTo>
                  <a:pt x="45719" y="345439"/>
                </a:lnTo>
                <a:lnTo>
                  <a:pt x="44450" y="345439"/>
                </a:lnTo>
                <a:lnTo>
                  <a:pt x="41910" y="345439"/>
                </a:lnTo>
                <a:lnTo>
                  <a:pt x="40640" y="345439"/>
                </a:lnTo>
                <a:lnTo>
                  <a:pt x="39369" y="344170"/>
                </a:lnTo>
                <a:lnTo>
                  <a:pt x="38100" y="342900"/>
                </a:lnTo>
                <a:lnTo>
                  <a:pt x="36830" y="341629"/>
                </a:lnTo>
                <a:lnTo>
                  <a:pt x="34290" y="340360"/>
                </a:lnTo>
                <a:lnTo>
                  <a:pt x="33019" y="339089"/>
                </a:lnTo>
                <a:lnTo>
                  <a:pt x="31750" y="336550"/>
                </a:lnTo>
                <a:lnTo>
                  <a:pt x="30480" y="334010"/>
                </a:lnTo>
                <a:lnTo>
                  <a:pt x="29210" y="331470"/>
                </a:lnTo>
                <a:lnTo>
                  <a:pt x="27940" y="330200"/>
                </a:lnTo>
                <a:lnTo>
                  <a:pt x="26669" y="326389"/>
                </a:lnTo>
                <a:lnTo>
                  <a:pt x="25400" y="323850"/>
                </a:lnTo>
                <a:lnTo>
                  <a:pt x="24130" y="321310"/>
                </a:lnTo>
                <a:lnTo>
                  <a:pt x="2413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286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1590" y="295910"/>
                </a:lnTo>
                <a:lnTo>
                  <a:pt x="20319" y="289560"/>
                </a:lnTo>
                <a:lnTo>
                  <a:pt x="20319" y="276860"/>
                </a:lnTo>
                <a:lnTo>
                  <a:pt x="20319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2540" y="92710"/>
                </a:lnTo>
                <a:lnTo>
                  <a:pt x="3810" y="91439"/>
                </a:lnTo>
                <a:lnTo>
                  <a:pt x="6350" y="88900"/>
                </a:lnTo>
                <a:lnTo>
                  <a:pt x="8890" y="86360"/>
                </a:lnTo>
                <a:lnTo>
                  <a:pt x="10160" y="83820"/>
                </a:lnTo>
                <a:lnTo>
                  <a:pt x="12700" y="81279"/>
                </a:lnTo>
                <a:lnTo>
                  <a:pt x="13969" y="77470"/>
                </a:lnTo>
                <a:lnTo>
                  <a:pt x="16510" y="73660"/>
                </a:lnTo>
                <a:lnTo>
                  <a:pt x="17780" y="69850"/>
                </a:lnTo>
                <a:lnTo>
                  <a:pt x="20319" y="66039"/>
                </a:lnTo>
                <a:lnTo>
                  <a:pt x="21590" y="60960"/>
                </a:lnTo>
                <a:lnTo>
                  <a:pt x="24130" y="57150"/>
                </a:lnTo>
                <a:lnTo>
                  <a:pt x="25400" y="52070"/>
                </a:lnTo>
                <a:lnTo>
                  <a:pt x="27940" y="48260"/>
                </a:lnTo>
                <a:lnTo>
                  <a:pt x="30480" y="38100"/>
                </a:lnTo>
                <a:lnTo>
                  <a:pt x="31750" y="35560"/>
                </a:lnTo>
                <a:lnTo>
                  <a:pt x="33019" y="31750"/>
                </a:lnTo>
                <a:lnTo>
                  <a:pt x="35560" y="22860"/>
                </a:lnTo>
                <a:lnTo>
                  <a:pt x="39369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7579" y="457200"/>
            <a:ext cx="29209" cy="571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591819"/>
            <a:ext cx="63500" cy="2641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7579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09" y="0"/>
                </a:lnTo>
                <a:lnTo>
                  <a:pt x="17780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1589" y="2539"/>
                </a:lnTo>
                <a:lnTo>
                  <a:pt x="22859" y="3810"/>
                </a:lnTo>
                <a:lnTo>
                  <a:pt x="24130" y="6350"/>
                </a:lnTo>
                <a:lnTo>
                  <a:pt x="25400" y="7620"/>
                </a:lnTo>
                <a:lnTo>
                  <a:pt x="25400" y="10160"/>
                </a:lnTo>
                <a:lnTo>
                  <a:pt x="26669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7939" y="19050"/>
                </a:lnTo>
                <a:lnTo>
                  <a:pt x="29209" y="20320"/>
                </a:lnTo>
                <a:lnTo>
                  <a:pt x="29209" y="22860"/>
                </a:lnTo>
                <a:lnTo>
                  <a:pt x="29209" y="35560"/>
                </a:lnTo>
                <a:lnTo>
                  <a:pt x="2793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69" y="44450"/>
                </a:lnTo>
                <a:lnTo>
                  <a:pt x="25400" y="45720"/>
                </a:lnTo>
                <a:lnTo>
                  <a:pt x="25400" y="48260"/>
                </a:lnTo>
                <a:lnTo>
                  <a:pt x="24130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19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7780" y="55879"/>
                </a:lnTo>
                <a:lnTo>
                  <a:pt x="1015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7619" y="53339"/>
                </a:lnTo>
                <a:lnTo>
                  <a:pt x="7619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60"/>
                </a:lnTo>
                <a:lnTo>
                  <a:pt x="3809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1269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69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3809" y="11429"/>
                </a:lnTo>
                <a:lnTo>
                  <a:pt x="3809" y="10160"/>
                </a:lnTo>
                <a:lnTo>
                  <a:pt x="3809" y="8889"/>
                </a:lnTo>
                <a:lnTo>
                  <a:pt x="5080" y="7620"/>
                </a:lnTo>
                <a:lnTo>
                  <a:pt x="6350" y="6350"/>
                </a:lnTo>
                <a:lnTo>
                  <a:pt x="6350" y="3810"/>
                </a:lnTo>
                <a:lnTo>
                  <a:pt x="7619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59" y="1270"/>
                </a:lnTo>
                <a:lnTo>
                  <a:pt x="11430" y="0"/>
                </a:lnTo>
                <a:lnTo>
                  <a:pt x="12700" y="0"/>
                </a:lnTo>
                <a:lnTo>
                  <a:pt x="13969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8529" y="590550"/>
            <a:ext cx="66040" cy="265430"/>
          </a:xfrm>
          <a:custGeom>
            <a:avLst/>
            <a:gdLst/>
            <a:ahLst/>
            <a:cxnLst/>
            <a:rect l="l" t="t" r="r" b="b"/>
            <a:pathLst>
              <a:path w="66039" h="265430">
                <a:moveTo>
                  <a:pt x="45719" y="0"/>
                </a:moveTo>
                <a:lnTo>
                  <a:pt x="45719" y="207010"/>
                </a:lnTo>
                <a:lnTo>
                  <a:pt x="45719" y="218439"/>
                </a:lnTo>
                <a:lnTo>
                  <a:pt x="45719" y="223520"/>
                </a:lnTo>
                <a:lnTo>
                  <a:pt x="4571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59" y="242570"/>
                </a:lnTo>
                <a:lnTo>
                  <a:pt x="49530" y="243839"/>
                </a:lnTo>
                <a:lnTo>
                  <a:pt x="49530" y="246379"/>
                </a:lnTo>
                <a:lnTo>
                  <a:pt x="50800" y="247650"/>
                </a:lnTo>
                <a:lnTo>
                  <a:pt x="52069" y="248920"/>
                </a:lnTo>
                <a:lnTo>
                  <a:pt x="52069" y="250189"/>
                </a:lnTo>
                <a:lnTo>
                  <a:pt x="53339" y="251460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80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80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2859" y="217170"/>
                </a:lnTo>
                <a:lnTo>
                  <a:pt x="22859" y="207010"/>
                </a:lnTo>
                <a:lnTo>
                  <a:pt x="22859" y="107950"/>
                </a:lnTo>
                <a:lnTo>
                  <a:pt x="22859" y="88900"/>
                </a:lnTo>
                <a:lnTo>
                  <a:pt x="21589" y="73660"/>
                </a:lnTo>
                <a:lnTo>
                  <a:pt x="2158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9810" y="591819"/>
            <a:ext cx="125729" cy="271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1079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59" y="1270"/>
                </a:lnTo>
                <a:lnTo>
                  <a:pt x="76200" y="2539"/>
                </a:lnTo>
                <a:lnTo>
                  <a:pt x="80009" y="5079"/>
                </a:lnTo>
                <a:lnTo>
                  <a:pt x="82550" y="6350"/>
                </a:lnTo>
                <a:lnTo>
                  <a:pt x="86359" y="8889"/>
                </a:lnTo>
                <a:lnTo>
                  <a:pt x="88900" y="11429"/>
                </a:lnTo>
                <a:lnTo>
                  <a:pt x="9270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69" y="29210"/>
                </a:lnTo>
                <a:lnTo>
                  <a:pt x="105409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19" y="85089"/>
                </a:lnTo>
                <a:lnTo>
                  <a:pt x="123189" y="96520"/>
                </a:lnTo>
                <a:lnTo>
                  <a:pt x="124459" y="107950"/>
                </a:lnTo>
                <a:lnTo>
                  <a:pt x="124459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59" y="148589"/>
                </a:lnTo>
                <a:lnTo>
                  <a:pt x="124459" y="157479"/>
                </a:lnTo>
                <a:lnTo>
                  <a:pt x="123189" y="166370"/>
                </a:lnTo>
                <a:lnTo>
                  <a:pt x="121919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14300" y="210820"/>
                </a:lnTo>
                <a:lnTo>
                  <a:pt x="111759" y="218439"/>
                </a:lnTo>
                <a:lnTo>
                  <a:pt x="109219" y="226060"/>
                </a:lnTo>
                <a:lnTo>
                  <a:pt x="106680" y="232410"/>
                </a:lnTo>
                <a:lnTo>
                  <a:pt x="104139" y="238760"/>
                </a:lnTo>
                <a:lnTo>
                  <a:pt x="100330" y="245110"/>
                </a:lnTo>
                <a:lnTo>
                  <a:pt x="97789" y="250189"/>
                </a:lnTo>
                <a:lnTo>
                  <a:pt x="93980" y="255270"/>
                </a:lnTo>
                <a:lnTo>
                  <a:pt x="90169" y="259079"/>
                </a:lnTo>
                <a:lnTo>
                  <a:pt x="86359" y="262889"/>
                </a:lnTo>
                <a:lnTo>
                  <a:pt x="82550" y="265429"/>
                </a:lnTo>
                <a:lnTo>
                  <a:pt x="77469" y="269239"/>
                </a:lnTo>
                <a:lnTo>
                  <a:pt x="73659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59" y="273050"/>
                </a:lnTo>
                <a:lnTo>
                  <a:pt x="57150" y="273050"/>
                </a:lnTo>
                <a:lnTo>
                  <a:pt x="53339" y="271779"/>
                </a:lnTo>
                <a:lnTo>
                  <a:pt x="50800" y="271779"/>
                </a:lnTo>
                <a:lnTo>
                  <a:pt x="46989" y="270510"/>
                </a:lnTo>
                <a:lnTo>
                  <a:pt x="44450" y="269239"/>
                </a:lnTo>
                <a:lnTo>
                  <a:pt x="40639" y="266700"/>
                </a:lnTo>
                <a:lnTo>
                  <a:pt x="38100" y="264160"/>
                </a:lnTo>
                <a:lnTo>
                  <a:pt x="34289" y="261620"/>
                </a:lnTo>
                <a:lnTo>
                  <a:pt x="31750" y="257810"/>
                </a:lnTo>
                <a:lnTo>
                  <a:pt x="29209" y="254000"/>
                </a:lnTo>
                <a:lnTo>
                  <a:pt x="26669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09" y="232410"/>
                </a:lnTo>
                <a:lnTo>
                  <a:pt x="13969" y="226060"/>
                </a:lnTo>
                <a:lnTo>
                  <a:pt x="11430" y="215900"/>
                </a:lnTo>
                <a:lnTo>
                  <a:pt x="7619" y="205739"/>
                </a:lnTo>
                <a:lnTo>
                  <a:pt x="5080" y="195579"/>
                </a:lnTo>
                <a:lnTo>
                  <a:pt x="3809" y="184150"/>
                </a:lnTo>
                <a:lnTo>
                  <a:pt x="2539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39" y="104139"/>
                </a:lnTo>
                <a:lnTo>
                  <a:pt x="3809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59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9209" y="21589"/>
                </a:lnTo>
                <a:lnTo>
                  <a:pt x="31750" y="16510"/>
                </a:lnTo>
                <a:lnTo>
                  <a:pt x="35559" y="12700"/>
                </a:lnTo>
                <a:lnTo>
                  <a:pt x="39369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09" y="1270"/>
                </a:lnTo>
                <a:lnTo>
                  <a:pt x="58419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3077" y="603657"/>
            <a:ext cx="81734" cy="2442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8239" y="591819"/>
            <a:ext cx="140970" cy="2641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8239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80" y="31750"/>
                </a:lnTo>
                <a:lnTo>
                  <a:pt x="6223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3660" y="7620"/>
                </a:lnTo>
                <a:lnTo>
                  <a:pt x="74930" y="5079"/>
                </a:lnTo>
                <a:lnTo>
                  <a:pt x="78740" y="3810"/>
                </a:lnTo>
                <a:lnTo>
                  <a:pt x="81280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40" y="0"/>
                </a:lnTo>
                <a:lnTo>
                  <a:pt x="93980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0330" y="5079"/>
                </a:lnTo>
                <a:lnTo>
                  <a:pt x="102870" y="6350"/>
                </a:lnTo>
                <a:lnTo>
                  <a:pt x="105410" y="7620"/>
                </a:lnTo>
                <a:lnTo>
                  <a:pt x="106680" y="11429"/>
                </a:lnTo>
                <a:lnTo>
                  <a:pt x="109220" y="13970"/>
                </a:lnTo>
                <a:lnTo>
                  <a:pt x="110490" y="17779"/>
                </a:lnTo>
                <a:lnTo>
                  <a:pt x="11303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40" y="34289"/>
                </a:lnTo>
                <a:lnTo>
                  <a:pt x="118110" y="39370"/>
                </a:lnTo>
                <a:lnTo>
                  <a:pt x="119380" y="45720"/>
                </a:lnTo>
                <a:lnTo>
                  <a:pt x="120650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3190" y="223520"/>
                </a:lnTo>
                <a:lnTo>
                  <a:pt x="123190" y="227329"/>
                </a:lnTo>
                <a:lnTo>
                  <a:pt x="123190" y="231139"/>
                </a:lnTo>
                <a:lnTo>
                  <a:pt x="123190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5730" y="243839"/>
                </a:lnTo>
                <a:lnTo>
                  <a:pt x="125730" y="245110"/>
                </a:lnTo>
                <a:lnTo>
                  <a:pt x="127000" y="246379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40" y="250189"/>
                </a:lnTo>
                <a:lnTo>
                  <a:pt x="129540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80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5890" y="254000"/>
                </a:lnTo>
                <a:lnTo>
                  <a:pt x="138430" y="255270"/>
                </a:lnTo>
                <a:lnTo>
                  <a:pt x="139700" y="255270"/>
                </a:lnTo>
                <a:lnTo>
                  <a:pt x="142240" y="255270"/>
                </a:lnTo>
                <a:lnTo>
                  <a:pt x="142240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90" y="254000"/>
                </a:lnTo>
                <a:lnTo>
                  <a:pt x="8636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40" y="251460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80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7790" y="241300"/>
                </a:lnTo>
                <a:lnTo>
                  <a:pt x="97790" y="238760"/>
                </a:lnTo>
                <a:lnTo>
                  <a:pt x="97790" y="236220"/>
                </a:lnTo>
                <a:lnTo>
                  <a:pt x="97790" y="233679"/>
                </a:lnTo>
                <a:lnTo>
                  <a:pt x="97790" y="232410"/>
                </a:lnTo>
                <a:lnTo>
                  <a:pt x="99060" y="229870"/>
                </a:lnTo>
                <a:lnTo>
                  <a:pt x="99060" y="85089"/>
                </a:lnTo>
                <a:lnTo>
                  <a:pt x="97790" y="77470"/>
                </a:lnTo>
                <a:lnTo>
                  <a:pt x="97790" y="71120"/>
                </a:lnTo>
                <a:lnTo>
                  <a:pt x="97790" y="66039"/>
                </a:lnTo>
                <a:lnTo>
                  <a:pt x="96520" y="59689"/>
                </a:lnTo>
                <a:lnTo>
                  <a:pt x="95250" y="54610"/>
                </a:lnTo>
                <a:lnTo>
                  <a:pt x="93980" y="50800"/>
                </a:lnTo>
                <a:lnTo>
                  <a:pt x="93980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40" y="44450"/>
                </a:lnTo>
                <a:lnTo>
                  <a:pt x="91440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30" y="39370"/>
                </a:lnTo>
                <a:lnTo>
                  <a:pt x="87630" y="38100"/>
                </a:lnTo>
                <a:lnTo>
                  <a:pt x="86360" y="36829"/>
                </a:lnTo>
                <a:lnTo>
                  <a:pt x="85090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80" y="34289"/>
                </a:lnTo>
                <a:lnTo>
                  <a:pt x="80010" y="34289"/>
                </a:lnTo>
                <a:lnTo>
                  <a:pt x="78740" y="34289"/>
                </a:lnTo>
                <a:lnTo>
                  <a:pt x="76200" y="34289"/>
                </a:lnTo>
                <a:lnTo>
                  <a:pt x="74930" y="35560"/>
                </a:lnTo>
                <a:lnTo>
                  <a:pt x="72390" y="36829"/>
                </a:lnTo>
                <a:lnTo>
                  <a:pt x="71120" y="36829"/>
                </a:lnTo>
                <a:lnTo>
                  <a:pt x="68580" y="38100"/>
                </a:lnTo>
                <a:lnTo>
                  <a:pt x="66040" y="39370"/>
                </a:lnTo>
                <a:lnTo>
                  <a:pt x="63500" y="41910"/>
                </a:lnTo>
                <a:lnTo>
                  <a:pt x="62230" y="44450"/>
                </a:lnTo>
                <a:lnTo>
                  <a:pt x="58420" y="49529"/>
                </a:lnTo>
                <a:lnTo>
                  <a:pt x="53340" y="55879"/>
                </a:lnTo>
                <a:lnTo>
                  <a:pt x="49530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6990" y="237489"/>
                </a:lnTo>
                <a:lnTo>
                  <a:pt x="46990" y="238760"/>
                </a:lnTo>
                <a:lnTo>
                  <a:pt x="46990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30" y="246379"/>
                </a:lnTo>
                <a:lnTo>
                  <a:pt x="49530" y="247650"/>
                </a:lnTo>
                <a:lnTo>
                  <a:pt x="50800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40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8420" y="254000"/>
                </a:lnTo>
                <a:lnTo>
                  <a:pt x="59690" y="254000"/>
                </a:lnTo>
                <a:lnTo>
                  <a:pt x="60960" y="255270"/>
                </a:lnTo>
                <a:lnTo>
                  <a:pt x="66040" y="255270"/>
                </a:lnTo>
                <a:lnTo>
                  <a:pt x="6604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7620" y="25527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4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778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1590" y="226060"/>
                </a:lnTo>
                <a:lnTo>
                  <a:pt x="21590" y="219710"/>
                </a:lnTo>
                <a:lnTo>
                  <a:pt x="2159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40" y="39370"/>
                </a:lnTo>
                <a:lnTo>
                  <a:pt x="15240" y="38100"/>
                </a:lnTo>
                <a:lnTo>
                  <a:pt x="13970" y="38100"/>
                </a:lnTo>
                <a:lnTo>
                  <a:pt x="889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4300" y="591819"/>
            <a:ext cx="124460" cy="271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4300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60" y="1270"/>
                </a:lnTo>
                <a:lnTo>
                  <a:pt x="76200" y="2539"/>
                </a:lnTo>
                <a:lnTo>
                  <a:pt x="80010" y="5079"/>
                </a:lnTo>
                <a:lnTo>
                  <a:pt x="82550" y="6350"/>
                </a:lnTo>
                <a:lnTo>
                  <a:pt x="86360" y="8889"/>
                </a:lnTo>
                <a:lnTo>
                  <a:pt x="88900" y="11429"/>
                </a:lnTo>
                <a:lnTo>
                  <a:pt x="9143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69" y="29210"/>
                </a:lnTo>
                <a:lnTo>
                  <a:pt x="105410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19" y="85089"/>
                </a:lnTo>
                <a:lnTo>
                  <a:pt x="123189" y="96520"/>
                </a:lnTo>
                <a:lnTo>
                  <a:pt x="124460" y="107950"/>
                </a:lnTo>
                <a:lnTo>
                  <a:pt x="124460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60" y="148589"/>
                </a:lnTo>
                <a:lnTo>
                  <a:pt x="124460" y="157479"/>
                </a:lnTo>
                <a:lnTo>
                  <a:pt x="123189" y="166370"/>
                </a:lnTo>
                <a:lnTo>
                  <a:pt x="121919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04139" y="238760"/>
                </a:lnTo>
                <a:lnTo>
                  <a:pt x="100330" y="245110"/>
                </a:lnTo>
                <a:lnTo>
                  <a:pt x="97789" y="250189"/>
                </a:lnTo>
                <a:lnTo>
                  <a:pt x="93980" y="255270"/>
                </a:lnTo>
                <a:lnTo>
                  <a:pt x="90169" y="259079"/>
                </a:lnTo>
                <a:lnTo>
                  <a:pt x="86360" y="262889"/>
                </a:lnTo>
                <a:lnTo>
                  <a:pt x="82550" y="265429"/>
                </a:lnTo>
                <a:lnTo>
                  <a:pt x="77469" y="269239"/>
                </a:lnTo>
                <a:lnTo>
                  <a:pt x="73660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60" y="273050"/>
                </a:lnTo>
                <a:lnTo>
                  <a:pt x="57150" y="273050"/>
                </a:lnTo>
                <a:lnTo>
                  <a:pt x="54610" y="271779"/>
                </a:lnTo>
                <a:lnTo>
                  <a:pt x="50800" y="271779"/>
                </a:lnTo>
                <a:lnTo>
                  <a:pt x="31750" y="257810"/>
                </a:lnTo>
                <a:lnTo>
                  <a:pt x="29210" y="254000"/>
                </a:lnTo>
                <a:lnTo>
                  <a:pt x="26669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10" y="232410"/>
                </a:lnTo>
                <a:lnTo>
                  <a:pt x="13969" y="226060"/>
                </a:lnTo>
                <a:lnTo>
                  <a:pt x="11430" y="215900"/>
                </a:lnTo>
                <a:lnTo>
                  <a:pt x="7619" y="205739"/>
                </a:lnTo>
                <a:lnTo>
                  <a:pt x="5080" y="195579"/>
                </a:lnTo>
                <a:lnTo>
                  <a:pt x="3810" y="184150"/>
                </a:lnTo>
                <a:lnTo>
                  <a:pt x="2539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39" y="104139"/>
                </a:lnTo>
                <a:lnTo>
                  <a:pt x="3810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60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7939" y="21589"/>
                </a:lnTo>
                <a:lnTo>
                  <a:pt x="31750" y="16510"/>
                </a:lnTo>
                <a:lnTo>
                  <a:pt x="35560" y="12700"/>
                </a:lnTo>
                <a:lnTo>
                  <a:pt x="39369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10" y="1270"/>
                </a:lnTo>
                <a:lnTo>
                  <a:pt x="58419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76297" y="603657"/>
            <a:ext cx="81734" cy="2442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0350" y="457200"/>
            <a:ext cx="114300" cy="3987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0350" y="457200"/>
            <a:ext cx="115570" cy="398780"/>
          </a:xfrm>
          <a:custGeom>
            <a:avLst/>
            <a:gdLst/>
            <a:ahLst/>
            <a:cxnLst/>
            <a:rect l="l" t="t" r="r" b="b"/>
            <a:pathLst>
              <a:path w="115569" h="398780">
                <a:moveTo>
                  <a:pt x="49530" y="161289"/>
                </a:moveTo>
                <a:lnTo>
                  <a:pt x="49530" y="161289"/>
                </a:lnTo>
                <a:lnTo>
                  <a:pt x="49530" y="359410"/>
                </a:lnTo>
                <a:lnTo>
                  <a:pt x="50800" y="365760"/>
                </a:lnTo>
                <a:lnTo>
                  <a:pt x="50800" y="369570"/>
                </a:lnTo>
                <a:lnTo>
                  <a:pt x="52069" y="372110"/>
                </a:lnTo>
                <a:lnTo>
                  <a:pt x="52069" y="373379"/>
                </a:lnTo>
                <a:lnTo>
                  <a:pt x="52069" y="374650"/>
                </a:lnTo>
                <a:lnTo>
                  <a:pt x="53339" y="375920"/>
                </a:lnTo>
                <a:lnTo>
                  <a:pt x="54610" y="378460"/>
                </a:lnTo>
                <a:lnTo>
                  <a:pt x="54610" y="381000"/>
                </a:lnTo>
                <a:lnTo>
                  <a:pt x="55880" y="381000"/>
                </a:lnTo>
                <a:lnTo>
                  <a:pt x="57150" y="382270"/>
                </a:lnTo>
                <a:lnTo>
                  <a:pt x="57150" y="383539"/>
                </a:lnTo>
                <a:lnTo>
                  <a:pt x="58419" y="383539"/>
                </a:lnTo>
                <a:lnTo>
                  <a:pt x="59689" y="386079"/>
                </a:lnTo>
                <a:lnTo>
                  <a:pt x="60960" y="387350"/>
                </a:lnTo>
                <a:lnTo>
                  <a:pt x="62230" y="387350"/>
                </a:lnTo>
                <a:lnTo>
                  <a:pt x="63500" y="387350"/>
                </a:lnTo>
                <a:lnTo>
                  <a:pt x="64769" y="388620"/>
                </a:lnTo>
                <a:lnTo>
                  <a:pt x="67310" y="388620"/>
                </a:lnTo>
                <a:lnTo>
                  <a:pt x="78739" y="388620"/>
                </a:lnTo>
                <a:lnTo>
                  <a:pt x="78739" y="398779"/>
                </a:lnTo>
                <a:lnTo>
                  <a:pt x="1269" y="398779"/>
                </a:lnTo>
                <a:lnTo>
                  <a:pt x="1269" y="388620"/>
                </a:lnTo>
                <a:lnTo>
                  <a:pt x="6350" y="388620"/>
                </a:lnTo>
                <a:lnTo>
                  <a:pt x="8889" y="388620"/>
                </a:lnTo>
                <a:lnTo>
                  <a:pt x="10160" y="387350"/>
                </a:lnTo>
                <a:lnTo>
                  <a:pt x="11430" y="387350"/>
                </a:lnTo>
                <a:lnTo>
                  <a:pt x="12700" y="387350"/>
                </a:lnTo>
                <a:lnTo>
                  <a:pt x="13969" y="386079"/>
                </a:lnTo>
                <a:lnTo>
                  <a:pt x="15239" y="384810"/>
                </a:lnTo>
                <a:lnTo>
                  <a:pt x="16510" y="383539"/>
                </a:lnTo>
                <a:lnTo>
                  <a:pt x="17780" y="382270"/>
                </a:lnTo>
                <a:lnTo>
                  <a:pt x="19050" y="381000"/>
                </a:lnTo>
                <a:lnTo>
                  <a:pt x="20319" y="379729"/>
                </a:lnTo>
                <a:lnTo>
                  <a:pt x="21589" y="378460"/>
                </a:lnTo>
                <a:lnTo>
                  <a:pt x="21589" y="375920"/>
                </a:lnTo>
                <a:lnTo>
                  <a:pt x="22860" y="374650"/>
                </a:lnTo>
                <a:lnTo>
                  <a:pt x="22860" y="372110"/>
                </a:lnTo>
                <a:lnTo>
                  <a:pt x="22860" y="369570"/>
                </a:lnTo>
                <a:lnTo>
                  <a:pt x="24130" y="367029"/>
                </a:lnTo>
                <a:lnTo>
                  <a:pt x="24130" y="365760"/>
                </a:lnTo>
                <a:lnTo>
                  <a:pt x="24130" y="364489"/>
                </a:lnTo>
                <a:lnTo>
                  <a:pt x="25400" y="361950"/>
                </a:lnTo>
                <a:lnTo>
                  <a:pt x="25400" y="161289"/>
                </a:lnTo>
                <a:lnTo>
                  <a:pt x="0" y="161289"/>
                </a:lnTo>
                <a:lnTo>
                  <a:pt x="0" y="140970"/>
                </a:lnTo>
                <a:lnTo>
                  <a:pt x="25400" y="140970"/>
                </a:lnTo>
                <a:lnTo>
                  <a:pt x="25400" y="124460"/>
                </a:lnTo>
                <a:lnTo>
                  <a:pt x="25400" y="114300"/>
                </a:lnTo>
                <a:lnTo>
                  <a:pt x="26669" y="105410"/>
                </a:lnTo>
                <a:lnTo>
                  <a:pt x="26669" y="97789"/>
                </a:lnTo>
                <a:lnTo>
                  <a:pt x="27939" y="88900"/>
                </a:lnTo>
                <a:lnTo>
                  <a:pt x="27939" y="80010"/>
                </a:lnTo>
                <a:lnTo>
                  <a:pt x="29210" y="73660"/>
                </a:lnTo>
                <a:lnTo>
                  <a:pt x="38100" y="40639"/>
                </a:lnTo>
                <a:lnTo>
                  <a:pt x="40639" y="34289"/>
                </a:lnTo>
                <a:lnTo>
                  <a:pt x="41910" y="29210"/>
                </a:lnTo>
                <a:lnTo>
                  <a:pt x="45719" y="24129"/>
                </a:lnTo>
                <a:lnTo>
                  <a:pt x="48260" y="20320"/>
                </a:lnTo>
                <a:lnTo>
                  <a:pt x="50800" y="15239"/>
                </a:lnTo>
                <a:lnTo>
                  <a:pt x="54610" y="12700"/>
                </a:lnTo>
                <a:lnTo>
                  <a:pt x="57150" y="8889"/>
                </a:lnTo>
                <a:lnTo>
                  <a:pt x="60960" y="6350"/>
                </a:lnTo>
                <a:lnTo>
                  <a:pt x="64769" y="3810"/>
                </a:lnTo>
                <a:lnTo>
                  <a:pt x="68580" y="1270"/>
                </a:lnTo>
                <a:lnTo>
                  <a:pt x="71119" y="0"/>
                </a:lnTo>
                <a:lnTo>
                  <a:pt x="76200" y="0"/>
                </a:lnTo>
                <a:lnTo>
                  <a:pt x="80010" y="0"/>
                </a:lnTo>
                <a:lnTo>
                  <a:pt x="83819" y="0"/>
                </a:lnTo>
                <a:lnTo>
                  <a:pt x="87630" y="1270"/>
                </a:lnTo>
                <a:lnTo>
                  <a:pt x="91439" y="2539"/>
                </a:lnTo>
                <a:lnTo>
                  <a:pt x="93980" y="3810"/>
                </a:lnTo>
                <a:lnTo>
                  <a:pt x="97789" y="7620"/>
                </a:lnTo>
                <a:lnTo>
                  <a:pt x="100330" y="10160"/>
                </a:lnTo>
                <a:lnTo>
                  <a:pt x="104139" y="13970"/>
                </a:lnTo>
                <a:lnTo>
                  <a:pt x="106680" y="19050"/>
                </a:lnTo>
                <a:lnTo>
                  <a:pt x="107950" y="20320"/>
                </a:lnTo>
                <a:lnTo>
                  <a:pt x="109219" y="21589"/>
                </a:lnTo>
                <a:lnTo>
                  <a:pt x="110489" y="22860"/>
                </a:lnTo>
                <a:lnTo>
                  <a:pt x="110489" y="25400"/>
                </a:lnTo>
                <a:lnTo>
                  <a:pt x="111760" y="26670"/>
                </a:lnTo>
                <a:lnTo>
                  <a:pt x="111760" y="27939"/>
                </a:lnTo>
                <a:lnTo>
                  <a:pt x="113030" y="30479"/>
                </a:lnTo>
                <a:lnTo>
                  <a:pt x="113030" y="31750"/>
                </a:lnTo>
                <a:lnTo>
                  <a:pt x="114300" y="34289"/>
                </a:lnTo>
                <a:lnTo>
                  <a:pt x="114300" y="35560"/>
                </a:lnTo>
                <a:lnTo>
                  <a:pt x="114300" y="36829"/>
                </a:lnTo>
                <a:lnTo>
                  <a:pt x="114300" y="39370"/>
                </a:lnTo>
                <a:lnTo>
                  <a:pt x="114300" y="40639"/>
                </a:lnTo>
                <a:lnTo>
                  <a:pt x="115569" y="43179"/>
                </a:lnTo>
                <a:lnTo>
                  <a:pt x="115569" y="44450"/>
                </a:lnTo>
                <a:lnTo>
                  <a:pt x="115569" y="46989"/>
                </a:lnTo>
                <a:lnTo>
                  <a:pt x="115569" y="49529"/>
                </a:lnTo>
                <a:lnTo>
                  <a:pt x="114300" y="50800"/>
                </a:lnTo>
                <a:lnTo>
                  <a:pt x="114300" y="55879"/>
                </a:lnTo>
                <a:lnTo>
                  <a:pt x="114300" y="57150"/>
                </a:lnTo>
                <a:lnTo>
                  <a:pt x="113030" y="58420"/>
                </a:lnTo>
                <a:lnTo>
                  <a:pt x="113030" y="59689"/>
                </a:lnTo>
                <a:lnTo>
                  <a:pt x="113030" y="60960"/>
                </a:lnTo>
                <a:lnTo>
                  <a:pt x="111760" y="62229"/>
                </a:lnTo>
                <a:lnTo>
                  <a:pt x="110489" y="63500"/>
                </a:lnTo>
                <a:lnTo>
                  <a:pt x="110489" y="66039"/>
                </a:lnTo>
                <a:lnTo>
                  <a:pt x="109219" y="67310"/>
                </a:lnTo>
                <a:lnTo>
                  <a:pt x="107950" y="68579"/>
                </a:lnTo>
                <a:lnTo>
                  <a:pt x="106680" y="68579"/>
                </a:lnTo>
                <a:lnTo>
                  <a:pt x="106680" y="69850"/>
                </a:lnTo>
                <a:lnTo>
                  <a:pt x="105410" y="69850"/>
                </a:lnTo>
                <a:lnTo>
                  <a:pt x="105410" y="71120"/>
                </a:lnTo>
                <a:lnTo>
                  <a:pt x="104139" y="71120"/>
                </a:lnTo>
                <a:lnTo>
                  <a:pt x="102869" y="71120"/>
                </a:lnTo>
                <a:lnTo>
                  <a:pt x="101600" y="71120"/>
                </a:lnTo>
                <a:lnTo>
                  <a:pt x="101600" y="69850"/>
                </a:lnTo>
                <a:lnTo>
                  <a:pt x="100330" y="68579"/>
                </a:lnTo>
                <a:lnTo>
                  <a:pt x="99060" y="67310"/>
                </a:lnTo>
                <a:lnTo>
                  <a:pt x="97789" y="67310"/>
                </a:lnTo>
                <a:lnTo>
                  <a:pt x="96519" y="66039"/>
                </a:lnTo>
                <a:lnTo>
                  <a:pt x="96519" y="64770"/>
                </a:lnTo>
                <a:lnTo>
                  <a:pt x="95250" y="63500"/>
                </a:lnTo>
                <a:lnTo>
                  <a:pt x="95250" y="62229"/>
                </a:lnTo>
                <a:lnTo>
                  <a:pt x="93980" y="60960"/>
                </a:lnTo>
                <a:lnTo>
                  <a:pt x="92710" y="58420"/>
                </a:lnTo>
                <a:lnTo>
                  <a:pt x="91439" y="55879"/>
                </a:lnTo>
                <a:lnTo>
                  <a:pt x="91439" y="52070"/>
                </a:lnTo>
                <a:lnTo>
                  <a:pt x="88900" y="49529"/>
                </a:lnTo>
                <a:lnTo>
                  <a:pt x="88900" y="45720"/>
                </a:lnTo>
                <a:lnTo>
                  <a:pt x="87630" y="41910"/>
                </a:lnTo>
                <a:lnTo>
                  <a:pt x="86360" y="38100"/>
                </a:lnTo>
                <a:lnTo>
                  <a:pt x="85089" y="35560"/>
                </a:lnTo>
                <a:lnTo>
                  <a:pt x="83819" y="33020"/>
                </a:lnTo>
                <a:lnTo>
                  <a:pt x="82550" y="30479"/>
                </a:lnTo>
                <a:lnTo>
                  <a:pt x="81280" y="27939"/>
                </a:lnTo>
                <a:lnTo>
                  <a:pt x="80010" y="26670"/>
                </a:lnTo>
                <a:lnTo>
                  <a:pt x="78739" y="25400"/>
                </a:lnTo>
                <a:lnTo>
                  <a:pt x="77469" y="24129"/>
                </a:lnTo>
                <a:lnTo>
                  <a:pt x="76200" y="22860"/>
                </a:lnTo>
                <a:lnTo>
                  <a:pt x="74930" y="21589"/>
                </a:lnTo>
                <a:lnTo>
                  <a:pt x="73660" y="20320"/>
                </a:lnTo>
                <a:lnTo>
                  <a:pt x="72389" y="20320"/>
                </a:lnTo>
                <a:lnTo>
                  <a:pt x="71119" y="20320"/>
                </a:lnTo>
                <a:lnTo>
                  <a:pt x="69850" y="19050"/>
                </a:lnTo>
                <a:lnTo>
                  <a:pt x="68580" y="19050"/>
                </a:lnTo>
                <a:lnTo>
                  <a:pt x="67310" y="19050"/>
                </a:lnTo>
                <a:lnTo>
                  <a:pt x="64769" y="20320"/>
                </a:lnTo>
                <a:lnTo>
                  <a:pt x="63500" y="20320"/>
                </a:lnTo>
                <a:lnTo>
                  <a:pt x="62230" y="20320"/>
                </a:lnTo>
                <a:lnTo>
                  <a:pt x="60960" y="22860"/>
                </a:lnTo>
                <a:lnTo>
                  <a:pt x="59689" y="22860"/>
                </a:lnTo>
                <a:lnTo>
                  <a:pt x="59689" y="24129"/>
                </a:lnTo>
                <a:lnTo>
                  <a:pt x="58419" y="25400"/>
                </a:lnTo>
                <a:lnTo>
                  <a:pt x="57150" y="26670"/>
                </a:lnTo>
                <a:lnTo>
                  <a:pt x="57150" y="27939"/>
                </a:lnTo>
                <a:lnTo>
                  <a:pt x="55880" y="29210"/>
                </a:lnTo>
                <a:lnTo>
                  <a:pt x="55880" y="30479"/>
                </a:lnTo>
                <a:lnTo>
                  <a:pt x="54610" y="31750"/>
                </a:lnTo>
                <a:lnTo>
                  <a:pt x="54610" y="33020"/>
                </a:lnTo>
                <a:lnTo>
                  <a:pt x="54610" y="34289"/>
                </a:lnTo>
                <a:lnTo>
                  <a:pt x="53339" y="35560"/>
                </a:lnTo>
                <a:lnTo>
                  <a:pt x="53339" y="38100"/>
                </a:lnTo>
                <a:lnTo>
                  <a:pt x="52069" y="40639"/>
                </a:lnTo>
                <a:lnTo>
                  <a:pt x="52069" y="44450"/>
                </a:lnTo>
                <a:lnTo>
                  <a:pt x="50800" y="48260"/>
                </a:lnTo>
                <a:lnTo>
                  <a:pt x="50800" y="50800"/>
                </a:lnTo>
                <a:lnTo>
                  <a:pt x="50800" y="52070"/>
                </a:lnTo>
                <a:lnTo>
                  <a:pt x="49530" y="58420"/>
                </a:lnTo>
                <a:lnTo>
                  <a:pt x="49530" y="66039"/>
                </a:lnTo>
                <a:lnTo>
                  <a:pt x="49530" y="73660"/>
                </a:lnTo>
                <a:lnTo>
                  <a:pt x="49530" y="95250"/>
                </a:lnTo>
                <a:lnTo>
                  <a:pt x="49530" y="123189"/>
                </a:lnTo>
                <a:lnTo>
                  <a:pt x="49530" y="140970"/>
                </a:lnTo>
                <a:lnTo>
                  <a:pt x="82550" y="140970"/>
                </a:lnTo>
                <a:lnTo>
                  <a:pt x="82550" y="161289"/>
                </a:lnTo>
                <a:lnTo>
                  <a:pt x="49530" y="1612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69260" y="590550"/>
            <a:ext cx="116839" cy="2705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9260" y="590550"/>
            <a:ext cx="118110" cy="270510"/>
          </a:xfrm>
          <a:custGeom>
            <a:avLst/>
            <a:gdLst/>
            <a:ahLst/>
            <a:cxnLst/>
            <a:rect l="l" t="t" r="r" b="b"/>
            <a:pathLst>
              <a:path w="118110" h="270509">
                <a:moveTo>
                  <a:pt x="72389" y="227329"/>
                </a:moveTo>
                <a:lnTo>
                  <a:pt x="55879" y="252729"/>
                </a:lnTo>
                <a:lnTo>
                  <a:pt x="50800" y="259079"/>
                </a:lnTo>
                <a:lnTo>
                  <a:pt x="48259" y="261620"/>
                </a:lnTo>
                <a:lnTo>
                  <a:pt x="48259" y="262889"/>
                </a:lnTo>
                <a:lnTo>
                  <a:pt x="46989" y="262889"/>
                </a:lnTo>
                <a:lnTo>
                  <a:pt x="45719" y="264160"/>
                </a:lnTo>
                <a:lnTo>
                  <a:pt x="43179" y="266700"/>
                </a:lnTo>
                <a:lnTo>
                  <a:pt x="41909" y="266700"/>
                </a:lnTo>
                <a:lnTo>
                  <a:pt x="39369" y="269239"/>
                </a:lnTo>
                <a:lnTo>
                  <a:pt x="36829" y="269239"/>
                </a:lnTo>
                <a:lnTo>
                  <a:pt x="35559" y="269239"/>
                </a:lnTo>
                <a:lnTo>
                  <a:pt x="33019" y="270510"/>
                </a:lnTo>
                <a:lnTo>
                  <a:pt x="30479" y="270510"/>
                </a:lnTo>
                <a:lnTo>
                  <a:pt x="27939" y="270510"/>
                </a:lnTo>
                <a:lnTo>
                  <a:pt x="24129" y="269239"/>
                </a:lnTo>
                <a:lnTo>
                  <a:pt x="22859" y="269239"/>
                </a:lnTo>
                <a:lnTo>
                  <a:pt x="21589" y="267970"/>
                </a:lnTo>
                <a:lnTo>
                  <a:pt x="20319" y="266700"/>
                </a:lnTo>
                <a:lnTo>
                  <a:pt x="19050" y="265429"/>
                </a:lnTo>
                <a:lnTo>
                  <a:pt x="17779" y="264160"/>
                </a:lnTo>
                <a:lnTo>
                  <a:pt x="16509" y="262889"/>
                </a:lnTo>
                <a:lnTo>
                  <a:pt x="13969" y="261620"/>
                </a:lnTo>
                <a:lnTo>
                  <a:pt x="13969" y="260350"/>
                </a:lnTo>
                <a:lnTo>
                  <a:pt x="11429" y="259079"/>
                </a:lnTo>
                <a:lnTo>
                  <a:pt x="11429" y="256539"/>
                </a:lnTo>
                <a:lnTo>
                  <a:pt x="10159" y="254000"/>
                </a:lnTo>
                <a:lnTo>
                  <a:pt x="8889" y="252729"/>
                </a:lnTo>
                <a:lnTo>
                  <a:pt x="7619" y="250189"/>
                </a:lnTo>
                <a:lnTo>
                  <a:pt x="6350" y="247650"/>
                </a:lnTo>
                <a:lnTo>
                  <a:pt x="6350" y="245110"/>
                </a:lnTo>
                <a:lnTo>
                  <a:pt x="5079" y="242570"/>
                </a:lnTo>
                <a:lnTo>
                  <a:pt x="3809" y="238760"/>
                </a:lnTo>
                <a:lnTo>
                  <a:pt x="3809" y="236220"/>
                </a:lnTo>
                <a:lnTo>
                  <a:pt x="2539" y="231139"/>
                </a:lnTo>
                <a:lnTo>
                  <a:pt x="1269" y="224789"/>
                </a:lnTo>
                <a:lnTo>
                  <a:pt x="1269" y="217170"/>
                </a:lnTo>
                <a:lnTo>
                  <a:pt x="0" y="210820"/>
                </a:lnTo>
                <a:lnTo>
                  <a:pt x="0" y="204470"/>
                </a:lnTo>
                <a:lnTo>
                  <a:pt x="0" y="199389"/>
                </a:lnTo>
                <a:lnTo>
                  <a:pt x="0" y="194310"/>
                </a:lnTo>
                <a:lnTo>
                  <a:pt x="0" y="190500"/>
                </a:lnTo>
                <a:lnTo>
                  <a:pt x="1269" y="185420"/>
                </a:lnTo>
                <a:lnTo>
                  <a:pt x="1269" y="182879"/>
                </a:lnTo>
                <a:lnTo>
                  <a:pt x="2539" y="177800"/>
                </a:lnTo>
                <a:lnTo>
                  <a:pt x="2539" y="175260"/>
                </a:lnTo>
                <a:lnTo>
                  <a:pt x="3809" y="171450"/>
                </a:lnTo>
                <a:lnTo>
                  <a:pt x="5079" y="166370"/>
                </a:lnTo>
                <a:lnTo>
                  <a:pt x="7619" y="161289"/>
                </a:lnTo>
                <a:lnTo>
                  <a:pt x="10159" y="156210"/>
                </a:lnTo>
                <a:lnTo>
                  <a:pt x="11429" y="152400"/>
                </a:lnTo>
                <a:lnTo>
                  <a:pt x="15239" y="148589"/>
                </a:lnTo>
                <a:lnTo>
                  <a:pt x="17779" y="143510"/>
                </a:lnTo>
                <a:lnTo>
                  <a:pt x="21589" y="139700"/>
                </a:lnTo>
                <a:lnTo>
                  <a:pt x="24129" y="134620"/>
                </a:lnTo>
                <a:lnTo>
                  <a:pt x="27939" y="130810"/>
                </a:lnTo>
                <a:lnTo>
                  <a:pt x="33019" y="125729"/>
                </a:lnTo>
                <a:lnTo>
                  <a:pt x="43179" y="116839"/>
                </a:lnTo>
                <a:lnTo>
                  <a:pt x="57150" y="105410"/>
                </a:lnTo>
                <a:lnTo>
                  <a:pt x="72389" y="93979"/>
                </a:lnTo>
                <a:lnTo>
                  <a:pt x="72389" y="83820"/>
                </a:lnTo>
                <a:lnTo>
                  <a:pt x="72389" y="74929"/>
                </a:lnTo>
                <a:lnTo>
                  <a:pt x="72389" y="66039"/>
                </a:lnTo>
                <a:lnTo>
                  <a:pt x="71119" y="58420"/>
                </a:lnTo>
                <a:lnTo>
                  <a:pt x="71119" y="50800"/>
                </a:lnTo>
                <a:lnTo>
                  <a:pt x="69850" y="45720"/>
                </a:lnTo>
                <a:lnTo>
                  <a:pt x="68579" y="43179"/>
                </a:lnTo>
                <a:lnTo>
                  <a:pt x="68579" y="39370"/>
                </a:lnTo>
                <a:lnTo>
                  <a:pt x="68579" y="38100"/>
                </a:lnTo>
                <a:lnTo>
                  <a:pt x="67309" y="34289"/>
                </a:lnTo>
                <a:lnTo>
                  <a:pt x="66039" y="33020"/>
                </a:lnTo>
                <a:lnTo>
                  <a:pt x="66039" y="31750"/>
                </a:lnTo>
                <a:lnTo>
                  <a:pt x="64769" y="29210"/>
                </a:lnTo>
                <a:lnTo>
                  <a:pt x="64769" y="27939"/>
                </a:lnTo>
                <a:lnTo>
                  <a:pt x="63500" y="26670"/>
                </a:lnTo>
                <a:lnTo>
                  <a:pt x="62229" y="24129"/>
                </a:lnTo>
                <a:lnTo>
                  <a:pt x="60959" y="24129"/>
                </a:lnTo>
                <a:lnTo>
                  <a:pt x="60959" y="22860"/>
                </a:lnTo>
                <a:lnTo>
                  <a:pt x="59689" y="21589"/>
                </a:lnTo>
                <a:lnTo>
                  <a:pt x="58419" y="20320"/>
                </a:lnTo>
                <a:lnTo>
                  <a:pt x="57150" y="19050"/>
                </a:lnTo>
                <a:lnTo>
                  <a:pt x="55879" y="19050"/>
                </a:lnTo>
                <a:lnTo>
                  <a:pt x="54609" y="17779"/>
                </a:lnTo>
                <a:lnTo>
                  <a:pt x="53339" y="17779"/>
                </a:lnTo>
                <a:lnTo>
                  <a:pt x="50800" y="16510"/>
                </a:lnTo>
                <a:lnTo>
                  <a:pt x="48259" y="16510"/>
                </a:lnTo>
                <a:lnTo>
                  <a:pt x="45719" y="16510"/>
                </a:lnTo>
                <a:lnTo>
                  <a:pt x="44450" y="17779"/>
                </a:lnTo>
                <a:lnTo>
                  <a:pt x="41909" y="17779"/>
                </a:lnTo>
                <a:lnTo>
                  <a:pt x="39369" y="19050"/>
                </a:lnTo>
                <a:lnTo>
                  <a:pt x="38100" y="20320"/>
                </a:lnTo>
                <a:lnTo>
                  <a:pt x="36829" y="21589"/>
                </a:lnTo>
                <a:lnTo>
                  <a:pt x="35559" y="22860"/>
                </a:lnTo>
                <a:lnTo>
                  <a:pt x="35559" y="24129"/>
                </a:lnTo>
                <a:lnTo>
                  <a:pt x="34289" y="24129"/>
                </a:lnTo>
                <a:lnTo>
                  <a:pt x="34289" y="26670"/>
                </a:lnTo>
                <a:lnTo>
                  <a:pt x="33019" y="27939"/>
                </a:lnTo>
                <a:lnTo>
                  <a:pt x="31750" y="31750"/>
                </a:lnTo>
                <a:lnTo>
                  <a:pt x="30479" y="34289"/>
                </a:lnTo>
                <a:lnTo>
                  <a:pt x="30479" y="36829"/>
                </a:lnTo>
                <a:lnTo>
                  <a:pt x="30479" y="38100"/>
                </a:lnTo>
                <a:lnTo>
                  <a:pt x="29209" y="39370"/>
                </a:lnTo>
                <a:lnTo>
                  <a:pt x="29209" y="67310"/>
                </a:lnTo>
                <a:lnTo>
                  <a:pt x="27939" y="71120"/>
                </a:lnTo>
                <a:lnTo>
                  <a:pt x="27939" y="73660"/>
                </a:lnTo>
                <a:lnTo>
                  <a:pt x="27939" y="76200"/>
                </a:lnTo>
                <a:lnTo>
                  <a:pt x="27939" y="77470"/>
                </a:lnTo>
                <a:lnTo>
                  <a:pt x="27939" y="78739"/>
                </a:lnTo>
                <a:lnTo>
                  <a:pt x="26669" y="80010"/>
                </a:lnTo>
                <a:lnTo>
                  <a:pt x="26669" y="81279"/>
                </a:lnTo>
                <a:lnTo>
                  <a:pt x="26669" y="82550"/>
                </a:lnTo>
                <a:lnTo>
                  <a:pt x="25400" y="83820"/>
                </a:lnTo>
                <a:lnTo>
                  <a:pt x="25400" y="85089"/>
                </a:lnTo>
                <a:lnTo>
                  <a:pt x="24129" y="86360"/>
                </a:lnTo>
                <a:lnTo>
                  <a:pt x="24129" y="87629"/>
                </a:lnTo>
                <a:lnTo>
                  <a:pt x="22859" y="87629"/>
                </a:lnTo>
                <a:lnTo>
                  <a:pt x="22859" y="88900"/>
                </a:lnTo>
                <a:lnTo>
                  <a:pt x="21589" y="90170"/>
                </a:lnTo>
                <a:lnTo>
                  <a:pt x="20319" y="90170"/>
                </a:lnTo>
                <a:lnTo>
                  <a:pt x="19050" y="90170"/>
                </a:lnTo>
                <a:lnTo>
                  <a:pt x="17779" y="91439"/>
                </a:lnTo>
                <a:lnTo>
                  <a:pt x="16509" y="91439"/>
                </a:lnTo>
                <a:lnTo>
                  <a:pt x="15239" y="91439"/>
                </a:lnTo>
                <a:lnTo>
                  <a:pt x="13969" y="90170"/>
                </a:lnTo>
                <a:lnTo>
                  <a:pt x="12700" y="90170"/>
                </a:lnTo>
                <a:lnTo>
                  <a:pt x="11429" y="90170"/>
                </a:lnTo>
                <a:lnTo>
                  <a:pt x="11429" y="88900"/>
                </a:lnTo>
                <a:lnTo>
                  <a:pt x="10159" y="87629"/>
                </a:lnTo>
                <a:lnTo>
                  <a:pt x="8889" y="85089"/>
                </a:lnTo>
                <a:lnTo>
                  <a:pt x="7619" y="83820"/>
                </a:lnTo>
                <a:lnTo>
                  <a:pt x="7619" y="82550"/>
                </a:lnTo>
                <a:lnTo>
                  <a:pt x="6350" y="81279"/>
                </a:lnTo>
                <a:lnTo>
                  <a:pt x="6350" y="80010"/>
                </a:lnTo>
                <a:lnTo>
                  <a:pt x="6350" y="77470"/>
                </a:lnTo>
                <a:lnTo>
                  <a:pt x="5079" y="76200"/>
                </a:lnTo>
                <a:lnTo>
                  <a:pt x="5079" y="72389"/>
                </a:lnTo>
                <a:lnTo>
                  <a:pt x="5079" y="53339"/>
                </a:lnTo>
                <a:lnTo>
                  <a:pt x="6350" y="49529"/>
                </a:lnTo>
                <a:lnTo>
                  <a:pt x="6350" y="46989"/>
                </a:lnTo>
                <a:lnTo>
                  <a:pt x="7619" y="44450"/>
                </a:lnTo>
                <a:lnTo>
                  <a:pt x="7619" y="40639"/>
                </a:lnTo>
                <a:lnTo>
                  <a:pt x="8889" y="38100"/>
                </a:lnTo>
                <a:lnTo>
                  <a:pt x="10159" y="35560"/>
                </a:lnTo>
                <a:lnTo>
                  <a:pt x="11429" y="30479"/>
                </a:lnTo>
                <a:lnTo>
                  <a:pt x="13969" y="24129"/>
                </a:lnTo>
                <a:lnTo>
                  <a:pt x="17779" y="19050"/>
                </a:lnTo>
                <a:lnTo>
                  <a:pt x="20319" y="15239"/>
                </a:lnTo>
                <a:lnTo>
                  <a:pt x="24129" y="11429"/>
                </a:lnTo>
                <a:lnTo>
                  <a:pt x="27939" y="7620"/>
                </a:lnTo>
                <a:lnTo>
                  <a:pt x="33019" y="5079"/>
                </a:lnTo>
                <a:lnTo>
                  <a:pt x="36829" y="2539"/>
                </a:lnTo>
                <a:lnTo>
                  <a:pt x="41909" y="1270"/>
                </a:lnTo>
                <a:lnTo>
                  <a:pt x="46989" y="0"/>
                </a:lnTo>
                <a:lnTo>
                  <a:pt x="52069" y="0"/>
                </a:lnTo>
                <a:lnTo>
                  <a:pt x="57150" y="0"/>
                </a:lnTo>
                <a:lnTo>
                  <a:pt x="60959" y="0"/>
                </a:lnTo>
                <a:lnTo>
                  <a:pt x="63500" y="1270"/>
                </a:lnTo>
                <a:lnTo>
                  <a:pt x="68579" y="2539"/>
                </a:lnTo>
                <a:lnTo>
                  <a:pt x="71119" y="3810"/>
                </a:lnTo>
                <a:lnTo>
                  <a:pt x="74929" y="6350"/>
                </a:lnTo>
                <a:lnTo>
                  <a:pt x="77469" y="7620"/>
                </a:lnTo>
                <a:lnTo>
                  <a:pt x="87629" y="22860"/>
                </a:lnTo>
                <a:lnTo>
                  <a:pt x="90169" y="26670"/>
                </a:lnTo>
                <a:lnTo>
                  <a:pt x="90169" y="29210"/>
                </a:lnTo>
                <a:lnTo>
                  <a:pt x="92709" y="34289"/>
                </a:lnTo>
                <a:lnTo>
                  <a:pt x="92709" y="38100"/>
                </a:lnTo>
                <a:lnTo>
                  <a:pt x="93979" y="41910"/>
                </a:lnTo>
                <a:lnTo>
                  <a:pt x="93979" y="45720"/>
                </a:lnTo>
                <a:lnTo>
                  <a:pt x="95250" y="50800"/>
                </a:lnTo>
                <a:lnTo>
                  <a:pt x="95250" y="204470"/>
                </a:lnTo>
                <a:lnTo>
                  <a:pt x="96519" y="214629"/>
                </a:lnTo>
                <a:lnTo>
                  <a:pt x="96519" y="223520"/>
                </a:lnTo>
                <a:lnTo>
                  <a:pt x="97789" y="226060"/>
                </a:lnTo>
                <a:lnTo>
                  <a:pt x="97789" y="227329"/>
                </a:lnTo>
                <a:lnTo>
                  <a:pt x="97789" y="228600"/>
                </a:lnTo>
                <a:lnTo>
                  <a:pt x="97789" y="229870"/>
                </a:lnTo>
                <a:lnTo>
                  <a:pt x="97789" y="231139"/>
                </a:lnTo>
                <a:lnTo>
                  <a:pt x="99059" y="231139"/>
                </a:lnTo>
                <a:lnTo>
                  <a:pt x="99059" y="232410"/>
                </a:lnTo>
                <a:lnTo>
                  <a:pt x="100329" y="232410"/>
                </a:lnTo>
                <a:lnTo>
                  <a:pt x="100329" y="233679"/>
                </a:lnTo>
                <a:lnTo>
                  <a:pt x="100329" y="233679"/>
                </a:lnTo>
                <a:lnTo>
                  <a:pt x="101600" y="233679"/>
                </a:lnTo>
                <a:lnTo>
                  <a:pt x="102869" y="233679"/>
                </a:lnTo>
                <a:lnTo>
                  <a:pt x="104139" y="233679"/>
                </a:lnTo>
                <a:lnTo>
                  <a:pt x="105409" y="233679"/>
                </a:lnTo>
                <a:lnTo>
                  <a:pt x="105409" y="232410"/>
                </a:lnTo>
                <a:lnTo>
                  <a:pt x="106679" y="232410"/>
                </a:lnTo>
                <a:lnTo>
                  <a:pt x="106679" y="231139"/>
                </a:lnTo>
                <a:lnTo>
                  <a:pt x="107950" y="228600"/>
                </a:lnTo>
                <a:lnTo>
                  <a:pt x="109219" y="227329"/>
                </a:lnTo>
                <a:lnTo>
                  <a:pt x="110489" y="226060"/>
                </a:lnTo>
                <a:lnTo>
                  <a:pt x="118109" y="212089"/>
                </a:lnTo>
                <a:lnTo>
                  <a:pt x="118109" y="227329"/>
                </a:lnTo>
                <a:lnTo>
                  <a:pt x="114300" y="237489"/>
                </a:lnTo>
                <a:lnTo>
                  <a:pt x="109219" y="246379"/>
                </a:lnTo>
                <a:lnTo>
                  <a:pt x="106679" y="252729"/>
                </a:lnTo>
                <a:lnTo>
                  <a:pt x="104139" y="256539"/>
                </a:lnTo>
                <a:lnTo>
                  <a:pt x="102869" y="259079"/>
                </a:lnTo>
                <a:lnTo>
                  <a:pt x="100329" y="261620"/>
                </a:lnTo>
                <a:lnTo>
                  <a:pt x="99059" y="264160"/>
                </a:lnTo>
                <a:lnTo>
                  <a:pt x="96519" y="265429"/>
                </a:lnTo>
                <a:lnTo>
                  <a:pt x="95250" y="266700"/>
                </a:lnTo>
                <a:lnTo>
                  <a:pt x="92709" y="267970"/>
                </a:lnTo>
                <a:lnTo>
                  <a:pt x="91439" y="269239"/>
                </a:lnTo>
                <a:lnTo>
                  <a:pt x="88900" y="269239"/>
                </a:lnTo>
                <a:lnTo>
                  <a:pt x="87629" y="269239"/>
                </a:lnTo>
                <a:lnTo>
                  <a:pt x="85089" y="269239"/>
                </a:lnTo>
                <a:lnTo>
                  <a:pt x="83819" y="269239"/>
                </a:lnTo>
                <a:lnTo>
                  <a:pt x="83819" y="269239"/>
                </a:lnTo>
                <a:lnTo>
                  <a:pt x="80009" y="265429"/>
                </a:lnTo>
                <a:lnTo>
                  <a:pt x="78739" y="265429"/>
                </a:lnTo>
                <a:lnTo>
                  <a:pt x="78739" y="264160"/>
                </a:lnTo>
                <a:lnTo>
                  <a:pt x="77469" y="262889"/>
                </a:lnTo>
                <a:lnTo>
                  <a:pt x="77469" y="261620"/>
                </a:lnTo>
                <a:lnTo>
                  <a:pt x="76200" y="260350"/>
                </a:lnTo>
                <a:lnTo>
                  <a:pt x="76200" y="259079"/>
                </a:lnTo>
                <a:lnTo>
                  <a:pt x="76200" y="257810"/>
                </a:lnTo>
                <a:lnTo>
                  <a:pt x="74929" y="255270"/>
                </a:lnTo>
                <a:lnTo>
                  <a:pt x="74929" y="254000"/>
                </a:lnTo>
                <a:lnTo>
                  <a:pt x="74929" y="252729"/>
                </a:lnTo>
                <a:lnTo>
                  <a:pt x="73659" y="250189"/>
                </a:lnTo>
                <a:lnTo>
                  <a:pt x="73659" y="247650"/>
                </a:lnTo>
                <a:lnTo>
                  <a:pt x="73659" y="242570"/>
                </a:lnTo>
                <a:lnTo>
                  <a:pt x="72389" y="238760"/>
                </a:lnTo>
                <a:lnTo>
                  <a:pt x="72389" y="233679"/>
                </a:lnTo>
                <a:lnTo>
                  <a:pt x="72389" y="22732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3389" y="702309"/>
            <a:ext cx="48260" cy="125730"/>
          </a:xfrm>
          <a:custGeom>
            <a:avLst/>
            <a:gdLst/>
            <a:ahLst/>
            <a:cxnLst/>
            <a:rect l="l" t="t" r="r" b="b"/>
            <a:pathLst>
              <a:path w="48260" h="125730">
                <a:moveTo>
                  <a:pt x="48260" y="97789"/>
                </a:moveTo>
                <a:lnTo>
                  <a:pt x="48260" y="0"/>
                </a:lnTo>
                <a:lnTo>
                  <a:pt x="38100" y="7619"/>
                </a:lnTo>
                <a:lnTo>
                  <a:pt x="30480" y="13969"/>
                </a:lnTo>
                <a:lnTo>
                  <a:pt x="24130" y="19050"/>
                </a:lnTo>
                <a:lnTo>
                  <a:pt x="22860" y="21589"/>
                </a:lnTo>
                <a:lnTo>
                  <a:pt x="20320" y="22860"/>
                </a:lnTo>
                <a:lnTo>
                  <a:pt x="17780" y="26669"/>
                </a:lnTo>
                <a:lnTo>
                  <a:pt x="15240" y="29210"/>
                </a:lnTo>
                <a:lnTo>
                  <a:pt x="12700" y="33019"/>
                </a:lnTo>
                <a:lnTo>
                  <a:pt x="11430" y="35560"/>
                </a:lnTo>
                <a:lnTo>
                  <a:pt x="8890" y="39369"/>
                </a:lnTo>
                <a:lnTo>
                  <a:pt x="7620" y="41910"/>
                </a:lnTo>
                <a:lnTo>
                  <a:pt x="6350" y="45719"/>
                </a:lnTo>
                <a:lnTo>
                  <a:pt x="5080" y="49529"/>
                </a:lnTo>
                <a:lnTo>
                  <a:pt x="3810" y="53339"/>
                </a:lnTo>
                <a:lnTo>
                  <a:pt x="2540" y="57150"/>
                </a:lnTo>
                <a:lnTo>
                  <a:pt x="1270" y="59689"/>
                </a:lnTo>
                <a:lnTo>
                  <a:pt x="1270" y="63500"/>
                </a:lnTo>
                <a:lnTo>
                  <a:pt x="0" y="67310"/>
                </a:lnTo>
                <a:lnTo>
                  <a:pt x="0" y="71119"/>
                </a:lnTo>
                <a:lnTo>
                  <a:pt x="0" y="73660"/>
                </a:lnTo>
                <a:lnTo>
                  <a:pt x="0" y="78739"/>
                </a:lnTo>
                <a:lnTo>
                  <a:pt x="0" y="83819"/>
                </a:lnTo>
                <a:lnTo>
                  <a:pt x="0" y="88900"/>
                </a:lnTo>
                <a:lnTo>
                  <a:pt x="0" y="92710"/>
                </a:lnTo>
                <a:lnTo>
                  <a:pt x="1270" y="97789"/>
                </a:lnTo>
                <a:lnTo>
                  <a:pt x="2540" y="101600"/>
                </a:lnTo>
                <a:lnTo>
                  <a:pt x="3810" y="105410"/>
                </a:lnTo>
                <a:lnTo>
                  <a:pt x="3810" y="109219"/>
                </a:lnTo>
                <a:lnTo>
                  <a:pt x="6350" y="111760"/>
                </a:lnTo>
                <a:lnTo>
                  <a:pt x="7620" y="115569"/>
                </a:lnTo>
                <a:lnTo>
                  <a:pt x="8890" y="118110"/>
                </a:lnTo>
                <a:lnTo>
                  <a:pt x="10160" y="120650"/>
                </a:lnTo>
                <a:lnTo>
                  <a:pt x="11430" y="121919"/>
                </a:lnTo>
                <a:lnTo>
                  <a:pt x="12700" y="121919"/>
                </a:lnTo>
                <a:lnTo>
                  <a:pt x="12700" y="123189"/>
                </a:lnTo>
                <a:lnTo>
                  <a:pt x="13970" y="124460"/>
                </a:lnTo>
                <a:lnTo>
                  <a:pt x="15240" y="124460"/>
                </a:lnTo>
                <a:lnTo>
                  <a:pt x="15240" y="125729"/>
                </a:lnTo>
                <a:lnTo>
                  <a:pt x="24130" y="125729"/>
                </a:lnTo>
                <a:lnTo>
                  <a:pt x="25400" y="124460"/>
                </a:lnTo>
                <a:lnTo>
                  <a:pt x="27940" y="123189"/>
                </a:lnTo>
                <a:lnTo>
                  <a:pt x="29210" y="121919"/>
                </a:lnTo>
                <a:lnTo>
                  <a:pt x="33020" y="119379"/>
                </a:lnTo>
                <a:lnTo>
                  <a:pt x="35560" y="114300"/>
                </a:lnTo>
                <a:lnTo>
                  <a:pt x="39370" y="109219"/>
                </a:lnTo>
                <a:lnTo>
                  <a:pt x="43180" y="104139"/>
                </a:lnTo>
                <a:lnTo>
                  <a:pt x="48260" y="977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5310" y="457200"/>
            <a:ext cx="27939" cy="571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4989" y="591819"/>
            <a:ext cx="67310" cy="2641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531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3969" y="0"/>
                </a:moveTo>
                <a:lnTo>
                  <a:pt x="16509" y="0"/>
                </a:lnTo>
                <a:lnTo>
                  <a:pt x="17779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0319" y="2539"/>
                </a:lnTo>
                <a:lnTo>
                  <a:pt x="21589" y="2539"/>
                </a:lnTo>
                <a:lnTo>
                  <a:pt x="22859" y="3810"/>
                </a:lnTo>
                <a:lnTo>
                  <a:pt x="24129" y="6350"/>
                </a:lnTo>
                <a:lnTo>
                  <a:pt x="24129" y="7620"/>
                </a:lnTo>
                <a:lnTo>
                  <a:pt x="25400" y="10160"/>
                </a:lnTo>
                <a:lnTo>
                  <a:pt x="26669" y="12700"/>
                </a:lnTo>
                <a:lnTo>
                  <a:pt x="26669" y="13970"/>
                </a:lnTo>
                <a:lnTo>
                  <a:pt x="27939" y="15239"/>
                </a:lnTo>
                <a:lnTo>
                  <a:pt x="27939" y="19050"/>
                </a:lnTo>
                <a:lnTo>
                  <a:pt x="27939" y="22860"/>
                </a:lnTo>
                <a:lnTo>
                  <a:pt x="29209" y="24129"/>
                </a:lnTo>
                <a:lnTo>
                  <a:pt x="29209" y="25400"/>
                </a:lnTo>
                <a:lnTo>
                  <a:pt x="29209" y="27939"/>
                </a:lnTo>
                <a:lnTo>
                  <a:pt x="29209" y="30479"/>
                </a:lnTo>
                <a:lnTo>
                  <a:pt x="29209" y="33020"/>
                </a:lnTo>
                <a:lnTo>
                  <a:pt x="27939" y="34289"/>
                </a:lnTo>
                <a:lnTo>
                  <a:pt x="27939" y="36829"/>
                </a:lnTo>
                <a:lnTo>
                  <a:pt x="27939" y="40639"/>
                </a:lnTo>
                <a:lnTo>
                  <a:pt x="26669" y="41910"/>
                </a:lnTo>
                <a:lnTo>
                  <a:pt x="26669" y="44450"/>
                </a:lnTo>
                <a:lnTo>
                  <a:pt x="25400" y="45720"/>
                </a:lnTo>
                <a:lnTo>
                  <a:pt x="24129" y="48260"/>
                </a:lnTo>
                <a:lnTo>
                  <a:pt x="24129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0319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015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7619" y="53339"/>
                </a:lnTo>
                <a:lnTo>
                  <a:pt x="7619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79" y="50800"/>
                </a:lnTo>
                <a:lnTo>
                  <a:pt x="5079" y="48260"/>
                </a:lnTo>
                <a:lnTo>
                  <a:pt x="3809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0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0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2539" y="11429"/>
                </a:lnTo>
                <a:lnTo>
                  <a:pt x="3809" y="10160"/>
                </a:lnTo>
                <a:lnTo>
                  <a:pt x="3809" y="8889"/>
                </a:lnTo>
                <a:lnTo>
                  <a:pt x="5079" y="7620"/>
                </a:lnTo>
                <a:lnTo>
                  <a:pt x="5079" y="6350"/>
                </a:lnTo>
                <a:lnTo>
                  <a:pt x="6350" y="3810"/>
                </a:lnTo>
                <a:lnTo>
                  <a:pt x="7619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59" y="1270"/>
                </a:lnTo>
                <a:lnTo>
                  <a:pt x="11429" y="0"/>
                </a:lnTo>
                <a:lnTo>
                  <a:pt x="12700" y="0"/>
                </a:lnTo>
                <a:lnTo>
                  <a:pt x="1396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6260" y="590550"/>
            <a:ext cx="64769" cy="265430"/>
          </a:xfrm>
          <a:custGeom>
            <a:avLst/>
            <a:gdLst/>
            <a:ahLst/>
            <a:cxnLst/>
            <a:rect l="l" t="t" r="r" b="b"/>
            <a:pathLst>
              <a:path w="64769" h="265430">
                <a:moveTo>
                  <a:pt x="45719" y="0"/>
                </a:moveTo>
                <a:lnTo>
                  <a:pt x="45719" y="0"/>
                </a:lnTo>
                <a:lnTo>
                  <a:pt x="4571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59" y="242570"/>
                </a:lnTo>
                <a:lnTo>
                  <a:pt x="49529" y="243839"/>
                </a:lnTo>
                <a:lnTo>
                  <a:pt x="49529" y="246379"/>
                </a:lnTo>
                <a:lnTo>
                  <a:pt x="49529" y="247650"/>
                </a:lnTo>
                <a:lnTo>
                  <a:pt x="50800" y="248920"/>
                </a:lnTo>
                <a:lnTo>
                  <a:pt x="52069" y="250189"/>
                </a:lnTo>
                <a:lnTo>
                  <a:pt x="52069" y="251460"/>
                </a:lnTo>
                <a:lnTo>
                  <a:pt x="52069" y="252729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4769" y="255270"/>
                </a:lnTo>
                <a:lnTo>
                  <a:pt x="6476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09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19050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09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9920" y="591819"/>
            <a:ext cx="96519" cy="2641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9920" y="590550"/>
            <a:ext cx="97790" cy="265430"/>
          </a:xfrm>
          <a:custGeom>
            <a:avLst/>
            <a:gdLst/>
            <a:ahLst/>
            <a:cxnLst/>
            <a:rect l="l" t="t" r="r" b="b"/>
            <a:pathLst>
              <a:path w="97789" h="265430">
                <a:moveTo>
                  <a:pt x="45719" y="0"/>
                </a:moveTo>
                <a:lnTo>
                  <a:pt x="45719" y="58420"/>
                </a:lnTo>
                <a:lnTo>
                  <a:pt x="49530" y="44450"/>
                </a:lnTo>
                <a:lnTo>
                  <a:pt x="54610" y="33020"/>
                </a:lnTo>
                <a:lnTo>
                  <a:pt x="58419" y="22860"/>
                </a:lnTo>
                <a:lnTo>
                  <a:pt x="60960" y="19050"/>
                </a:lnTo>
                <a:lnTo>
                  <a:pt x="62230" y="15239"/>
                </a:lnTo>
                <a:lnTo>
                  <a:pt x="64769" y="11429"/>
                </a:lnTo>
                <a:lnTo>
                  <a:pt x="66040" y="7620"/>
                </a:lnTo>
                <a:lnTo>
                  <a:pt x="68580" y="6350"/>
                </a:lnTo>
                <a:lnTo>
                  <a:pt x="71119" y="3810"/>
                </a:lnTo>
                <a:lnTo>
                  <a:pt x="72390" y="2539"/>
                </a:lnTo>
                <a:lnTo>
                  <a:pt x="74930" y="1270"/>
                </a:lnTo>
                <a:lnTo>
                  <a:pt x="77469" y="0"/>
                </a:lnTo>
                <a:lnTo>
                  <a:pt x="78740" y="0"/>
                </a:lnTo>
                <a:lnTo>
                  <a:pt x="81280" y="0"/>
                </a:lnTo>
                <a:lnTo>
                  <a:pt x="82550" y="1270"/>
                </a:lnTo>
                <a:lnTo>
                  <a:pt x="85090" y="1270"/>
                </a:lnTo>
                <a:lnTo>
                  <a:pt x="86359" y="2539"/>
                </a:lnTo>
                <a:lnTo>
                  <a:pt x="87630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40" y="10160"/>
                </a:lnTo>
                <a:lnTo>
                  <a:pt x="92709" y="11429"/>
                </a:lnTo>
                <a:lnTo>
                  <a:pt x="93980" y="12700"/>
                </a:lnTo>
                <a:lnTo>
                  <a:pt x="93980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24129"/>
                </a:lnTo>
                <a:lnTo>
                  <a:pt x="96519" y="25400"/>
                </a:lnTo>
                <a:lnTo>
                  <a:pt x="97790" y="26670"/>
                </a:lnTo>
                <a:lnTo>
                  <a:pt x="97790" y="27939"/>
                </a:lnTo>
                <a:lnTo>
                  <a:pt x="97790" y="31750"/>
                </a:lnTo>
                <a:lnTo>
                  <a:pt x="97790" y="34289"/>
                </a:lnTo>
                <a:lnTo>
                  <a:pt x="96519" y="36829"/>
                </a:lnTo>
                <a:lnTo>
                  <a:pt x="96519" y="39370"/>
                </a:lnTo>
                <a:lnTo>
                  <a:pt x="96519" y="41910"/>
                </a:lnTo>
                <a:lnTo>
                  <a:pt x="96519" y="44450"/>
                </a:lnTo>
                <a:lnTo>
                  <a:pt x="95250" y="45720"/>
                </a:lnTo>
                <a:lnTo>
                  <a:pt x="93980" y="48260"/>
                </a:lnTo>
                <a:lnTo>
                  <a:pt x="93980" y="49529"/>
                </a:lnTo>
                <a:lnTo>
                  <a:pt x="92709" y="50800"/>
                </a:lnTo>
                <a:lnTo>
                  <a:pt x="91440" y="53339"/>
                </a:lnTo>
                <a:lnTo>
                  <a:pt x="91440" y="54610"/>
                </a:lnTo>
                <a:lnTo>
                  <a:pt x="90169" y="54610"/>
                </a:lnTo>
                <a:lnTo>
                  <a:pt x="88900" y="55879"/>
                </a:lnTo>
                <a:lnTo>
                  <a:pt x="86359" y="58420"/>
                </a:lnTo>
                <a:lnTo>
                  <a:pt x="85090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80" y="57150"/>
                </a:lnTo>
                <a:lnTo>
                  <a:pt x="80010" y="55879"/>
                </a:lnTo>
                <a:lnTo>
                  <a:pt x="80010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30" y="49529"/>
                </a:lnTo>
                <a:lnTo>
                  <a:pt x="73660" y="48260"/>
                </a:lnTo>
                <a:lnTo>
                  <a:pt x="72390" y="45720"/>
                </a:lnTo>
                <a:lnTo>
                  <a:pt x="71119" y="43179"/>
                </a:lnTo>
                <a:lnTo>
                  <a:pt x="69850" y="41910"/>
                </a:lnTo>
                <a:lnTo>
                  <a:pt x="68580" y="40639"/>
                </a:lnTo>
                <a:lnTo>
                  <a:pt x="67310" y="39370"/>
                </a:lnTo>
                <a:lnTo>
                  <a:pt x="66040" y="39370"/>
                </a:lnTo>
                <a:lnTo>
                  <a:pt x="66040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3500" y="39370"/>
                </a:lnTo>
                <a:lnTo>
                  <a:pt x="62230" y="39370"/>
                </a:lnTo>
                <a:lnTo>
                  <a:pt x="60960" y="40639"/>
                </a:lnTo>
                <a:lnTo>
                  <a:pt x="59690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80" y="50800"/>
                </a:lnTo>
                <a:lnTo>
                  <a:pt x="54610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9530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6990" y="223520"/>
                </a:lnTo>
                <a:lnTo>
                  <a:pt x="46990" y="227329"/>
                </a:lnTo>
                <a:lnTo>
                  <a:pt x="46990" y="231139"/>
                </a:lnTo>
                <a:lnTo>
                  <a:pt x="48260" y="233679"/>
                </a:lnTo>
                <a:lnTo>
                  <a:pt x="48260" y="236220"/>
                </a:lnTo>
                <a:lnTo>
                  <a:pt x="48260" y="237489"/>
                </a:lnTo>
                <a:lnTo>
                  <a:pt x="49530" y="238760"/>
                </a:lnTo>
                <a:lnTo>
                  <a:pt x="49530" y="241300"/>
                </a:lnTo>
                <a:lnTo>
                  <a:pt x="50800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3340" y="247650"/>
                </a:lnTo>
                <a:lnTo>
                  <a:pt x="53340" y="248920"/>
                </a:lnTo>
                <a:lnTo>
                  <a:pt x="54610" y="250189"/>
                </a:lnTo>
                <a:lnTo>
                  <a:pt x="55880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60" y="254000"/>
                </a:lnTo>
                <a:lnTo>
                  <a:pt x="62230" y="254000"/>
                </a:lnTo>
                <a:lnTo>
                  <a:pt x="64769" y="255270"/>
                </a:lnTo>
                <a:lnTo>
                  <a:pt x="66040" y="255270"/>
                </a:lnTo>
                <a:lnTo>
                  <a:pt x="68580" y="255270"/>
                </a:lnTo>
                <a:lnTo>
                  <a:pt x="6858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6350" y="254000"/>
                </a:lnTo>
                <a:lnTo>
                  <a:pt x="8890" y="254000"/>
                </a:lnTo>
                <a:lnTo>
                  <a:pt x="10160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4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1590" y="236220"/>
                </a:lnTo>
                <a:lnTo>
                  <a:pt x="21590" y="233679"/>
                </a:lnTo>
                <a:lnTo>
                  <a:pt x="21590" y="233679"/>
                </a:lnTo>
                <a:lnTo>
                  <a:pt x="21590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1910"/>
                </a:lnTo>
                <a:lnTo>
                  <a:pt x="16510" y="40639"/>
                </a:lnTo>
                <a:lnTo>
                  <a:pt x="15240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90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4059" y="457200"/>
            <a:ext cx="66039" cy="3987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4059" y="457200"/>
            <a:ext cx="66040" cy="398780"/>
          </a:xfrm>
          <a:custGeom>
            <a:avLst/>
            <a:gdLst/>
            <a:ahLst/>
            <a:cxnLst/>
            <a:rect l="l" t="t" r="r" b="b"/>
            <a:pathLst>
              <a:path w="66039" h="398780">
                <a:moveTo>
                  <a:pt x="44450" y="0"/>
                </a:moveTo>
                <a:lnTo>
                  <a:pt x="44450" y="340360"/>
                </a:lnTo>
                <a:lnTo>
                  <a:pt x="44450" y="351789"/>
                </a:lnTo>
                <a:lnTo>
                  <a:pt x="45719" y="355600"/>
                </a:lnTo>
                <a:lnTo>
                  <a:pt x="45719" y="360679"/>
                </a:lnTo>
                <a:lnTo>
                  <a:pt x="45719" y="364489"/>
                </a:lnTo>
                <a:lnTo>
                  <a:pt x="45719" y="367029"/>
                </a:lnTo>
                <a:lnTo>
                  <a:pt x="46989" y="370839"/>
                </a:lnTo>
                <a:lnTo>
                  <a:pt x="46989" y="372110"/>
                </a:lnTo>
                <a:lnTo>
                  <a:pt x="46989" y="374650"/>
                </a:lnTo>
                <a:lnTo>
                  <a:pt x="48260" y="375920"/>
                </a:lnTo>
                <a:lnTo>
                  <a:pt x="48260" y="377189"/>
                </a:lnTo>
                <a:lnTo>
                  <a:pt x="48260" y="378460"/>
                </a:lnTo>
                <a:lnTo>
                  <a:pt x="49529" y="379729"/>
                </a:lnTo>
                <a:lnTo>
                  <a:pt x="49529" y="381000"/>
                </a:lnTo>
                <a:lnTo>
                  <a:pt x="50800" y="382270"/>
                </a:lnTo>
                <a:lnTo>
                  <a:pt x="50800" y="383539"/>
                </a:lnTo>
                <a:lnTo>
                  <a:pt x="52069" y="383539"/>
                </a:lnTo>
                <a:lnTo>
                  <a:pt x="52069" y="384810"/>
                </a:lnTo>
                <a:lnTo>
                  <a:pt x="53339" y="384810"/>
                </a:lnTo>
                <a:lnTo>
                  <a:pt x="54610" y="386079"/>
                </a:lnTo>
                <a:lnTo>
                  <a:pt x="55879" y="387350"/>
                </a:lnTo>
                <a:lnTo>
                  <a:pt x="57150" y="387350"/>
                </a:lnTo>
                <a:lnTo>
                  <a:pt x="59689" y="387350"/>
                </a:lnTo>
                <a:lnTo>
                  <a:pt x="60960" y="388620"/>
                </a:lnTo>
                <a:lnTo>
                  <a:pt x="63500" y="388620"/>
                </a:lnTo>
                <a:lnTo>
                  <a:pt x="66039" y="388620"/>
                </a:lnTo>
                <a:lnTo>
                  <a:pt x="66039" y="398779"/>
                </a:lnTo>
                <a:lnTo>
                  <a:pt x="2539" y="398779"/>
                </a:lnTo>
                <a:lnTo>
                  <a:pt x="2539" y="388620"/>
                </a:lnTo>
                <a:lnTo>
                  <a:pt x="5079" y="388620"/>
                </a:lnTo>
                <a:lnTo>
                  <a:pt x="6350" y="388620"/>
                </a:lnTo>
                <a:lnTo>
                  <a:pt x="8889" y="387350"/>
                </a:lnTo>
                <a:lnTo>
                  <a:pt x="10160" y="387350"/>
                </a:lnTo>
                <a:lnTo>
                  <a:pt x="11429" y="387350"/>
                </a:lnTo>
                <a:lnTo>
                  <a:pt x="12700" y="386079"/>
                </a:lnTo>
                <a:lnTo>
                  <a:pt x="13969" y="386079"/>
                </a:lnTo>
                <a:lnTo>
                  <a:pt x="13969" y="384810"/>
                </a:lnTo>
                <a:lnTo>
                  <a:pt x="15239" y="383539"/>
                </a:lnTo>
                <a:lnTo>
                  <a:pt x="16510" y="382270"/>
                </a:lnTo>
                <a:lnTo>
                  <a:pt x="16510" y="381000"/>
                </a:lnTo>
                <a:lnTo>
                  <a:pt x="17779" y="379729"/>
                </a:lnTo>
                <a:lnTo>
                  <a:pt x="17779" y="378460"/>
                </a:lnTo>
                <a:lnTo>
                  <a:pt x="19050" y="377189"/>
                </a:lnTo>
                <a:lnTo>
                  <a:pt x="19050" y="374650"/>
                </a:lnTo>
                <a:lnTo>
                  <a:pt x="19050" y="372110"/>
                </a:lnTo>
                <a:lnTo>
                  <a:pt x="20319" y="370839"/>
                </a:lnTo>
                <a:lnTo>
                  <a:pt x="20319" y="367029"/>
                </a:lnTo>
                <a:lnTo>
                  <a:pt x="20319" y="364489"/>
                </a:lnTo>
                <a:lnTo>
                  <a:pt x="21589" y="360679"/>
                </a:lnTo>
                <a:lnTo>
                  <a:pt x="21589" y="60960"/>
                </a:lnTo>
                <a:lnTo>
                  <a:pt x="20319" y="53339"/>
                </a:lnTo>
                <a:lnTo>
                  <a:pt x="20319" y="50800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9050" y="41910"/>
                </a:lnTo>
                <a:lnTo>
                  <a:pt x="17779" y="40639"/>
                </a:lnTo>
                <a:lnTo>
                  <a:pt x="17779" y="39370"/>
                </a:lnTo>
                <a:lnTo>
                  <a:pt x="16510" y="39370"/>
                </a:lnTo>
                <a:lnTo>
                  <a:pt x="16510" y="38100"/>
                </a:lnTo>
                <a:lnTo>
                  <a:pt x="16510" y="36829"/>
                </a:lnTo>
                <a:lnTo>
                  <a:pt x="15239" y="36829"/>
                </a:lnTo>
                <a:lnTo>
                  <a:pt x="13969" y="36829"/>
                </a:lnTo>
                <a:lnTo>
                  <a:pt x="13969" y="35560"/>
                </a:lnTo>
                <a:lnTo>
                  <a:pt x="12700" y="35560"/>
                </a:lnTo>
                <a:lnTo>
                  <a:pt x="11429" y="35560"/>
                </a:lnTo>
                <a:lnTo>
                  <a:pt x="10160" y="35560"/>
                </a:lnTo>
                <a:lnTo>
                  <a:pt x="8889" y="36829"/>
                </a:lnTo>
                <a:lnTo>
                  <a:pt x="7619" y="36829"/>
                </a:lnTo>
                <a:lnTo>
                  <a:pt x="6350" y="36829"/>
                </a:lnTo>
                <a:lnTo>
                  <a:pt x="5079" y="38100"/>
                </a:lnTo>
                <a:lnTo>
                  <a:pt x="3810" y="39370"/>
                </a:lnTo>
                <a:lnTo>
                  <a:pt x="2539" y="40639"/>
                </a:lnTo>
                <a:lnTo>
                  <a:pt x="0" y="30479"/>
                </a:lnTo>
                <a:lnTo>
                  <a:pt x="38100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3120" y="457200"/>
            <a:ext cx="30479" cy="571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4070" y="591819"/>
            <a:ext cx="64769" cy="2641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7312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09" y="0"/>
                </a:lnTo>
                <a:lnTo>
                  <a:pt x="17779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1589" y="2539"/>
                </a:lnTo>
                <a:lnTo>
                  <a:pt x="22859" y="3810"/>
                </a:lnTo>
                <a:lnTo>
                  <a:pt x="24129" y="6350"/>
                </a:lnTo>
                <a:lnTo>
                  <a:pt x="25400" y="7620"/>
                </a:lnTo>
                <a:lnTo>
                  <a:pt x="26669" y="10160"/>
                </a:lnTo>
                <a:lnTo>
                  <a:pt x="26669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9209" y="19050"/>
                </a:lnTo>
                <a:lnTo>
                  <a:pt x="29209" y="20320"/>
                </a:lnTo>
                <a:lnTo>
                  <a:pt x="29209" y="22860"/>
                </a:lnTo>
                <a:lnTo>
                  <a:pt x="29209" y="24129"/>
                </a:lnTo>
                <a:lnTo>
                  <a:pt x="29209" y="25400"/>
                </a:lnTo>
                <a:lnTo>
                  <a:pt x="29209" y="27939"/>
                </a:lnTo>
                <a:lnTo>
                  <a:pt x="29209" y="30479"/>
                </a:lnTo>
                <a:lnTo>
                  <a:pt x="29209" y="33020"/>
                </a:lnTo>
                <a:lnTo>
                  <a:pt x="29209" y="34289"/>
                </a:lnTo>
                <a:lnTo>
                  <a:pt x="29209" y="35560"/>
                </a:lnTo>
                <a:lnTo>
                  <a:pt x="2920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69" y="44450"/>
                </a:lnTo>
                <a:lnTo>
                  <a:pt x="26669" y="45720"/>
                </a:lnTo>
                <a:lnTo>
                  <a:pt x="25400" y="48260"/>
                </a:lnTo>
                <a:lnTo>
                  <a:pt x="24129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19" y="54610"/>
                </a:lnTo>
                <a:lnTo>
                  <a:pt x="19050" y="55879"/>
                </a:lnTo>
                <a:lnTo>
                  <a:pt x="17779" y="55879"/>
                </a:lnTo>
                <a:lnTo>
                  <a:pt x="1142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8889" y="53339"/>
                </a:lnTo>
                <a:lnTo>
                  <a:pt x="3809" y="45720"/>
                </a:lnTo>
                <a:lnTo>
                  <a:pt x="380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1269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69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3809" y="12700"/>
                </a:lnTo>
                <a:lnTo>
                  <a:pt x="3809" y="11429"/>
                </a:lnTo>
                <a:lnTo>
                  <a:pt x="3809" y="10160"/>
                </a:lnTo>
                <a:lnTo>
                  <a:pt x="5079" y="8889"/>
                </a:lnTo>
                <a:lnTo>
                  <a:pt x="5079" y="7620"/>
                </a:lnTo>
                <a:lnTo>
                  <a:pt x="6350" y="6350"/>
                </a:lnTo>
                <a:lnTo>
                  <a:pt x="7619" y="3810"/>
                </a:lnTo>
                <a:lnTo>
                  <a:pt x="8889" y="2539"/>
                </a:lnTo>
                <a:lnTo>
                  <a:pt x="10159" y="1270"/>
                </a:lnTo>
                <a:lnTo>
                  <a:pt x="11429" y="1270"/>
                </a:lnTo>
                <a:lnTo>
                  <a:pt x="11429" y="0"/>
                </a:lnTo>
                <a:lnTo>
                  <a:pt x="12700" y="0"/>
                </a:lnTo>
                <a:lnTo>
                  <a:pt x="13969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4070" y="590550"/>
            <a:ext cx="66040" cy="265430"/>
          </a:xfrm>
          <a:custGeom>
            <a:avLst/>
            <a:gdLst/>
            <a:ahLst/>
            <a:cxnLst/>
            <a:rect l="l" t="t" r="r" b="b"/>
            <a:pathLst>
              <a:path w="66039" h="265430">
                <a:moveTo>
                  <a:pt x="45719" y="0"/>
                </a:moveTo>
                <a:lnTo>
                  <a:pt x="45719" y="207010"/>
                </a:lnTo>
                <a:lnTo>
                  <a:pt x="45719" y="218439"/>
                </a:lnTo>
                <a:lnTo>
                  <a:pt x="46989" y="223520"/>
                </a:lnTo>
                <a:lnTo>
                  <a:pt x="46989" y="238760"/>
                </a:lnTo>
                <a:lnTo>
                  <a:pt x="48259" y="238760"/>
                </a:lnTo>
                <a:lnTo>
                  <a:pt x="49529" y="242570"/>
                </a:lnTo>
                <a:lnTo>
                  <a:pt x="49529" y="243839"/>
                </a:lnTo>
                <a:lnTo>
                  <a:pt x="49529" y="246379"/>
                </a:lnTo>
                <a:lnTo>
                  <a:pt x="50800" y="247650"/>
                </a:lnTo>
                <a:lnTo>
                  <a:pt x="52069" y="248920"/>
                </a:lnTo>
                <a:lnTo>
                  <a:pt x="52069" y="250189"/>
                </a:lnTo>
                <a:lnTo>
                  <a:pt x="53339" y="251460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7779" y="247650"/>
                </a:lnTo>
                <a:lnTo>
                  <a:pt x="17779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2859" y="227329"/>
                </a:lnTo>
                <a:lnTo>
                  <a:pt x="22859" y="222250"/>
                </a:lnTo>
                <a:lnTo>
                  <a:pt x="22859" y="217170"/>
                </a:lnTo>
                <a:lnTo>
                  <a:pt x="2285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9000" y="591819"/>
            <a:ext cx="140970" cy="264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9000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79" y="31750"/>
                </a:lnTo>
                <a:lnTo>
                  <a:pt x="6096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2389" y="7620"/>
                </a:lnTo>
                <a:lnTo>
                  <a:pt x="74929" y="5079"/>
                </a:lnTo>
                <a:lnTo>
                  <a:pt x="78739" y="3810"/>
                </a:lnTo>
                <a:lnTo>
                  <a:pt x="80010" y="2539"/>
                </a:lnTo>
                <a:lnTo>
                  <a:pt x="8255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39" y="0"/>
                </a:lnTo>
                <a:lnTo>
                  <a:pt x="93979" y="1270"/>
                </a:lnTo>
                <a:lnTo>
                  <a:pt x="95250" y="1270"/>
                </a:lnTo>
                <a:lnTo>
                  <a:pt x="97789" y="2539"/>
                </a:lnTo>
                <a:lnTo>
                  <a:pt x="100329" y="5079"/>
                </a:lnTo>
                <a:lnTo>
                  <a:pt x="102870" y="6350"/>
                </a:lnTo>
                <a:lnTo>
                  <a:pt x="104139" y="7620"/>
                </a:lnTo>
                <a:lnTo>
                  <a:pt x="106679" y="11429"/>
                </a:lnTo>
                <a:lnTo>
                  <a:pt x="107950" y="13970"/>
                </a:lnTo>
                <a:lnTo>
                  <a:pt x="110489" y="17779"/>
                </a:lnTo>
                <a:lnTo>
                  <a:pt x="111760" y="21589"/>
                </a:lnTo>
                <a:lnTo>
                  <a:pt x="113029" y="25400"/>
                </a:lnTo>
                <a:lnTo>
                  <a:pt x="115570" y="29210"/>
                </a:lnTo>
                <a:lnTo>
                  <a:pt x="116839" y="34289"/>
                </a:lnTo>
                <a:lnTo>
                  <a:pt x="118110" y="39370"/>
                </a:lnTo>
                <a:lnTo>
                  <a:pt x="119379" y="45720"/>
                </a:lnTo>
                <a:lnTo>
                  <a:pt x="119379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1920" y="223520"/>
                </a:lnTo>
                <a:lnTo>
                  <a:pt x="123189" y="227329"/>
                </a:lnTo>
                <a:lnTo>
                  <a:pt x="123189" y="231139"/>
                </a:lnTo>
                <a:lnTo>
                  <a:pt x="123189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4460" y="243839"/>
                </a:lnTo>
                <a:lnTo>
                  <a:pt x="125729" y="245110"/>
                </a:lnTo>
                <a:lnTo>
                  <a:pt x="125729" y="246379"/>
                </a:lnTo>
                <a:lnTo>
                  <a:pt x="125729" y="247650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39" y="250189"/>
                </a:lnTo>
                <a:lnTo>
                  <a:pt x="129539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79" y="254000"/>
                </a:lnTo>
                <a:lnTo>
                  <a:pt x="133350" y="254000"/>
                </a:lnTo>
                <a:lnTo>
                  <a:pt x="135889" y="254000"/>
                </a:lnTo>
                <a:lnTo>
                  <a:pt x="137160" y="25527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2239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89" y="254000"/>
                </a:lnTo>
                <a:lnTo>
                  <a:pt x="86360" y="254000"/>
                </a:lnTo>
                <a:lnTo>
                  <a:pt x="87629" y="254000"/>
                </a:lnTo>
                <a:lnTo>
                  <a:pt x="90170" y="252729"/>
                </a:lnTo>
                <a:lnTo>
                  <a:pt x="90170" y="251460"/>
                </a:lnTo>
                <a:lnTo>
                  <a:pt x="91439" y="251460"/>
                </a:lnTo>
                <a:lnTo>
                  <a:pt x="91439" y="250189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79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6520" y="241300"/>
                </a:lnTo>
                <a:lnTo>
                  <a:pt x="97789" y="238760"/>
                </a:lnTo>
                <a:lnTo>
                  <a:pt x="97789" y="224789"/>
                </a:lnTo>
                <a:lnTo>
                  <a:pt x="99060" y="217170"/>
                </a:lnTo>
                <a:lnTo>
                  <a:pt x="99060" y="207010"/>
                </a:lnTo>
                <a:lnTo>
                  <a:pt x="99060" y="101600"/>
                </a:lnTo>
                <a:lnTo>
                  <a:pt x="99060" y="92710"/>
                </a:lnTo>
                <a:lnTo>
                  <a:pt x="97789" y="85089"/>
                </a:lnTo>
                <a:lnTo>
                  <a:pt x="97789" y="77470"/>
                </a:lnTo>
                <a:lnTo>
                  <a:pt x="97789" y="71120"/>
                </a:lnTo>
                <a:lnTo>
                  <a:pt x="96520" y="66039"/>
                </a:lnTo>
                <a:lnTo>
                  <a:pt x="95250" y="59689"/>
                </a:lnTo>
                <a:lnTo>
                  <a:pt x="95250" y="54610"/>
                </a:lnTo>
                <a:lnTo>
                  <a:pt x="93979" y="50800"/>
                </a:lnTo>
                <a:lnTo>
                  <a:pt x="92710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39" y="44450"/>
                </a:lnTo>
                <a:lnTo>
                  <a:pt x="90170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9370"/>
                </a:lnTo>
                <a:lnTo>
                  <a:pt x="86360" y="38100"/>
                </a:lnTo>
                <a:lnTo>
                  <a:pt x="85089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79" y="34289"/>
                </a:lnTo>
                <a:lnTo>
                  <a:pt x="80010" y="34289"/>
                </a:lnTo>
                <a:lnTo>
                  <a:pt x="78739" y="34289"/>
                </a:lnTo>
                <a:lnTo>
                  <a:pt x="76200" y="34289"/>
                </a:lnTo>
                <a:lnTo>
                  <a:pt x="73660" y="35560"/>
                </a:lnTo>
                <a:lnTo>
                  <a:pt x="72389" y="36829"/>
                </a:lnTo>
                <a:lnTo>
                  <a:pt x="69850" y="36829"/>
                </a:lnTo>
                <a:lnTo>
                  <a:pt x="68579" y="38100"/>
                </a:lnTo>
                <a:lnTo>
                  <a:pt x="66039" y="39370"/>
                </a:lnTo>
                <a:lnTo>
                  <a:pt x="63500" y="41910"/>
                </a:lnTo>
                <a:lnTo>
                  <a:pt x="62229" y="44450"/>
                </a:lnTo>
                <a:lnTo>
                  <a:pt x="57150" y="49529"/>
                </a:lnTo>
                <a:lnTo>
                  <a:pt x="53339" y="55879"/>
                </a:lnTo>
                <a:lnTo>
                  <a:pt x="49529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4450" y="223520"/>
                </a:lnTo>
                <a:lnTo>
                  <a:pt x="4445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5720" y="237489"/>
                </a:lnTo>
                <a:lnTo>
                  <a:pt x="45720" y="238760"/>
                </a:lnTo>
                <a:lnTo>
                  <a:pt x="46989" y="238760"/>
                </a:lnTo>
                <a:lnTo>
                  <a:pt x="46989" y="241300"/>
                </a:lnTo>
                <a:lnTo>
                  <a:pt x="46989" y="242570"/>
                </a:lnTo>
                <a:lnTo>
                  <a:pt x="48260" y="245110"/>
                </a:lnTo>
                <a:lnTo>
                  <a:pt x="48260" y="246379"/>
                </a:lnTo>
                <a:lnTo>
                  <a:pt x="49529" y="247650"/>
                </a:lnTo>
                <a:lnTo>
                  <a:pt x="49529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1270" y="265429"/>
                </a:lnTo>
                <a:lnTo>
                  <a:pt x="1270" y="255270"/>
                </a:lnTo>
                <a:lnTo>
                  <a:pt x="5079" y="255270"/>
                </a:lnTo>
                <a:lnTo>
                  <a:pt x="7620" y="255270"/>
                </a:lnTo>
                <a:lnTo>
                  <a:pt x="888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7779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1905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0320" y="226060"/>
                </a:lnTo>
                <a:lnTo>
                  <a:pt x="21589" y="219710"/>
                </a:lnTo>
                <a:lnTo>
                  <a:pt x="21589" y="213360"/>
                </a:lnTo>
                <a:lnTo>
                  <a:pt x="21589" y="207010"/>
                </a:lnTo>
                <a:lnTo>
                  <a:pt x="21589" y="111760"/>
                </a:lnTo>
                <a:lnTo>
                  <a:pt x="21589" y="74929"/>
                </a:lnTo>
                <a:lnTo>
                  <a:pt x="20320" y="62229"/>
                </a:lnTo>
                <a:lnTo>
                  <a:pt x="2032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3179"/>
                </a:lnTo>
                <a:lnTo>
                  <a:pt x="17779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127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2670" y="591819"/>
            <a:ext cx="109219" cy="2717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2670" y="590550"/>
            <a:ext cx="110489" cy="273050"/>
          </a:xfrm>
          <a:custGeom>
            <a:avLst/>
            <a:gdLst/>
            <a:ahLst/>
            <a:cxnLst/>
            <a:rect l="l" t="t" r="r" b="b"/>
            <a:pathLst>
              <a:path w="110489" h="273050">
                <a:moveTo>
                  <a:pt x="20319" y="105410"/>
                </a:moveTo>
                <a:lnTo>
                  <a:pt x="20319" y="118110"/>
                </a:lnTo>
                <a:lnTo>
                  <a:pt x="21589" y="132079"/>
                </a:lnTo>
                <a:lnTo>
                  <a:pt x="26669" y="171450"/>
                </a:lnTo>
                <a:lnTo>
                  <a:pt x="30479" y="181610"/>
                </a:lnTo>
                <a:lnTo>
                  <a:pt x="31750" y="185420"/>
                </a:lnTo>
                <a:lnTo>
                  <a:pt x="33019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1909" y="209550"/>
                </a:lnTo>
                <a:lnTo>
                  <a:pt x="44450" y="212089"/>
                </a:lnTo>
                <a:lnTo>
                  <a:pt x="45719" y="214629"/>
                </a:lnTo>
                <a:lnTo>
                  <a:pt x="48259" y="217170"/>
                </a:lnTo>
                <a:lnTo>
                  <a:pt x="49529" y="219710"/>
                </a:lnTo>
                <a:lnTo>
                  <a:pt x="52069" y="220979"/>
                </a:lnTo>
                <a:lnTo>
                  <a:pt x="54609" y="222250"/>
                </a:lnTo>
                <a:lnTo>
                  <a:pt x="55879" y="223520"/>
                </a:lnTo>
                <a:lnTo>
                  <a:pt x="58419" y="224789"/>
                </a:lnTo>
                <a:lnTo>
                  <a:pt x="60959" y="226060"/>
                </a:lnTo>
                <a:lnTo>
                  <a:pt x="63500" y="226060"/>
                </a:lnTo>
                <a:lnTo>
                  <a:pt x="64769" y="227329"/>
                </a:lnTo>
                <a:lnTo>
                  <a:pt x="67309" y="227329"/>
                </a:lnTo>
                <a:lnTo>
                  <a:pt x="71119" y="227329"/>
                </a:lnTo>
                <a:lnTo>
                  <a:pt x="73659" y="226060"/>
                </a:lnTo>
                <a:lnTo>
                  <a:pt x="77469" y="224789"/>
                </a:lnTo>
                <a:lnTo>
                  <a:pt x="80009" y="223520"/>
                </a:lnTo>
                <a:lnTo>
                  <a:pt x="82550" y="222250"/>
                </a:lnTo>
                <a:lnTo>
                  <a:pt x="85089" y="219710"/>
                </a:lnTo>
                <a:lnTo>
                  <a:pt x="87629" y="217170"/>
                </a:lnTo>
                <a:lnTo>
                  <a:pt x="90169" y="213360"/>
                </a:lnTo>
                <a:lnTo>
                  <a:pt x="92709" y="209550"/>
                </a:lnTo>
                <a:lnTo>
                  <a:pt x="93979" y="205739"/>
                </a:lnTo>
                <a:lnTo>
                  <a:pt x="96519" y="200660"/>
                </a:lnTo>
                <a:lnTo>
                  <a:pt x="99059" y="194310"/>
                </a:lnTo>
                <a:lnTo>
                  <a:pt x="100329" y="187960"/>
                </a:lnTo>
                <a:lnTo>
                  <a:pt x="102869" y="181610"/>
                </a:lnTo>
                <a:lnTo>
                  <a:pt x="104139" y="173989"/>
                </a:lnTo>
                <a:lnTo>
                  <a:pt x="105409" y="166370"/>
                </a:lnTo>
                <a:lnTo>
                  <a:pt x="110489" y="171450"/>
                </a:lnTo>
                <a:lnTo>
                  <a:pt x="109219" y="180339"/>
                </a:lnTo>
                <a:lnTo>
                  <a:pt x="107950" y="189229"/>
                </a:lnTo>
                <a:lnTo>
                  <a:pt x="106679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59" y="226060"/>
                </a:lnTo>
                <a:lnTo>
                  <a:pt x="96519" y="233679"/>
                </a:lnTo>
                <a:lnTo>
                  <a:pt x="92709" y="241300"/>
                </a:lnTo>
                <a:lnTo>
                  <a:pt x="88900" y="248920"/>
                </a:lnTo>
                <a:lnTo>
                  <a:pt x="87629" y="252729"/>
                </a:lnTo>
                <a:lnTo>
                  <a:pt x="85089" y="255270"/>
                </a:lnTo>
                <a:lnTo>
                  <a:pt x="83819" y="257810"/>
                </a:lnTo>
                <a:lnTo>
                  <a:pt x="81279" y="260350"/>
                </a:lnTo>
                <a:lnTo>
                  <a:pt x="78739" y="262889"/>
                </a:lnTo>
                <a:lnTo>
                  <a:pt x="77469" y="265429"/>
                </a:lnTo>
                <a:lnTo>
                  <a:pt x="74929" y="266700"/>
                </a:lnTo>
                <a:lnTo>
                  <a:pt x="72389" y="269239"/>
                </a:lnTo>
                <a:lnTo>
                  <a:pt x="69850" y="270510"/>
                </a:lnTo>
                <a:lnTo>
                  <a:pt x="67309" y="270510"/>
                </a:lnTo>
                <a:lnTo>
                  <a:pt x="64769" y="271779"/>
                </a:lnTo>
                <a:lnTo>
                  <a:pt x="62229" y="271779"/>
                </a:lnTo>
                <a:lnTo>
                  <a:pt x="57150" y="273050"/>
                </a:lnTo>
                <a:lnTo>
                  <a:pt x="54609" y="273050"/>
                </a:lnTo>
                <a:lnTo>
                  <a:pt x="50800" y="271779"/>
                </a:lnTo>
                <a:lnTo>
                  <a:pt x="48259" y="271779"/>
                </a:lnTo>
                <a:lnTo>
                  <a:pt x="45719" y="270510"/>
                </a:lnTo>
                <a:lnTo>
                  <a:pt x="43179" y="269239"/>
                </a:lnTo>
                <a:lnTo>
                  <a:pt x="40639" y="267970"/>
                </a:lnTo>
                <a:lnTo>
                  <a:pt x="38100" y="265429"/>
                </a:lnTo>
                <a:lnTo>
                  <a:pt x="35559" y="264160"/>
                </a:lnTo>
                <a:lnTo>
                  <a:pt x="33019" y="261620"/>
                </a:lnTo>
                <a:lnTo>
                  <a:pt x="30479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1589" y="245110"/>
                </a:lnTo>
                <a:lnTo>
                  <a:pt x="17779" y="237489"/>
                </a:lnTo>
                <a:lnTo>
                  <a:pt x="15239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10159" y="217170"/>
                </a:lnTo>
                <a:lnTo>
                  <a:pt x="8889" y="212089"/>
                </a:lnTo>
                <a:lnTo>
                  <a:pt x="6350" y="207010"/>
                </a:lnTo>
                <a:lnTo>
                  <a:pt x="5079" y="194310"/>
                </a:lnTo>
                <a:lnTo>
                  <a:pt x="2539" y="182879"/>
                </a:lnTo>
                <a:lnTo>
                  <a:pt x="1269" y="168910"/>
                </a:lnTo>
                <a:lnTo>
                  <a:pt x="1269" y="154939"/>
                </a:lnTo>
                <a:lnTo>
                  <a:pt x="0" y="139700"/>
                </a:lnTo>
                <a:lnTo>
                  <a:pt x="1269" y="123189"/>
                </a:lnTo>
                <a:lnTo>
                  <a:pt x="1269" y="107950"/>
                </a:lnTo>
                <a:lnTo>
                  <a:pt x="2539" y="93979"/>
                </a:lnTo>
                <a:lnTo>
                  <a:pt x="5079" y="81279"/>
                </a:lnTo>
                <a:lnTo>
                  <a:pt x="6350" y="69850"/>
                </a:lnTo>
                <a:lnTo>
                  <a:pt x="8889" y="62229"/>
                </a:lnTo>
                <a:lnTo>
                  <a:pt x="10159" y="58420"/>
                </a:lnTo>
                <a:lnTo>
                  <a:pt x="11429" y="52070"/>
                </a:lnTo>
                <a:lnTo>
                  <a:pt x="13969" y="46989"/>
                </a:lnTo>
                <a:lnTo>
                  <a:pt x="15239" y="41910"/>
                </a:lnTo>
                <a:lnTo>
                  <a:pt x="17779" y="36829"/>
                </a:lnTo>
                <a:lnTo>
                  <a:pt x="20319" y="33020"/>
                </a:lnTo>
                <a:lnTo>
                  <a:pt x="21589" y="27939"/>
                </a:lnTo>
                <a:lnTo>
                  <a:pt x="24129" y="24129"/>
                </a:lnTo>
                <a:lnTo>
                  <a:pt x="26669" y="21589"/>
                </a:lnTo>
                <a:lnTo>
                  <a:pt x="29209" y="17779"/>
                </a:lnTo>
                <a:lnTo>
                  <a:pt x="31750" y="15239"/>
                </a:lnTo>
                <a:lnTo>
                  <a:pt x="34289" y="11429"/>
                </a:lnTo>
                <a:lnTo>
                  <a:pt x="36829" y="10160"/>
                </a:lnTo>
                <a:lnTo>
                  <a:pt x="39369" y="7620"/>
                </a:lnTo>
                <a:lnTo>
                  <a:pt x="41909" y="5079"/>
                </a:lnTo>
                <a:lnTo>
                  <a:pt x="44450" y="3810"/>
                </a:lnTo>
                <a:lnTo>
                  <a:pt x="48259" y="2539"/>
                </a:lnTo>
                <a:lnTo>
                  <a:pt x="54609" y="1270"/>
                </a:lnTo>
                <a:lnTo>
                  <a:pt x="59689" y="0"/>
                </a:lnTo>
                <a:lnTo>
                  <a:pt x="66039" y="1270"/>
                </a:lnTo>
                <a:lnTo>
                  <a:pt x="71119" y="1270"/>
                </a:lnTo>
                <a:lnTo>
                  <a:pt x="76200" y="5079"/>
                </a:lnTo>
                <a:lnTo>
                  <a:pt x="77469" y="6350"/>
                </a:lnTo>
                <a:lnTo>
                  <a:pt x="80009" y="7620"/>
                </a:lnTo>
                <a:lnTo>
                  <a:pt x="82550" y="10160"/>
                </a:lnTo>
                <a:lnTo>
                  <a:pt x="85089" y="11429"/>
                </a:lnTo>
                <a:lnTo>
                  <a:pt x="86359" y="13970"/>
                </a:lnTo>
                <a:lnTo>
                  <a:pt x="88900" y="16510"/>
                </a:lnTo>
                <a:lnTo>
                  <a:pt x="90169" y="19050"/>
                </a:lnTo>
                <a:lnTo>
                  <a:pt x="92709" y="22860"/>
                </a:lnTo>
                <a:lnTo>
                  <a:pt x="93979" y="25400"/>
                </a:lnTo>
                <a:lnTo>
                  <a:pt x="96519" y="29210"/>
                </a:lnTo>
                <a:lnTo>
                  <a:pt x="97789" y="33020"/>
                </a:lnTo>
                <a:lnTo>
                  <a:pt x="99059" y="36829"/>
                </a:lnTo>
                <a:lnTo>
                  <a:pt x="100329" y="40639"/>
                </a:lnTo>
                <a:lnTo>
                  <a:pt x="102869" y="44450"/>
                </a:lnTo>
                <a:lnTo>
                  <a:pt x="104139" y="48260"/>
                </a:lnTo>
                <a:lnTo>
                  <a:pt x="105409" y="53339"/>
                </a:lnTo>
                <a:lnTo>
                  <a:pt x="105409" y="57150"/>
                </a:lnTo>
                <a:lnTo>
                  <a:pt x="106679" y="62229"/>
                </a:lnTo>
                <a:lnTo>
                  <a:pt x="107950" y="72389"/>
                </a:lnTo>
                <a:lnTo>
                  <a:pt x="109219" y="82550"/>
                </a:lnTo>
                <a:lnTo>
                  <a:pt x="109219" y="93979"/>
                </a:lnTo>
                <a:lnTo>
                  <a:pt x="110489" y="105410"/>
                </a:lnTo>
                <a:lnTo>
                  <a:pt x="20319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98317" y="606197"/>
            <a:ext cx="70304" cy="779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74440" y="591819"/>
            <a:ext cx="96520" cy="2641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75709" y="590550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30">
                <a:moveTo>
                  <a:pt x="44450" y="0"/>
                </a:moveTo>
                <a:lnTo>
                  <a:pt x="44450" y="58420"/>
                </a:lnTo>
                <a:lnTo>
                  <a:pt x="49529" y="44450"/>
                </a:lnTo>
                <a:lnTo>
                  <a:pt x="53339" y="33020"/>
                </a:lnTo>
                <a:lnTo>
                  <a:pt x="57150" y="22860"/>
                </a:lnTo>
                <a:lnTo>
                  <a:pt x="59689" y="19050"/>
                </a:lnTo>
                <a:lnTo>
                  <a:pt x="62229" y="15239"/>
                </a:lnTo>
                <a:lnTo>
                  <a:pt x="63500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69850" y="3810"/>
                </a:lnTo>
                <a:lnTo>
                  <a:pt x="72389" y="2539"/>
                </a:lnTo>
                <a:lnTo>
                  <a:pt x="73660" y="1270"/>
                </a:lnTo>
                <a:lnTo>
                  <a:pt x="76200" y="0"/>
                </a:lnTo>
                <a:lnTo>
                  <a:pt x="78739" y="0"/>
                </a:lnTo>
                <a:lnTo>
                  <a:pt x="80010" y="0"/>
                </a:lnTo>
                <a:lnTo>
                  <a:pt x="82550" y="1270"/>
                </a:lnTo>
                <a:lnTo>
                  <a:pt x="83819" y="1270"/>
                </a:lnTo>
                <a:lnTo>
                  <a:pt x="8508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39" y="10160"/>
                </a:lnTo>
                <a:lnTo>
                  <a:pt x="92710" y="11429"/>
                </a:lnTo>
                <a:lnTo>
                  <a:pt x="92710" y="12700"/>
                </a:lnTo>
                <a:lnTo>
                  <a:pt x="93979" y="15239"/>
                </a:lnTo>
                <a:lnTo>
                  <a:pt x="93979" y="16510"/>
                </a:lnTo>
                <a:lnTo>
                  <a:pt x="95250" y="17779"/>
                </a:lnTo>
                <a:lnTo>
                  <a:pt x="95250" y="19050"/>
                </a:lnTo>
                <a:lnTo>
                  <a:pt x="95250" y="21589"/>
                </a:lnTo>
                <a:lnTo>
                  <a:pt x="95250" y="22860"/>
                </a:lnTo>
                <a:lnTo>
                  <a:pt x="96519" y="24129"/>
                </a:lnTo>
                <a:lnTo>
                  <a:pt x="96519" y="36829"/>
                </a:lnTo>
                <a:lnTo>
                  <a:pt x="95250" y="39370"/>
                </a:lnTo>
                <a:lnTo>
                  <a:pt x="95250" y="41910"/>
                </a:lnTo>
                <a:lnTo>
                  <a:pt x="95250" y="44450"/>
                </a:lnTo>
                <a:lnTo>
                  <a:pt x="93979" y="45720"/>
                </a:lnTo>
                <a:lnTo>
                  <a:pt x="93979" y="48260"/>
                </a:lnTo>
                <a:lnTo>
                  <a:pt x="92710" y="49529"/>
                </a:lnTo>
                <a:lnTo>
                  <a:pt x="92710" y="50800"/>
                </a:lnTo>
                <a:lnTo>
                  <a:pt x="91439" y="53339"/>
                </a:lnTo>
                <a:lnTo>
                  <a:pt x="88900" y="55879"/>
                </a:lnTo>
                <a:lnTo>
                  <a:pt x="87629" y="55879"/>
                </a:lnTo>
                <a:lnTo>
                  <a:pt x="87629" y="57150"/>
                </a:lnTo>
                <a:lnTo>
                  <a:pt x="86360" y="57150"/>
                </a:lnTo>
                <a:lnTo>
                  <a:pt x="86360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0010" y="57150"/>
                </a:lnTo>
                <a:lnTo>
                  <a:pt x="80010" y="55879"/>
                </a:lnTo>
                <a:lnTo>
                  <a:pt x="78739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29" y="49529"/>
                </a:lnTo>
                <a:lnTo>
                  <a:pt x="73660" y="48260"/>
                </a:lnTo>
                <a:lnTo>
                  <a:pt x="71119" y="45720"/>
                </a:lnTo>
                <a:lnTo>
                  <a:pt x="69850" y="43179"/>
                </a:lnTo>
                <a:lnTo>
                  <a:pt x="68579" y="41910"/>
                </a:lnTo>
                <a:lnTo>
                  <a:pt x="67310" y="40639"/>
                </a:lnTo>
                <a:lnTo>
                  <a:pt x="66039" y="3937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8100"/>
                </a:lnTo>
                <a:lnTo>
                  <a:pt x="62229" y="39370"/>
                </a:lnTo>
                <a:lnTo>
                  <a:pt x="60960" y="39370"/>
                </a:lnTo>
                <a:lnTo>
                  <a:pt x="60960" y="40639"/>
                </a:lnTo>
                <a:lnTo>
                  <a:pt x="59689" y="40639"/>
                </a:lnTo>
                <a:lnTo>
                  <a:pt x="5841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4610" y="50800"/>
                </a:lnTo>
                <a:lnTo>
                  <a:pt x="5333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8260" y="69850"/>
                </a:lnTo>
                <a:lnTo>
                  <a:pt x="44450" y="81279"/>
                </a:lnTo>
                <a:lnTo>
                  <a:pt x="44450" y="204470"/>
                </a:lnTo>
                <a:lnTo>
                  <a:pt x="44450" y="214629"/>
                </a:lnTo>
                <a:lnTo>
                  <a:pt x="45719" y="219710"/>
                </a:lnTo>
                <a:lnTo>
                  <a:pt x="45719" y="223520"/>
                </a:lnTo>
                <a:lnTo>
                  <a:pt x="4571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8260" y="237489"/>
                </a:lnTo>
                <a:lnTo>
                  <a:pt x="48260" y="238760"/>
                </a:lnTo>
                <a:lnTo>
                  <a:pt x="49529" y="241300"/>
                </a:lnTo>
                <a:lnTo>
                  <a:pt x="49529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2069" y="247650"/>
                </a:lnTo>
                <a:lnTo>
                  <a:pt x="53339" y="248920"/>
                </a:lnTo>
                <a:lnTo>
                  <a:pt x="54610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59689" y="254000"/>
                </a:lnTo>
                <a:lnTo>
                  <a:pt x="62229" y="254000"/>
                </a:lnTo>
                <a:lnTo>
                  <a:pt x="63500" y="255270"/>
                </a:lnTo>
                <a:lnTo>
                  <a:pt x="66039" y="255270"/>
                </a:lnTo>
                <a:lnTo>
                  <a:pt x="67310" y="255270"/>
                </a:lnTo>
                <a:lnTo>
                  <a:pt x="67310" y="265429"/>
                </a:lnTo>
                <a:lnTo>
                  <a:pt x="1269" y="265429"/>
                </a:lnTo>
                <a:lnTo>
                  <a:pt x="1269" y="255270"/>
                </a:lnTo>
                <a:lnTo>
                  <a:pt x="3810" y="255270"/>
                </a:lnTo>
                <a:lnTo>
                  <a:pt x="6350" y="254000"/>
                </a:lnTo>
                <a:lnTo>
                  <a:pt x="7619" y="254000"/>
                </a:lnTo>
                <a:lnTo>
                  <a:pt x="10160" y="254000"/>
                </a:lnTo>
                <a:lnTo>
                  <a:pt x="11429" y="252729"/>
                </a:lnTo>
                <a:lnTo>
                  <a:pt x="1270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5110"/>
                </a:lnTo>
                <a:lnTo>
                  <a:pt x="17779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6220"/>
                </a:lnTo>
                <a:lnTo>
                  <a:pt x="20319" y="233679"/>
                </a:lnTo>
                <a:lnTo>
                  <a:pt x="21589" y="232410"/>
                </a:lnTo>
                <a:lnTo>
                  <a:pt x="21589" y="231139"/>
                </a:lnTo>
                <a:lnTo>
                  <a:pt x="21589" y="228600"/>
                </a:lnTo>
                <a:lnTo>
                  <a:pt x="21589" y="224789"/>
                </a:lnTo>
                <a:lnTo>
                  <a:pt x="21589" y="207010"/>
                </a:lnTo>
                <a:lnTo>
                  <a:pt x="21589" y="106679"/>
                </a:lnTo>
                <a:lnTo>
                  <a:pt x="21589" y="72389"/>
                </a:lnTo>
                <a:lnTo>
                  <a:pt x="21589" y="60960"/>
                </a:lnTo>
                <a:lnTo>
                  <a:pt x="20319" y="5715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4450"/>
                </a:lnTo>
                <a:lnTo>
                  <a:pt x="17779" y="43179"/>
                </a:lnTo>
                <a:lnTo>
                  <a:pt x="17779" y="41910"/>
                </a:lnTo>
                <a:lnTo>
                  <a:pt x="15239" y="40639"/>
                </a:lnTo>
                <a:lnTo>
                  <a:pt x="15239" y="39370"/>
                </a:lnTo>
                <a:lnTo>
                  <a:pt x="13969" y="39370"/>
                </a:lnTo>
                <a:lnTo>
                  <a:pt x="13969" y="38100"/>
                </a:lnTo>
                <a:lnTo>
                  <a:pt x="7619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39370"/>
                </a:lnTo>
                <a:lnTo>
                  <a:pt x="2539" y="40639"/>
                </a:lnTo>
                <a:lnTo>
                  <a:pt x="126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1120" y="591819"/>
            <a:ext cx="109219" cy="2717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1120" y="590550"/>
            <a:ext cx="110489" cy="273050"/>
          </a:xfrm>
          <a:custGeom>
            <a:avLst/>
            <a:gdLst/>
            <a:ahLst/>
            <a:cxnLst/>
            <a:rect l="l" t="t" r="r" b="b"/>
            <a:pathLst>
              <a:path w="110489" h="273050">
                <a:moveTo>
                  <a:pt x="20319" y="105410"/>
                </a:moveTo>
                <a:lnTo>
                  <a:pt x="20319" y="118110"/>
                </a:lnTo>
                <a:lnTo>
                  <a:pt x="20319" y="132079"/>
                </a:lnTo>
                <a:lnTo>
                  <a:pt x="21589" y="144779"/>
                </a:lnTo>
                <a:lnTo>
                  <a:pt x="24129" y="156210"/>
                </a:lnTo>
                <a:lnTo>
                  <a:pt x="25400" y="166370"/>
                </a:lnTo>
                <a:lnTo>
                  <a:pt x="26669" y="171450"/>
                </a:lnTo>
                <a:lnTo>
                  <a:pt x="27939" y="176529"/>
                </a:lnTo>
                <a:lnTo>
                  <a:pt x="29209" y="181610"/>
                </a:lnTo>
                <a:lnTo>
                  <a:pt x="30479" y="185420"/>
                </a:lnTo>
                <a:lnTo>
                  <a:pt x="33019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1909" y="209550"/>
                </a:lnTo>
                <a:lnTo>
                  <a:pt x="43179" y="212089"/>
                </a:lnTo>
                <a:lnTo>
                  <a:pt x="45719" y="214629"/>
                </a:lnTo>
                <a:lnTo>
                  <a:pt x="46989" y="217170"/>
                </a:lnTo>
                <a:lnTo>
                  <a:pt x="49529" y="219710"/>
                </a:lnTo>
                <a:lnTo>
                  <a:pt x="52069" y="220979"/>
                </a:lnTo>
                <a:lnTo>
                  <a:pt x="54609" y="222250"/>
                </a:lnTo>
                <a:lnTo>
                  <a:pt x="55879" y="223520"/>
                </a:lnTo>
                <a:lnTo>
                  <a:pt x="58419" y="224789"/>
                </a:lnTo>
                <a:lnTo>
                  <a:pt x="60959" y="226060"/>
                </a:lnTo>
                <a:lnTo>
                  <a:pt x="63500" y="226060"/>
                </a:lnTo>
                <a:lnTo>
                  <a:pt x="64769" y="227329"/>
                </a:lnTo>
                <a:lnTo>
                  <a:pt x="67309" y="227329"/>
                </a:lnTo>
                <a:lnTo>
                  <a:pt x="71119" y="227329"/>
                </a:lnTo>
                <a:lnTo>
                  <a:pt x="73659" y="226060"/>
                </a:lnTo>
                <a:lnTo>
                  <a:pt x="76200" y="224789"/>
                </a:lnTo>
                <a:lnTo>
                  <a:pt x="80009" y="223520"/>
                </a:lnTo>
                <a:lnTo>
                  <a:pt x="82550" y="222250"/>
                </a:lnTo>
                <a:lnTo>
                  <a:pt x="85089" y="219710"/>
                </a:lnTo>
                <a:lnTo>
                  <a:pt x="87629" y="217170"/>
                </a:lnTo>
                <a:lnTo>
                  <a:pt x="90169" y="213360"/>
                </a:lnTo>
                <a:lnTo>
                  <a:pt x="91439" y="209550"/>
                </a:lnTo>
                <a:lnTo>
                  <a:pt x="93979" y="205739"/>
                </a:lnTo>
                <a:lnTo>
                  <a:pt x="96519" y="200660"/>
                </a:lnTo>
                <a:lnTo>
                  <a:pt x="97789" y="194310"/>
                </a:lnTo>
                <a:lnTo>
                  <a:pt x="100329" y="187960"/>
                </a:lnTo>
                <a:lnTo>
                  <a:pt x="101600" y="181610"/>
                </a:lnTo>
                <a:lnTo>
                  <a:pt x="104139" y="173989"/>
                </a:lnTo>
                <a:lnTo>
                  <a:pt x="105409" y="166370"/>
                </a:lnTo>
                <a:lnTo>
                  <a:pt x="110489" y="171450"/>
                </a:lnTo>
                <a:lnTo>
                  <a:pt x="109219" y="180339"/>
                </a:lnTo>
                <a:lnTo>
                  <a:pt x="107950" y="189229"/>
                </a:lnTo>
                <a:lnTo>
                  <a:pt x="105409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59" y="226060"/>
                </a:lnTo>
                <a:lnTo>
                  <a:pt x="95250" y="233679"/>
                </a:lnTo>
                <a:lnTo>
                  <a:pt x="92709" y="241300"/>
                </a:lnTo>
                <a:lnTo>
                  <a:pt x="88900" y="248920"/>
                </a:lnTo>
                <a:lnTo>
                  <a:pt x="87629" y="252729"/>
                </a:lnTo>
                <a:lnTo>
                  <a:pt x="85089" y="255270"/>
                </a:lnTo>
                <a:lnTo>
                  <a:pt x="83819" y="257810"/>
                </a:lnTo>
                <a:lnTo>
                  <a:pt x="81279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59" y="266700"/>
                </a:lnTo>
                <a:lnTo>
                  <a:pt x="72389" y="269239"/>
                </a:lnTo>
                <a:lnTo>
                  <a:pt x="69850" y="270510"/>
                </a:lnTo>
                <a:lnTo>
                  <a:pt x="67309" y="270510"/>
                </a:lnTo>
                <a:lnTo>
                  <a:pt x="64769" y="271779"/>
                </a:lnTo>
                <a:lnTo>
                  <a:pt x="62229" y="271779"/>
                </a:lnTo>
                <a:lnTo>
                  <a:pt x="57150" y="273050"/>
                </a:lnTo>
                <a:lnTo>
                  <a:pt x="54609" y="273050"/>
                </a:lnTo>
                <a:lnTo>
                  <a:pt x="50800" y="271779"/>
                </a:lnTo>
                <a:lnTo>
                  <a:pt x="48259" y="271779"/>
                </a:lnTo>
                <a:lnTo>
                  <a:pt x="45719" y="270510"/>
                </a:lnTo>
                <a:lnTo>
                  <a:pt x="41909" y="269239"/>
                </a:lnTo>
                <a:lnTo>
                  <a:pt x="39369" y="267970"/>
                </a:lnTo>
                <a:lnTo>
                  <a:pt x="38100" y="265429"/>
                </a:lnTo>
                <a:lnTo>
                  <a:pt x="35559" y="264160"/>
                </a:lnTo>
                <a:lnTo>
                  <a:pt x="33019" y="261620"/>
                </a:lnTo>
                <a:lnTo>
                  <a:pt x="30479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1589" y="245110"/>
                </a:lnTo>
                <a:lnTo>
                  <a:pt x="16509" y="237489"/>
                </a:lnTo>
                <a:lnTo>
                  <a:pt x="15239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10159" y="217170"/>
                </a:lnTo>
                <a:lnTo>
                  <a:pt x="8889" y="212089"/>
                </a:lnTo>
                <a:lnTo>
                  <a:pt x="6350" y="207010"/>
                </a:lnTo>
                <a:lnTo>
                  <a:pt x="5079" y="194310"/>
                </a:lnTo>
                <a:lnTo>
                  <a:pt x="2539" y="182879"/>
                </a:lnTo>
                <a:lnTo>
                  <a:pt x="1269" y="168910"/>
                </a:lnTo>
                <a:lnTo>
                  <a:pt x="1269" y="154939"/>
                </a:lnTo>
                <a:lnTo>
                  <a:pt x="0" y="139700"/>
                </a:lnTo>
                <a:lnTo>
                  <a:pt x="1269" y="123189"/>
                </a:lnTo>
                <a:lnTo>
                  <a:pt x="1269" y="107950"/>
                </a:lnTo>
                <a:lnTo>
                  <a:pt x="2539" y="93979"/>
                </a:lnTo>
                <a:lnTo>
                  <a:pt x="5079" y="81279"/>
                </a:lnTo>
                <a:lnTo>
                  <a:pt x="6350" y="69850"/>
                </a:lnTo>
                <a:lnTo>
                  <a:pt x="8889" y="62229"/>
                </a:lnTo>
                <a:lnTo>
                  <a:pt x="10159" y="58420"/>
                </a:lnTo>
                <a:lnTo>
                  <a:pt x="11429" y="52070"/>
                </a:lnTo>
                <a:lnTo>
                  <a:pt x="13969" y="46989"/>
                </a:lnTo>
                <a:lnTo>
                  <a:pt x="15239" y="41910"/>
                </a:lnTo>
                <a:lnTo>
                  <a:pt x="17779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4129" y="24129"/>
                </a:lnTo>
                <a:lnTo>
                  <a:pt x="26669" y="21589"/>
                </a:lnTo>
                <a:lnTo>
                  <a:pt x="29209" y="17779"/>
                </a:lnTo>
                <a:lnTo>
                  <a:pt x="31750" y="15239"/>
                </a:lnTo>
                <a:lnTo>
                  <a:pt x="34289" y="11429"/>
                </a:lnTo>
                <a:lnTo>
                  <a:pt x="36829" y="10160"/>
                </a:lnTo>
                <a:lnTo>
                  <a:pt x="39369" y="7620"/>
                </a:lnTo>
                <a:lnTo>
                  <a:pt x="41909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4609" y="1270"/>
                </a:lnTo>
                <a:lnTo>
                  <a:pt x="59689" y="0"/>
                </a:lnTo>
                <a:lnTo>
                  <a:pt x="66039" y="1270"/>
                </a:lnTo>
                <a:lnTo>
                  <a:pt x="71119" y="1270"/>
                </a:lnTo>
                <a:lnTo>
                  <a:pt x="74929" y="5079"/>
                </a:lnTo>
                <a:lnTo>
                  <a:pt x="77469" y="6350"/>
                </a:lnTo>
                <a:lnTo>
                  <a:pt x="80009" y="7620"/>
                </a:lnTo>
                <a:lnTo>
                  <a:pt x="82550" y="10160"/>
                </a:lnTo>
                <a:lnTo>
                  <a:pt x="83819" y="11429"/>
                </a:lnTo>
                <a:lnTo>
                  <a:pt x="86359" y="13970"/>
                </a:lnTo>
                <a:lnTo>
                  <a:pt x="87629" y="16510"/>
                </a:lnTo>
                <a:lnTo>
                  <a:pt x="90169" y="19050"/>
                </a:lnTo>
                <a:lnTo>
                  <a:pt x="92709" y="22860"/>
                </a:lnTo>
                <a:lnTo>
                  <a:pt x="93979" y="25400"/>
                </a:lnTo>
                <a:lnTo>
                  <a:pt x="95250" y="29210"/>
                </a:lnTo>
                <a:lnTo>
                  <a:pt x="97789" y="33020"/>
                </a:lnTo>
                <a:lnTo>
                  <a:pt x="99059" y="36829"/>
                </a:lnTo>
                <a:lnTo>
                  <a:pt x="100329" y="40639"/>
                </a:lnTo>
                <a:lnTo>
                  <a:pt x="101600" y="44450"/>
                </a:lnTo>
                <a:lnTo>
                  <a:pt x="102869" y="48260"/>
                </a:lnTo>
                <a:lnTo>
                  <a:pt x="104139" y="53339"/>
                </a:lnTo>
                <a:lnTo>
                  <a:pt x="105409" y="57150"/>
                </a:lnTo>
                <a:lnTo>
                  <a:pt x="106679" y="62229"/>
                </a:lnTo>
                <a:lnTo>
                  <a:pt x="107950" y="72389"/>
                </a:lnTo>
                <a:lnTo>
                  <a:pt x="109219" y="82550"/>
                </a:lnTo>
                <a:lnTo>
                  <a:pt x="109219" y="93979"/>
                </a:lnTo>
                <a:lnTo>
                  <a:pt x="110489" y="105410"/>
                </a:lnTo>
                <a:lnTo>
                  <a:pt x="20319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767" y="606197"/>
            <a:ext cx="69034" cy="779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13200" y="591819"/>
            <a:ext cx="88900" cy="2717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320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4929" y="87629"/>
                </a:lnTo>
                <a:lnTo>
                  <a:pt x="73660" y="77470"/>
                </a:lnTo>
                <a:lnTo>
                  <a:pt x="71120" y="69850"/>
                </a:lnTo>
                <a:lnTo>
                  <a:pt x="69850" y="60960"/>
                </a:lnTo>
                <a:lnTo>
                  <a:pt x="68579" y="53339"/>
                </a:lnTo>
                <a:lnTo>
                  <a:pt x="67310" y="46989"/>
                </a:lnTo>
                <a:lnTo>
                  <a:pt x="64770" y="40639"/>
                </a:lnTo>
                <a:lnTo>
                  <a:pt x="63500" y="36829"/>
                </a:lnTo>
                <a:lnTo>
                  <a:pt x="62229" y="34289"/>
                </a:lnTo>
                <a:lnTo>
                  <a:pt x="60960" y="31750"/>
                </a:lnTo>
                <a:lnTo>
                  <a:pt x="59689" y="29210"/>
                </a:lnTo>
                <a:lnTo>
                  <a:pt x="58420" y="27939"/>
                </a:lnTo>
                <a:lnTo>
                  <a:pt x="57150" y="26670"/>
                </a:lnTo>
                <a:lnTo>
                  <a:pt x="57150" y="25400"/>
                </a:lnTo>
                <a:lnTo>
                  <a:pt x="54610" y="24129"/>
                </a:lnTo>
                <a:lnTo>
                  <a:pt x="54610" y="22860"/>
                </a:lnTo>
                <a:lnTo>
                  <a:pt x="50800" y="20320"/>
                </a:lnTo>
                <a:lnTo>
                  <a:pt x="48260" y="19050"/>
                </a:lnTo>
                <a:lnTo>
                  <a:pt x="45720" y="17779"/>
                </a:lnTo>
                <a:lnTo>
                  <a:pt x="43179" y="16510"/>
                </a:lnTo>
                <a:lnTo>
                  <a:pt x="39370" y="16510"/>
                </a:lnTo>
                <a:lnTo>
                  <a:pt x="36829" y="16510"/>
                </a:lnTo>
                <a:lnTo>
                  <a:pt x="34289" y="17779"/>
                </a:lnTo>
                <a:lnTo>
                  <a:pt x="33020" y="17779"/>
                </a:lnTo>
                <a:lnTo>
                  <a:pt x="30479" y="19050"/>
                </a:lnTo>
                <a:lnTo>
                  <a:pt x="27939" y="21589"/>
                </a:lnTo>
                <a:lnTo>
                  <a:pt x="26670" y="21589"/>
                </a:lnTo>
                <a:lnTo>
                  <a:pt x="26670" y="22860"/>
                </a:lnTo>
                <a:lnTo>
                  <a:pt x="25400" y="24129"/>
                </a:lnTo>
                <a:lnTo>
                  <a:pt x="24129" y="24129"/>
                </a:lnTo>
                <a:lnTo>
                  <a:pt x="24129" y="26670"/>
                </a:lnTo>
                <a:lnTo>
                  <a:pt x="22860" y="27939"/>
                </a:lnTo>
                <a:lnTo>
                  <a:pt x="21589" y="29210"/>
                </a:lnTo>
                <a:lnTo>
                  <a:pt x="20320" y="33020"/>
                </a:lnTo>
                <a:lnTo>
                  <a:pt x="20320" y="34289"/>
                </a:lnTo>
                <a:lnTo>
                  <a:pt x="19050" y="35560"/>
                </a:lnTo>
                <a:lnTo>
                  <a:pt x="19050" y="36829"/>
                </a:lnTo>
                <a:lnTo>
                  <a:pt x="19050" y="38100"/>
                </a:lnTo>
                <a:lnTo>
                  <a:pt x="17779" y="39370"/>
                </a:lnTo>
                <a:lnTo>
                  <a:pt x="17779" y="40639"/>
                </a:lnTo>
                <a:lnTo>
                  <a:pt x="17779" y="43179"/>
                </a:lnTo>
                <a:lnTo>
                  <a:pt x="17779" y="44450"/>
                </a:lnTo>
                <a:lnTo>
                  <a:pt x="17779" y="45720"/>
                </a:lnTo>
                <a:lnTo>
                  <a:pt x="16510" y="48260"/>
                </a:lnTo>
                <a:lnTo>
                  <a:pt x="16510" y="49529"/>
                </a:lnTo>
                <a:lnTo>
                  <a:pt x="16510" y="50800"/>
                </a:lnTo>
                <a:lnTo>
                  <a:pt x="16510" y="54610"/>
                </a:lnTo>
                <a:lnTo>
                  <a:pt x="17779" y="58420"/>
                </a:lnTo>
                <a:lnTo>
                  <a:pt x="17779" y="60960"/>
                </a:lnTo>
                <a:lnTo>
                  <a:pt x="17779" y="64770"/>
                </a:lnTo>
                <a:lnTo>
                  <a:pt x="19050" y="68579"/>
                </a:lnTo>
                <a:lnTo>
                  <a:pt x="19050" y="71120"/>
                </a:lnTo>
                <a:lnTo>
                  <a:pt x="20320" y="72389"/>
                </a:lnTo>
                <a:lnTo>
                  <a:pt x="20320" y="74929"/>
                </a:lnTo>
                <a:lnTo>
                  <a:pt x="21589" y="76200"/>
                </a:lnTo>
                <a:lnTo>
                  <a:pt x="21589" y="77470"/>
                </a:lnTo>
                <a:lnTo>
                  <a:pt x="22860" y="78739"/>
                </a:lnTo>
                <a:lnTo>
                  <a:pt x="22860" y="80010"/>
                </a:lnTo>
                <a:lnTo>
                  <a:pt x="24129" y="82550"/>
                </a:lnTo>
                <a:lnTo>
                  <a:pt x="25400" y="85089"/>
                </a:lnTo>
                <a:lnTo>
                  <a:pt x="27939" y="88900"/>
                </a:lnTo>
                <a:lnTo>
                  <a:pt x="30479" y="91439"/>
                </a:lnTo>
                <a:lnTo>
                  <a:pt x="33020" y="95250"/>
                </a:lnTo>
                <a:lnTo>
                  <a:pt x="36829" y="99060"/>
                </a:lnTo>
                <a:lnTo>
                  <a:pt x="39370" y="101600"/>
                </a:lnTo>
                <a:lnTo>
                  <a:pt x="59689" y="121920"/>
                </a:lnTo>
                <a:lnTo>
                  <a:pt x="67310" y="128270"/>
                </a:lnTo>
                <a:lnTo>
                  <a:pt x="69850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70" y="144779"/>
                </a:lnTo>
                <a:lnTo>
                  <a:pt x="80010" y="149860"/>
                </a:lnTo>
                <a:lnTo>
                  <a:pt x="81279" y="153670"/>
                </a:lnTo>
                <a:lnTo>
                  <a:pt x="83820" y="158750"/>
                </a:lnTo>
                <a:lnTo>
                  <a:pt x="85089" y="163829"/>
                </a:lnTo>
                <a:lnTo>
                  <a:pt x="86360" y="168910"/>
                </a:lnTo>
                <a:lnTo>
                  <a:pt x="87629" y="173989"/>
                </a:lnTo>
                <a:lnTo>
                  <a:pt x="88900" y="177800"/>
                </a:lnTo>
                <a:lnTo>
                  <a:pt x="88900" y="184150"/>
                </a:lnTo>
                <a:lnTo>
                  <a:pt x="88900" y="189229"/>
                </a:lnTo>
                <a:lnTo>
                  <a:pt x="88900" y="210820"/>
                </a:lnTo>
                <a:lnTo>
                  <a:pt x="87629" y="215900"/>
                </a:lnTo>
                <a:lnTo>
                  <a:pt x="87629" y="219710"/>
                </a:lnTo>
                <a:lnTo>
                  <a:pt x="86360" y="222250"/>
                </a:lnTo>
                <a:lnTo>
                  <a:pt x="86360" y="226060"/>
                </a:lnTo>
                <a:lnTo>
                  <a:pt x="85089" y="229870"/>
                </a:lnTo>
                <a:lnTo>
                  <a:pt x="83820" y="233679"/>
                </a:lnTo>
                <a:lnTo>
                  <a:pt x="82550" y="236220"/>
                </a:lnTo>
                <a:lnTo>
                  <a:pt x="81279" y="240029"/>
                </a:lnTo>
                <a:lnTo>
                  <a:pt x="80010" y="242570"/>
                </a:lnTo>
                <a:lnTo>
                  <a:pt x="78739" y="245110"/>
                </a:lnTo>
                <a:lnTo>
                  <a:pt x="76200" y="251460"/>
                </a:lnTo>
                <a:lnTo>
                  <a:pt x="72389" y="256539"/>
                </a:lnTo>
                <a:lnTo>
                  <a:pt x="68579" y="260350"/>
                </a:lnTo>
                <a:lnTo>
                  <a:pt x="64770" y="264160"/>
                </a:lnTo>
                <a:lnTo>
                  <a:pt x="60960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9529" y="273050"/>
                </a:lnTo>
                <a:lnTo>
                  <a:pt x="45720" y="273050"/>
                </a:lnTo>
                <a:lnTo>
                  <a:pt x="43179" y="273050"/>
                </a:lnTo>
                <a:lnTo>
                  <a:pt x="39370" y="271779"/>
                </a:lnTo>
                <a:lnTo>
                  <a:pt x="36829" y="271779"/>
                </a:lnTo>
                <a:lnTo>
                  <a:pt x="33020" y="270510"/>
                </a:lnTo>
                <a:lnTo>
                  <a:pt x="29210" y="269239"/>
                </a:lnTo>
                <a:lnTo>
                  <a:pt x="25400" y="267970"/>
                </a:lnTo>
                <a:lnTo>
                  <a:pt x="19050" y="264160"/>
                </a:lnTo>
                <a:lnTo>
                  <a:pt x="16510" y="264160"/>
                </a:lnTo>
                <a:lnTo>
                  <a:pt x="13970" y="262889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60" y="262889"/>
                </a:lnTo>
                <a:lnTo>
                  <a:pt x="8889" y="262889"/>
                </a:lnTo>
                <a:lnTo>
                  <a:pt x="8889" y="264160"/>
                </a:lnTo>
                <a:lnTo>
                  <a:pt x="7620" y="264160"/>
                </a:lnTo>
                <a:lnTo>
                  <a:pt x="7620" y="265429"/>
                </a:lnTo>
                <a:lnTo>
                  <a:pt x="6350" y="265429"/>
                </a:lnTo>
                <a:lnTo>
                  <a:pt x="6350" y="266700"/>
                </a:lnTo>
                <a:lnTo>
                  <a:pt x="6350" y="267970"/>
                </a:lnTo>
                <a:lnTo>
                  <a:pt x="6350" y="269239"/>
                </a:lnTo>
                <a:lnTo>
                  <a:pt x="1270" y="269239"/>
                </a:lnTo>
                <a:lnTo>
                  <a:pt x="1270" y="177800"/>
                </a:lnTo>
                <a:lnTo>
                  <a:pt x="6350" y="177800"/>
                </a:lnTo>
                <a:lnTo>
                  <a:pt x="6350" y="186689"/>
                </a:lnTo>
                <a:lnTo>
                  <a:pt x="8889" y="195579"/>
                </a:lnTo>
                <a:lnTo>
                  <a:pt x="10160" y="204470"/>
                </a:lnTo>
                <a:lnTo>
                  <a:pt x="11429" y="212089"/>
                </a:lnTo>
                <a:lnTo>
                  <a:pt x="13970" y="219710"/>
                </a:lnTo>
                <a:lnTo>
                  <a:pt x="15239" y="226060"/>
                </a:lnTo>
                <a:lnTo>
                  <a:pt x="17779" y="231139"/>
                </a:lnTo>
                <a:lnTo>
                  <a:pt x="19050" y="233679"/>
                </a:lnTo>
                <a:lnTo>
                  <a:pt x="20320" y="236220"/>
                </a:lnTo>
                <a:lnTo>
                  <a:pt x="22860" y="241300"/>
                </a:lnTo>
                <a:lnTo>
                  <a:pt x="26670" y="245110"/>
                </a:lnTo>
                <a:lnTo>
                  <a:pt x="29210" y="248920"/>
                </a:lnTo>
                <a:lnTo>
                  <a:pt x="33020" y="251460"/>
                </a:lnTo>
                <a:lnTo>
                  <a:pt x="35560" y="254000"/>
                </a:lnTo>
                <a:lnTo>
                  <a:pt x="39370" y="255270"/>
                </a:lnTo>
                <a:lnTo>
                  <a:pt x="43179" y="256539"/>
                </a:lnTo>
                <a:lnTo>
                  <a:pt x="45720" y="256539"/>
                </a:lnTo>
                <a:lnTo>
                  <a:pt x="48260" y="256539"/>
                </a:lnTo>
                <a:lnTo>
                  <a:pt x="50800" y="255270"/>
                </a:lnTo>
                <a:lnTo>
                  <a:pt x="53339" y="255270"/>
                </a:lnTo>
                <a:lnTo>
                  <a:pt x="54610" y="254000"/>
                </a:lnTo>
                <a:lnTo>
                  <a:pt x="55879" y="252729"/>
                </a:lnTo>
                <a:lnTo>
                  <a:pt x="57150" y="252729"/>
                </a:lnTo>
                <a:lnTo>
                  <a:pt x="57150" y="251460"/>
                </a:lnTo>
                <a:lnTo>
                  <a:pt x="58420" y="250189"/>
                </a:lnTo>
                <a:lnTo>
                  <a:pt x="59689" y="247650"/>
                </a:lnTo>
                <a:lnTo>
                  <a:pt x="62229" y="245110"/>
                </a:lnTo>
                <a:lnTo>
                  <a:pt x="63500" y="242570"/>
                </a:lnTo>
                <a:lnTo>
                  <a:pt x="64770" y="241300"/>
                </a:lnTo>
                <a:lnTo>
                  <a:pt x="64770" y="238760"/>
                </a:lnTo>
                <a:lnTo>
                  <a:pt x="64770" y="237489"/>
                </a:lnTo>
                <a:lnTo>
                  <a:pt x="66039" y="236220"/>
                </a:lnTo>
                <a:lnTo>
                  <a:pt x="66039" y="233679"/>
                </a:lnTo>
                <a:lnTo>
                  <a:pt x="67310" y="232410"/>
                </a:lnTo>
                <a:lnTo>
                  <a:pt x="67310" y="231139"/>
                </a:lnTo>
                <a:lnTo>
                  <a:pt x="67310" y="228600"/>
                </a:lnTo>
                <a:lnTo>
                  <a:pt x="67310" y="227329"/>
                </a:lnTo>
                <a:lnTo>
                  <a:pt x="67310" y="226060"/>
                </a:lnTo>
                <a:lnTo>
                  <a:pt x="67310" y="223520"/>
                </a:lnTo>
                <a:lnTo>
                  <a:pt x="68579" y="222250"/>
                </a:lnTo>
                <a:lnTo>
                  <a:pt x="68579" y="219710"/>
                </a:lnTo>
                <a:lnTo>
                  <a:pt x="68579" y="217170"/>
                </a:lnTo>
                <a:lnTo>
                  <a:pt x="68579" y="212089"/>
                </a:lnTo>
                <a:lnTo>
                  <a:pt x="67310" y="210820"/>
                </a:lnTo>
                <a:lnTo>
                  <a:pt x="67310" y="208279"/>
                </a:lnTo>
                <a:lnTo>
                  <a:pt x="67310" y="205739"/>
                </a:lnTo>
                <a:lnTo>
                  <a:pt x="67310" y="204470"/>
                </a:lnTo>
                <a:lnTo>
                  <a:pt x="67310" y="201929"/>
                </a:lnTo>
                <a:lnTo>
                  <a:pt x="66039" y="199389"/>
                </a:lnTo>
                <a:lnTo>
                  <a:pt x="66039" y="198120"/>
                </a:lnTo>
                <a:lnTo>
                  <a:pt x="64770" y="195579"/>
                </a:lnTo>
                <a:lnTo>
                  <a:pt x="64770" y="193039"/>
                </a:lnTo>
                <a:lnTo>
                  <a:pt x="62229" y="189229"/>
                </a:lnTo>
                <a:lnTo>
                  <a:pt x="60960" y="185420"/>
                </a:lnTo>
                <a:lnTo>
                  <a:pt x="59689" y="181610"/>
                </a:lnTo>
                <a:lnTo>
                  <a:pt x="57150" y="177800"/>
                </a:lnTo>
                <a:lnTo>
                  <a:pt x="54610" y="175260"/>
                </a:lnTo>
                <a:lnTo>
                  <a:pt x="50800" y="170179"/>
                </a:lnTo>
                <a:lnTo>
                  <a:pt x="43179" y="161289"/>
                </a:lnTo>
                <a:lnTo>
                  <a:pt x="34289" y="152400"/>
                </a:lnTo>
                <a:lnTo>
                  <a:pt x="24129" y="142239"/>
                </a:lnTo>
                <a:lnTo>
                  <a:pt x="20320" y="137160"/>
                </a:lnTo>
                <a:lnTo>
                  <a:pt x="16510" y="132079"/>
                </a:lnTo>
                <a:lnTo>
                  <a:pt x="13970" y="128270"/>
                </a:lnTo>
                <a:lnTo>
                  <a:pt x="11429" y="123189"/>
                </a:lnTo>
                <a:lnTo>
                  <a:pt x="8889" y="119379"/>
                </a:lnTo>
                <a:lnTo>
                  <a:pt x="7620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3810" y="106679"/>
                </a:lnTo>
                <a:lnTo>
                  <a:pt x="2539" y="101600"/>
                </a:lnTo>
                <a:lnTo>
                  <a:pt x="2539" y="96520"/>
                </a:lnTo>
                <a:lnTo>
                  <a:pt x="1270" y="91439"/>
                </a:lnTo>
                <a:lnTo>
                  <a:pt x="127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1270" y="59689"/>
                </a:lnTo>
                <a:lnTo>
                  <a:pt x="1270" y="55879"/>
                </a:lnTo>
                <a:lnTo>
                  <a:pt x="1270" y="53339"/>
                </a:lnTo>
                <a:lnTo>
                  <a:pt x="2539" y="49529"/>
                </a:lnTo>
                <a:lnTo>
                  <a:pt x="3810" y="45720"/>
                </a:lnTo>
                <a:lnTo>
                  <a:pt x="3810" y="43179"/>
                </a:lnTo>
                <a:lnTo>
                  <a:pt x="5079" y="39370"/>
                </a:lnTo>
                <a:lnTo>
                  <a:pt x="5079" y="36829"/>
                </a:lnTo>
                <a:lnTo>
                  <a:pt x="6350" y="33020"/>
                </a:lnTo>
                <a:lnTo>
                  <a:pt x="8889" y="27939"/>
                </a:lnTo>
                <a:lnTo>
                  <a:pt x="11429" y="21589"/>
                </a:lnTo>
                <a:lnTo>
                  <a:pt x="12700" y="19050"/>
                </a:lnTo>
                <a:lnTo>
                  <a:pt x="13970" y="16510"/>
                </a:lnTo>
                <a:lnTo>
                  <a:pt x="15239" y="15239"/>
                </a:lnTo>
                <a:lnTo>
                  <a:pt x="16510" y="12700"/>
                </a:lnTo>
                <a:lnTo>
                  <a:pt x="19050" y="10160"/>
                </a:lnTo>
                <a:lnTo>
                  <a:pt x="20320" y="8889"/>
                </a:lnTo>
                <a:lnTo>
                  <a:pt x="21589" y="6350"/>
                </a:lnTo>
                <a:lnTo>
                  <a:pt x="24129" y="6350"/>
                </a:lnTo>
                <a:lnTo>
                  <a:pt x="27939" y="2539"/>
                </a:lnTo>
                <a:lnTo>
                  <a:pt x="31750" y="1270"/>
                </a:lnTo>
                <a:lnTo>
                  <a:pt x="35560" y="0"/>
                </a:lnTo>
                <a:lnTo>
                  <a:pt x="40639" y="0"/>
                </a:lnTo>
                <a:lnTo>
                  <a:pt x="41910" y="0"/>
                </a:lnTo>
                <a:lnTo>
                  <a:pt x="44450" y="1270"/>
                </a:lnTo>
                <a:lnTo>
                  <a:pt x="45720" y="1270"/>
                </a:lnTo>
                <a:lnTo>
                  <a:pt x="48260" y="1270"/>
                </a:lnTo>
                <a:lnTo>
                  <a:pt x="50800" y="2539"/>
                </a:lnTo>
                <a:lnTo>
                  <a:pt x="53339" y="3810"/>
                </a:lnTo>
                <a:lnTo>
                  <a:pt x="58420" y="6350"/>
                </a:lnTo>
                <a:lnTo>
                  <a:pt x="62229" y="8889"/>
                </a:lnTo>
                <a:lnTo>
                  <a:pt x="64770" y="10160"/>
                </a:lnTo>
                <a:lnTo>
                  <a:pt x="66039" y="10160"/>
                </a:lnTo>
                <a:lnTo>
                  <a:pt x="67310" y="11429"/>
                </a:lnTo>
                <a:lnTo>
                  <a:pt x="68579" y="11429"/>
                </a:lnTo>
                <a:lnTo>
                  <a:pt x="69850" y="11429"/>
                </a:lnTo>
                <a:lnTo>
                  <a:pt x="69850" y="10160"/>
                </a:lnTo>
                <a:lnTo>
                  <a:pt x="71120" y="10160"/>
                </a:lnTo>
                <a:lnTo>
                  <a:pt x="71120" y="8889"/>
                </a:lnTo>
                <a:lnTo>
                  <a:pt x="72389" y="7620"/>
                </a:lnTo>
                <a:lnTo>
                  <a:pt x="72389" y="6350"/>
                </a:lnTo>
                <a:lnTo>
                  <a:pt x="73660" y="5079"/>
                </a:lnTo>
                <a:lnTo>
                  <a:pt x="73660" y="2539"/>
                </a:lnTo>
                <a:lnTo>
                  <a:pt x="73660" y="1270"/>
                </a:lnTo>
                <a:lnTo>
                  <a:pt x="74929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2420" y="591819"/>
            <a:ext cx="110489" cy="2717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2369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20" h="273050">
                <a:moveTo>
                  <a:pt x="19050" y="105410"/>
                </a:moveTo>
                <a:lnTo>
                  <a:pt x="20320" y="118110"/>
                </a:lnTo>
                <a:lnTo>
                  <a:pt x="20320" y="132079"/>
                </a:lnTo>
                <a:lnTo>
                  <a:pt x="21589" y="144779"/>
                </a:lnTo>
                <a:lnTo>
                  <a:pt x="22860" y="156210"/>
                </a:lnTo>
                <a:lnTo>
                  <a:pt x="25400" y="166370"/>
                </a:lnTo>
                <a:lnTo>
                  <a:pt x="25400" y="171450"/>
                </a:lnTo>
                <a:lnTo>
                  <a:pt x="27939" y="176529"/>
                </a:lnTo>
                <a:lnTo>
                  <a:pt x="29210" y="181610"/>
                </a:lnTo>
                <a:lnTo>
                  <a:pt x="30480" y="185420"/>
                </a:lnTo>
                <a:lnTo>
                  <a:pt x="31750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0639" y="209550"/>
                </a:lnTo>
                <a:lnTo>
                  <a:pt x="43180" y="212089"/>
                </a:lnTo>
                <a:lnTo>
                  <a:pt x="45720" y="214629"/>
                </a:lnTo>
                <a:lnTo>
                  <a:pt x="46989" y="217170"/>
                </a:lnTo>
                <a:lnTo>
                  <a:pt x="49530" y="219710"/>
                </a:lnTo>
                <a:lnTo>
                  <a:pt x="50800" y="220979"/>
                </a:lnTo>
                <a:lnTo>
                  <a:pt x="53339" y="222250"/>
                </a:lnTo>
                <a:lnTo>
                  <a:pt x="55880" y="223520"/>
                </a:lnTo>
                <a:lnTo>
                  <a:pt x="58420" y="224789"/>
                </a:lnTo>
                <a:lnTo>
                  <a:pt x="59689" y="226060"/>
                </a:lnTo>
                <a:lnTo>
                  <a:pt x="62230" y="226060"/>
                </a:lnTo>
                <a:lnTo>
                  <a:pt x="64770" y="227329"/>
                </a:lnTo>
                <a:lnTo>
                  <a:pt x="67310" y="227329"/>
                </a:lnTo>
                <a:lnTo>
                  <a:pt x="69850" y="227329"/>
                </a:lnTo>
                <a:lnTo>
                  <a:pt x="73660" y="226060"/>
                </a:lnTo>
                <a:lnTo>
                  <a:pt x="76200" y="224789"/>
                </a:lnTo>
                <a:lnTo>
                  <a:pt x="78739" y="223520"/>
                </a:lnTo>
                <a:lnTo>
                  <a:pt x="81280" y="222250"/>
                </a:lnTo>
                <a:lnTo>
                  <a:pt x="83820" y="219710"/>
                </a:lnTo>
                <a:lnTo>
                  <a:pt x="86360" y="217170"/>
                </a:lnTo>
                <a:lnTo>
                  <a:pt x="88900" y="213360"/>
                </a:lnTo>
                <a:lnTo>
                  <a:pt x="91439" y="209550"/>
                </a:lnTo>
                <a:lnTo>
                  <a:pt x="93980" y="205739"/>
                </a:lnTo>
                <a:lnTo>
                  <a:pt x="95250" y="200660"/>
                </a:lnTo>
                <a:lnTo>
                  <a:pt x="97789" y="194310"/>
                </a:lnTo>
                <a:lnTo>
                  <a:pt x="100330" y="187960"/>
                </a:lnTo>
                <a:lnTo>
                  <a:pt x="101600" y="181610"/>
                </a:lnTo>
                <a:lnTo>
                  <a:pt x="102870" y="173989"/>
                </a:lnTo>
                <a:lnTo>
                  <a:pt x="105410" y="166370"/>
                </a:lnTo>
                <a:lnTo>
                  <a:pt x="109220" y="171450"/>
                </a:lnTo>
                <a:lnTo>
                  <a:pt x="107950" y="180339"/>
                </a:lnTo>
                <a:lnTo>
                  <a:pt x="107950" y="189229"/>
                </a:lnTo>
                <a:lnTo>
                  <a:pt x="105410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60" y="226060"/>
                </a:lnTo>
                <a:lnTo>
                  <a:pt x="95250" y="233679"/>
                </a:lnTo>
                <a:lnTo>
                  <a:pt x="92710" y="241300"/>
                </a:lnTo>
                <a:lnTo>
                  <a:pt x="88900" y="248920"/>
                </a:lnTo>
                <a:lnTo>
                  <a:pt x="86360" y="252729"/>
                </a:lnTo>
                <a:lnTo>
                  <a:pt x="83820" y="255270"/>
                </a:lnTo>
                <a:lnTo>
                  <a:pt x="82550" y="257810"/>
                </a:lnTo>
                <a:lnTo>
                  <a:pt x="80010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60" y="266700"/>
                </a:lnTo>
                <a:lnTo>
                  <a:pt x="71120" y="269239"/>
                </a:lnTo>
                <a:lnTo>
                  <a:pt x="68580" y="270510"/>
                </a:lnTo>
                <a:lnTo>
                  <a:pt x="67310" y="270510"/>
                </a:lnTo>
                <a:lnTo>
                  <a:pt x="64770" y="271779"/>
                </a:lnTo>
                <a:lnTo>
                  <a:pt x="62230" y="271779"/>
                </a:lnTo>
                <a:lnTo>
                  <a:pt x="55880" y="273050"/>
                </a:lnTo>
                <a:lnTo>
                  <a:pt x="53339" y="273050"/>
                </a:lnTo>
                <a:lnTo>
                  <a:pt x="50800" y="271779"/>
                </a:lnTo>
                <a:lnTo>
                  <a:pt x="48260" y="271779"/>
                </a:lnTo>
                <a:lnTo>
                  <a:pt x="45720" y="270510"/>
                </a:lnTo>
                <a:lnTo>
                  <a:pt x="41910" y="269239"/>
                </a:lnTo>
                <a:lnTo>
                  <a:pt x="39370" y="267970"/>
                </a:lnTo>
                <a:lnTo>
                  <a:pt x="36830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6670" y="255270"/>
                </a:lnTo>
                <a:lnTo>
                  <a:pt x="25400" y="252729"/>
                </a:lnTo>
                <a:lnTo>
                  <a:pt x="20320" y="245110"/>
                </a:lnTo>
                <a:lnTo>
                  <a:pt x="16510" y="237489"/>
                </a:lnTo>
                <a:lnTo>
                  <a:pt x="13970" y="232410"/>
                </a:lnTo>
                <a:lnTo>
                  <a:pt x="12700" y="227329"/>
                </a:lnTo>
                <a:lnTo>
                  <a:pt x="11430" y="222250"/>
                </a:lnTo>
                <a:lnTo>
                  <a:pt x="8889" y="217170"/>
                </a:lnTo>
                <a:lnTo>
                  <a:pt x="7620" y="212089"/>
                </a:lnTo>
                <a:lnTo>
                  <a:pt x="6350" y="207010"/>
                </a:lnTo>
                <a:lnTo>
                  <a:pt x="3810" y="194310"/>
                </a:lnTo>
                <a:lnTo>
                  <a:pt x="2539" y="182879"/>
                </a:lnTo>
                <a:lnTo>
                  <a:pt x="1270" y="168910"/>
                </a:lnTo>
                <a:lnTo>
                  <a:pt x="0" y="154939"/>
                </a:lnTo>
                <a:lnTo>
                  <a:pt x="0" y="139700"/>
                </a:lnTo>
                <a:lnTo>
                  <a:pt x="0" y="123189"/>
                </a:lnTo>
                <a:lnTo>
                  <a:pt x="1270" y="107950"/>
                </a:lnTo>
                <a:lnTo>
                  <a:pt x="2539" y="93979"/>
                </a:lnTo>
                <a:lnTo>
                  <a:pt x="3810" y="81279"/>
                </a:lnTo>
                <a:lnTo>
                  <a:pt x="6350" y="69850"/>
                </a:lnTo>
                <a:lnTo>
                  <a:pt x="7620" y="62229"/>
                </a:lnTo>
                <a:lnTo>
                  <a:pt x="8889" y="58420"/>
                </a:lnTo>
                <a:lnTo>
                  <a:pt x="11430" y="52070"/>
                </a:lnTo>
                <a:lnTo>
                  <a:pt x="12700" y="46989"/>
                </a:lnTo>
                <a:lnTo>
                  <a:pt x="13970" y="41910"/>
                </a:lnTo>
                <a:lnTo>
                  <a:pt x="16510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2860" y="24129"/>
                </a:lnTo>
                <a:lnTo>
                  <a:pt x="25400" y="21589"/>
                </a:lnTo>
                <a:lnTo>
                  <a:pt x="27939" y="17779"/>
                </a:lnTo>
                <a:lnTo>
                  <a:pt x="30480" y="15239"/>
                </a:lnTo>
                <a:lnTo>
                  <a:pt x="33020" y="11429"/>
                </a:lnTo>
                <a:lnTo>
                  <a:pt x="35560" y="10160"/>
                </a:lnTo>
                <a:lnTo>
                  <a:pt x="38100" y="7620"/>
                </a:lnTo>
                <a:lnTo>
                  <a:pt x="41910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3339" y="1270"/>
                </a:lnTo>
                <a:lnTo>
                  <a:pt x="59689" y="0"/>
                </a:lnTo>
                <a:lnTo>
                  <a:pt x="64770" y="1270"/>
                </a:lnTo>
                <a:lnTo>
                  <a:pt x="69850" y="1270"/>
                </a:lnTo>
                <a:lnTo>
                  <a:pt x="74930" y="5079"/>
                </a:lnTo>
                <a:lnTo>
                  <a:pt x="76200" y="6350"/>
                </a:lnTo>
                <a:lnTo>
                  <a:pt x="78739" y="7620"/>
                </a:lnTo>
                <a:lnTo>
                  <a:pt x="81280" y="10160"/>
                </a:lnTo>
                <a:lnTo>
                  <a:pt x="83820" y="11429"/>
                </a:lnTo>
                <a:lnTo>
                  <a:pt x="86360" y="13970"/>
                </a:lnTo>
                <a:lnTo>
                  <a:pt x="87630" y="16510"/>
                </a:lnTo>
                <a:lnTo>
                  <a:pt x="90170" y="19050"/>
                </a:lnTo>
                <a:lnTo>
                  <a:pt x="91439" y="22860"/>
                </a:lnTo>
                <a:lnTo>
                  <a:pt x="93980" y="25400"/>
                </a:lnTo>
                <a:lnTo>
                  <a:pt x="95250" y="29210"/>
                </a:lnTo>
                <a:lnTo>
                  <a:pt x="97789" y="33020"/>
                </a:lnTo>
                <a:lnTo>
                  <a:pt x="99060" y="36829"/>
                </a:lnTo>
                <a:lnTo>
                  <a:pt x="100330" y="40639"/>
                </a:lnTo>
                <a:lnTo>
                  <a:pt x="101600" y="44450"/>
                </a:lnTo>
                <a:lnTo>
                  <a:pt x="102870" y="48260"/>
                </a:lnTo>
                <a:lnTo>
                  <a:pt x="104139" y="53339"/>
                </a:lnTo>
                <a:lnTo>
                  <a:pt x="105410" y="57150"/>
                </a:lnTo>
                <a:lnTo>
                  <a:pt x="105410" y="62229"/>
                </a:lnTo>
                <a:lnTo>
                  <a:pt x="107950" y="72389"/>
                </a:lnTo>
                <a:lnTo>
                  <a:pt x="109220" y="82550"/>
                </a:lnTo>
                <a:lnTo>
                  <a:pt x="109220" y="93979"/>
                </a:lnTo>
                <a:lnTo>
                  <a:pt x="109220" y="105410"/>
                </a:lnTo>
                <a:lnTo>
                  <a:pt x="19050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8067" y="606197"/>
            <a:ext cx="70304" cy="779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43070" y="591819"/>
            <a:ext cx="96519" cy="2641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43070" y="590550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30">
                <a:moveTo>
                  <a:pt x="45719" y="0"/>
                </a:moveTo>
                <a:lnTo>
                  <a:pt x="45719" y="58420"/>
                </a:lnTo>
                <a:lnTo>
                  <a:pt x="49529" y="44450"/>
                </a:lnTo>
                <a:lnTo>
                  <a:pt x="53339" y="33020"/>
                </a:lnTo>
                <a:lnTo>
                  <a:pt x="58419" y="22860"/>
                </a:lnTo>
                <a:lnTo>
                  <a:pt x="59689" y="19050"/>
                </a:lnTo>
                <a:lnTo>
                  <a:pt x="62229" y="15239"/>
                </a:lnTo>
                <a:lnTo>
                  <a:pt x="63500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69850" y="3810"/>
                </a:lnTo>
                <a:lnTo>
                  <a:pt x="72389" y="2539"/>
                </a:lnTo>
                <a:lnTo>
                  <a:pt x="74929" y="1270"/>
                </a:lnTo>
                <a:lnTo>
                  <a:pt x="76200" y="0"/>
                </a:lnTo>
                <a:lnTo>
                  <a:pt x="78739" y="0"/>
                </a:lnTo>
                <a:lnTo>
                  <a:pt x="80009" y="0"/>
                </a:lnTo>
                <a:lnTo>
                  <a:pt x="82550" y="1270"/>
                </a:lnTo>
                <a:lnTo>
                  <a:pt x="85089" y="1270"/>
                </a:lnTo>
                <a:lnTo>
                  <a:pt x="8635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39" y="10160"/>
                </a:lnTo>
                <a:lnTo>
                  <a:pt x="92709" y="11429"/>
                </a:lnTo>
                <a:lnTo>
                  <a:pt x="93979" y="12700"/>
                </a:lnTo>
                <a:lnTo>
                  <a:pt x="93979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41910"/>
                </a:lnTo>
                <a:lnTo>
                  <a:pt x="95250" y="44450"/>
                </a:lnTo>
                <a:lnTo>
                  <a:pt x="95250" y="45720"/>
                </a:lnTo>
                <a:lnTo>
                  <a:pt x="93979" y="48260"/>
                </a:lnTo>
                <a:lnTo>
                  <a:pt x="93979" y="49529"/>
                </a:lnTo>
                <a:lnTo>
                  <a:pt x="92709" y="50800"/>
                </a:lnTo>
                <a:lnTo>
                  <a:pt x="91439" y="53339"/>
                </a:lnTo>
                <a:lnTo>
                  <a:pt x="91439" y="54610"/>
                </a:lnTo>
                <a:lnTo>
                  <a:pt x="90169" y="54610"/>
                </a:lnTo>
                <a:lnTo>
                  <a:pt x="88900" y="55879"/>
                </a:lnTo>
                <a:lnTo>
                  <a:pt x="86359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0009" y="55879"/>
                </a:lnTo>
                <a:lnTo>
                  <a:pt x="78739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29" y="49529"/>
                </a:lnTo>
                <a:lnTo>
                  <a:pt x="73659" y="48260"/>
                </a:lnTo>
                <a:lnTo>
                  <a:pt x="72389" y="45720"/>
                </a:lnTo>
                <a:lnTo>
                  <a:pt x="69850" y="43179"/>
                </a:lnTo>
                <a:lnTo>
                  <a:pt x="68579" y="41910"/>
                </a:lnTo>
                <a:lnTo>
                  <a:pt x="67309" y="40639"/>
                </a:lnTo>
                <a:lnTo>
                  <a:pt x="67309" y="39370"/>
                </a:lnTo>
                <a:lnTo>
                  <a:pt x="66039" y="39370"/>
                </a:lnTo>
                <a:lnTo>
                  <a:pt x="66039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9370"/>
                </a:lnTo>
                <a:lnTo>
                  <a:pt x="60959" y="39370"/>
                </a:lnTo>
                <a:lnTo>
                  <a:pt x="60959" y="40639"/>
                </a:lnTo>
                <a:lnTo>
                  <a:pt x="59689" y="40639"/>
                </a:lnTo>
                <a:lnTo>
                  <a:pt x="5968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79" y="50800"/>
                </a:lnTo>
                <a:lnTo>
                  <a:pt x="5333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8259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5719" y="223520"/>
                </a:lnTo>
                <a:lnTo>
                  <a:pt x="4698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8259" y="236220"/>
                </a:lnTo>
                <a:lnTo>
                  <a:pt x="48259" y="237489"/>
                </a:lnTo>
                <a:lnTo>
                  <a:pt x="48259" y="238760"/>
                </a:lnTo>
                <a:lnTo>
                  <a:pt x="49529" y="241300"/>
                </a:lnTo>
                <a:lnTo>
                  <a:pt x="49529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2069" y="247650"/>
                </a:lnTo>
                <a:lnTo>
                  <a:pt x="53339" y="248920"/>
                </a:lnTo>
                <a:lnTo>
                  <a:pt x="54609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59" y="254000"/>
                </a:lnTo>
                <a:lnTo>
                  <a:pt x="62229" y="254000"/>
                </a:lnTo>
                <a:lnTo>
                  <a:pt x="63500" y="255270"/>
                </a:lnTo>
                <a:lnTo>
                  <a:pt x="66039" y="255270"/>
                </a:lnTo>
                <a:lnTo>
                  <a:pt x="67309" y="255270"/>
                </a:lnTo>
                <a:lnTo>
                  <a:pt x="67309" y="265429"/>
                </a:lnTo>
                <a:lnTo>
                  <a:pt x="1269" y="265429"/>
                </a:lnTo>
                <a:lnTo>
                  <a:pt x="1269" y="255270"/>
                </a:lnTo>
                <a:lnTo>
                  <a:pt x="3809" y="255270"/>
                </a:lnTo>
                <a:lnTo>
                  <a:pt x="6350" y="254000"/>
                </a:lnTo>
                <a:lnTo>
                  <a:pt x="8889" y="254000"/>
                </a:lnTo>
                <a:lnTo>
                  <a:pt x="10159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7650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6220"/>
                </a:lnTo>
                <a:lnTo>
                  <a:pt x="21589" y="233679"/>
                </a:lnTo>
                <a:lnTo>
                  <a:pt x="21589" y="232410"/>
                </a:lnTo>
                <a:lnTo>
                  <a:pt x="21589" y="231139"/>
                </a:lnTo>
                <a:lnTo>
                  <a:pt x="21589" y="228600"/>
                </a:lnTo>
                <a:lnTo>
                  <a:pt x="21589" y="224789"/>
                </a:lnTo>
                <a:lnTo>
                  <a:pt x="21589" y="207010"/>
                </a:lnTo>
                <a:lnTo>
                  <a:pt x="21589" y="106679"/>
                </a:lnTo>
                <a:lnTo>
                  <a:pt x="21589" y="72389"/>
                </a:lnTo>
                <a:lnTo>
                  <a:pt x="21589" y="60960"/>
                </a:lnTo>
                <a:lnTo>
                  <a:pt x="21589" y="57150"/>
                </a:lnTo>
                <a:lnTo>
                  <a:pt x="2158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1910"/>
                </a:lnTo>
                <a:lnTo>
                  <a:pt x="16509" y="40639"/>
                </a:lnTo>
                <a:lnTo>
                  <a:pt x="15239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2700" y="38100"/>
                </a:lnTo>
                <a:lnTo>
                  <a:pt x="7619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39370"/>
                </a:lnTo>
                <a:lnTo>
                  <a:pt x="2539" y="40639"/>
                </a:lnTo>
                <a:lnTo>
                  <a:pt x="126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40859" y="599440"/>
            <a:ext cx="139700" cy="2641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40859" y="598169"/>
            <a:ext cx="139700" cy="265430"/>
          </a:xfrm>
          <a:custGeom>
            <a:avLst/>
            <a:gdLst/>
            <a:ahLst/>
            <a:cxnLst/>
            <a:rect l="l" t="t" r="r" b="b"/>
            <a:pathLst>
              <a:path w="139700" h="265430">
                <a:moveTo>
                  <a:pt x="0" y="0"/>
                </a:moveTo>
                <a:lnTo>
                  <a:pt x="60960" y="0"/>
                </a:lnTo>
                <a:lnTo>
                  <a:pt x="60960" y="10159"/>
                </a:lnTo>
                <a:lnTo>
                  <a:pt x="57150" y="10159"/>
                </a:lnTo>
                <a:lnTo>
                  <a:pt x="55879" y="10159"/>
                </a:lnTo>
                <a:lnTo>
                  <a:pt x="54610" y="10159"/>
                </a:lnTo>
                <a:lnTo>
                  <a:pt x="53339" y="11429"/>
                </a:lnTo>
                <a:lnTo>
                  <a:pt x="52069" y="11429"/>
                </a:lnTo>
                <a:lnTo>
                  <a:pt x="50800" y="12700"/>
                </a:lnTo>
                <a:lnTo>
                  <a:pt x="49529" y="13969"/>
                </a:lnTo>
                <a:lnTo>
                  <a:pt x="49529" y="15239"/>
                </a:lnTo>
                <a:lnTo>
                  <a:pt x="48260" y="15239"/>
                </a:lnTo>
                <a:lnTo>
                  <a:pt x="48260" y="16509"/>
                </a:lnTo>
                <a:lnTo>
                  <a:pt x="46989" y="19050"/>
                </a:lnTo>
                <a:lnTo>
                  <a:pt x="46989" y="20319"/>
                </a:lnTo>
                <a:lnTo>
                  <a:pt x="46989" y="21589"/>
                </a:lnTo>
                <a:lnTo>
                  <a:pt x="45719" y="24129"/>
                </a:lnTo>
                <a:lnTo>
                  <a:pt x="45719" y="25400"/>
                </a:lnTo>
                <a:lnTo>
                  <a:pt x="45719" y="38100"/>
                </a:lnTo>
                <a:lnTo>
                  <a:pt x="46989" y="40639"/>
                </a:lnTo>
                <a:lnTo>
                  <a:pt x="46989" y="43179"/>
                </a:lnTo>
                <a:lnTo>
                  <a:pt x="46989" y="46989"/>
                </a:lnTo>
                <a:lnTo>
                  <a:pt x="48260" y="53339"/>
                </a:lnTo>
                <a:lnTo>
                  <a:pt x="78739" y="195579"/>
                </a:lnTo>
                <a:lnTo>
                  <a:pt x="109219" y="48259"/>
                </a:lnTo>
                <a:lnTo>
                  <a:pt x="110489" y="40639"/>
                </a:lnTo>
                <a:lnTo>
                  <a:pt x="110489" y="38100"/>
                </a:lnTo>
                <a:lnTo>
                  <a:pt x="111760" y="34289"/>
                </a:lnTo>
                <a:lnTo>
                  <a:pt x="111760" y="17779"/>
                </a:lnTo>
                <a:lnTo>
                  <a:pt x="110489" y="16509"/>
                </a:lnTo>
                <a:lnTo>
                  <a:pt x="110489" y="15239"/>
                </a:lnTo>
                <a:lnTo>
                  <a:pt x="109219" y="13969"/>
                </a:lnTo>
                <a:lnTo>
                  <a:pt x="107950" y="13969"/>
                </a:lnTo>
                <a:lnTo>
                  <a:pt x="107950" y="12700"/>
                </a:lnTo>
                <a:lnTo>
                  <a:pt x="106679" y="11429"/>
                </a:lnTo>
                <a:lnTo>
                  <a:pt x="105410" y="11429"/>
                </a:lnTo>
                <a:lnTo>
                  <a:pt x="104139" y="11429"/>
                </a:lnTo>
                <a:lnTo>
                  <a:pt x="101600" y="10159"/>
                </a:lnTo>
                <a:lnTo>
                  <a:pt x="97789" y="10159"/>
                </a:lnTo>
                <a:lnTo>
                  <a:pt x="97789" y="0"/>
                </a:lnTo>
                <a:lnTo>
                  <a:pt x="139700" y="0"/>
                </a:lnTo>
                <a:lnTo>
                  <a:pt x="139700" y="10159"/>
                </a:lnTo>
                <a:lnTo>
                  <a:pt x="138429" y="10159"/>
                </a:lnTo>
                <a:lnTo>
                  <a:pt x="135889" y="11429"/>
                </a:lnTo>
                <a:lnTo>
                  <a:pt x="134619" y="11429"/>
                </a:lnTo>
                <a:lnTo>
                  <a:pt x="133350" y="12700"/>
                </a:lnTo>
                <a:lnTo>
                  <a:pt x="132079" y="13969"/>
                </a:lnTo>
                <a:lnTo>
                  <a:pt x="130810" y="13969"/>
                </a:lnTo>
                <a:lnTo>
                  <a:pt x="130810" y="15239"/>
                </a:lnTo>
                <a:lnTo>
                  <a:pt x="129539" y="15239"/>
                </a:lnTo>
                <a:lnTo>
                  <a:pt x="129539" y="16509"/>
                </a:lnTo>
                <a:lnTo>
                  <a:pt x="128269" y="19050"/>
                </a:lnTo>
                <a:lnTo>
                  <a:pt x="127000" y="21589"/>
                </a:lnTo>
                <a:lnTo>
                  <a:pt x="125729" y="24129"/>
                </a:lnTo>
                <a:lnTo>
                  <a:pt x="124460" y="27939"/>
                </a:lnTo>
                <a:lnTo>
                  <a:pt x="124460" y="31750"/>
                </a:lnTo>
                <a:lnTo>
                  <a:pt x="123189" y="35559"/>
                </a:lnTo>
                <a:lnTo>
                  <a:pt x="120650" y="44450"/>
                </a:lnTo>
                <a:lnTo>
                  <a:pt x="74929" y="265429"/>
                </a:lnTo>
                <a:lnTo>
                  <a:pt x="68579" y="265429"/>
                </a:lnTo>
                <a:lnTo>
                  <a:pt x="22860" y="48259"/>
                </a:lnTo>
                <a:lnTo>
                  <a:pt x="21589" y="44450"/>
                </a:lnTo>
                <a:lnTo>
                  <a:pt x="20319" y="40639"/>
                </a:lnTo>
                <a:lnTo>
                  <a:pt x="20319" y="38100"/>
                </a:lnTo>
                <a:lnTo>
                  <a:pt x="19050" y="35559"/>
                </a:lnTo>
                <a:lnTo>
                  <a:pt x="19050" y="31750"/>
                </a:lnTo>
                <a:lnTo>
                  <a:pt x="17779" y="30479"/>
                </a:lnTo>
                <a:lnTo>
                  <a:pt x="17779" y="27939"/>
                </a:lnTo>
                <a:lnTo>
                  <a:pt x="16510" y="26669"/>
                </a:lnTo>
                <a:lnTo>
                  <a:pt x="15239" y="25400"/>
                </a:lnTo>
                <a:lnTo>
                  <a:pt x="15239" y="24129"/>
                </a:lnTo>
                <a:lnTo>
                  <a:pt x="13969" y="21589"/>
                </a:lnTo>
                <a:lnTo>
                  <a:pt x="13969" y="20319"/>
                </a:lnTo>
                <a:lnTo>
                  <a:pt x="12700" y="19050"/>
                </a:lnTo>
                <a:lnTo>
                  <a:pt x="11429" y="17779"/>
                </a:lnTo>
                <a:lnTo>
                  <a:pt x="10160" y="16509"/>
                </a:lnTo>
                <a:lnTo>
                  <a:pt x="8889" y="15239"/>
                </a:lnTo>
                <a:lnTo>
                  <a:pt x="7619" y="13969"/>
                </a:lnTo>
                <a:lnTo>
                  <a:pt x="6350" y="13969"/>
                </a:lnTo>
                <a:lnTo>
                  <a:pt x="6350" y="12700"/>
                </a:lnTo>
                <a:lnTo>
                  <a:pt x="5079" y="11429"/>
                </a:lnTo>
                <a:lnTo>
                  <a:pt x="3810" y="1142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3259" y="590550"/>
            <a:ext cx="118110" cy="2705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4529" y="590550"/>
            <a:ext cx="116839" cy="270510"/>
          </a:xfrm>
          <a:custGeom>
            <a:avLst/>
            <a:gdLst/>
            <a:ahLst/>
            <a:cxnLst/>
            <a:rect l="l" t="t" r="r" b="b"/>
            <a:pathLst>
              <a:path w="116839" h="270509">
                <a:moveTo>
                  <a:pt x="71120" y="227329"/>
                </a:moveTo>
                <a:lnTo>
                  <a:pt x="55880" y="252729"/>
                </a:lnTo>
                <a:lnTo>
                  <a:pt x="49530" y="259079"/>
                </a:lnTo>
                <a:lnTo>
                  <a:pt x="48260" y="261620"/>
                </a:lnTo>
                <a:lnTo>
                  <a:pt x="46990" y="262889"/>
                </a:lnTo>
                <a:lnTo>
                  <a:pt x="44450" y="264160"/>
                </a:lnTo>
                <a:lnTo>
                  <a:pt x="43180" y="266700"/>
                </a:lnTo>
                <a:lnTo>
                  <a:pt x="40640" y="266700"/>
                </a:lnTo>
                <a:lnTo>
                  <a:pt x="38100" y="269239"/>
                </a:lnTo>
                <a:lnTo>
                  <a:pt x="36830" y="269239"/>
                </a:lnTo>
                <a:lnTo>
                  <a:pt x="34290" y="269239"/>
                </a:lnTo>
                <a:lnTo>
                  <a:pt x="33020" y="270510"/>
                </a:lnTo>
                <a:lnTo>
                  <a:pt x="30480" y="270510"/>
                </a:lnTo>
                <a:lnTo>
                  <a:pt x="26670" y="270510"/>
                </a:lnTo>
                <a:lnTo>
                  <a:pt x="24130" y="269239"/>
                </a:lnTo>
                <a:lnTo>
                  <a:pt x="22860" y="269239"/>
                </a:lnTo>
                <a:lnTo>
                  <a:pt x="20320" y="267970"/>
                </a:lnTo>
                <a:lnTo>
                  <a:pt x="19050" y="266700"/>
                </a:lnTo>
                <a:lnTo>
                  <a:pt x="17780" y="265429"/>
                </a:lnTo>
                <a:lnTo>
                  <a:pt x="16510" y="264160"/>
                </a:lnTo>
                <a:lnTo>
                  <a:pt x="15240" y="262889"/>
                </a:lnTo>
                <a:lnTo>
                  <a:pt x="13970" y="261620"/>
                </a:lnTo>
                <a:lnTo>
                  <a:pt x="12700" y="260350"/>
                </a:lnTo>
                <a:lnTo>
                  <a:pt x="11430" y="259079"/>
                </a:lnTo>
                <a:lnTo>
                  <a:pt x="10160" y="256539"/>
                </a:lnTo>
                <a:lnTo>
                  <a:pt x="8890" y="254000"/>
                </a:lnTo>
                <a:lnTo>
                  <a:pt x="8890" y="252729"/>
                </a:lnTo>
                <a:lnTo>
                  <a:pt x="7620" y="250189"/>
                </a:lnTo>
                <a:lnTo>
                  <a:pt x="6350" y="247650"/>
                </a:lnTo>
                <a:lnTo>
                  <a:pt x="5080" y="245110"/>
                </a:lnTo>
                <a:lnTo>
                  <a:pt x="5080" y="242570"/>
                </a:lnTo>
                <a:lnTo>
                  <a:pt x="3810" y="238760"/>
                </a:lnTo>
                <a:lnTo>
                  <a:pt x="2540" y="236220"/>
                </a:lnTo>
                <a:lnTo>
                  <a:pt x="1270" y="231139"/>
                </a:lnTo>
                <a:lnTo>
                  <a:pt x="1270" y="224789"/>
                </a:lnTo>
                <a:lnTo>
                  <a:pt x="0" y="217170"/>
                </a:lnTo>
                <a:lnTo>
                  <a:pt x="0" y="190500"/>
                </a:lnTo>
                <a:lnTo>
                  <a:pt x="1270" y="185420"/>
                </a:lnTo>
                <a:lnTo>
                  <a:pt x="1270" y="182879"/>
                </a:lnTo>
                <a:lnTo>
                  <a:pt x="1270" y="177800"/>
                </a:lnTo>
                <a:lnTo>
                  <a:pt x="2540" y="175260"/>
                </a:lnTo>
                <a:lnTo>
                  <a:pt x="3810" y="171450"/>
                </a:lnTo>
                <a:lnTo>
                  <a:pt x="5080" y="166370"/>
                </a:lnTo>
                <a:lnTo>
                  <a:pt x="7620" y="161289"/>
                </a:lnTo>
                <a:lnTo>
                  <a:pt x="8890" y="156210"/>
                </a:lnTo>
                <a:lnTo>
                  <a:pt x="11430" y="152400"/>
                </a:lnTo>
                <a:lnTo>
                  <a:pt x="13970" y="148589"/>
                </a:lnTo>
                <a:lnTo>
                  <a:pt x="17780" y="143510"/>
                </a:lnTo>
                <a:lnTo>
                  <a:pt x="20320" y="139700"/>
                </a:lnTo>
                <a:lnTo>
                  <a:pt x="24130" y="134620"/>
                </a:lnTo>
                <a:lnTo>
                  <a:pt x="27940" y="130810"/>
                </a:lnTo>
                <a:lnTo>
                  <a:pt x="31750" y="125729"/>
                </a:lnTo>
                <a:lnTo>
                  <a:pt x="43180" y="116839"/>
                </a:lnTo>
                <a:lnTo>
                  <a:pt x="55880" y="105410"/>
                </a:lnTo>
                <a:lnTo>
                  <a:pt x="71120" y="93979"/>
                </a:lnTo>
                <a:lnTo>
                  <a:pt x="71120" y="83820"/>
                </a:lnTo>
                <a:lnTo>
                  <a:pt x="71120" y="74929"/>
                </a:lnTo>
                <a:lnTo>
                  <a:pt x="71120" y="66039"/>
                </a:lnTo>
                <a:lnTo>
                  <a:pt x="71120" y="58420"/>
                </a:lnTo>
                <a:lnTo>
                  <a:pt x="69850" y="50800"/>
                </a:lnTo>
                <a:lnTo>
                  <a:pt x="68580" y="45720"/>
                </a:lnTo>
                <a:lnTo>
                  <a:pt x="68580" y="43179"/>
                </a:lnTo>
                <a:lnTo>
                  <a:pt x="68580" y="39370"/>
                </a:lnTo>
                <a:lnTo>
                  <a:pt x="67310" y="38100"/>
                </a:lnTo>
                <a:lnTo>
                  <a:pt x="67310" y="34289"/>
                </a:lnTo>
                <a:lnTo>
                  <a:pt x="66040" y="33020"/>
                </a:lnTo>
                <a:lnTo>
                  <a:pt x="66040" y="31750"/>
                </a:lnTo>
                <a:lnTo>
                  <a:pt x="64770" y="29210"/>
                </a:lnTo>
                <a:lnTo>
                  <a:pt x="64770" y="27939"/>
                </a:lnTo>
                <a:lnTo>
                  <a:pt x="63500" y="26670"/>
                </a:lnTo>
                <a:lnTo>
                  <a:pt x="62230" y="24129"/>
                </a:lnTo>
                <a:lnTo>
                  <a:pt x="60960" y="24129"/>
                </a:lnTo>
                <a:lnTo>
                  <a:pt x="59690" y="22860"/>
                </a:lnTo>
                <a:lnTo>
                  <a:pt x="59690" y="21589"/>
                </a:lnTo>
                <a:lnTo>
                  <a:pt x="58420" y="20320"/>
                </a:lnTo>
                <a:lnTo>
                  <a:pt x="57150" y="19050"/>
                </a:lnTo>
                <a:lnTo>
                  <a:pt x="55880" y="19050"/>
                </a:lnTo>
                <a:lnTo>
                  <a:pt x="54610" y="17779"/>
                </a:lnTo>
                <a:lnTo>
                  <a:pt x="53340" y="17779"/>
                </a:lnTo>
                <a:lnTo>
                  <a:pt x="50800" y="16510"/>
                </a:lnTo>
                <a:lnTo>
                  <a:pt x="46990" y="16510"/>
                </a:lnTo>
                <a:lnTo>
                  <a:pt x="45720" y="16510"/>
                </a:lnTo>
                <a:lnTo>
                  <a:pt x="43180" y="17779"/>
                </a:lnTo>
                <a:lnTo>
                  <a:pt x="41910" y="17779"/>
                </a:lnTo>
                <a:lnTo>
                  <a:pt x="39370" y="19050"/>
                </a:lnTo>
                <a:lnTo>
                  <a:pt x="38100" y="20320"/>
                </a:lnTo>
                <a:lnTo>
                  <a:pt x="36830" y="21589"/>
                </a:lnTo>
                <a:lnTo>
                  <a:pt x="35560" y="21589"/>
                </a:lnTo>
                <a:lnTo>
                  <a:pt x="35560" y="22860"/>
                </a:lnTo>
                <a:lnTo>
                  <a:pt x="34290" y="24129"/>
                </a:lnTo>
                <a:lnTo>
                  <a:pt x="33020" y="26670"/>
                </a:lnTo>
                <a:lnTo>
                  <a:pt x="31750" y="27939"/>
                </a:lnTo>
                <a:lnTo>
                  <a:pt x="30480" y="31750"/>
                </a:lnTo>
                <a:lnTo>
                  <a:pt x="30480" y="34289"/>
                </a:lnTo>
                <a:lnTo>
                  <a:pt x="29210" y="36829"/>
                </a:lnTo>
                <a:lnTo>
                  <a:pt x="29210" y="38100"/>
                </a:lnTo>
                <a:lnTo>
                  <a:pt x="29210" y="39370"/>
                </a:lnTo>
                <a:lnTo>
                  <a:pt x="27940" y="40639"/>
                </a:lnTo>
                <a:lnTo>
                  <a:pt x="27940" y="41910"/>
                </a:lnTo>
                <a:lnTo>
                  <a:pt x="27940" y="43179"/>
                </a:lnTo>
                <a:lnTo>
                  <a:pt x="27940" y="76200"/>
                </a:lnTo>
                <a:lnTo>
                  <a:pt x="26670" y="77470"/>
                </a:lnTo>
                <a:lnTo>
                  <a:pt x="26670" y="78739"/>
                </a:lnTo>
                <a:lnTo>
                  <a:pt x="26670" y="80010"/>
                </a:lnTo>
                <a:lnTo>
                  <a:pt x="25400" y="81279"/>
                </a:lnTo>
                <a:lnTo>
                  <a:pt x="25400" y="82550"/>
                </a:lnTo>
                <a:lnTo>
                  <a:pt x="25400" y="83820"/>
                </a:lnTo>
                <a:lnTo>
                  <a:pt x="24130" y="85089"/>
                </a:lnTo>
                <a:lnTo>
                  <a:pt x="22860" y="86360"/>
                </a:lnTo>
                <a:lnTo>
                  <a:pt x="22860" y="87629"/>
                </a:lnTo>
                <a:lnTo>
                  <a:pt x="21590" y="88900"/>
                </a:lnTo>
                <a:lnTo>
                  <a:pt x="21590" y="90170"/>
                </a:lnTo>
                <a:lnTo>
                  <a:pt x="20320" y="90170"/>
                </a:lnTo>
                <a:lnTo>
                  <a:pt x="19050" y="90170"/>
                </a:lnTo>
                <a:lnTo>
                  <a:pt x="17780" y="91439"/>
                </a:lnTo>
                <a:lnTo>
                  <a:pt x="16510" y="91439"/>
                </a:lnTo>
                <a:lnTo>
                  <a:pt x="15240" y="91439"/>
                </a:lnTo>
                <a:lnTo>
                  <a:pt x="13970" y="90170"/>
                </a:lnTo>
                <a:lnTo>
                  <a:pt x="12700" y="90170"/>
                </a:lnTo>
                <a:lnTo>
                  <a:pt x="11430" y="90170"/>
                </a:lnTo>
                <a:lnTo>
                  <a:pt x="11430" y="88900"/>
                </a:lnTo>
                <a:lnTo>
                  <a:pt x="10160" y="88900"/>
                </a:lnTo>
                <a:lnTo>
                  <a:pt x="10160" y="87629"/>
                </a:lnTo>
                <a:lnTo>
                  <a:pt x="8890" y="87629"/>
                </a:lnTo>
                <a:lnTo>
                  <a:pt x="8890" y="85089"/>
                </a:lnTo>
                <a:lnTo>
                  <a:pt x="7620" y="83820"/>
                </a:lnTo>
                <a:lnTo>
                  <a:pt x="6350" y="82550"/>
                </a:lnTo>
                <a:lnTo>
                  <a:pt x="6350" y="81279"/>
                </a:lnTo>
                <a:lnTo>
                  <a:pt x="6350" y="80010"/>
                </a:lnTo>
                <a:lnTo>
                  <a:pt x="6350" y="77470"/>
                </a:lnTo>
                <a:lnTo>
                  <a:pt x="5080" y="76200"/>
                </a:lnTo>
                <a:lnTo>
                  <a:pt x="5080" y="72389"/>
                </a:lnTo>
                <a:lnTo>
                  <a:pt x="5080" y="69850"/>
                </a:lnTo>
                <a:lnTo>
                  <a:pt x="3810" y="67310"/>
                </a:lnTo>
                <a:lnTo>
                  <a:pt x="3810" y="64770"/>
                </a:lnTo>
                <a:lnTo>
                  <a:pt x="3810" y="60960"/>
                </a:lnTo>
                <a:lnTo>
                  <a:pt x="5080" y="58420"/>
                </a:lnTo>
                <a:lnTo>
                  <a:pt x="5080" y="55879"/>
                </a:lnTo>
                <a:lnTo>
                  <a:pt x="5080" y="53339"/>
                </a:lnTo>
                <a:lnTo>
                  <a:pt x="5080" y="49529"/>
                </a:lnTo>
                <a:lnTo>
                  <a:pt x="6350" y="46989"/>
                </a:lnTo>
                <a:lnTo>
                  <a:pt x="6350" y="44450"/>
                </a:lnTo>
                <a:lnTo>
                  <a:pt x="7620" y="40639"/>
                </a:lnTo>
                <a:lnTo>
                  <a:pt x="8890" y="38100"/>
                </a:lnTo>
                <a:lnTo>
                  <a:pt x="8890" y="35560"/>
                </a:lnTo>
                <a:lnTo>
                  <a:pt x="11430" y="30479"/>
                </a:lnTo>
                <a:lnTo>
                  <a:pt x="13970" y="24129"/>
                </a:lnTo>
                <a:lnTo>
                  <a:pt x="16510" y="19050"/>
                </a:lnTo>
                <a:lnTo>
                  <a:pt x="20320" y="15239"/>
                </a:lnTo>
                <a:lnTo>
                  <a:pt x="24130" y="11429"/>
                </a:lnTo>
                <a:lnTo>
                  <a:pt x="27940" y="7620"/>
                </a:lnTo>
                <a:lnTo>
                  <a:pt x="31750" y="5079"/>
                </a:lnTo>
                <a:lnTo>
                  <a:pt x="36830" y="2539"/>
                </a:lnTo>
                <a:lnTo>
                  <a:pt x="40640" y="1270"/>
                </a:lnTo>
                <a:lnTo>
                  <a:pt x="45720" y="0"/>
                </a:lnTo>
                <a:lnTo>
                  <a:pt x="52070" y="0"/>
                </a:lnTo>
                <a:lnTo>
                  <a:pt x="55880" y="0"/>
                </a:lnTo>
                <a:lnTo>
                  <a:pt x="59690" y="0"/>
                </a:lnTo>
                <a:lnTo>
                  <a:pt x="63500" y="1270"/>
                </a:lnTo>
                <a:lnTo>
                  <a:pt x="67310" y="2539"/>
                </a:lnTo>
                <a:lnTo>
                  <a:pt x="71120" y="3810"/>
                </a:lnTo>
                <a:lnTo>
                  <a:pt x="73660" y="6350"/>
                </a:lnTo>
                <a:lnTo>
                  <a:pt x="77470" y="7620"/>
                </a:lnTo>
                <a:lnTo>
                  <a:pt x="80010" y="11429"/>
                </a:lnTo>
                <a:lnTo>
                  <a:pt x="82550" y="12700"/>
                </a:lnTo>
                <a:lnTo>
                  <a:pt x="83820" y="16510"/>
                </a:lnTo>
                <a:lnTo>
                  <a:pt x="86360" y="19050"/>
                </a:lnTo>
                <a:lnTo>
                  <a:pt x="87630" y="22860"/>
                </a:lnTo>
                <a:lnTo>
                  <a:pt x="88900" y="26670"/>
                </a:lnTo>
                <a:lnTo>
                  <a:pt x="90170" y="29210"/>
                </a:lnTo>
                <a:lnTo>
                  <a:pt x="91440" y="34289"/>
                </a:lnTo>
                <a:lnTo>
                  <a:pt x="92710" y="38100"/>
                </a:lnTo>
                <a:lnTo>
                  <a:pt x="92710" y="41910"/>
                </a:lnTo>
                <a:lnTo>
                  <a:pt x="93980" y="45720"/>
                </a:lnTo>
                <a:lnTo>
                  <a:pt x="93980" y="50800"/>
                </a:lnTo>
                <a:lnTo>
                  <a:pt x="93980" y="57150"/>
                </a:lnTo>
                <a:lnTo>
                  <a:pt x="95250" y="71120"/>
                </a:lnTo>
                <a:lnTo>
                  <a:pt x="95250" y="87629"/>
                </a:lnTo>
                <a:lnTo>
                  <a:pt x="95250" y="175260"/>
                </a:lnTo>
                <a:lnTo>
                  <a:pt x="95250" y="222250"/>
                </a:lnTo>
                <a:lnTo>
                  <a:pt x="96520" y="223520"/>
                </a:lnTo>
                <a:lnTo>
                  <a:pt x="96520" y="226060"/>
                </a:lnTo>
                <a:lnTo>
                  <a:pt x="96520" y="227329"/>
                </a:lnTo>
                <a:lnTo>
                  <a:pt x="96520" y="228600"/>
                </a:lnTo>
                <a:lnTo>
                  <a:pt x="97790" y="228600"/>
                </a:lnTo>
                <a:lnTo>
                  <a:pt x="97790" y="231139"/>
                </a:lnTo>
                <a:lnTo>
                  <a:pt x="97790" y="232410"/>
                </a:lnTo>
                <a:lnTo>
                  <a:pt x="99060" y="232410"/>
                </a:lnTo>
                <a:lnTo>
                  <a:pt x="99060" y="233679"/>
                </a:lnTo>
                <a:lnTo>
                  <a:pt x="100330" y="233679"/>
                </a:lnTo>
                <a:lnTo>
                  <a:pt x="101600" y="233679"/>
                </a:lnTo>
                <a:lnTo>
                  <a:pt x="102870" y="233679"/>
                </a:lnTo>
                <a:lnTo>
                  <a:pt x="104140" y="233679"/>
                </a:lnTo>
                <a:lnTo>
                  <a:pt x="105410" y="232410"/>
                </a:lnTo>
                <a:lnTo>
                  <a:pt x="105410" y="231139"/>
                </a:lnTo>
                <a:lnTo>
                  <a:pt x="106680" y="231139"/>
                </a:lnTo>
                <a:lnTo>
                  <a:pt x="107950" y="228600"/>
                </a:lnTo>
                <a:lnTo>
                  <a:pt x="109220" y="227329"/>
                </a:lnTo>
                <a:lnTo>
                  <a:pt x="110490" y="226060"/>
                </a:lnTo>
                <a:lnTo>
                  <a:pt x="116840" y="212089"/>
                </a:lnTo>
                <a:lnTo>
                  <a:pt x="116840" y="227329"/>
                </a:lnTo>
                <a:lnTo>
                  <a:pt x="113030" y="237489"/>
                </a:lnTo>
                <a:lnTo>
                  <a:pt x="109220" y="246379"/>
                </a:lnTo>
                <a:lnTo>
                  <a:pt x="105410" y="252729"/>
                </a:lnTo>
                <a:lnTo>
                  <a:pt x="104140" y="256539"/>
                </a:lnTo>
                <a:lnTo>
                  <a:pt x="101600" y="259079"/>
                </a:lnTo>
                <a:lnTo>
                  <a:pt x="100330" y="261620"/>
                </a:lnTo>
                <a:lnTo>
                  <a:pt x="97790" y="264160"/>
                </a:lnTo>
                <a:lnTo>
                  <a:pt x="96520" y="265429"/>
                </a:lnTo>
                <a:lnTo>
                  <a:pt x="93980" y="266700"/>
                </a:lnTo>
                <a:lnTo>
                  <a:pt x="92710" y="267970"/>
                </a:lnTo>
                <a:lnTo>
                  <a:pt x="90170" y="269239"/>
                </a:lnTo>
                <a:lnTo>
                  <a:pt x="88900" y="269239"/>
                </a:lnTo>
                <a:lnTo>
                  <a:pt x="86360" y="269239"/>
                </a:lnTo>
                <a:lnTo>
                  <a:pt x="85090" y="269239"/>
                </a:lnTo>
                <a:lnTo>
                  <a:pt x="83820" y="269239"/>
                </a:lnTo>
                <a:lnTo>
                  <a:pt x="82550" y="269239"/>
                </a:lnTo>
                <a:lnTo>
                  <a:pt x="82550" y="267970"/>
                </a:lnTo>
                <a:lnTo>
                  <a:pt x="81280" y="267970"/>
                </a:lnTo>
                <a:lnTo>
                  <a:pt x="81280" y="266700"/>
                </a:lnTo>
                <a:lnTo>
                  <a:pt x="80010" y="266700"/>
                </a:lnTo>
                <a:lnTo>
                  <a:pt x="78740" y="265429"/>
                </a:lnTo>
                <a:lnTo>
                  <a:pt x="78740" y="264160"/>
                </a:lnTo>
                <a:lnTo>
                  <a:pt x="77470" y="264160"/>
                </a:lnTo>
                <a:lnTo>
                  <a:pt x="77470" y="262889"/>
                </a:lnTo>
                <a:lnTo>
                  <a:pt x="76200" y="261620"/>
                </a:lnTo>
                <a:lnTo>
                  <a:pt x="76200" y="260350"/>
                </a:lnTo>
                <a:lnTo>
                  <a:pt x="76200" y="259079"/>
                </a:lnTo>
                <a:lnTo>
                  <a:pt x="74930" y="257810"/>
                </a:lnTo>
                <a:lnTo>
                  <a:pt x="74930" y="255270"/>
                </a:lnTo>
                <a:lnTo>
                  <a:pt x="73660" y="254000"/>
                </a:lnTo>
                <a:lnTo>
                  <a:pt x="73660" y="252729"/>
                </a:lnTo>
                <a:lnTo>
                  <a:pt x="73660" y="250189"/>
                </a:lnTo>
                <a:lnTo>
                  <a:pt x="72390" y="247650"/>
                </a:lnTo>
                <a:lnTo>
                  <a:pt x="72390" y="242570"/>
                </a:lnTo>
                <a:lnTo>
                  <a:pt x="72390" y="238760"/>
                </a:lnTo>
                <a:lnTo>
                  <a:pt x="71120" y="233679"/>
                </a:lnTo>
                <a:lnTo>
                  <a:pt x="71120" y="22732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17390" y="702309"/>
            <a:ext cx="48260" cy="125730"/>
          </a:xfrm>
          <a:custGeom>
            <a:avLst/>
            <a:gdLst/>
            <a:ahLst/>
            <a:cxnLst/>
            <a:rect l="l" t="t" r="r" b="b"/>
            <a:pathLst>
              <a:path w="48260" h="125730">
                <a:moveTo>
                  <a:pt x="48260" y="97789"/>
                </a:moveTo>
                <a:lnTo>
                  <a:pt x="48260" y="0"/>
                </a:lnTo>
                <a:lnTo>
                  <a:pt x="39370" y="7619"/>
                </a:lnTo>
                <a:lnTo>
                  <a:pt x="31750" y="13969"/>
                </a:lnTo>
                <a:lnTo>
                  <a:pt x="25400" y="19050"/>
                </a:lnTo>
                <a:lnTo>
                  <a:pt x="22860" y="21589"/>
                </a:lnTo>
                <a:lnTo>
                  <a:pt x="21589" y="22860"/>
                </a:lnTo>
                <a:lnTo>
                  <a:pt x="17780" y="26669"/>
                </a:lnTo>
                <a:lnTo>
                  <a:pt x="15239" y="29210"/>
                </a:lnTo>
                <a:lnTo>
                  <a:pt x="13970" y="33019"/>
                </a:lnTo>
                <a:lnTo>
                  <a:pt x="11430" y="35560"/>
                </a:lnTo>
                <a:lnTo>
                  <a:pt x="10160" y="39369"/>
                </a:lnTo>
                <a:lnTo>
                  <a:pt x="7620" y="41910"/>
                </a:lnTo>
                <a:lnTo>
                  <a:pt x="6350" y="45719"/>
                </a:lnTo>
                <a:lnTo>
                  <a:pt x="5080" y="49529"/>
                </a:lnTo>
                <a:lnTo>
                  <a:pt x="3810" y="53339"/>
                </a:lnTo>
                <a:lnTo>
                  <a:pt x="2539" y="57150"/>
                </a:lnTo>
                <a:lnTo>
                  <a:pt x="2539" y="59689"/>
                </a:lnTo>
                <a:lnTo>
                  <a:pt x="1270" y="63500"/>
                </a:lnTo>
                <a:lnTo>
                  <a:pt x="1270" y="67310"/>
                </a:lnTo>
                <a:lnTo>
                  <a:pt x="0" y="71119"/>
                </a:lnTo>
                <a:lnTo>
                  <a:pt x="0" y="73660"/>
                </a:lnTo>
                <a:lnTo>
                  <a:pt x="0" y="78739"/>
                </a:lnTo>
                <a:lnTo>
                  <a:pt x="0" y="83819"/>
                </a:lnTo>
                <a:lnTo>
                  <a:pt x="0" y="88900"/>
                </a:lnTo>
                <a:lnTo>
                  <a:pt x="1270" y="92710"/>
                </a:lnTo>
                <a:lnTo>
                  <a:pt x="1270" y="97789"/>
                </a:lnTo>
                <a:lnTo>
                  <a:pt x="2539" y="101600"/>
                </a:lnTo>
                <a:lnTo>
                  <a:pt x="3810" y="105410"/>
                </a:lnTo>
                <a:lnTo>
                  <a:pt x="5080" y="109219"/>
                </a:lnTo>
                <a:lnTo>
                  <a:pt x="6350" y="111760"/>
                </a:lnTo>
                <a:lnTo>
                  <a:pt x="7620" y="115569"/>
                </a:lnTo>
                <a:lnTo>
                  <a:pt x="10160" y="118110"/>
                </a:lnTo>
                <a:lnTo>
                  <a:pt x="11430" y="120650"/>
                </a:lnTo>
                <a:lnTo>
                  <a:pt x="12700" y="121919"/>
                </a:lnTo>
                <a:lnTo>
                  <a:pt x="13970" y="123189"/>
                </a:lnTo>
                <a:lnTo>
                  <a:pt x="15239" y="124460"/>
                </a:lnTo>
                <a:lnTo>
                  <a:pt x="16510" y="125729"/>
                </a:lnTo>
                <a:lnTo>
                  <a:pt x="17780" y="125729"/>
                </a:lnTo>
                <a:lnTo>
                  <a:pt x="19050" y="125729"/>
                </a:lnTo>
                <a:lnTo>
                  <a:pt x="20320" y="125729"/>
                </a:lnTo>
                <a:lnTo>
                  <a:pt x="21589" y="125729"/>
                </a:lnTo>
                <a:lnTo>
                  <a:pt x="22860" y="125729"/>
                </a:lnTo>
                <a:lnTo>
                  <a:pt x="24130" y="125729"/>
                </a:lnTo>
                <a:lnTo>
                  <a:pt x="26670" y="124460"/>
                </a:lnTo>
                <a:lnTo>
                  <a:pt x="27939" y="123189"/>
                </a:lnTo>
                <a:lnTo>
                  <a:pt x="29210" y="121919"/>
                </a:lnTo>
                <a:lnTo>
                  <a:pt x="33020" y="119379"/>
                </a:lnTo>
                <a:lnTo>
                  <a:pt x="36830" y="114300"/>
                </a:lnTo>
                <a:lnTo>
                  <a:pt x="40639" y="109219"/>
                </a:lnTo>
                <a:lnTo>
                  <a:pt x="44450" y="104139"/>
                </a:lnTo>
                <a:lnTo>
                  <a:pt x="48260" y="977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15179" y="514350"/>
            <a:ext cx="77470" cy="34671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15179" y="514350"/>
            <a:ext cx="78740" cy="345440"/>
          </a:xfrm>
          <a:custGeom>
            <a:avLst/>
            <a:gdLst/>
            <a:ahLst/>
            <a:cxnLst/>
            <a:rect l="l" t="t" r="r" b="b"/>
            <a:pathLst>
              <a:path w="78739" h="345440">
                <a:moveTo>
                  <a:pt x="44450" y="0"/>
                </a:moveTo>
                <a:lnTo>
                  <a:pt x="44450" y="83820"/>
                </a:lnTo>
                <a:lnTo>
                  <a:pt x="74930" y="83820"/>
                </a:lnTo>
                <a:lnTo>
                  <a:pt x="74930" y="104139"/>
                </a:lnTo>
                <a:lnTo>
                  <a:pt x="44450" y="104139"/>
                </a:lnTo>
                <a:lnTo>
                  <a:pt x="44450" y="270510"/>
                </a:lnTo>
                <a:lnTo>
                  <a:pt x="44450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20" y="295910"/>
                </a:lnTo>
                <a:lnTo>
                  <a:pt x="45720" y="297179"/>
                </a:lnTo>
                <a:lnTo>
                  <a:pt x="45720" y="298450"/>
                </a:lnTo>
                <a:lnTo>
                  <a:pt x="46990" y="299720"/>
                </a:lnTo>
                <a:lnTo>
                  <a:pt x="46990" y="302260"/>
                </a:lnTo>
                <a:lnTo>
                  <a:pt x="48260" y="303529"/>
                </a:lnTo>
                <a:lnTo>
                  <a:pt x="49530" y="306070"/>
                </a:lnTo>
                <a:lnTo>
                  <a:pt x="49530" y="307339"/>
                </a:lnTo>
                <a:lnTo>
                  <a:pt x="49530" y="308610"/>
                </a:lnTo>
                <a:lnTo>
                  <a:pt x="50800" y="308610"/>
                </a:lnTo>
                <a:lnTo>
                  <a:pt x="50800" y="309879"/>
                </a:lnTo>
                <a:lnTo>
                  <a:pt x="52070" y="309879"/>
                </a:lnTo>
                <a:lnTo>
                  <a:pt x="52070" y="311150"/>
                </a:lnTo>
                <a:lnTo>
                  <a:pt x="52070" y="312420"/>
                </a:lnTo>
                <a:lnTo>
                  <a:pt x="53340" y="312420"/>
                </a:lnTo>
                <a:lnTo>
                  <a:pt x="54610" y="312420"/>
                </a:lnTo>
                <a:lnTo>
                  <a:pt x="54610" y="313689"/>
                </a:lnTo>
                <a:lnTo>
                  <a:pt x="55880" y="313689"/>
                </a:lnTo>
                <a:lnTo>
                  <a:pt x="57150" y="313689"/>
                </a:lnTo>
                <a:lnTo>
                  <a:pt x="58420" y="313689"/>
                </a:lnTo>
                <a:lnTo>
                  <a:pt x="59690" y="312420"/>
                </a:lnTo>
                <a:lnTo>
                  <a:pt x="60960" y="312420"/>
                </a:lnTo>
                <a:lnTo>
                  <a:pt x="62230" y="312420"/>
                </a:lnTo>
                <a:lnTo>
                  <a:pt x="63500" y="311150"/>
                </a:lnTo>
                <a:lnTo>
                  <a:pt x="63500" y="309879"/>
                </a:lnTo>
                <a:lnTo>
                  <a:pt x="64770" y="308610"/>
                </a:lnTo>
                <a:lnTo>
                  <a:pt x="66040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80" y="304800"/>
                </a:lnTo>
                <a:lnTo>
                  <a:pt x="68580" y="302260"/>
                </a:lnTo>
                <a:lnTo>
                  <a:pt x="69850" y="299720"/>
                </a:lnTo>
                <a:lnTo>
                  <a:pt x="71120" y="298450"/>
                </a:lnTo>
                <a:lnTo>
                  <a:pt x="71120" y="295910"/>
                </a:lnTo>
                <a:lnTo>
                  <a:pt x="72390" y="293370"/>
                </a:lnTo>
                <a:lnTo>
                  <a:pt x="72390" y="290829"/>
                </a:lnTo>
                <a:lnTo>
                  <a:pt x="78740" y="290829"/>
                </a:lnTo>
                <a:lnTo>
                  <a:pt x="77470" y="297179"/>
                </a:lnTo>
                <a:lnTo>
                  <a:pt x="76200" y="303529"/>
                </a:lnTo>
                <a:lnTo>
                  <a:pt x="73660" y="308610"/>
                </a:lnTo>
                <a:lnTo>
                  <a:pt x="72390" y="314960"/>
                </a:lnTo>
                <a:lnTo>
                  <a:pt x="71120" y="320039"/>
                </a:lnTo>
                <a:lnTo>
                  <a:pt x="68580" y="323850"/>
                </a:lnTo>
                <a:lnTo>
                  <a:pt x="66040" y="328929"/>
                </a:lnTo>
                <a:lnTo>
                  <a:pt x="64770" y="331470"/>
                </a:lnTo>
                <a:lnTo>
                  <a:pt x="62230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3340" y="342900"/>
                </a:lnTo>
                <a:lnTo>
                  <a:pt x="50800" y="345439"/>
                </a:lnTo>
                <a:lnTo>
                  <a:pt x="48260" y="345439"/>
                </a:lnTo>
                <a:lnTo>
                  <a:pt x="45720" y="345439"/>
                </a:lnTo>
                <a:lnTo>
                  <a:pt x="44450" y="345439"/>
                </a:lnTo>
                <a:lnTo>
                  <a:pt x="41910" y="345439"/>
                </a:lnTo>
                <a:lnTo>
                  <a:pt x="40640" y="345439"/>
                </a:lnTo>
                <a:lnTo>
                  <a:pt x="39370" y="344170"/>
                </a:lnTo>
                <a:lnTo>
                  <a:pt x="36830" y="342900"/>
                </a:lnTo>
                <a:lnTo>
                  <a:pt x="35560" y="341629"/>
                </a:lnTo>
                <a:lnTo>
                  <a:pt x="34290" y="340360"/>
                </a:lnTo>
                <a:lnTo>
                  <a:pt x="33020" y="339089"/>
                </a:lnTo>
                <a:lnTo>
                  <a:pt x="31750" y="336550"/>
                </a:lnTo>
                <a:lnTo>
                  <a:pt x="30480" y="334010"/>
                </a:lnTo>
                <a:lnTo>
                  <a:pt x="29210" y="331470"/>
                </a:lnTo>
                <a:lnTo>
                  <a:pt x="27940" y="330200"/>
                </a:lnTo>
                <a:lnTo>
                  <a:pt x="26670" y="326389"/>
                </a:lnTo>
                <a:lnTo>
                  <a:pt x="25400" y="323850"/>
                </a:lnTo>
                <a:lnTo>
                  <a:pt x="24130" y="321310"/>
                </a:lnTo>
                <a:lnTo>
                  <a:pt x="2413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286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1590" y="295910"/>
                </a:lnTo>
                <a:lnTo>
                  <a:pt x="20320" y="289560"/>
                </a:lnTo>
                <a:lnTo>
                  <a:pt x="20320" y="276860"/>
                </a:lnTo>
                <a:lnTo>
                  <a:pt x="20320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2540" y="92710"/>
                </a:lnTo>
                <a:lnTo>
                  <a:pt x="3810" y="91439"/>
                </a:lnTo>
                <a:lnTo>
                  <a:pt x="6350" y="88900"/>
                </a:lnTo>
                <a:lnTo>
                  <a:pt x="8890" y="86360"/>
                </a:lnTo>
                <a:lnTo>
                  <a:pt x="10160" y="83820"/>
                </a:lnTo>
                <a:lnTo>
                  <a:pt x="12700" y="81279"/>
                </a:lnTo>
                <a:lnTo>
                  <a:pt x="13970" y="77470"/>
                </a:lnTo>
                <a:lnTo>
                  <a:pt x="16510" y="73660"/>
                </a:lnTo>
                <a:lnTo>
                  <a:pt x="17780" y="69850"/>
                </a:lnTo>
                <a:lnTo>
                  <a:pt x="20320" y="66039"/>
                </a:lnTo>
                <a:lnTo>
                  <a:pt x="21590" y="60960"/>
                </a:lnTo>
                <a:lnTo>
                  <a:pt x="24130" y="57150"/>
                </a:lnTo>
                <a:lnTo>
                  <a:pt x="25400" y="52070"/>
                </a:lnTo>
                <a:lnTo>
                  <a:pt x="27940" y="48260"/>
                </a:lnTo>
                <a:lnTo>
                  <a:pt x="30480" y="38100"/>
                </a:lnTo>
                <a:lnTo>
                  <a:pt x="31750" y="35560"/>
                </a:lnTo>
                <a:lnTo>
                  <a:pt x="33020" y="31750"/>
                </a:lnTo>
                <a:lnTo>
                  <a:pt x="34290" y="22860"/>
                </a:lnTo>
                <a:lnTo>
                  <a:pt x="39370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20590" y="457200"/>
            <a:ext cx="29210" cy="571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01540" y="591819"/>
            <a:ext cx="64770" cy="2641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059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10" y="0"/>
                </a:lnTo>
                <a:lnTo>
                  <a:pt x="17780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20" y="1270"/>
                </a:lnTo>
                <a:lnTo>
                  <a:pt x="21589" y="2539"/>
                </a:lnTo>
                <a:lnTo>
                  <a:pt x="22860" y="3810"/>
                </a:lnTo>
                <a:lnTo>
                  <a:pt x="24130" y="6350"/>
                </a:lnTo>
                <a:lnTo>
                  <a:pt x="25400" y="7620"/>
                </a:lnTo>
                <a:lnTo>
                  <a:pt x="25400" y="10160"/>
                </a:lnTo>
                <a:lnTo>
                  <a:pt x="26670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7939" y="19050"/>
                </a:lnTo>
                <a:lnTo>
                  <a:pt x="29210" y="20320"/>
                </a:lnTo>
                <a:lnTo>
                  <a:pt x="29210" y="22860"/>
                </a:lnTo>
                <a:lnTo>
                  <a:pt x="29210" y="35560"/>
                </a:lnTo>
                <a:lnTo>
                  <a:pt x="2793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70" y="44450"/>
                </a:lnTo>
                <a:lnTo>
                  <a:pt x="25400" y="45720"/>
                </a:lnTo>
                <a:lnTo>
                  <a:pt x="25400" y="48260"/>
                </a:lnTo>
                <a:lnTo>
                  <a:pt x="24130" y="50800"/>
                </a:lnTo>
                <a:lnTo>
                  <a:pt x="22860" y="50800"/>
                </a:lnTo>
                <a:lnTo>
                  <a:pt x="22860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20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7780" y="55879"/>
                </a:lnTo>
                <a:lnTo>
                  <a:pt x="10160" y="55879"/>
                </a:lnTo>
                <a:lnTo>
                  <a:pt x="10160" y="54610"/>
                </a:lnTo>
                <a:lnTo>
                  <a:pt x="8889" y="54610"/>
                </a:lnTo>
                <a:lnTo>
                  <a:pt x="7620" y="53339"/>
                </a:lnTo>
                <a:lnTo>
                  <a:pt x="7620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60"/>
                </a:lnTo>
                <a:lnTo>
                  <a:pt x="3810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70" y="39370"/>
                </a:lnTo>
                <a:lnTo>
                  <a:pt x="1270" y="35560"/>
                </a:lnTo>
                <a:lnTo>
                  <a:pt x="1270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70" y="22860"/>
                </a:lnTo>
                <a:lnTo>
                  <a:pt x="1270" y="20320"/>
                </a:lnTo>
                <a:lnTo>
                  <a:pt x="1270" y="17779"/>
                </a:lnTo>
                <a:lnTo>
                  <a:pt x="1270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3810" y="11429"/>
                </a:lnTo>
                <a:lnTo>
                  <a:pt x="3810" y="10160"/>
                </a:lnTo>
                <a:lnTo>
                  <a:pt x="3810" y="8889"/>
                </a:lnTo>
                <a:lnTo>
                  <a:pt x="5080" y="7620"/>
                </a:lnTo>
                <a:lnTo>
                  <a:pt x="6350" y="6350"/>
                </a:lnTo>
                <a:lnTo>
                  <a:pt x="6350" y="3810"/>
                </a:lnTo>
                <a:lnTo>
                  <a:pt x="7620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60" y="1270"/>
                </a:lnTo>
                <a:lnTo>
                  <a:pt x="11430" y="0"/>
                </a:lnTo>
                <a:lnTo>
                  <a:pt x="12700" y="0"/>
                </a:lnTo>
                <a:lnTo>
                  <a:pt x="13970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1540" y="590550"/>
            <a:ext cx="64769" cy="265430"/>
          </a:xfrm>
          <a:custGeom>
            <a:avLst/>
            <a:gdLst/>
            <a:ahLst/>
            <a:cxnLst/>
            <a:rect l="l" t="t" r="r" b="b"/>
            <a:pathLst>
              <a:path w="64770" h="265430">
                <a:moveTo>
                  <a:pt x="45720" y="0"/>
                </a:moveTo>
                <a:lnTo>
                  <a:pt x="45720" y="207010"/>
                </a:lnTo>
                <a:lnTo>
                  <a:pt x="4572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60" y="242570"/>
                </a:lnTo>
                <a:lnTo>
                  <a:pt x="49530" y="243839"/>
                </a:lnTo>
                <a:lnTo>
                  <a:pt x="49530" y="246379"/>
                </a:lnTo>
                <a:lnTo>
                  <a:pt x="50800" y="247650"/>
                </a:lnTo>
                <a:lnTo>
                  <a:pt x="50800" y="248920"/>
                </a:lnTo>
                <a:lnTo>
                  <a:pt x="52070" y="250189"/>
                </a:lnTo>
                <a:lnTo>
                  <a:pt x="52070" y="251460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4770" y="255270"/>
                </a:lnTo>
                <a:lnTo>
                  <a:pt x="64770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10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1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20" y="241300"/>
                </a:lnTo>
                <a:lnTo>
                  <a:pt x="20320" y="238760"/>
                </a:lnTo>
                <a:lnTo>
                  <a:pt x="20320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2860" y="217170"/>
                </a:lnTo>
                <a:lnTo>
                  <a:pt x="22860" y="207010"/>
                </a:lnTo>
                <a:lnTo>
                  <a:pt x="22860" y="107950"/>
                </a:lnTo>
                <a:lnTo>
                  <a:pt x="22860" y="88900"/>
                </a:lnTo>
                <a:lnTo>
                  <a:pt x="21589" y="73660"/>
                </a:lnTo>
                <a:lnTo>
                  <a:pt x="2158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0639"/>
                </a:lnTo>
                <a:lnTo>
                  <a:pt x="16510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70" y="0"/>
                </a:lnTo>
                <a:lnTo>
                  <a:pt x="4572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2820" y="591819"/>
            <a:ext cx="125729" cy="2717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4090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29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60" y="1270"/>
                </a:lnTo>
                <a:lnTo>
                  <a:pt x="76200" y="2539"/>
                </a:lnTo>
                <a:lnTo>
                  <a:pt x="80010" y="5079"/>
                </a:lnTo>
                <a:lnTo>
                  <a:pt x="82550" y="6350"/>
                </a:lnTo>
                <a:lnTo>
                  <a:pt x="86360" y="8889"/>
                </a:lnTo>
                <a:lnTo>
                  <a:pt x="88900" y="11429"/>
                </a:lnTo>
                <a:lnTo>
                  <a:pt x="9143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70" y="29210"/>
                </a:lnTo>
                <a:lnTo>
                  <a:pt x="105410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20" y="85089"/>
                </a:lnTo>
                <a:lnTo>
                  <a:pt x="123189" y="96520"/>
                </a:lnTo>
                <a:lnTo>
                  <a:pt x="124460" y="107950"/>
                </a:lnTo>
                <a:lnTo>
                  <a:pt x="124460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60" y="148589"/>
                </a:lnTo>
                <a:lnTo>
                  <a:pt x="124460" y="157479"/>
                </a:lnTo>
                <a:lnTo>
                  <a:pt x="123189" y="166370"/>
                </a:lnTo>
                <a:lnTo>
                  <a:pt x="121920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14300" y="210820"/>
                </a:lnTo>
                <a:lnTo>
                  <a:pt x="111760" y="218439"/>
                </a:lnTo>
                <a:lnTo>
                  <a:pt x="96520" y="250189"/>
                </a:lnTo>
                <a:lnTo>
                  <a:pt x="93980" y="255270"/>
                </a:lnTo>
                <a:lnTo>
                  <a:pt x="90170" y="259079"/>
                </a:lnTo>
                <a:lnTo>
                  <a:pt x="86360" y="262889"/>
                </a:lnTo>
                <a:lnTo>
                  <a:pt x="82550" y="265429"/>
                </a:lnTo>
                <a:lnTo>
                  <a:pt x="77470" y="269239"/>
                </a:lnTo>
                <a:lnTo>
                  <a:pt x="73660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60" y="273050"/>
                </a:lnTo>
                <a:lnTo>
                  <a:pt x="57150" y="273050"/>
                </a:lnTo>
                <a:lnTo>
                  <a:pt x="53339" y="271779"/>
                </a:lnTo>
                <a:lnTo>
                  <a:pt x="50800" y="271779"/>
                </a:lnTo>
                <a:lnTo>
                  <a:pt x="46989" y="270510"/>
                </a:lnTo>
                <a:lnTo>
                  <a:pt x="31750" y="257810"/>
                </a:lnTo>
                <a:lnTo>
                  <a:pt x="29210" y="254000"/>
                </a:lnTo>
                <a:lnTo>
                  <a:pt x="26670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10" y="232410"/>
                </a:lnTo>
                <a:lnTo>
                  <a:pt x="13970" y="226060"/>
                </a:lnTo>
                <a:lnTo>
                  <a:pt x="11430" y="215900"/>
                </a:lnTo>
                <a:lnTo>
                  <a:pt x="7620" y="205739"/>
                </a:lnTo>
                <a:lnTo>
                  <a:pt x="5080" y="195579"/>
                </a:lnTo>
                <a:lnTo>
                  <a:pt x="3810" y="184150"/>
                </a:lnTo>
                <a:lnTo>
                  <a:pt x="2539" y="173989"/>
                </a:lnTo>
                <a:lnTo>
                  <a:pt x="1270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70" y="120650"/>
                </a:lnTo>
                <a:lnTo>
                  <a:pt x="1270" y="111760"/>
                </a:lnTo>
                <a:lnTo>
                  <a:pt x="2539" y="104139"/>
                </a:lnTo>
                <a:lnTo>
                  <a:pt x="3810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60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7939" y="21589"/>
                </a:lnTo>
                <a:lnTo>
                  <a:pt x="31750" y="16510"/>
                </a:lnTo>
                <a:lnTo>
                  <a:pt x="35560" y="12700"/>
                </a:lnTo>
                <a:lnTo>
                  <a:pt x="39370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10" y="1270"/>
                </a:lnTo>
                <a:lnTo>
                  <a:pt x="58420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6087" y="603657"/>
            <a:ext cx="81734" cy="24429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19979" y="591819"/>
            <a:ext cx="142240" cy="2641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21250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79" y="31750"/>
                </a:lnTo>
                <a:lnTo>
                  <a:pt x="6096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2389" y="7620"/>
                </a:lnTo>
                <a:lnTo>
                  <a:pt x="74929" y="5079"/>
                </a:lnTo>
                <a:lnTo>
                  <a:pt x="78739" y="3810"/>
                </a:lnTo>
                <a:lnTo>
                  <a:pt x="81279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39" y="0"/>
                </a:lnTo>
                <a:lnTo>
                  <a:pt x="93979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0329" y="5079"/>
                </a:lnTo>
                <a:lnTo>
                  <a:pt x="102870" y="6350"/>
                </a:lnTo>
                <a:lnTo>
                  <a:pt x="105410" y="7620"/>
                </a:lnTo>
                <a:lnTo>
                  <a:pt x="106679" y="11429"/>
                </a:lnTo>
                <a:lnTo>
                  <a:pt x="109220" y="13970"/>
                </a:lnTo>
                <a:lnTo>
                  <a:pt x="110489" y="17779"/>
                </a:lnTo>
                <a:lnTo>
                  <a:pt x="11176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39" y="34289"/>
                </a:lnTo>
                <a:lnTo>
                  <a:pt x="118110" y="39370"/>
                </a:lnTo>
                <a:lnTo>
                  <a:pt x="119379" y="45720"/>
                </a:lnTo>
                <a:lnTo>
                  <a:pt x="119379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065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1920" y="223520"/>
                </a:lnTo>
                <a:lnTo>
                  <a:pt x="123189" y="227329"/>
                </a:lnTo>
                <a:lnTo>
                  <a:pt x="123189" y="231139"/>
                </a:lnTo>
                <a:lnTo>
                  <a:pt x="123189" y="234950"/>
                </a:lnTo>
                <a:lnTo>
                  <a:pt x="123189" y="237489"/>
                </a:lnTo>
                <a:lnTo>
                  <a:pt x="123189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4460" y="243839"/>
                </a:lnTo>
                <a:lnTo>
                  <a:pt x="125729" y="245110"/>
                </a:lnTo>
                <a:lnTo>
                  <a:pt x="125729" y="246379"/>
                </a:lnTo>
                <a:lnTo>
                  <a:pt x="125729" y="247650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39" y="250189"/>
                </a:lnTo>
                <a:lnTo>
                  <a:pt x="129539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79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5889" y="254000"/>
                </a:lnTo>
                <a:lnTo>
                  <a:pt x="138429" y="25527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2239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89" y="254000"/>
                </a:lnTo>
                <a:lnTo>
                  <a:pt x="8636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39" y="251460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79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6520" y="241300"/>
                </a:lnTo>
                <a:lnTo>
                  <a:pt x="97789" y="238760"/>
                </a:lnTo>
                <a:lnTo>
                  <a:pt x="97789" y="236220"/>
                </a:lnTo>
                <a:lnTo>
                  <a:pt x="97789" y="233679"/>
                </a:lnTo>
                <a:lnTo>
                  <a:pt x="97789" y="232410"/>
                </a:lnTo>
                <a:lnTo>
                  <a:pt x="99060" y="229870"/>
                </a:lnTo>
                <a:lnTo>
                  <a:pt x="99060" y="85089"/>
                </a:lnTo>
                <a:lnTo>
                  <a:pt x="97789" y="77470"/>
                </a:lnTo>
                <a:lnTo>
                  <a:pt x="97789" y="71120"/>
                </a:lnTo>
                <a:lnTo>
                  <a:pt x="96520" y="66039"/>
                </a:lnTo>
                <a:lnTo>
                  <a:pt x="96520" y="59689"/>
                </a:lnTo>
                <a:lnTo>
                  <a:pt x="95250" y="54610"/>
                </a:lnTo>
                <a:lnTo>
                  <a:pt x="93979" y="50800"/>
                </a:lnTo>
                <a:lnTo>
                  <a:pt x="93979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39" y="44450"/>
                </a:lnTo>
                <a:lnTo>
                  <a:pt x="91439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9370"/>
                </a:lnTo>
                <a:lnTo>
                  <a:pt x="87629" y="38100"/>
                </a:lnTo>
                <a:lnTo>
                  <a:pt x="86360" y="36829"/>
                </a:lnTo>
                <a:lnTo>
                  <a:pt x="85089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79" y="34289"/>
                </a:lnTo>
                <a:lnTo>
                  <a:pt x="80010" y="34289"/>
                </a:lnTo>
                <a:lnTo>
                  <a:pt x="78739" y="34289"/>
                </a:lnTo>
                <a:lnTo>
                  <a:pt x="76200" y="34289"/>
                </a:lnTo>
                <a:lnTo>
                  <a:pt x="74929" y="35560"/>
                </a:lnTo>
                <a:lnTo>
                  <a:pt x="72389" y="36829"/>
                </a:lnTo>
                <a:lnTo>
                  <a:pt x="69850" y="36829"/>
                </a:lnTo>
                <a:lnTo>
                  <a:pt x="68579" y="38100"/>
                </a:lnTo>
                <a:lnTo>
                  <a:pt x="66039" y="39370"/>
                </a:lnTo>
                <a:lnTo>
                  <a:pt x="63500" y="41910"/>
                </a:lnTo>
                <a:lnTo>
                  <a:pt x="62229" y="44450"/>
                </a:lnTo>
                <a:lnTo>
                  <a:pt x="57150" y="49529"/>
                </a:lnTo>
                <a:lnTo>
                  <a:pt x="53339" y="55879"/>
                </a:lnTo>
                <a:lnTo>
                  <a:pt x="49529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6989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29" y="246379"/>
                </a:lnTo>
                <a:lnTo>
                  <a:pt x="49529" y="247650"/>
                </a:lnTo>
                <a:lnTo>
                  <a:pt x="50800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7620" y="255270"/>
                </a:lnTo>
                <a:lnTo>
                  <a:pt x="888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1589" y="226060"/>
                </a:lnTo>
                <a:lnTo>
                  <a:pt x="21589" y="219710"/>
                </a:lnTo>
                <a:lnTo>
                  <a:pt x="21589" y="213360"/>
                </a:lnTo>
                <a:lnTo>
                  <a:pt x="21589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51120" y="591819"/>
            <a:ext cx="88900" cy="271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112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4929" y="87629"/>
                </a:lnTo>
                <a:lnTo>
                  <a:pt x="73659" y="77470"/>
                </a:lnTo>
                <a:lnTo>
                  <a:pt x="72389" y="69850"/>
                </a:lnTo>
                <a:lnTo>
                  <a:pt x="69850" y="60960"/>
                </a:lnTo>
                <a:lnTo>
                  <a:pt x="68579" y="53339"/>
                </a:lnTo>
                <a:lnTo>
                  <a:pt x="66039" y="46989"/>
                </a:lnTo>
                <a:lnTo>
                  <a:pt x="64769" y="40639"/>
                </a:lnTo>
                <a:lnTo>
                  <a:pt x="62229" y="36829"/>
                </a:lnTo>
                <a:lnTo>
                  <a:pt x="62229" y="34289"/>
                </a:lnTo>
                <a:lnTo>
                  <a:pt x="60959" y="31750"/>
                </a:lnTo>
                <a:lnTo>
                  <a:pt x="59689" y="29210"/>
                </a:lnTo>
                <a:lnTo>
                  <a:pt x="58419" y="27939"/>
                </a:lnTo>
                <a:lnTo>
                  <a:pt x="50800" y="20320"/>
                </a:lnTo>
                <a:lnTo>
                  <a:pt x="48259" y="19050"/>
                </a:lnTo>
                <a:lnTo>
                  <a:pt x="45719" y="17779"/>
                </a:lnTo>
                <a:lnTo>
                  <a:pt x="41909" y="16510"/>
                </a:lnTo>
                <a:lnTo>
                  <a:pt x="39369" y="16510"/>
                </a:lnTo>
                <a:lnTo>
                  <a:pt x="36829" y="16510"/>
                </a:lnTo>
                <a:lnTo>
                  <a:pt x="34289" y="17779"/>
                </a:lnTo>
                <a:lnTo>
                  <a:pt x="31750" y="17779"/>
                </a:lnTo>
                <a:lnTo>
                  <a:pt x="30479" y="19050"/>
                </a:lnTo>
                <a:lnTo>
                  <a:pt x="27939" y="21589"/>
                </a:lnTo>
                <a:lnTo>
                  <a:pt x="26669" y="21589"/>
                </a:lnTo>
                <a:lnTo>
                  <a:pt x="26669" y="22860"/>
                </a:lnTo>
                <a:lnTo>
                  <a:pt x="25400" y="24129"/>
                </a:lnTo>
                <a:lnTo>
                  <a:pt x="24129" y="24129"/>
                </a:lnTo>
                <a:lnTo>
                  <a:pt x="24129" y="26670"/>
                </a:lnTo>
                <a:lnTo>
                  <a:pt x="22859" y="27939"/>
                </a:lnTo>
                <a:lnTo>
                  <a:pt x="21589" y="29210"/>
                </a:lnTo>
                <a:lnTo>
                  <a:pt x="20319" y="33020"/>
                </a:lnTo>
                <a:lnTo>
                  <a:pt x="20319" y="34289"/>
                </a:lnTo>
                <a:lnTo>
                  <a:pt x="19050" y="35560"/>
                </a:lnTo>
                <a:lnTo>
                  <a:pt x="19050" y="36829"/>
                </a:lnTo>
                <a:lnTo>
                  <a:pt x="19050" y="38100"/>
                </a:lnTo>
                <a:lnTo>
                  <a:pt x="17779" y="39370"/>
                </a:lnTo>
                <a:lnTo>
                  <a:pt x="17779" y="40639"/>
                </a:lnTo>
                <a:lnTo>
                  <a:pt x="17779" y="43179"/>
                </a:lnTo>
                <a:lnTo>
                  <a:pt x="17779" y="44450"/>
                </a:lnTo>
                <a:lnTo>
                  <a:pt x="17779" y="45720"/>
                </a:lnTo>
                <a:lnTo>
                  <a:pt x="16509" y="48260"/>
                </a:lnTo>
                <a:lnTo>
                  <a:pt x="16509" y="49529"/>
                </a:lnTo>
                <a:lnTo>
                  <a:pt x="16509" y="50800"/>
                </a:lnTo>
                <a:lnTo>
                  <a:pt x="16509" y="54610"/>
                </a:lnTo>
                <a:lnTo>
                  <a:pt x="17779" y="58420"/>
                </a:lnTo>
                <a:lnTo>
                  <a:pt x="17779" y="60960"/>
                </a:lnTo>
                <a:lnTo>
                  <a:pt x="17779" y="64770"/>
                </a:lnTo>
                <a:lnTo>
                  <a:pt x="19050" y="68579"/>
                </a:lnTo>
                <a:lnTo>
                  <a:pt x="19050" y="71120"/>
                </a:lnTo>
                <a:lnTo>
                  <a:pt x="20319" y="72389"/>
                </a:lnTo>
                <a:lnTo>
                  <a:pt x="20319" y="74929"/>
                </a:lnTo>
                <a:lnTo>
                  <a:pt x="21589" y="76200"/>
                </a:lnTo>
                <a:lnTo>
                  <a:pt x="21589" y="77470"/>
                </a:lnTo>
                <a:lnTo>
                  <a:pt x="22859" y="78739"/>
                </a:lnTo>
                <a:lnTo>
                  <a:pt x="22859" y="80010"/>
                </a:lnTo>
                <a:lnTo>
                  <a:pt x="24129" y="82550"/>
                </a:lnTo>
                <a:lnTo>
                  <a:pt x="26669" y="85089"/>
                </a:lnTo>
                <a:lnTo>
                  <a:pt x="27939" y="88900"/>
                </a:lnTo>
                <a:lnTo>
                  <a:pt x="30479" y="91439"/>
                </a:lnTo>
                <a:lnTo>
                  <a:pt x="33019" y="95250"/>
                </a:lnTo>
                <a:lnTo>
                  <a:pt x="35559" y="99060"/>
                </a:lnTo>
                <a:lnTo>
                  <a:pt x="39369" y="101600"/>
                </a:lnTo>
                <a:lnTo>
                  <a:pt x="59689" y="121920"/>
                </a:lnTo>
                <a:lnTo>
                  <a:pt x="67309" y="128270"/>
                </a:lnTo>
                <a:lnTo>
                  <a:pt x="69850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69" y="144779"/>
                </a:lnTo>
                <a:lnTo>
                  <a:pt x="80009" y="149860"/>
                </a:lnTo>
                <a:lnTo>
                  <a:pt x="81279" y="153670"/>
                </a:lnTo>
                <a:lnTo>
                  <a:pt x="83819" y="158750"/>
                </a:lnTo>
                <a:lnTo>
                  <a:pt x="85089" y="163829"/>
                </a:lnTo>
                <a:lnTo>
                  <a:pt x="86359" y="168910"/>
                </a:lnTo>
                <a:lnTo>
                  <a:pt x="87629" y="173989"/>
                </a:lnTo>
                <a:lnTo>
                  <a:pt x="87629" y="177800"/>
                </a:lnTo>
                <a:lnTo>
                  <a:pt x="88900" y="184150"/>
                </a:lnTo>
                <a:lnTo>
                  <a:pt x="88900" y="189229"/>
                </a:lnTo>
                <a:lnTo>
                  <a:pt x="88900" y="210820"/>
                </a:lnTo>
                <a:lnTo>
                  <a:pt x="87629" y="215900"/>
                </a:lnTo>
                <a:lnTo>
                  <a:pt x="87629" y="219710"/>
                </a:lnTo>
                <a:lnTo>
                  <a:pt x="86359" y="222250"/>
                </a:lnTo>
                <a:lnTo>
                  <a:pt x="86359" y="226060"/>
                </a:lnTo>
                <a:lnTo>
                  <a:pt x="85089" y="229870"/>
                </a:lnTo>
                <a:lnTo>
                  <a:pt x="83819" y="233679"/>
                </a:lnTo>
                <a:lnTo>
                  <a:pt x="82550" y="236220"/>
                </a:lnTo>
                <a:lnTo>
                  <a:pt x="81279" y="240029"/>
                </a:lnTo>
                <a:lnTo>
                  <a:pt x="80009" y="242570"/>
                </a:lnTo>
                <a:lnTo>
                  <a:pt x="78739" y="245110"/>
                </a:lnTo>
                <a:lnTo>
                  <a:pt x="76200" y="251460"/>
                </a:lnTo>
                <a:lnTo>
                  <a:pt x="72389" y="256539"/>
                </a:lnTo>
                <a:lnTo>
                  <a:pt x="68579" y="260350"/>
                </a:lnTo>
                <a:lnTo>
                  <a:pt x="64769" y="264160"/>
                </a:lnTo>
                <a:lnTo>
                  <a:pt x="60959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9529" y="273050"/>
                </a:lnTo>
                <a:lnTo>
                  <a:pt x="45719" y="273050"/>
                </a:lnTo>
                <a:lnTo>
                  <a:pt x="43179" y="273050"/>
                </a:lnTo>
                <a:lnTo>
                  <a:pt x="39369" y="271779"/>
                </a:lnTo>
                <a:lnTo>
                  <a:pt x="35559" y="271779"/>
                </a:lnTo>
                <a:lnTo>
                  <a:pt x="33019" y="270510"/>
                </a:lnTo>
                <a:lnTo>
                  <a:pt x="29209" y="269239"/>
                </a:lnTo>
                <a:lnTo>
                  <a:pt x="25400" y="267970"/>
                </a:lnTo>
                <a:lnTo>
                  <a:pt x="19050" y="264160"/>
                </a:lnTo>
                <a:lnTo>
                  <a:pt x="16509" y="264160"/>
                </a:lnTo>
                <a:lnTo>
                  <a:pt x="13969" y="262889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59" y="262889"/>
                </a:lnTo>
                <a:lnTo>
                  <a:pt x="8889" y="262889"/>
                </a:lnTo>
                <a:lnTo>
                  <a:pt x="7619" y="264160"/>
                </a:lnTo>
                <a:lnTo>
                  <a:pt x="6350" y="265429"/>
                </a:lnTo>
                <a:lnTo>
                  <a:pt x="6350" y="266700"/>
                </a:lnTo>
                <a:lnTo>
                  <a:pt x="6350" y="267970"/>
                </a:lnTo>
                <a:lnTo>
                  <a:pt x="6350" y="269239"/>
                </a:lnTo>
                <a:lnTo>
                  <a:pt x="5079" y="269239"/>
                </a:lnTo>
                <a:lnTo>
                  <a:pt x="1269" y="269239"/>
                </a:lnTo>
                <a:lnTo>
                  <a:pt x="1269" y="177800"/>
                </a:lnTo>
                <a:lnTo>
                  <a:pt x="5079" y="177800"/>
                </a:lnTo>
                <a:lnTo>
                  <a:pt x="6350" y="186689"/>
                </a:lnTo>
                <a:lnTo>
                  <a:pt x="7619" y="195579"/>
                </a:lnTo>
                <a:lnTo>
                  <a:pt x="8889" y="204470"/>
                </a:lnTo>
                <a:lnTo>
                  <a:pt x="11429" y="212089"/>
                </a:lnTo>
                <a:lnTo>
                  <a:pt x="13969" y="219710"/>
                </a:lnTo>
                <a:lnTo>
                  <a:pt x="15239" y="226060"/>
                </a:lnTo>
                <a:lnTo>
                  <a:pt x="17779" y="231139"/>
                </a:lnTo>
                <a:lnTo>
                  <a:pt x="19050" y="233679"/>
                </a:lnTo>
                <a:lnTo>
                  <a:pt x="20319" y="236220"/>
                </a:lnTo>
                <a:lnTo>
                  <a:pt x="24129" y="241300"/>
                </a:lnTo>
                <a:lnTo>
                  <a:pt x="26669" y="245110"/>
                </a:lnTo>
                <a:lnTo>
                  <a:pt x="29209" y="248920"/>
                </a:lnTo>
                <a:lnTo>
                  <a:pt x="33019" y="251460"/>
                </a:lnTo>
                <a:lnTo>
                  <a:pt x="35559" y="254000"/>
                </a:lnTo>
                <a:lnTo>
                  <a:pt x="39369" y="255270"/>
                </a:lnTo>
                <a:lnTo>
                  <a:pt x="41909" y="256539"/>
                </a:lnTo>
                <a:lnTo>
                  <a:pt x="45719" y="256539"/>
                </a:lnTo>
                <a:lnTo>
                  <a:pt x="48259" y="256539"/>
                </a:lnTo>
                <a:lnTo>
                  <a:pt x="50800" y="255270"/>
                </a:lnTo>
                <a:lnTo>
                  <a:pt x="52069" y="255270"/>
                </a:lnTo>
                <a:lnTo>
                  <a:pt x="54609" y="254000"/>
                </a:lnTo>
                <a:lnTo>
                  <a:pt x="55879" y="252729"/>
                </a:lnTo>
                <a:lnTo>
                  <a:pt x="57150" y="252729"/>
                </a:lnTo>
                <a:lnTo>
                  <a:pt x="57150" y="251460"/>
                </a:lnTo>
                <a:lnTo>
                  <a:pt x="58419" y="250189"/>
                </a:lnTo>
                <a:lnTo>
                  <a:pt x="59689" y="247650"/>
                </a:lnTo>
                <a:lnTo>
                  <a:pt x="62229" y="245110"/>
                </a:lnTo>
                <a:lnTo>
                  <a:pt x="63500" y="242570"/>
                </a:lnTo>
                <a:lnTo>
                  <a:pt x="63500" y="241300"/>
                </a:lnTo>
                <a:lnTo>
                  <a:pt x="64769" y="238760"/>
                </a:lnTo>
                <a:lnTo>
                  <a:pt x="64769" y="237489"/>
                </a:lnTo>
                <a:lnTo>
                  <a:pt x="64769" y="236220"/>
                </a:lnTo>
                <a:lnTo>
                  <a:pt x="66039" y="233679"/>
                </a:lnTo>
                <a:lnTo>
                  <a:pt x="66039" y="232410"/>
                </a:lnTo>
                <a:lnTo>
                  <a:pt x="67309" y="231139"/>
                </a:lnTo>
                <a:lnTo>
                  <a:pt x="67309" y="228600"/>
                </a:lnTo>
                <a:lnTo>
                  <a:pt x="67309" y="227329"/>
                </a:lnTo>
                <a:lnTo>
                  <a:pt x="67309" y="226060"/>
                </a:lnTo>
                <a:lnTo>
                  <a:pt x="67309" y="223520"/>
                </a:lnTo>
                <a:lnTo>
                  <a:pt x="68579" y="222250"/>
                </a:lnTo>
                <a:lnTo>
                  <a:pt x="68579" y="219710"/>
                </a:lnTo>
                <a:lnTo>
                  <a:pt x="68579" y="217170"/>
                </a:lnTo>
                <a:lnTo>
                  <a:pt x="68579" y="212089"/>
                </a:lnTo>
                <a:lnTo>
                  <a:pt x="67309" y="210820"/>
                </a:lnTo>
                <a:lnTo>
                  <a:pt x="67309" y="208279"/>
                </a:lnTo>
                <a:lnTo>
                  <a:pt x="67309" y="205739"/>
                </a:lnTo>
                <a:lnTo>
                  <a:pt x="67309" y="204470"/>
                </a:lnTo>
                <a:lnTo>
                  <a:pt x="66039" y="201929"/>
                </a:lnTo>
                <a:lnTo>
                  <a:pt x="66039" y="199389"/>
                </a:lnTo>
                <a:lnTo>
                  <a:pt x="66039" y="198120"/>
                </a:lnTo>
                <a:lnTo>
                  <a:pt x="64769" y="195579"/>
                </a:lnTo>
                <a:lnTo>
                  <a:pt x="63500" y="193039"/>
                </a:lnTo>
                <a:lnTo>
                  <a:pt x="62229" y="189229"/>
                </a:lnTo>
                <a:lnTo>
                  <a:pt x="60959" y="185420"/>
                </a:lnTo>
                <a:lnTo>
                  <a:pt x="59689" y="181610"/>
                </a:lnTo>
                <a:lnTo>
                  <a:pt x="57150" y="177800"/>
                </a:lnTo>
                <a:lnTo>
                  <a:pt x="54609" y="175260"/>
                </a:lnTo>
                <a:lnTo>
                  <a:pt x="50800" y="170179"/>
                </a:lnTo>
                <a:lnTo>
                  <a:pt x="43179" y="161289"/>
                </a:lnTo>
                <a:lnTo>
                  <a:pt x="33019" y="152400"/>
                </a:lnTo>
                <a:lnTo>
                  <a:pt x="24129" y="142239"/>
                </a:lnTo>
                <a:lnTo>
                  <a:pt x="20319" y="137160"/>
                </a:lnTo>
                <a:lnTo>
                  <a:pt x="16509" y="132079"/>
                </a:lnTo>
                <a:lnTo>
                  <a:pt x="13969" y="128270"/>
                </a:lnTo>
                <a:lnTo>
                  <a:pt x="10159" y="123189"/>
                </a:lnTo>
                <a:lnTo>
                  <a:pt x="8889" y="119379"/>
                </a:lnTo>
                <a:lnTo>
                  <a:pt x="7619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3809" y="106679"/>
                </a:lnTo>
                <a:lnTo>
                  <a:pt x="2539" y="101600"/>
                </a:lnTo>
                <a:lnTo>
                  <a:pt x="2539" y="96520"/>
                </a:lnTo>
                <a:lnTo>
                  <a:pt x="1269" y="91439"/>
                </a:lnTo>
                <a:lnTo>
                  <a:pt x="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1269" y="59689"/>
                </a:lnTo>
                <a:lnTo>
                  <a:pt x="1269" y="55879"/>
                </a:lnTo>
                <a:lnTo>
                  <a:pt x="1269" y="53339"/>
                </a:lnTo>
                <a:lnTo>
                  <a:pt x="2539" y="49529"/>
                </a:lnTo>
                <a:lnTo>
                  <a:pt x="2539" y="45720"/>
                </a:lnTo>
                <a:lnTo>
                  <a:pt x="3809" y="43179"/>
                </a:lnTo>
                <a:lnTo>
                  <a:pt x="3809" y="39370"/>
                </a:lnTo>
                <a:lnTo>
                  <a:pt x="5079" y="36829"/>
                </a:lnTo>
                <a:lnTo>
                  <a:pt x="6350" y="33020"/>
                </a:lnTo>
                <a:lnTo>
                  <a:pt x="8889" y="27939"/>
                </a:lnTo>
                <a:lnTo>
                  <a:pt x="11429" y="21589"/>
                </a:lnTo>
                <a:lnTo>
                  <a:pt x="12700" y="19050"/>
                </a:lnTo>
                <a:lnTo>
                  <a:pt x="13969" y="16510"/>
                </a:lnTo>
                <a:lnTo>
                  <a:pt x="15239" y="15239"/>
                </a:lnTo>
                <a:lnTo>
                  <a:pt x="16509" y="12700"/>
                </a:lnTo>
                <a:lnTo>
                  <a:pt x="19050" y="10160"/>
                </a:lnTo>
                <a:lnTo>
                  <a:pt x="20319" y="8889"/>
                </a:lnTo>
                <a:lnTo>
                  <a:pt x="21589" y="6350"/>
                </a:lnTo>
                <a:lnTo>
                  <a:pt x="24129" y="6350"/>
                </a:lnTo>
                <a:lnTo>
                  <a:pt x="27939" y="2539"/>
                </a:lnTo>
                <a:lnTo>
                  <a:pt x="31750" y="1270"/>
                </a:lnTo>
                <a:lnTo>
                  <a:pt x="35559" y="0"/>
                </a:lnTo>
                <a:lnTo>
                  <a:pt x="39369" y="0"/>
                </a:lnTo>
                <a:lnTo>
                  <a:pt x="41909" y="0"/>
                </a:lnTo>
                <a:lnTo>
                  <a:pt x="43179" y="1270"/>
                </a:lnTo>
                <a:lnTo>
                  <a:pt x="45719" y="1270"/>
                </a:lnTo>
                <a:lnTo>
                  <a:pt x="48259" y="1270"/>
                </a:lnTo>
                <a:lnTo>
                  <a:pt x="50800" y="2539"/>
                </a:lnTo>
                <a:lnTo>
                  <a:pt x="53339" y="3810"/>
                </a:lnTo>
                <a:lnTo>
                  <a:pt x="58419" y="6350"/>
                </a:lnTo>
                <a:lnTo>
                  <a:pt x="60959" y="8889"/>
                </a:lnTo>
                <a:lnTo>
                  <a:pt x="64769" y="10160"/>
                </a:lnTo>
                <a:lnTo>
                  <a:pt x="66039" y="11429"/>
                </a:lnTo>
                <a:lnTo>
                  <a:pt x="67309" y="11429"/>
                </a:lnTo>
                <a:lnTo>
                  <a:pt x="68579" y="11429"/>
                </a:lnTo>
                <a:lnTo>
                  <a:pt x="69850" y="11429"/>
                </a:lnTo>
                <a:lnTo>
                  <a:pt x="69850" y="10160"/>
                </a:lnTo>
                <a:lnTo>
                  <a:pt x="71119" y="10160"/>
                </a:lnTo>
                <a:lnTo>
                  <a:pt x="71119" y="8889"/>
                </a:lnTo>
                <a:lnTo>
                  <a:pt x="72389" y="7620"/>
                </a:lnTo>
                <a:lnTo>
                  <a:pt x="72389" y="6350"/>
                </a:lnTo>
                <a:lnTo>
                  <a:pt x="73659" y="5079"/>
                </a:lnTo>
                <a:lnTo>
                  <a:pt x="73659" y="2539"/>
                </a:lnTo>
                <a:lnTo>
                  <a:pt x="73659" y="1270"/>
                </a:lnTo>
                <a:lnTo>
                  <a:pt x="74929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1450" y="599440"/>
            <a:ext cx="142239" cy="3810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51450" y="598169"/>
            <a:ext cx="142240" cy="382270"/>
          </a:xfrm>
          <a:custGeom>
            <a:avLst/>
            <a:gdLst/>
            <a:ahLst/>
            <a:cxnLst/>
            <a:rect l="l" t="t" r="r" b="b"/>
            <a:pathLst>
              <a:path w="142239" h="382269">
                <a:moveTo>
                  <a:pt x="0" y="0"/>
                </a:moveTo>
                <a:lnTo>
                  <a:pt x="60960" y="0"/>
                </a:lnTo>
                <a:lnTo>
                  <a:pt x="60960" y="10159"/>
                </a:lnTo>
                <a:lnTo>
                  <a:pt x="58420" y="10159"/>
                </a:lnTo>
                <a:lnTo>
                  <a:pt x="55879" y="10159"/>
                </a:lnTo>
                <a:lnTo>
                  <a:pt x="54610" y="11429"/>
                </a:lnTo>
                <a:lnTo>
                  <a:pt x="53339" y="11429"/>
                </a:lnTo>
                <a:lnTo>
                  <a:pt x="52070" y="11429"/>
                </a:lnTo>
                <a:lnTo>
                  <a:pt x="50800" y="12700"/>
                </a:lnTo>
                <a:lnTo>
                  <a:pt x="50800" y="13969"/>
                </a:lnTo>
                <a:lnTo>
                  <a:pt x="49529" y="13969"/>
                </a:lnTo>
                <a:lnTo>
                  <a:pt x="49529" y="15239"/>
                </a:lnTo>
                <a:lnTo>
                  <a:pt x="48260" y="15239"/>
                </a:lnTo>
                <a:lnTo>
                  <a:pt x="48260" y="16509"/>
                </a:lnTo>
                <a:lnTo>
                  <a:pt x="48260" y="17779"/>
                </a:lnTo>
                <a:lnTo>
                  <a:pt x="46989" y="19050"/>
                </a:lnTo>
                <a:lnTo>
                  <a:pt x="46989" y="20319"/>
                </a:lnTo>
                <a:lnTo>
                  <a:pt x="45720" y="21589"/>
                </a:lnTo>
                <a:lnTo>
                  <a:pt x="45720" y="24129"/>
                </a:lnTo>
                <a:lnTo>
                  <a:pt x="45720" y="25400"/>
                </a:lnTo>
                <a:lnTo>
                  <a:pt x="45720" y="26669"/>
                </a:lnTo>
                <a:lnTo>
                  <a:pt x="45720" y="27939"/>
                </a:lnTo>
                <a:lnTo>
                  <a:pt x="45720" y="30479"/>
                </a:lnTo>
                <a:lnTo>
                  <a:pt x="45720" y="31750"/>
                </a:lnTo>
                <a:lnTo>
                  <a:pt x="45720" y="33019"/>
                </a:lnTo>
                <a:lnTo>
                  <a:pt x="45720" y="35559"/>
                </a:lnTo>
                <a:lnTo>
                  <a:pt x="45720" y="39369"/>
                </a:lnTo>
                <a:lnTo>
                  <a:pt x="46989" y="43179"/>
                </a:lnTo>
                <a:lnTo>
                  <a:pt x="46989" y="46989"/>
                </a:lnTo>
                <a:lnTo>
                  <a:pt x="48260" y="50800"/>
                </a:lnTo>
                <a:lnTo>
                  <a:pt x="49529" y="59689"/>
                </a:lnTo>
                <a:lnTo>
                  <a:pt x="81279" y="190500"/>
                </a:lnTo>
                <a:lnTo>
                  <a:pt x="110489" y="48259"/>
                </a:lnTo>
                <a:lnTo>
                  <a:pt x="110489" y="45719"/>
                </a:lnTo>
                <a:lnTo>
                  <a:pt x="111760" y="41909"/>
                </a:lnTo>
                <a:lnTo>
                  <a:pt x="111760" y="39369"/>
                </a:lnTo>
                <a:lnTo>
                  <a:pt x="113029" y="36829"/>
                </a:lnTo>
                <a:lnTo>
                  <a:pt x="113029" y="33019"/>
                </a:lnTo>
                <a:lnTo>
                  <a:pt x="113029" y="30479"/>
                </a:lnTo>
                <a:lnTo>
                  <a:pt x="113029" y="27939"/>
                </a:lnTo>
                <a:lnTo>
                  <a:pt x="113029" y="25400"/>
                </a:lnTo>
                <a:lnTo>
                  <a:pt x="113029" y="24129"/>
                </a:lnTo>
                <a:lnTo>
                  <a:pt x="113029" y="22859"/>
                </a:lnTo>
                <a:lnTo>
                  <a:pt x="113029" y="21589"/>
                </a:lnTo>
                <a:lnTo>
                  <a:pt x="113029" y="20319"/>
                </a:lnTo>
                <a:lnTo>
                  <a:pt x="113029" y="19050"/>
                </a:lnTo>
                <a:lnTo>
                  <a:pt x="111760" y="16509"/>
                </a:lnTo>
                <a:lnTo>
                  <a:pt x="110489" y="15239"/>
                </a:lnTo>
                <a:lnTo>
                  <a:pt x="110489" y="13969"/>
                </a:lnTo>
                <a:lnTo>
                  <a:pt x="109220" y="13969"/>
                </a:lnTo>
                <a:lnTo>
                  <a:pt x="109220" y="12700"/>
                </a:lnTo>
                <a:lnTo>
                  <a:pt x="107950" y="11429"/>
                </a:lnTo>
                <a:lnTo>
                  <a:pt x="106679" y="11429"/>
                </a:lnTo>
                <a:lnTo>
                  <a:pt x="105410" y="11429"/>
                </a:lnTo>
                <a:lnTo>
                  <a:pt x="104139" y="10159"/>
                </a:lnTo>
                <a:lnTo>
                  <a:pt x="102870" y="10159"/>
                </a:lnTo>
                <a:lnTo>
                  <a:pt x="100329" y="10159"/>
                </a:lnTo>
                <a:lnTo>
                  <a:pt x="100329" y="0"/>
                </a:lnTo>
                <a:lnTo>
                  <a:pt x="142239" y="0"/>
                </a:lnTo>
                <a:lnTo>
                  <a:pt x="142239" y="10159"/>
                </a:lnTo>
                <a:lnTo>
                  <a:pt x="140970" y="10159"/>
                </a:lnTo>
                <a:lnTo>
                  <a:pt x="139700" y="11429"/>
                </a:lnTo>
                <a:lnTo>
                  <a:pt x="138429" y="11429"/>
                </a:lnTo>
                <a:lnTo>
                  <a:pt x="137160" y="11429"/>
                </a:lnTo>
                <a:lnTo>
                  <a:pt x="137160" y="12700"/>
                </a:lnTo>
                <a:lnTo>
                  <a:pt x="135889" y="13969"/>
                </a:lnTo>
                <a:lnTo>
                  <a:pt x="134620" y="13969"/>
                </a:lnTo>
                <a:lnTo>
                  <a:pt x="134620" y="15239"/>
                </a:lnTo>
                <a:lnTo>
                  <a:pt x="133350" y="15239"/>
                </a:lnTo>
                <a:lnTo>
                  <a:pt x="132079" y="16509"/>
                </a:lnTo>
                <a:lnTo>
                  <a:pt x="132079" y="19050"/>
                </a:lnTo>
                <a:lnTo>
                  <a:pt x="130810" y="20319"/>
                </a:lnTo>
                <a:lnTo>
                  <a:pt x="130810" y="21589"/>
                </a:lnTo>
                <a:lnTo>
                  <a:pt x="129539" y="24129"/>
                </a:lnTo>
                <a:lnTo>
                  <a:pt x="128270" y="27939"/>
                </a:lnTo>
                <a:lnTo>
                  <a:pt x="127000" y="30479"/>
                </a:lnTo>
                <a:lnTo>
                  <a:pt x="125729" y="35559"/>
                </a:lnTo>
                <a:lnTo>
                  <a:pt x="123189" y="49529"/>
                </a:lnTo>
                <a:lnTo>
                  <a:pt x="69850" y="306069"/>
                </a:lnTo>
                <a:lnTo>
                  <a:pt x="68579" y="314959"/>
                </a:lnTo>
                <a:lnTo>
                  <a:pt x="66039" y="323850"/>
                </a:lnTo>
                <a:lnTo>
                  <a:pt x="63500" y="331469"/>
                </a:lnTo>
                <a:lnTo>
                  <a:pt x="60960" y="339089"/>
                </a:lnTo>
                <a:lnTo>
                  <a:pt x="58420" y="345439"/>
                </a:lnTo>
                <a:lnTo>
                  <a:pt x="55879" y="351789"/>
                </a:lnTo>
                <a:lnTo>
                  <a:pt x="53339" y="356869"/>
                </a:lnTo>
                <a:lnTo>
                  <a:pt x="50800" y="361950"/>
                </a:lnTo>
                <a:lnTo>
                  <a:pt x="46989" y="367029"/>
                </a:lnTo>
                <a:lnTo>
                  <a:pt x="44450" y="370839"/>
                </a:lnTo>
                <a:lnTo>
                  <a:pt x="40639" y="373379"/>
                </a:lnTo>
                <a:lnTo>
                  <a:pt x="38100" y="377189"/>
                </a:lnTo>
                <a:lnTo>
                  <a:pt x="35560" y="378459"/>
                </a:lnTo>
                <a:lnTo>
                  <a:pt x="31750" y="379729"/>
                </a:lnTo>
                <a:lnTo>
                  <a:pt x="30479" y="381000"/>
                </a:lnTo>
                <a:lnTo>
                  <a:pt x="29210" y="382269"/>
                </a:lnTo>
                <a:lnTo>
                  <a:pt x="27939" y="382269"/>
                </a:lnTo>
                <a:lnTo>
                  <a:pt x="26670" y="382269"/>
                </a:lnTo>
                <a:lnTo>
                  <a:pt x="24129" y="382269"/>
                </a:lnTo>
                <a:lnTo>
                  <a:pt x="22860" y="381000"/>
                </a:lnTo>
                <a:lnTo>
                  <a:pt x="20320" y="379729"/>
                </a:lnTo>
                <a:lnTo>
                  <a:pt x="19050" y="379729"/>
                </a:lnTo>
                <a:lnTo>
                  <a:pt x="17779" y="378459"/>
                </a:lnTo>
                <a:lnTo>
                  <a:pt x="16510" y="378459"/>
                </a:lnTo>
                <a:lnTo>
                  <a:pt x="16510" y="377189"/>
                </a:lnTo>
                <a:lnTo>
                  <a:pt x="15239" y="377189"/>
                </a:lnTo>
                <a:lnTo>
                  <a:pt x="15239" y="375919"/>
                </a:lnTo>
                <a:lnTo>
                  <a:pt x="13970" y="374650"/>
                </a:lnTo>
                <a:lnTo>
                  <a:pt x="12700" y="372109"/>
                </a:lnTo>
                <a:lnTo>
                  <a:pt x="11429" y="370839"/>
                </a:lnTo>
                <a:lnTo>
                  <a:pt x="10160" y="367029"/>
                </a:lnTo>
                <a:lnTo>
                  <a:pt x="10160" y="365759"/>
                </a:lnTo>
                <a:lnTo>
                  <a:pt x="8889" y="364489"/>
                </a:lnTo>
                <a:lnTo>
                  <a:pt x="8889" y="363219"/>
                </a:lnTo>
                <a:lnTo>
                  <a:pt x="8889" y="361950"/>
                </a:lnTo>
                <a:lnTo>
                  <a:pt x="7620" y="360679"/>
                </a:lnTo>
                <a:lnTo>
                  <a:pt x="7620" y="339089"/>
                </a:lnTo>
                <a:lnTo>
                  <a:pt x="8889" y="339089"/>
                </a:lnTo>
                <a:lnTo>
                  <a:pt x="8889" y="336550"/>
                </a:lnTo>
                <a:lnTo>
                  <a:pt x="8889" y="335279"/>
                </a:lnTo>
                <a:lnTo>
                  <a:pt x="10160" y="334009"/>
                </a:lnTo>
                <a:lnTo>
                  <a:pt x="10160" y="332739"/>
                </a:lnTo>
                <a:lnTo>
                  <a:pt x="10160" y="331469"/>
                </a:lnTo>
                <a:lnTo>
                  <a:pt x="11429" y="331469"/>
                </a:lnTo>
                <a:lnTo>
                  <a:pt x="11429" y="330200"/>
                </a:lnTo>
                <a:lnTo>
                  <a:pt x="12700" y="330200"/>
                </a:lnTo>
                <a:lnTo>
                  <a:pt x="12700" y="328929"/>
                </a:lnTo>
                <a:lnTo>
                  <a:pt x="12700" y="327659"/>
                </a:lnTo>
                <a:lnTo>
                  <a:pt x="13970" y="327659"/>
                </a:lnTo>
                <a:lnTo>
                  <a:pt x="15239" y="326389"/>
                </a:lnTo>
                <a:lnTo>
                  <a:pt x="15239" y="325119"/>
                </a:lnTo>
                <a:lnTo>
                  <a:pt x="16510" y="325119"/>
                </a:lnTo>
                <a:lnTo>
                  <a:pt x="17779" y="325119"/>
                </a:lnTo>
                <a:lnTo>
                  <a:pt x="20320" y="323850"/>
                </a:lnTo>
                <a:lnTo>
                  <a:pt x="21589" y="323850"/>
                </a:lnTo>
                <a:lnTo>
                  <a:pt x="22860" y="323850"/>
                </a:lnTo>
                <a:lnTo>
                  <a:pt x="24129" y="325119"/>
                </a:lnTo>
                <a:lnTo>
                  <a:pt x="25400" y="325119"/>
                </a:lnTo>
                <a:lnTo>
                  <a:pt x="27939" y="325119"/>
                </a:lnTo>
                <a:lnTo>
                  <a:pt x="30479" y="327659"/>
                </a:lnTo>
                <a:lnTo>
                  <a:pt x="34289" y="330200"/>
                </a:lnTo>
                <a:lnTo>
                  <a:pt x="36829" y="331469"/>
                </a:lnTo>
                <a:lnTo>
                  <a:pt x="39370" y="334009"/>
                </a:lnTo>
                <a:lnTo>
                  <a:pt x="40639" y="334009"/>
                </a:lnTo>
                <a:lnTo>
                  <a:pt x="41910" y="334009"/>
                </a:lnTo>
                <a:lnTo>
                  <a:pt x="43179" y="334009"/>
                </a:lnTo>
                <a:lnTo>
                  <a:pt x="44450" y="334009"/>
                </a:lnTo>
                <a:lnTo>
                  <a:pt x="44450" y="332739"/>
                </a:lnTo>
                <a:lnTo>
                  <a:pt x="45720" y="331469"/>
                </a:lnTo>
                <a:lnTo>
                  <a:pt x="46989" y="330200"/>
                </a:lnTo>
                <a:lnTo>
                  <a:pt x="48260" y="328929"/>
                </a:lnTo>
                <a:lnTo>
                  <a:pt x="49529" y="327659"/>
                </a:lnTo>
                <a:lnTo>
                  <a:pt x="50800" y="325119"/>
                </a:lnTo>
                <a:lnTo>
                  <a:pt x="52070" y="323850"/>
                </a:lnTo>
                <a:lnTo>
                  <a:pt x="53339" y="320039"/>
                </a:lnTo>
                <a:lnTo>
                  <a:pt x="54610" y="317500"/>
                </a:lnTo>
                <a:lnTo>
                  <a:pt x="55879" y="312419"/>
                </a:lnTo>
                <a:lnTo>
                  <a:pt x="57150" y="308609"/>
                </a:lnTo>
                <a:lnTo>
                  <a:pt x="58420" y="303529"/>
                </a:lnTo>
                <a:lnTo>
                  <a:pt x="60960" y="292100"/>
                </a:lnTo>
                <a:lnTo>
                  <a:pt x="69850" y="247650"/>
                </a:lnTo>
                <a:lnTo>
                  <a:pt x="24129" y="53339"/>
                </a:lnTo>
                <a:lnTo>
                  <a:pt x="22860" y="52069"/>
                </a:lnTo>
                <a:lnTo>
                  <a:pt x="22860" y="48259"/>
                </a:lnTo>
                <a:lnTo>
                  <a:pt x="21589" y="45719"/>
                </a:lnTo>
                <a:lnTo>
                  <a:pt x="20320" y="43179"/>
                </a:lnTo>
                <a:lnTo>
                  <a:pt x="19050" y="38100"/>
                </a:lnTo>
                <a:lnTo>
                  <a:pt x="16510" y="31750"/>
                </a:lnTo>
                <a:lnTo>
                  <a:pt x="15239" y="26669"/>
                </a:lnTo>
                <a:lnTo>
                  <a:pt x="13970" y="24129"/>
                </a:lnTo>
                <a:lnTo>
                  <a:pt x="12700" y="21589"/>
                </a:lnTo>
                <a:lnTo>
                  <a:pt x="12700" y="20319"/>
                </a:lnTo>
                <a:lnTo>
                  <a:pt x="11429" y="19050"/>
                </a:lnTo>
                <a:lnTo>
                  <a:pt x="10160" y="17779"/>
                </a:lnTo>
                <a:lnTo>
                  <a:pt x="8889" y="16509"/>
                </a:lnTo>
                <a:lnTo>
                  <a:pt x="7620" y="15239"/>
                </a:lnTo>
                <a:lnTo>
                  <a:pt x="6350" y="13969"/>
                </a:lnTo>
                <a:lnTo>
                  <a:pt x="5079" y="13969"/>
                </a:lnTo>
                <a:lnTo>
                  <a:pt x="3810" y="11429"/>
                </a:lnTo>
                <a:lnTo>
                  <a:pt x="2539" y="1142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10200" y="591819"/>
            <a:ext cx="88900" cy="2717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1020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3660" y="87629"/>
                </a:lnTo>
                <a:lnTo>
                  <a:pt x="72389" y="77470"/>
                </a:lnTo>
                <a:lnTo>
                  <a:pt x="71120" y="69850"/>
                </a:lnTo>
                <a:lnTo>
                  <a:pt x="69850" y="60960"/>
                </a:lnTo>
                <a:lnTo>
                  <a:pt x="67310" y="53339"/>
                </a:lnTo>
                <a:lnTo>
                  <a:pt x="66039" y="46989"/>
                </a:lnTo>
                <a:lnTo>
                  <a:pt x="63500" y="40639"/>
                </a:lnTo>
                <a:lnTo>
                  <a:pt x="62229" y="36829"/>
                </a:lnTo>
                <a:lnTo>
                  <a:pt x="60960" y="34289"/>
                </a:lnTo>
                <a:lnTo>
                  <a:pt x="59689" y="31750"/>
                </a:lnTo>
                <a:lnTo>
                  <a:pt x="58420" y="29210"/>
                </a:lnTo>
                <a:lnTo>
                  <a:pt x="58420" y="27939"/>
                </a:lnTo>
                <a:lnTo>
                  <a:pt x="57150" y="26670"/>
                </a:lnTo>
                <a:lnTo>
                  <a:pt x="55879" y="25400"/>
                </a:lnTo>
                <a:lnTo>
                  <a:pt x="54610" y="24129"/>
                </a:lnTo>
                <a:lnTo>
                  <a:pt x="53339" y="22860"/>
                </a:lnTo>
                <a:lnTo>
                  <a:pt x="50800" y="20320"/>
                </a:lnTo>
                <a:lnTo>
                  <a:pt x="48260" y="19050"/>
                </a:lnTo>
                <a:lnTo>
                  <a:pt x="44450" y="17779"/>
                </a:lnTo>
                <a:lnTo>
                  <a:pt x="41910" y="16510"/>
                </a:lnTo>
                <a:lnTo>
                  <a:pt x="38100" y="16510"/>
                </a:lnTo>
                <a:lnTo>
                  <a:pt x="35560" y="16510"/>
                </a:lnTo>
                <a:lnTo>
                  <a:pt x="34289" y="17779"/>
                </a:lnTo>
                <a:lnTo>
                  <a:pt x="31750" y="17779"/>
                </a:lnTo>
                <a:lnTo>
                  <a:pt x="29210" y="19050"/>
                </a:lnTo>
                <a:lnTo>
                  <a:pt x="26670" y="21589"/>
                </a:lnTo>
                <a:lnTo>
                  <a:pt x="25400" y="22860"/>
                </a:lnTo>
                <a:lnTo>
                  <a:pt x="24129" y="24129"/>
                </a:lnTo>
                <a:lnTo>
                  <a:pt x="22860" y="26670"/>
                </a:lnTo>
                <a:lnTo>
                  <a:pt x="21589" y="27939"/>
                </a:lnTo>
                <a:lnTo>
                  <a:pt x="20320" y="29210"/>
                </a:lnTo>
                <a:lnTo>
                  <a:pt x="19050" y="33020"/>
                </a:lnTo>
                <a:lnTo>
                  <a:pt x="19050" y="34289"/>
                </a:lnTo>
                <a:lnTo>
                  <a:pt x="19050" y="35560"/>
                </a:lnTo>
                <a:lnTo>
                  <a:pt x="17779" y="36829"/>
                </a:lnTo>
                <a:lnTo>
                  <a:pt x="17779" y="38100"/>
                </a:lnTo>
                <a:lnTo>
                  <a:pt x="17779" y="39370"/>
                </a:lnTo>
                <a:lnTo>
                  <a:pt x="16510" y="40639"/>
                </a:lnTo>
                <a:lnTo>
                  <a:pt x="16510" y="43179"/>
                </a:lnTo>
                <a:lnTo>
                  <a:pt x="16510" y="44450"/>
                </a:lnTo>
                <a:lnTo>
                  <a:pt x="16510" y="60960"/>
                </a:lnTo>
                <a:lnTo>
                  <a:pt x="17779" y="64770"/>
                </a:lnTo>
                <a:lnTo>
                  <a:pt x="17779" y="68579"/>
                </a:lnTo>
                <a:lnTo>
                  <a:pt x="19050" y="71120"/>
                </a:lnTo>
                <a:lnTo>
                  <a:pt x="19050" y="72389"/>
                </a:lnTo>
                <a:lnTo>
                  <a:pt x="19050" y="74929"/>
                </a:lnTo>
                <a:lnTo>
                  <a:pt x="20320" y="76200"/>
                </a:lnTo>
                <a:lnTo>
                  <a:pt x="20320" y="77470"/>
                </a:lnTo>
                <a:lnTo>
                  <a:pt x="21589" y="78739"/>
                </a:lnTo>
                <a:lnTo>
                  <a:pt x="21589" y="80010"/>
                </a:lnTo>
                <a:lnTo>
                  <a:pt x="24129" y="82550"/>
                </a:lnTo>
                <a:lnTo>
                  <a:pt x="25400" y="85089"/>
                </a:lnTo>
                <a:lnTo>
                  <a:pt x="26670" y="88900"/>
                </a:lnTo>
                <a:lnTo>
                  <a:pt x="29210" y="91439"/>
                </a:lnTo>
                <a:lnTo>
                  <a:pt x="33020" y="95250"/>
                </a:lnTo>
                <a:lnTo>
                  <a:pt x="35560" y="99060"/>
                </a:lnTo>
                <a:lnTo>
                  <a:pt x="39370" y="101600"/>
                </a:lnTo>
                <a:lnTo>
                  <a:pt x="59689" y="121920"/>
                </a:lnTo>
                <a:lnTo>
                  <a:pt x="66039" y="128270"/>
                </a:lnTo>
                <a:lnTo>
                  <a:pt x="68579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70" y="144779"/>
                </a:lnTo>
                <a:lnTo>
                  <a:pt x="78739" y="149860"/>
                </a:lnTo>
                <a:lnTo>
                  <a:pt x="81279" y="153670"/>
                </a:lnTo>
                <a:lnTo>
                  <a:pt x="82550" y="158750"/>
                </a:lnTo>
                <a:lnTo>
                  <a:pt x="83820" y="163829"/>
                </a:lnTo>
                <a:lnTo>
                  <a:pt x="85089" y="168910"/>
                </a:lnTo>
                <a:lnTo>
                  <a:pt x="86360" y="173989"/>
                </a:lnTo>
                <a:lnTo>
                  <a:pt x="87629" y="177800"/>
                </a:lnTo>
                <a:lnTo>
                  <a:pt x="87629" y="184150"/>
                </a:lnTo>
                <a:lnTo>
                  <a:pt x="88900" y="189229"/>
                </a:lnTo>
                <a:lnTo>
                  <a:pt x="88900" y="194310"/>
                </a:lnTo>
                <a:lnTo>
                  <a:pt x="88900" y="199389"/>
                </a:lnTo>
                <a:lnTo>
                  <a:pt x="87629" y="203200"/>
                </a:lnTo>
                <a:lnTo>
                  <a:pt x="87629" y="207010"/>
                </a:lnTo>
                <a:lnTo>
                  <a:pt x="87629" y="210820"/>
                </a:lnTo>
                <a:lnTo>
                  <a:pt x="87629" y="215900"/>
                </a:lnTo>
                <a:lnTo>
                  <a:pt x="86360" y="219710"/>
                </a:lnTo>
                <a:lnTo>
                  <a:pt x="85089" y="222250"/>
                </a:lnTo>
                <a:lnTo>
                  <a:pt x="85089" y="226060"/>
                </a:lnTo>
                <a:lnTo>
                  <a:pt x="83820" y="229870"/>
                </a:lnTo>
                <a:lnTo>
                  <a:pt x="82550" y="233679"/>
                </a:lnTo>
                <a:lnTo>
                  <a:pt x="81279" y="236220"/>
                </a:lnTo>
                <a:lnTo>
                  <a:pt x="80010" y="240029"/>
                </a:lnTo>
                <a:lnTo>
                  <a:pt x="78739" y="242570"/>
                </a:lnTo>
                <a:lnTo>
                  <a:pt x="77470" y="245110"/>
                </a:lnTo>
                <a:lnTo>
                  <a:pt x="74929" y="251460"/>
                </a:lnTo>
                <a:lnTo>
                  <a:pt x="71120" y="256539"/>
                </a:lnTo>
                <a:lnTo>
                  <a:pt x="67310" y="260350"/>
                </a:lnTo>
                <a:lnTo>
                  <a:pt x="64770" y="264160"/>
                </a:lnTo>
                <a:lnTo>
                  <a:pt x="60960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8260" y="273050"/>
                </a:lnTo>
                <a:lnTo>
                  <a:pt x="44450" y="273050"/>
                </a:lnTo>
                <a:lnTo>
                  <a:pt x="41910" y="273050"/>
                </a:lnTo>
                <a:lnTo>
                  <a:pt x="39370" y="271779"/>
                </a:lnTo>
                <a:lnTo>
                  <a:pt x="35560" y="271779"/>
                </a:lnTo>
                <a:lnTo>
                  <a:pt x="31750" y="270510"/>
                </a:lnTo>
                <a:lnTo>
                  <a:pt x="27939" y="269239"/>
                </a:lnTo>
                <a:lnTo>
                  <a:pt x="24129" y="267970"/>
                </a:lnTo>
                <a:lnTo>
                  <a:pt x="17779" y="264160"/>
                </a:lnTo>
                <a:lnTo>
                  <a:pt x="15239" y="264160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60" y="262889"/>
                </a:lnTo>
                <a:lnTo>
                  <a:pt x="8889" y="262889"/>
                </a:lnTo>
                <a:lnTo>
                  <a:pt x="7620" y="262889"/>
                </a:lnTo>
                <a:lnTo>
                  <a:pt x="7620" y="264160"/>
                </a:lnTo>
                <a:lnTo>
                  <a:pt x="6350" y="264160"/>
                </a:lnTo>
                <a:lnTo>
                  <a:pt x="6350" y="265429"/>
                </a:lnTo>
                <a:lnTo>
                  <a:pt x="5079" y="266700"/>
                </a:lnTo>
                <a:lnTo>
                  <a:pt x="5079" y="267970"/>
                </a:lnTo>
                <a:lnTo>
                  <a:pt x="5079" y="269239"/>
                </a:lnTo>
                <a:lnTo>
                  <a:pt x="0" y="269239"/>
                </a:lnTo>
                <a:lnTo>
                  <a:pt x="0" y="177800"/>
                </a:lnTo>
                <a:lnTo>
                  <a:pt x="5079" y="177800"/>
                </a:lnTo>
                <a:lnTo>
                  <a:pt x="6350" y="186689"/>
                </a:lnTo>
                <a:lnTo>
                  <a:pt x="7620" y="195579"/>
                </a:lnTo>
                <a:lnTo>
                  <a:pt x="17779" y="231139"/>
                </a:lnTo>
                <a:lnTo>
                  <a:pt x="17779" y="233679"/>
                </a:lnTo>
                <a:lnTo>
                  <a:pt x="19050" y="236220"/>
                </a:lnTo>
                <a:lnTo>
                  <a:pt x="22860" y="241300"/>
                </a:lnTo>
                <a:lnTo>
                  <a:pt x="25400" y="245110"/>
                </a:lnTo>
                <a:lnTo>
                  <a:pt x="29210" y="248920"/>
                </a:lnTo>
                <a:lnTo>
                  <a:pt x="31750" y="251460"/>
                </a:lnTo>
                <a:lnTo>
                  <a:pt x="35560" y="254000"/>
                </a:lnTo>
                <a:lnTo>
                  <a:pt x="38100" y="255270"/>
                </a:lnTo>
                <a:lnTo>
                  <a:pt x="41910" y="256539"/>
                </a:lnTo>
                <a:lnTo>
                  <a:pt x="45720" y="256539"/>
                </a:lnTo>
                <a:lnTo>
                  <a:pt x="48260" y="256539"/>
                </a:lnTo>
                <a:lnTo>
                  <a:pt x="49529" y="255270"/>
                </a:lnTo>
                <a:lnTo>
                  <a:pt x="52070" y="255270"/>
                </a:lnTo>
                <a:lnTo>
                  <a:pt x="53339" y="254000"/>
                </a:lnTo>
                <a:lnTo>
                  <a:pt x="54610" y="252729"/>
                </a:lnTo>
                <a:lnTo>
                  <a:pt x="55879" y="252729"/>
                </a:lnTo>
                <a:lnTo>
                  <a:pt x="57150" y="251460"/>
                </a:lnTo>
                <a:lnTo>
                  <a:pt x="58420" y="250189"/>
                </a:lnTo>
                <a:lnTo>
                  <a:pt x="59689" y="247650"/>
                </a:lnTo>
                <a:lnTo>
                  <a:pt x="60960" y="245110"/>
                </a:lnTo>
                <a:lnTo>
                  <a:pt x="62229" y="242570"/>
                </a:lnTo>
                <a:lnTo>
                  <a:pt x="63500" y="241300"/>
                </a:lnTo>
                <a:lnTo>
                  <a:pt x="63500" y="238760"/>
                </a:lnTo>
                <a:lnTo>
                  <a:pt x="64770" y="237489"/>
                </a:lnTo>
                <a:lnTo>
                  <a:pt x="64770" y="236220"/>
                </a:lnTo>
                <a:lnTo>
                  <a:pt x="64770" y="233679"/>
                </a:lnTo>
                <a:lnTo>
                  <a:pt x="66039" y="232410"/>
                </a:lnTo>
                <a:lnTo>
                  <a:pt x="66039" y="231139"/>
                </a:lnTo>
                <a:lnTo>
                  <a:pt x="66039" y="228600"/>
                </a:lnTo>
                <a:lnTo>
                  <a:pt x="66039" y="227329"/>
                </a:lnTo>
                <a:lnTo>
                  <a:pt x="67310" y="226060"/>
                </a:lnTo>
                <a:lnTo>
                  <a:pt x="67310" y="223520"/>
                </a:lnTo>
                <a:lnTo>
                  <a:pt x="67310" y="208279"/>
                </a:lnTo>
                <a:lnTo>
                  <a:pt x="66039" y="205739"/>
                </a:lnTo>
                <a:lnTo>
                  <a:pt x="66039" y="204470"/>
                </a:lnTo>
                <a:lnTo>
                  <a:pt x="66039" y="201929"/>
                </a:lnTo>
                <a:lnTo>
                  <a:pt x="64770" y="199389"/>
                </a:lnTo>
                <a:lnTo>
                  <a:pt x="64770" y="198120"/>
                </a:lnTo>
                <a:lnTo>
                  <a:pt x="64770" y="195579"/>
                </a:lnTo>
                <a:lnTo>
                  <a:pt x="63500" y="193039"/>
                </a:lnTo>
                <a:lnTo>
                  <a:pt x="62229" y="189229"/>
                </a:lnTo>
                <a:lnTo>
                  <a:pt x="60960" y="185420"/>
                </a:lnTo>
                <a:lnTo>
                  <a:pt x="58420" y="181610"/>
                </a:lnTo>
                <a:lnTo>
                  <a:pt x="55879" y="177800"/>
                </a:lnTo>
                <a:lnTo>
                  <a:pt x="53339" y="175260"/>
                </a:lnTo>
                <a:lnTo>
                  <a:pt x="50800" y="170179"/>
                </a:lnTo>
                <a:lnTo>
                  <a:pt x="41910" y="161289"/>
                </a:lnTo>
                <a:lnTo>
                  <a:pt x="33020" y="152400"/>
                </a:lnTo>
                <a:lnTo>
                  <a:pt x="22860" y="142239"/>
                </a:lnTo>
                <a:lnTo>
                  <a:pt x="19050" y="137160"/>
                </a:lnTo>
                <a:lnTo>
                  <a:pt x="15239" y="132079"/>
                </a:lnTo>
                <a:lnTo>
                  <a:pt x="12700" y="128270"/>
                </a:lnTo>
                <a:lnTo>
                  <a:pt x="10160" y="123189"/>
                </a:lnTo>
                <a:lnTo>
                  <a:pt x="7620" y="119379"/>
                </a:lnTo>
                <a:lnTo>
                  <a:pt x="6350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2539" y="106679"/>
                </a:lnTo>
                <a:lnTo>
                  <a:pt x="2539" y="101600"/>
                </a:lnTo>
                <a:lnTo>
                  <a:pt x="1270" y="96520"/>
                </a:lnTo>
                <a:lnTo>
                  <a:pt x="0" y="91439"/>
                </a:lnTo>
                <a:lnTo>
                  <a:pt x="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0" y="59689"/>
                </a:lnTo>
                <a:lnTo>
                  <a:pt x="0" y="55879"/>
                </a:lnTo>
                <a:lnTo>
                  <a:pt x="1270" y="53339"/>
                </a:lnTo>
                <a:lnTo>
                  <a:pt x="1270" y="49529"/>
                </a:lnTo>
                <a:lnTo>
                  <a:pt x="2539" y="45720"/>
                </a:lnTo>
                <a:lnTo>
                  <a:pt x="2539" y="43179"/>
                </a:lnTo>
                <a:lnTo>
                  <a:pt x="3810" y="39370"/>
                </a:lnTo>
                <a:lnTo>
                  <a:pt x="5079" y="36829"/>
                </a:lnTo>
                <a:lnTo>
                  <a:pt x="5079" y="33020"/>
                </a:lnTo>
                <a:lnTo>
                  <a:pt x="7620" y="27939"/>
                </a:lnTo>
                <a:lnTo>
                  <a:pt x="10160" y="21589"/>
                </a:lnTo>
                <a:lnTo>
                  <a:pt x="11429" y="19050"/>
                </a:lnTo>
                <a:lnTo>
                  <a:pt x="12700" y="16510"/>
                </a:lnTo>
                <a:lnTo>
                  <a:pt x="15239" y="15239"/>
                </a:lnTo>
                <a:lnTo>
                  <a:pt x="16510" y="12700"/>
                </a:lnTo>
                <a:lnTo>
                  <a:pt x="17779" y="10160"/>
                </a:lnTo>
                <a:lnTo>
                  <a:pt x="19050" y="8889"/>
                </a:lnTo>
                <a:lnTo>
                  <a:pt x="21589" y="6350"/>
                </a:lnTo>
                <a:lnTo>
                  <a:pt x="22860" y="6350"/>
                </a:lnTo>
                <a:lnTo>
                  <a:pt x="26670" y="2539"/>
                </a:lnTo>
                <a:lnTo>
                  <a:pt x="30479" y="1270"/>
                </a:lnTo>
                <a:lnTo>
                  <a:pt x="34289" y="0"/>
                </a:lnTo>
                <a:lnTo>
                  <a:pt x="39370" y="0"/>
                </a:lnTo>
                <a:lnTo>
                  <a:pt x="40639" y="0"/>
                </a:lnTo>
                <a:lnTo>
                  <a:pt x="43179" y="1270"/>
                </a:lnTo>
                <a:lnTo>
                  <a:pt x="45720" y="1270"/>
                </a:lnTo>
                <a:lnTo>
                  <a:pt x="46989" y="1270"/>
                </a:lnTo>
                <a:lnTo>
                  <a:pt x="49529" y="2539"/>
                </a:lnTo>
                <a:lnTo>
                  <a:pt x="52070" y="3810"/>
                </a:lnTo>
                <a:lnTo>
                  <a:pt x="57150" y="6350"/>
                </a:lnTo>
                <a:lnTo>
                  <a:pt x="60960" y="8889"/>
                </a:lnTo>
                <a:lnTo>
                  <a:pt x="63500" y="10160"/>
                </a:lnTo>
                <a:lnTo>
                  <a:pt x="64770" y="10160"/>
                </a:lnTo>
                <a:lnTo>
                  <a:pt x="66039" y="11429"/>
                </a:lnTo>
                <a:lnTo>
                  <a:pt x="67310" y="11429"/>
                </a:lnTo>
                <a:lnTo>
                  <a:pt x="68579" y="11429"/>
                </a:lnTo>
                <a:lnTo>
                  <a:pt x="68579" y="10160"/>
                </a:lnTo>
                <a:lnTo>
                  <a:pt x="69850" y="10160"/>
                </a:lnTo>
                <a:lnTo>
                  <a:pt x="69850" y="8889"/>
                </a:lnTo>
                <a:lnTo>
                  <a:pt x="71120" y="7620"/>
                </a:lnTo>
                <a:lnTo>
                  <a:pt x="71120" y="6350"/>
                </a:lnTo>
                <a:lnTo>
                  <a:pt x="72389" y="6350"/>
                </a:lnTo>
                <a:lnTo>
                  <a:pt x="72389" y="5079"/>
                </a:lnTo>
                <a:lnTo>
                  <a:pt x="72389" y="2539"/>
                </a:lnTo>
                <a:lnTo>
                  <a:pt x="73660" y="1270"/>
                </a:lnTo>
                <a:lnTo>
                  <a:pt x="73660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11800" y="514350"/>
            <a:ext cx="77470" cy="34671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1800" y="514350"/>
            <a:ext cx="77470" cy="345440"/>
          </a:xfrm>
          <a:custGeom>
            <a:avLst/>
            <a:gdLst/>
            <a:ahLst/>
            <a:cxnLst/>
            <a:rect l="l" t="t" r="r" b="b"/>
            <a:pathLst>
              <a:path w="77470" h="345440">
                <a:moveTo>
                  <a:pt x="43179" y="0"/>
                </a:moveTo>
                <a:lnTo>
                  <a:pt x="43179" y="83820"/>
                </a:lnTo>
                <a:lnTo>
                  <a:pt x="73660" y="83820"/>
                </a:lnTo>
                <a:lnTo>
                  <a:pt x="73660" y="104139"/>
                </a:lnTo>
                <a:lnTo>
                  <a:pt x="43179" y="104139"/>
                </a:lnTo>
                <a:lnTo>
                  <a:pt x="43179" y="270510"/>
                </a:lnTo>
                <a:lnTo>
                  <a:pt x="43179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20" y="295910"/>
                </a:lnTo>
                <a:lnTo>
                  <a:pt x="45720" y="297179"/>
                </a:lnTo>
                <a:lnTo>
                  <a:pt x="45720" y="298450"/>
                </a:lnTo>
                <a:lnTo>
                  <a:pt x="45720" y="299720"/>
                </a:lnTo>
                <a:lnTo>
                  <a:pt x="46989" y="302260"/>
                </a:lnTo>
                <a:lnTo>
                  <a:pt x="46989" y="303529"/>
                </a:lnTo>
                <a:lnTo>
                  <a:pt x="48260" y="306070"/>
                </a:lnTo>
                <a:lnTo>
                  <a:pt x="48260" y="307339"/>
                </a:lnTo>
                <a:lnTo>
                  <a:pt x="49529" y="308610"/>
                </a:lnTo>
                <a:lnTo>
                  <a:pt x="50800" y="309879"/>
                </a:lnTo>
                <a:lnTo>
                  <a:pt x="52070" y="311150"/>
                </a:lnTo>
                <a:lnTo>
                  <a:pt x="52070" y="312420"/>
                </a:lnTo>
                <a:lnTo>
                  <a:pt x="53339" y="312420"/>
                </a:lnTo>
                <a:lnTo>
                  <a:pt x="54610" y="313689"/>
                </a:lnTo>
                <a:lnTo>
                  <a:pt x="57150" y="313689"/>
                </a:lnTo>
                <a:lnTo>
                  <a:pt x="58420" y="312420"/>
                </a:lnTo>
                <a:lnTo>
                  <a:pt x="59689" y="312420"/>
                </a:lnTo>
                <a:lnTo>
                  <a:pt x="60960" y="312420"/>
                </a:lnTo>
                <a:lnTo>
                  <a:pt x="62229" y="311150"/>
                </a:lnTo>
                <a:lnTo>
                  <a:pt x="63500" y="309879"/>
                </a:lnTo>
                <a:lnTo>
                  <a:pt x="64770" y="308610"/>
                </a:lnTo>
                <a:lnTo>
                  <a:pt x="66039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79" y="302260"/>
                </a:lnTo>
                <a:lnTo>
                  <a:pt x="69850" y="299720"/>
                </a:lnTo>
                <a:lnTo>
                  <a:pt x="69850" y="298450"/>
                </a:lnTo>
                <a:lnTo>
                  <a:pt x="71120" y="295910"/>
                </a:lnTo>
                <a:lnTo>
                  <a:pt x="71120" y="293370"/>
                </a:lnTo>
                <a:lnTo>
                  <a:pt x="72389" y="290829"/>
                </a:lnTo>
                <a:lnTo>
                  <a:pt x="77470" y="290829"/>
                </a:lnTo>
                <a:lnTo>
                  <a:pt x="76200" y="297179"/>
                </a:lnTo>
                <a:lnTo>
                  <a:pt x="74929" y="303529"/>
                </a:lnTo>
                <a:lnTo>
                  <a:pt x="73660" y="308610"/>
                </a:lnTo>
                <a:lnTo>
                  <a:pt x="72389" y="314960"/>
                </a:lnTo>
                <a:lnTo>
                  <a:pt x="69850" y="320039"/>
                </a:lnTo>
                <a:lnTo>
                  <a:pt x="68579" y="323850"/>
                </a:lnTo>
                <a:lnTo>
                  <a:pt x="66039" y="328929"/>
                </a:lnTo>
                <a:lnTo>
                  <a:pt x="63500" y="331470"/>
                </a:lnTo>
                <a:lnTo>
                  <a:pt x="62229" y="335279"/>
                </a:lnTo>
                <a:lnTo>
                  <a:pt x="59689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2070" y="342900"/>
                </a:lnTo>
                <a:lnTo>
                  <a:pt x="49529" y="345439"/>
                </a:lnTo>
                <a:lnTo>
                  <a:pt x="48260" y="345439"/>
                </a:lnTo>
                <a:lnTo>
                  <a:pt x="45720" y="345439"/>
                </a:lnTo>
                <a:lnTo>
                  <a:pt x="43179" y="345439"/>
                </a:lnTo>
                <a:lnTo>
                  <a:pt x="41910" y="345439"/>
                </a:lnTo>
                <a:lnTo>
                  <a:pt x="40639" y="345439"/>
                </a:lnTo>
                <a:lnTo>
                  <a:pt x="38100" y="344170"/>
                </a:lnTo>
                <a:lnTo>
                  <a:pt x="36829" y="342900"/>
                </a:lnTo>
                <a:lnTo>
                  <a:pt x="35560" y="341629"/>
                </a:lnTo>
                <a:lnTo>
                  <a:pt x="33020" y="340360"/>
                </a:lnTo>
                <a:lnTo>
                  <a:pt x="31750" y="339089"/>
                </a:lnTo>
                <a:lnTo>
                  <a:pt x="30479" y="336550"/>
                </a:lnTo>
                <a:lnTo>
                  <a:pt x="29210" y="334010"/>
                </a:lnTo>
                <a:lnTo>
                  <a:pt x="27939" y="331470"/>
                </a:lnTo>
                <a:lnTo>
                  <a:pt x="26670" y="330200"/>
                </a:lnTo>
                <a:lnTo>
                  <a:pt x="25400" y="326389"/>
                </a:lnTo>
                <a:lnTo>
                  <a:pt x="24129" y="323850"/>
                </a:lnTo>
                <a:lnTo>
                  <a:pt x="24129" y="321310"/>
                </a:lnTo>
                <a:lnTo>
                  <a:pt x="2286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1589" y="309879"/>
                </a:lnTo>
                <a:lnTo>
                  <a:pt x="21589" y="306070"/>
                </a:lnTo>
                <a:lnTo>
                  <a:pt x="21589" y="300989"/>
                </a:lnTo>
                <a:lnTo>
                  <a:pt x="20320" y="295910"/>
                </a:lnTo>
                <a:lnTo>
                  <a:pt x="20320" y="289560"/>
                </a:lnTo>
                <a:lnTo>
                  <a:pt x="20320" y="276860"/>
                </a:lnTo>
                <a:lnTo>
                  <a:pt x="20320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1270" y="92710"/>
                </a:lnTo>
                <a:lnTo>
                  <a:pt x="3810" y="91439"/>
                </a:lnTo>
                <a:lnTo>
                  <a:pt x="5079" y="88900"/>
                </a:lnTo>
                <a:lnTo>
                  <a:pt x="7620" y="86360"/>
                </a:lnTo>
                <a:lnTo>
                  <a:pt x="8889" y="83820"/>
                </a:lnTo>
                <a:lnTo>
                  <a:pt x="11429" y="81279"/>
                </a:lnTo>
                <a:lnTo>
                  <a:pt x="13970" y="77470"/>
                </a:lnTo>
                <a:lnTo>
                  <a:pt x="15239" y="73660"/>
                </a:lnTo>
                <a:lnTo>
                  <a:pt x="17779" y="69850"/>
                </a:lnTo>
                <a:lnTo>
                  <a:pt x="19050" y="66039"/>
                </a:lnTo>
                <a:lnTo>
                  <a:pt x="21589" y="60960"/>
                </a:lnTo>
                <a:lnTo>
                  <a:pt x="22860" y="57150"/>
                </a:lnTo>
                <a:lnTo>
                  <a:pt x="25400" y="52070"/>
                </a:lnTo>
                <a:lnTo>
                  <a:pt x="26670" y="48260"/>
                </a:lnTo>
                <a:lnTo>
                  <a:pt x="30479" y="38100"/>
                </a:lnTo>
                <a:lnTo>
                  <a:pt x="30479" y="35560"/>
                </a:lnTo>
                <a:lnTo>
                  <a:pt x="31750" y="31750"/>
                </a:lnTo>
                <a:lnTo>
                  <a:pt x="34289" y="22860"/>
                </a:lnTo>
                <a:lnTo>
                  <a:pt x="39370" y="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00827" y="591819"/>
            <a:ext cx="109093" cy="2717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0070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20" h="273050">
                <a:moveTo>
                  <a:pt x="19050" y="105410"/>
                </a:moveTo>
                <a:lnTo>
                  <a:pt x="20320" y="118110"/>
                </a:lnTo>
                <a:lnTo>
                  <a:pt x="20320" y="132079"/>
                </a:lnTo>
                <a:lnTo>
                  <a:pt x="21589" y="144779"/>
                </a:lnTo>
                <a:lnTo>
                  <a:pt x="22860" y="156210"/>
                </a:lnTo>
                <a:lnTo>
                  <a:pt x="25400" y="166370"/>
                </a:lnTo>
                <a:lnTo>
                  <a:pt x="26670" y="171450"/>
                </a:lnTo>
                <a:lnTo>
                  <a:pt x="27939" y="176529"/>
                </a:lnTo>
                <a:lnTo>
                  <a:pt x="29210" y="181610"/>
                </a:lnTo>
                <a:lnTo>
                  <a:pt x="30479" y="185420"/>
                </a:lnTo>
                <a:lnTo>
                  <a:pt x="31750" y="190500"/>
                </a:lnTo>
                <a:lnTo>
                  <a:pt x="34289" y="194310"/>
                </a:lnTo>
                <a:lnTo>
                  <a:pt x="36829" y="201929"/>
                </a:lnTo>
                <a:lnTo>
                  <a:pt x="40639" y="209550"/>
                </a:lnTo>
                <a:lnTo>
                  <a:pt x="43179" y="212089"/>
                </a:lnTo>
                <a:lnTo>
                  <a:pt x="44450" y="214629"/>
                </a:lnTo>
                <a:lnTo>
                  <a:pt x="46989" y="217170"/>
                </a:lnTo>
                <a:lnTo>
                  <a:pt x="49529" y="219710"/>
                </a:lnTo>
                <a:lnTo>
                  <a:pt x="50800" y="220979"/>
                </a:lnTo>
                <a:lnTo>
                  <a:pt x="53339" y="222250"/>
                </a:lnTo>
                <a:lnTo>
                  <a:pt x="55879" y="223520"/>
                </a:lnTo>
                <a:lnTo>
                  <a:pt x="57150" y="224789"/>
                </a:lnTo>
                <a:lnTo>
                  <a:pt x="59689" y="226060"/>
                </a:lnTo>
                <a:lnTo>
                  <a:pt x="62229" y="226060"/>
                </a:lnTo>
                <a:lnTo>
                  <a:pt x="64770" y="227329"/>
                </a:lnTo>
                <a:lnTo>
                  <a:pt x="67310" y="227329"/>
                </a:lnTo>
                <a:lnTo>
                  <a:pt x="69850" y="227329"/>
                </a:lnTo>
                <a:lnTo>
                  <a:pt x="73660" y="226060"/>
                </a:lnTo>
                <a:lnTo>
                  <a:pt x="76200" y="224789"/>
                </a:lnTo>
                <a:lnTo>
                  <a:pt x="78739" y="223520"/>
                </a:lnTo>
                <a:lnTo>
                  <a:pt x="81279" y="222250"/>
                </a:lnTo>
                <a:lnTo>
                  <a:pt x="83820" y="219710"/>
                </a:lnTo>
                <a:lnTo>
                  <a:pt x="86360" y="217170"/>
                </a:lnTo>
                <a:lnTo>
                  <a:pt x="88900" y="213360"/>
                </a:lnTo>
                <a:lnTo>
                  <a:pt x="91439" y="209550"/>
                </a:lnTo>
                <a:lnTo>
                  <a:pt x="93979" y="205739"/>
                </a:lnTo>
                <a:lnTo>
                  <a:pt x="95250" y="200660"/>
                </a:lnTo>
                <a:lnTo>
                  <a:pt x="97789" y="194310"/>
                </a:lnTo>
                <a:lnTo>
                  <a:pt x="99060" y="187960"/>
                </a:lnTo>
                <a:lnTo>
                  <a:pt x="101600" y="181610"/>
                </a:lnTo>
                <a:lnTo>
                  <a:pt x="102870" y="173989"/>
                </a:lnTo>
                <a:lnTo>
                  <a:pt x="105410" y="166370"/>
                </a:lnTo>
                <a:lnTo>
                  <a:pt x="109220" y="171450"/>
                </a:lnTo>
                <a:lnTo>
                  <a:pt x="107950" y="180339"/>
                </a:lnTo>
                <a:lnTo>
                  <a:pt x="106679" y="189229"/>
                </a:lnTo>
                <a:lnTo>
                  <a:pt x="105410" y="199389"/>
                </a:lnTo>
                <a:lnTo>
                  <a:pt x="102870" y="208279"/>
                </a:lnTo>
                <a:lnTo>
                  <a:pt x="101600" y="217170"/>
                </a:lnTo>
                <a:lnTo>
                  <a:pt x="99060" y="226060"/>
                </a:lnTo>
                <a:lnTo>
                  <a:pt x="95250" y="233679"/>
                </a:lnTo>
                <a:lnTo>
                  <a:pt x="91439" y="241300"/>
                </a:lnTo>
                <a:lnTo>
                  <a:pt x="88900" y="248920"/>
                </a:lnTo>
                <a:lnTo>
                  <a:pt x="86360" y="252729"/>
                </a:lnTo>
                <a:lnTo>
                  <a:pt x="83820" y="255270"/>
                </a:lnTo>
                <a:lnTo>
                  <a:pt x="82550" y="257810"/>
                </a:lnTo>
                <a:lnTo>
                  <a:pt x="80010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60" y="266700"/>
                </a:lnTo>
                <a:lnTo>
                  <a:pt x="71120" y="269239"/>
                </a:lnTo>
                <a:lnTo>
                  <a:pt x="68579" y="270510"/>
                </a:lnTo>
                <a:lnTo>
                  <a:pt x="67310" y="270510"/>
                </a:lnTo>
                <a:lnTo>
                  <a:pt x="64770" y="271779"/>
                </a:lnTo>
                <a:lnTo>
                  <a:pt x="60960" y="271779"/>
                </a:lnTo>
                <a:lnTo>
                  <a:pt x="55879" y="273050"/>
                </a:lnTo>
                <a:lnTo>
                  <a:pt x="53339" y="273050"/>
                </a:lnTo>
                <a:lnTo>
                  <a:pt x="50800" y="271779"/>
                </a:lnTo>
                <a:lnTo>
                  <a:pt x="46989" y="271779"/>
                </a:lnTo>
                <a:lnTo>
                  <a:pt x="44450" y="270510"/>
                </a:lnTo>
                <a:lnTo>
                  <a:pt x="41910" y="269239"/>
                </a:lnTo>
                <a:lnTo>
                  <a:pt x="39370" y="267970"/>
                </a:lnTo>
                <a:lnTo>
                  <a:pt x="36829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6670" y="255270"/>
                </a:lnTo>
                <a:lnTo>
                  <a:pt x="25400" y="252729"/>
                </a:lnTo>
                <a:lnTo>
                  <a:pt x="20320" y="245110"/>
                </a:lnTo>
                <a:lnTo>
                  <a:pt x="16510" y="237489"/>
                </a:lnTo>
                <a:lnTo>
                  <a:pt x="13970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8889" y="217170"/>
                </a:lnTo>
                <a:lnTo>
                  <a:pt x="7620" y="212089"/>
                </a:lnTo>
                <a:lnTo>
                  <a:pt x="6350" y="207010"/>
                </a:lnTo>
                <a:lnTo>
                  <a:pt x="3810" y="194310"/>
                </a:lnTo>
                <a:lnTo>
                  <a:pt x="2539" y="182879"/>
                </a:lnTo>
                <a:lnTo>
                  <a:pt x="0" y="168910"/>
                </a:lnTo>
                <a:lnTo>
                  <a:pt x="0" y="154939"/>
                </a:lnTo>
                <a:lnTo>
                  <a:pt x="0" y="139700"/>
                </a:lnTo>
                <a:lnTo>
                  <a:pt x="0" y="123189"/>
                </a:lnTo>
                <a:lnTo>
                  <a:pt x="0" y="107950"/>
                </a:lnTo>
                <a:lnTo>
                  <a:pt x="1270" y="93979"/>
                </a:lnTo>
                <a:lnTo>
                  <a:pt x="3810" y="81279"/>
                </a:lnTo>
                <a:lnTo>
                  <a:pt x="6350" y="69850"/>
                </a:lnTo>
                <a:lnTo>
                  <a:pt x="7620" y="62229"/>
                </a:lnTo>
                <a:lnTo>
                  <a:pt x="8889" y="58420"/>
                </a:lnTo>
                <a:lnTo>
                  <a:pt x="11429" y="52070"/>
                </a:lnTo>
                <a:lnTo>
                  <a:pt x="12700" y="46989"/>
                </a:lnTo>
                <a:lnTo>
                  <a:pt x="13970" y="41910"/>
                </a:lnTo>
                <a:lnTo>
                  <a:pt x="16510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2860" y="24129"/>
                </a:lnTo>
                <a:lnTo>
                  <a:pt x="25400" y="21589"/>
                </a:lnTo>
                <a:lnTo>
                  <a:pt x="27939" y="17779"/>
                </a:lnTo>
                <a:lnTo>
                  <a:pt x="30479" y="15239"/>
                </a:lnTo>
                <a:lnTo>
                  <a:pt x="33020" y="11429"/>
                </a:lnTo>
                <a:lnTo>
                  <a:pt x="35560" y="10160"/>
                </a:lnTo>
                <a:lnTo>
                  <a:pt x="38100" y="7620"/>
                </a:lnTo>
                <a:lnTo>
                  <a:pt x="40639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3339" y="1270"/>
                </a:lnTo>
                <a:lnTo>
                  <a:pt x="59689" y="0"/>
                </a:lnTo>
                <a:lnTo>
                  <a:pt x="64770" y="1270"/>
                </a:lnTo>
                <a:lnTo>
                  <a:pt x="69850" y="1270"/>
                </a:lnTo>
                <a:lnTo>
                  <a:pt x="74929" y="5079"/>
                </a:lnTo>
                <a:lnTo>
                  <a:pt x="77470" y="6350"/>
                </a:lnTo>
                <a:lnTo>
                  <a:pt x="80010" y="7620"/>
                </a:lnTo>
                <a:lnTo>
                  <a:pt x="81279" y="10160"/>
                </a:lnTo>
                <a:lnTo>
                  <a:pt x="83820" y="11429"/>
                </a:lnTo>
                <a:lnTo>
                  <a:pt x="86360" y="13970"/>
                </a:lnTo>
                <a:lnTo>
                  <a:pt x="87629" y="16510"/>
                </a:lnTo>
                <a:lnTo>
                  <a:pt x="90170" y="19050"/>
                </a:lnTo>
                <a:lnTo>
                  <a:pt x="91439" y="22860"/>
                </a:lnTo>
                <a:lnTo>
                  <a:pt x="93979" y="25400"/>
                </a:lnTo>
                <a:lnTo>
                  <a:pt x="95250" y="29210"/>
                </a:lnTo>
                <a:lnTo>
                  <a:pt x="96520" y="33020"/>
                </a:lnTo>
                <a:lnTo>
                  <a:pt x="99060" y="36829"/>
                </a:lnTo>
                <a:lnTo>
                  <a:pt x="100329" y="40639"/>
                </a:lnTo>
                <a:lnTo>
                  <a:pt x="101600" y="44450"/>
                </a:lnTo>
                <a:lnTo>
                  <a:pt x="102870" y="48260"/>
                </a:lnTo>
                <a:lnTo>
                  <a:pt x="104139" y="53339"/>
                </a:lnTo>
                <a:lnTo>
                  <a:pt x="105410" y="57150"/>
                </a:lnTo>
                <a:lnTo>
                  <a:pt x="105410" y="62229"/>
                </a:lnTo>
                <a:lnTo>
                  <a:pt x="107950" y="72389"/>
                </a:lnTo>
                <a:lnTo>
                  <a:pt x="107950" y="82550"/>
                </a:lnTo>
                <a:lnTo>
                  <a:pt x="109220" y="93979"/>
                </a:lnTo>
                <a:lnTo>
                  <a:pt x="109220" y="105410"/>
                </a:lnTo>
                <a:lnTo>
                  <a:pt x="19050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15077" y="606197"/>
            <a:ext cx="70304" cy="7792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20079" y="591819"/>
            <a:ext cx="223520" cy="26415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21350" y="590550"/>
            <a:ext cx="220979" cy="265430"/>
          </a:xfrm>
          <a:custGeom>
            <a:avLst/>
            <a:gdLst/>
            <a:ahLst/>
            <a:cxnLst/>
            <a:rect l="l" t="t" r="r" b="b"/>
            <a:pathLst>
              <a:path w="220979" h="265430">
                <a:moveTo>
                  <a:pt x="44450" y="54610"/>
                </a:moveTo>
                <a:lnTo>
                  <a:pt x="55879" y="33020"/>
                </a:lnTo>
                <a:lnTo>
                  <a:pt x="59689" y="26670"/>
                </a:lnTo>
                <a:lnTo>
                  <a:pt x="60960" y="24129"/>
                </a:lnTo>
                <a:lnTo>
                  <a:pt x="62229" y="22860"/>
                </a:lnTo>
                <a:lnTo>
                  <a:pt x="63500" y="19050"/>
                </a:lnTo>
                <a:lnTo>
                  <a:pt x="64770" y="17779"/>
                </a:lnTo>
                <a:lnTo>
                  <a:pt x="66039" y="15239"/>
                </a:lnTo>
                <a:lnTo>
                  <a:pt x="68579" y="12700"/>
                </a:lnTo>
                <a:lnTo>
                  <a:pt x="69850" y="11429"/>
                </a:lnTo>
                <a:lnTo>
                  <a:pt x="72389" y="10160"/>
                </a:lnTo>
                <a:lnTo>
                  <a:pt x="74929" y="6350"/>
                </a:lnTo>
                <a:lnTo>
                  <a:pt x="77470" y="5079"/>
                </a:lnTo>
                <a:lnTo>
                  <a:pt x="78739" y="3810"/>
                </a:lnTo>
                <a:lnTo>
                  <a:pt x="81279" y="2539"/>
                </a:lnTo>
                <a:lnTo>
                  <a:pt x="82550" y="1270"/>
                </a:lnTo>
                <a:lnTo>
                  <a:pt x="83820" y="1270"/>
                </a:lnTo>
                <a:lnTo>
                  <a:pt x="86360" y="1270"/>
                </a:lnTo>
                <a:lnTo>
                  <a:pt x="87629" y="0"/>
                </a:lnTo>
                <a:lnTo>
                  <a:pt x="90170" y="0"/>
                </a:lnTo>
                <a:lnTo>
                  <a:pt x="92710" y="0"/>
                </a:lnTo>
                <a:lnTo>
                  <a:pt x="95250" y="1270"/>
                </a:lnTo>
                <a:lnTo>
                  <a:pt x="97789" y="2539"/>
                </a:lnTo>
                <a:lnTo>
                  <a:pt x="100329" y="3810"/>
                </a:lnTo>
                <a:lnTo>
                  <a:pt x="102870" y="6350"/>
                </a:lnTo>
                <a:lnTo>
                  <a:pt x="105410" y="7620"/>
                </a:lnTo>
                <a:lnTo>
                  <a:pt x="107950" y="11429"/>
                </a:lnTo>
                <a:lnTo>
                  <a:pt x="110489" y="15239"/>
                </a:lnTo>
                <a:lnTo>
                  <a:pt x="113029" y="17779"/>
                </a:lnTo>
                <a:lnTo>
                  <a:pt x="120650" y="43179"/>
                </a:lnTo>
                <a:lnTo>
                  <a:pt x="121920" y="48260"/>
                </a:lnTo>
                <a:lnTo>
                  <a:pt x="121920" y="54610"/>
                </a:lnTo>
                <a:lnTo>
                  <a:pt x="129539" y="39370"/>
                </a:lnTo>
                <a:lnTo>
                  <a:pt x="133350" y="33020"/>
                </a:lnTo>
                <a:lnTo>
                  <a:pt x="135889" y="26670"/>
                </a:lnTo>
                <a:lnTo>
                  <a:pt x="139700" y="21589"/>
                </a:lnTo>
                <a:lnTo>
                  <a:pt x="142239" y="17779"/>
                </a:lnTo>
                <a:lnTo>
                  <a:pt x="144779" y="13970"/>
                </a:lnTo>
                <a:lnTo>
                  <a:pt x="147320" y="11429"/>
                </a:lnTo>
                <a:lnTo>
                  <a:pt x="149860" y="8889"/>
                </a:lnTo>
                <a:lnTo>
                  <a:pt x="152400" y="6350"/>
                </a:lnTo>
                <a:lnTo>
                  <a:pt x="154939" y="5079"/>
                </a:lnTo>
                <a:lnTo>
                  <a:pt x="157479" y="2539"/>
                </a:lnTo>
                <a:lnTo>
                  <a:pt x="160020" y="1270"/>
                </a:lnTo>
                <a:lnTo>
                  <a:pt x="162560" y="1270"/>
                </a:lnTo>
                <a:lnTo>
                  <a:pt x="165100" y="0"/>
                </a:lnTo>
                <a:lnTo>
                  <a:pt x="167639" y="0"/>
                </a:lnTo>
                <a:lnTo>
                  <a:pt x="170179" y="0"/>
                </a:lnTo>
                <a:lnTo>
                  <a:pt x="172720" y="1270"/>
                </a:lnTo>
                <a:lnTo>
                  <a:pt x="175260" y="1270"/>
                </a:lnTo>
                <a:lnTo>
                  <a:pt x="177800" y="2539"/>
                </a:lnTo>
                <a:lnTo>
                  <a:pt x="180339" y="5079"/>
                </a:lnTo>
                <a:lnTo>
                  <a:pt x="181610" y="6350"/>
                </a:lnTo>
                <a:lnTo>
                  <a:pt x="184150" y="7620"/>
                </a:lnTo>
                <a:lnTo>
                  <a:pt x="186689" y="11429"/>
                </a:lnTo>
                <a:lnTo>
                  <a:pt x="187960" y="13970"/>
                </a:lnTo>
                <a:lnTo>
                  <a:pt x="190500" y="16510"/>
                </a:lnTo>
                <a:lnTo>
                  <a:pt x="191770" y="21589"/>
                </a:lnTo>
                <a:lnTo>
                  <a:pt x="193039" y="24129"/>
                </a:lnTo>
                <a:lnTo>
                  <a:pt x="194310" y="29210"/>
                </a:lnTo>
                <a:lnTo>
                  <a:pt x="196850" y="34289"/>
                </a:lnTo>
                <a:lnTo>
                  <a:pt x="198120" y="39370"/>
                </a:lnTo>
                <a:lnTo>
                  <a:pt x="199389" y="45720"/>
                </a:lnTo>
                <a:lnTo>
                  <a:pt x="199389" y="49529"/>
                </a:lnTo>
                <a:lnTo>
                  <a:pt x="200660" y="54610"/>
                </a:lnTo>
                <a:lnTo>
                  <a:pt x="200660" y="59689"/>
                </a:lnTo>
                <a:lnTo>
                  <a:pt x="201929" y="66039"/>
                </a:lnTo>
                <a:lnTo>
                  <a:pt x="201929" y="72389"/>
                </a:lnTo>
                <a:lnTo>
                  <a:pt x="201929" y="227329"/>
                </a:lnTo>
                <a:lnTo>
                  <a:pt x="203200" y="231139"/>
                </a:lnTo>
                <a:lnTo>
                  <a:pt x="203200" y="234950"/>
                </a:lnTo>
                <a:lnTo>
                  <a:pt x="203200" y="237489"/>
                </a:lnTo>
                <a:lnTo>
                  <a:pt x="203200" y="238760"/>
                </a:lnTo>
                <a:lnTo>
                  <a:pt x="204470" y="240029"/>
                </a:lnTo>
                <a:lnTo>
                  <a:pt x="204470" y="241300"/>
                </a:lnTo>
                <a:lnTo>
                  <a:pt x="204470" y="242570"/>
                </a:lnTo>
                <a:lnTo>
                  <a:pt x="204470" y="243839"/>
                </a:lnTo>
                <a:lnTo>
                  <a:pt x="205739" y="245110"/>
                </a:lnTo>
                <a:lnTo>
                  <a:pt x="207010" y="247650"/>
                </a:lnTo>
                <a:lnTo>
                  <a:pt x="207010" y="248920"/>
                </a:lnTo>
                <a:lnTo>
                  <a:pt x="208279" y="248920"/>
                </a:lnTo>
                <a:lnTo>
                  <a:pt x="209550" y="250189"/>
                </a:lnTo>
                <a:lnTo>
                  <a:pt x="209550" y="251460"/>
                </a:lnTo>
                <a:lnTo>
                  <a:pt x="210820" y="252729"/>
                </a:lnTo>
                <a:lnTo>
                  <a:pt x="212089" y="254000"/>
                </a:lnTo>
                <a:lnTo>
                  <a:pt x="213360" y="254000"/>
                </a:lnTo>
                <a:lnTo>
                  <a:pt x="215900" y="254000"/>
                </a:lnTo>
                <a:lnTo>
                  <a:pt x="217170" y="255270"/>
                </a:lnTo>
                <a:lnTo>
                  <a:pt x="219710" y="255270"/>
                </a:lnTo>
                <a:lnTo>
                  <a:pt x="220979" y="255270"/>
                </a:lnTo>
                <a:lnTo>
                  <a:pt x="220979" y="265429"/>
                </a:lnTo>
                <a:lnTo>
                  <a:pt x="157479" y="265429"/>
                </a:lnTo>
                <a:lnTo>
                  <a:pt x="157479" y="255270"/>
                </a:lnTo>
                <a:lnTo>
                  <a:pt x="160020" y="255270"/>
                </a:lnTo>
                <a:lnTo>
                  <a:pt x="162560" y="255270"/>
                </a:lnTo>
                <a:lnTo>
                  <a:pt x="163829" y="254000"/>
                </a:lnTo>
                <a:lnTo>
                  <a:pt x="165100" y="254000"/>
                </a:lnTo>
                <a:lnTo>
                  <a:pt x="167639" y="254000"/>
                </a:lnTo>
                <a:lnTo>
                  <a:pt x="168910" y="252729"/>
                </a:lnTo>
                <a:lnTo>
                  <a:pt x="170179" y="251460"/>
                </a:lnTo>
                <a:lnTo>
                  <a:pt x="171450" y="250189"/>
                </a:lnTo>
                <a:lnTo>
                  <a:pt x="172720" y="250189"/>
                </a:lnTo>
                <a:lnTo>
                  <a:pt x="172720" y="248920"/>
                </a:lnTo>
                <a:lnTo>
                  <a:pt x="173989" y="247650"/>
                </a:lnTo>
                <a:lnTo>
                  <a:pt x="173989" y="246379"/>
                </a:lnTo>
                <a:lnTo>
                  <a:pt x="175260" y="245110"/>
                </a:lnTo>
                <a:lnTo>
                  <a:pt x="175260" y="243839"/>
                </a:lnTo>
                <a:lnTo>
                  <a:pt x="176529" y="242570"/>
                </a:lnTo>
                <a:lnTo>
                  <a:pt x="176529" y="241300"/>
                </a:lnTo>
                <a:lnTo>
                  <a:pt x="177800" y="238760"/>
                </a:lnTo>
                <a:lnTo>
                  <a:pt x="177800" y="236220"/>
                </a:lnTo>
                <a:lnTo>
                  <a:pt x="177800" y="233679"/>
                </a:lnTo>
                <a:lnTo>
                  <a:pt x="177800" y="232410"/>
                </a:lnTo>
                <a:lnTo>
                  <a:pt x="177800" y="231139"/>
                </a:lnTo>
                <a:lnTo>
                  <a:pt x="177800" y="224789"/>
                </a:lnTo>
                <a:lnTo>
                  <a:pt x="179070" y="217170"/>
                </a:lnTo>
                <a:lnTo>
                  <a:pt x="179070" y="207010"/>
                </a:lnTo>
                <a:lnTo>
                  <a:pt x="179070" y="96520"/>
                </a:lnTo>
                <a:lnTo>
                  <a:pt x="179070" y="88900"/>
                </a:lnTo>
                <a:lnTo>
                  <a:pt x="177800" y="82550"/>
                </a:lnTo>
                <a:lnTo>
                  <a:pt x="177800" y="76200"/>
                </a:lnTo>
                <a:lnTo>
                  <a:pt x="177800" y="69850"/>
                </a:lnTo>
                <a:lnTo>
                  <a:pt x="177800" y="64770"/>
                </a:lnTo>
                <a:lnTo>
                  <a:pt x="176529" y="59689"/>
                </a:lnTo>
                <a:lnTo>
                  <a:pt x="175260" y="55879"/>
                </a:lnTo>
                <a:lnTo>
                  <a:pt x="175260" y="53339"/>
                </a:lnTo>
                <a:lnTo>
                  <a:pt x="175260" y="52070"/>
                </a:lnTo>
                <a:lnTo>
                  <a:pt x="173989" y="49529"/>
                </a:lnTo>
                <a:lnTo>
                  <a:pt x="172720" y="48260"/>
                </a:lnTo>
                <a:lnTo>
                  <a:pt x="172720" y="45720"/>
                </a:lnTo>
                <a:lnTo>
                  <a:pt x="171450" y="44450"/>
                </a:lnTo>
                <a:lnTo>
                  <a:pt x="170179" y="43179"/>
                </a:lnTo>
                <a:lnTo>
                  <a:pt x="170179" y="40639"/>
                </a:lnTo>
                <a:lnTo>
                  <a:pt x="168910" y="39370"/>
                </a:lnTo>
                <a:lnTo>
                  <a:pt x="167639" y="38100"/>
                </a:lnTo>
                <a:lnTo>
                  <a:pt x="166370" y="38100"/>
                </a:lnTo>
                <a:lnTo>
                  <a:pt x="165100" y="36829"/>
                </a:lnTo>
                <a:lnTo>
                  <a:pt x="163829" y="35560"/>
                </a:lnTo>
                <a:lnTo>
                  <a:pt x="162560" y="35560"/>
                </a:lnTo>
                <a:lnTo>
                  <a:pt x="161289" y="34289"/>
                </a:lnTo>
                <a:lnTo>
                  <a:pt x="151129" y="34289"/>
                </a:lnTo>
                <a:lnTo>
                  <a:pt x="148589" y="35560"/>
                </a:lnTo>
                <a:lnTo>
                  <a:pt x="147320" y="36829"/>
                </a:lnTo>
                <a:lnTo>
                  <a:pt x="146050" y="38100"/>
                </a:lnTo>
                <a:lnTo>
                  <a:pt x="143510" y="39370"/>
                </a:lnTo>
                <a:lnTo>
                  <a:pt x="142239" y="40639"/>
                </a:lnTo>
                <a:lnTo>
                  <a:pt x="139700" y="43179"/>
                </a:lnTo>
                <a:lnTo>
                  <a:pt x="138429" y="45720"/>
                </a:lnTo>
                <a:lnTo>
                  <a:pt x="135889" y="48260"/>
                </a:lnTo>
                <a:lnTo>
                  <a:pt x="133350" y="52070"/>
                </a:lnTo>
                <a:lnTo>
                  <a:pt x="128270" y="59689"/>
                </a:lnTo>
                <a:lnTo>
                  <a:pt x="123189" y="69850"/>
                </a:lnTo>
                <a:lnTo>
                  <a:pt x="123189" y="72389"/>
                </a:lnTo>
                <a:lnTo>
                  <a:pt x="123189" y="83820"/>
                </a:lnTo>
                <a:lnTo>
                  <a:pt x="123189" y="207010"/>
                </a:lnTo>
                <a:lnTo>
                  <a:pt x="123189" y="219710"/>
                </a:lnTo>
                <a:lnTo>
                  <a:pt x="124460" y="228600"/>
                </a:lnTo>
                <a:lnTo>
                  <a:pt x="124460" y="237489"/>
                </a:lnTo>
                <a:lnTo>
                  <a:pt x="124460" y="240029"/>
                </a:lnTo>
                <a:lnTo>
                  <a:pt x="125729" y="241300"/>
                </a:lnTo>
                <a:lnTo>
                  <a:pt x="125729" y="242570"/>
                </a:lnTo>
                <a:lnTo>
                  <a:pt x="127000" y="243839"/>
                </a:lnTo>
                <a:lnTo>
                  <a:pt x="127000" y="245110"/>
                </a:lnTo>
                <a:lnTo>
                  <a:pt x="128270" y="247650"/>
                </a:lnTo>
                <a:lnTo>
                  <a:pt x="128270" y="248920"/>
                </a:lnTo>
                <a:lnTo>
                  <a:pt x="129539" y="248920"/>
                </a:lnTo>
                <a:lnTo>
                  <a:pt x="130810" y="250189"/>
                </a:lnTo>
                <a:lnTo>
                  <a:pt x="130810" y="251460"/>
                </a:lnTo>
                <a:lnTo>
                  <a:pt x="132079" y="251460"/>
                </a:lnTo>
                <a:lnTo>
                  <a:pt x="133350" y="252729"/>
                </a:lnTo>
                <a:lnTo>
                  <a:pt x="134620" y="254000"/>
                </a:lnTo>
                <a:lnTo>
                  <a:pt x="135889" y="254000"/>
                </a:lnTo>
                <a:lnTo>
                  <a:pt x="138429" y="25400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4779" y="255270"/>
                </a:lnTo>
                <a:lnTo>
                  <a:pt x="144779" y="265429"/>
                </a:lnTo>
                <a:lnTo>
                  <a:pt x="78739" y="265429"/>
                </a:lnTo>
                <a:lnTo>
                  <a:pt x="78739" y="255270"/>
                </a:lnTo>
                <a:lnTo>
                  <a:pt x="83820" y="255270"/>
                </a:lnTo>
                <a:lnTo>
                  <a:pt x="86360" y="254000"/>
                </a:lnTo>
                <a:lnTo>
                  <a:pt x="87629" y="254000"/>
                </a:lnTo>
                <a:lnTo>
                  <a:pt x="90170" y="252729"/>
                </a:lnTo>
                <a:lnTo>
                  <a:pt x="91439" y="252729"/>
                </a:lnTo>
                <a:lnTo>
                  <a:pt x="92710" y="251460"/>
                </a:lnTo>
                <a:lnTo>
                  <a:pt x="93979" y="250189"/>
                </a:lnTo>
                <a:lnTo>
                  <a:pt x="95250" y="248920"/>
                </a:lnTo>
                <a:lnTo>
                  <a:pt x="95250" y="247650"/>
                </a:lnTo>
                <a:lnTo>
                  <a:pt x="96520" y="245110"/>
                </a:lnTo>
                <a:lnTo>
                  <a:pt x="96520" y="243839"/>
                </a:lnTo>
                <a:lnTo>
                  <a:pt x="97789" y="241300"/>
                </a:lnTo>
                <a:lnTo>
                  <a:pt x="97789" y="238760"/>
                </a:lnTo>
                <a:lnTo>
                  <a:pt x="99060" y="237489"/>
                </a:lnTo>
                <a:lnTo>
                  <a:pt x="99060" y="236220"/>
                </a:lnTo>
                <a:lnTo>
                  <a:pt x="99060" y="234950"/>
                </a:lnTo>
                <a:lnTo>
                  <a:pt x="99060" y="233679"/>
                </a:lnTo>
                <a:lnTo>
                  <a:pt x="99060" y="231139"/>
                </a:lnTo>
                <a:lnTo>
                  <a:pt x="100329" y="228600"/>
                </a:lnTo>
                <a:lnTo>
                  <a:pt x="100329" y="226060"/>
                </a:lnTo>
                <a:lnTo>
                  <a:pt x="100329" y="207010"/>
                </a:lnTo>
                <a:lnTo>
                  <a:pt x="100329" y="96520"/>
                </a:lnTo>
                <a:lnTo>
                  <a:pt x="100329" y="88900"/>
                </a:lnTo>
                <a:lnTo>
                  <a:pt x="99060" y="82550"/>
                </a:lnTo>
                <a:lnTo>
                  <a:pt x="99060" y="76200"/>
                </a:lnTo>
                <a:lnTo>
                  <a:pt x="99060" y="69850"/>
                </a:lnTo>
                <a:lnTo>
                  <a:pt x="97789" y="64770"/>
                </a:lnTo>
                <a:lnTo>
                  <a:pt x="97789" y="59689"/>
                </a:lnTo>
                <a:lnTo>
                  <a:pt x="96520" y="57150"/>
                </a:lnTo>
                <a:lnTo>
                  <a:pt x="96520" y="54610"/>
                </a:lnTo>
                <a:lnTo>
                  <a:pt x="96520" y="53339"/>
                </a:lnTo>
                <a:lnTo>
                  <a:pt x="95250" y="50800"/>
                </a:lnTo>
                <a:lnTo>
                  <a:pt x="93979" y="49529"/>
                </a:lnTo>
                <a:lnTo>
                  <a:pt x="93979" y="46989"/>
                </a:lnTo>
                <a:lnTo>
                  <a:pt x="92710" y="44450"/>
                </a:lnTo>
                <a:lnTo>
                  <a:pt x="91439" y="43179"/>
                </a:lnTo>
                <a:lnTo>
                  <a:pt x="91439" y="41910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8100"/>
                </a:lnTo>
                <a:lnTo>
                  <a:pt x="86360" y="36829"/>
                </a:lnTo>
                <a:lnTo>
                  <a:pt x="86360" y="35560"/>
                </a:lnTo>
                <a:lnTo>
                  <a:pt x="83820" y="34289"/>
                </a:lnTo>
                <a:lnTo>
                  <a:pt x="81279" y="34289"/>
                </a:lnTo>
                <a:lnTo>
                  <a:pt x="81279" y="33020"/>
                </a:lnTo>
                <a:lnTo>
                  <a:pt x="78739" y="33020"/>
                </a:lnTo>
                <a:lnTo>
                  <a:pt x="77470" y="33020"/>
                </a:lnTo>
                <a:lnTo>
                  <a:pt x="76200" y="33020"/>
                </a:lnTo>
                <a:lnTo>
                  <a:pt x="73660" y="34289"/>
                </a:lnTo>
                <a:lnTo>
                  <a:pt x="72389" y="34289"/>
                </a:lnTo>
                <a:lnTo>
                  <a:pt x="69850" y="35560"/>
                </a:lnTo>
                <a:lnTo>
                  <a:pt x="68579" y="36829"/>
                </a:lnTo>
                <a:lnTo>
                  <a:pt x="67310" y="38100"/>
                </a:lnTo>
                <a:lnTo>
                  <a:pt x="64770" y="39370"/>
                </a:lnTo>
                <a:lnTo>
                  <a:pt x="62229" y="40639"/>
                </a:lnTo>
                <a:lnTo>
                  <a:pt x="59689" y="44450"/>
                </a:lnTo>
                <a:lnTo>
                  <a:pt x="57150" y="48260"/>
                </a:lnTo>
                <a:lnTo>
                  <a:pt x="54610" y="50800"/>
                </a:lnTo>
                <a:lnTo>
                  <a:pt x="52070" y="54610"/>
                </a:lnTo>
                <a:lnTo>
                  <a:pt x="50800" y="58420"/>
                </a:lnTo>
                <a:lnTo>
                  <a:pt x="48260" y="62229"/>
                </a:lnTo>
                <a:lnTo>
                  <a:pt x="45720" y="66039"/>
                </a:lnTo>
                <a:lnTo>
                  <a:pt x="44450" y="6985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4450" y="223520"/>
                </a:lnTo>
                <a:lnTo>
                  <a:pt x="4445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5720" y="237489"/>
                </a:lnTo>
                <a:lnTo>
                  <a:pt x="45720" y="238760"/>
                </a:lnTo>
                <a:lnTo>
                  <a:pt x="45720" y="240029"/>
                </a:lnTo>
                <a:lnTo>
                  <a:pt x="46989" y="242570"/>
                </a:lnTo>
                <a:lnTo>
                  <a:pt x="46989" y="243839"/>
                </a:lnTo>
                <a:lnTo>
                  <a:pt x="48260" y="245110"/>
                </a:lnTo>
                <a:lnTo>
                  <a:pt x="48260" y="246379"/>
                </a:lnTo>
                <a:lnTo>
                  <a:pt x="49529" y="247650"/>
                </a:lnTo>
                <a:lnTo>
                  <a:pt x="49529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10" y="255270"/>
                </a:lnTo>
                <a:lnTo>
                  <a:pt x="6350" y="255270"/>
                </a:lnTo>
                <a:lnTo>
                  <a:pt x="7620" y="254000"/>
                </a:lnTo>
                <a:lnTo>
                  <a:pt x="8889" y="254000"/>
                </a:lnTo>
                <a:lnTo>
                  <a:pt x="10160" y="254000"/>
                </a:lnTo>
                <a:lnTo>
                  <a:pt x="11429" y="252729"/>
                </a:lnTo>
                <a:lnTo>
                  <a:pt x="12700" y="252729"/>
                </a:lnTo>
                <a:lnTo>
                  <a:pt x="13970" y="251460"/>
                </a:lnTo>
                <a:lnTo>
                  <a:pt x="13970" y="250189"/>
                </a:lnTo>
                <a:lnTo>
                  <a:pt x="15239" y="250189"/>
                </a:lnTo>
                <a:lnTo>
                  <a:pt x="15239" y="250189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1300"/>
                </a:lnTo>
                <a:lnTo>
                  <a:pt x="19050" y="238760"/>
                </a:lnTo>
                <a:lnTo>
                  <a:pt x="20320" y="237489"/>
                </a:lnTo>
                <a:lnTo>
                  <a:pt x="20320" y="233679"/>
                </a:lnTo>
                <a:lnTo>
                  <a:pt x="20320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1589" y="217170"/>
                </a:lnTo>
                <a:lnTo>
                  <a:pt x="21589" y="207010"/>
                </a:lnTo>
                <a:lnTo>
                  <a:pt x="21589" y="107950"/>
                </a:lnTo>
                <a:lnTo>
                  <a:pt x="21589" y="88900"/>
                </a:lnTo>
                <a:lnTo>
                  <a:pt x="21589" y="74929"/>
                </a:lnTo>
                <a:lnTo>
                  <a:pt x="20320" y="62229"/>
                </a:lnTo>
                <a:lnTo>
                  <a:pt x="2032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19050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4450"/>
                </a:lnTo>
                <a:lnTo>
                  <a:pt x="17779" y="43179"/>
                </a:lnTo>
                <a:lnTo>
                  <a:pt x="17779" y="41910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810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991869" y="1634490"/>
            <a:ext cx="5977255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208405">
              <a:lnSpc>
                <a:spcPct val="100000"/>
              </a:lnSpc>
              <a:spcBef>
                <a:spcPts val="100"/>
              </a:spcBef>
            </a:pPr>
            <a:r>
              <a:rPr sz="3600" b="1" spc="-44" baseline="5787" dirty="0">
                <a:solidFill>
                  <a:srgbClr val="00813A"/>
                </a:solidFill>
                <a:latin typeface="MS Office Symbol Bold"/>
                <a:cs typeface="MS Office Symbol Bold"/>
              </a:rPr>
              <a:t></a:t>
            </a:r>
            <a:r>
              <a:rPr sz="2400" spc="-30" dirty="0">
                <a:latin typeface="Comic Sans MS"/>
                <a:cs typeface="Comic Sans MS"/>
              </a:rPr>
              <a:t>Airline </a:t>
            </a:r>
            <a:r>
              <a:rPr sz="2400" spc="-5" dirty="0">
                <a:latin typeface="Comic Sans MS"/>
                <a:cs typeface="Comic Sans MS"/>
              </a:rPr>
              <a:t>reservation System is </a:t>
            </a:r>
            <a:r>
              <a:rPr sz="2400" dirty="0">
                <a:latin typeface="Comic Sans MS"/>
                <a:cs typeface="Comic Sans MS"/>
              </a:rPr>
              <a:t>a  </a:t>
            </a:r>
            <a:r>
              <a:rPr sz="2400" spc="-5" dirty="0">
                <a:latin typeface="Comic Sans MS"/>
                <a:cs typeface="Comic Sans MS"/>
              </a:rPr>
              <a:t>computerized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system</a:t>
            </a:r>
            <a:endParaRPr sz="2400">
              <a:latin typeface="Comic Sans MS"/>
              <a:cs typeface="Comic Sans MS"/>
            </a:endParaRPr>
          </a:p>
          <a:p>
            <a:pPr marL="12700" marR="647065">
              <a:lnSpc>
                <a:spcPct val="100000"/>
              </a:lnSpc>
              <a:spcBef>
                <a:spcPts val="1440"/>
              </a:spcBef>
            </a:pPr>
            <a:r>
              <a:rPr sz="3600" b="1" spc="-37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5" dirty="0">
                <a:latin typeface="Comic Sans MS"/>
                <a:cs typeface="Comic Sans MS"/>
              </a:rPr>
              <a:t>Enhancing </a:t>
            </a:r>
            <a:r>
              <a:rPr sz="2400" spc="-5" dirty="0">
                <a:latin typeface="Comic Sans MS"/>
                <a:cs typeface="Comic Sans MS"/>
              </a:rPr>
              <a:t>the relationship between  customers and airline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agencies</a:t>
            </a:r>
            <a:endParaRPr sz="2400">
              <a:latin typeface="Comic Sans MS"/>
              <a:cs typeface="Comic Sans MS"/>
            </a:endParaRPr>
          </a:p>
          <a:p>
            <a:pPr marL="88900" marR="231140">
              <a:lnSpc>
                <a:spcPct val="100000"/>
              </a:lnSpc>
              <a:spcBef>
                <a:spcPts val="2640"/>
              </a:spcBef>
            </a:pPr>
            <a:r>
              <a:rPr sz="3600" b="1" spc="-37" baseline="5787" dirty="0">
                <a:solidFill>
                  <a:srgbClr val="0099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5" dirty="0">
                <a:latin typeface="Comic Sans MS"/>
                <a:cs typeface="Comic Sans MS"/>
              </a:rPr>
              <a:t>Convenient </a:t>
            </a:r>
            <a:r>
              <a:rPr sz="2400" spc="-5" dirty="0">
                <a:latin typeface="Comic Sans MS"/>
                <a:cs typeface="Comic Sans MS"/>
              </a:rPr>
              <a:t>for the customers to book  the flights</a:t>
            </a:r>
            <a:endParaRPr sz="2400">
              <a:latin typeface="Comic Sans MS"/>
              <a:cs typeface="Comic Sans MS"/>
            </a:endParaRPr>
          </a:p>
          <a:p>
            <a:pPr marL="165100" marR="5080">
              <a:lnSpc>
                <a:spcPct val="100000"/>
              </a:lnSpc>
              <a:spcBef>
                <a:spcPts val="2640"/>
              </a:spcBef>
            </a:pPr>
            <a:r>
              <a:rPr sz="3600" b="1" spc="-60" baseline="5787" dirty="0">
                <a:solidFill>
                  <a:srgbClr val="0099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40" dirty="0">
                <a:latin typeface="Comic Sans MS"/>
                <a:cs typeface="Comic Sans MS"/>
              </a:rPr>
              <a:t>Allow </a:t>
            </a:r>
            <a:r>
              <a:rPr sz="2400" spc="-5" dirty="0">
                <a:latin typeface="Comic Sans MS"/>
                <a:cs typeface="Comic Sans MS"/>
              </a:rPr>
              <a:t>the employee </a:t>
            </a:r>
            <a:r>
              <a:rPr sz="2400" spc="-1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access database  and allow </a:t>
            </a:r>
            <a:r>
              <a:rPr sz="2400" dirty="0">
                <a:latin typeface="Comic Sans MS"/>
                <a:cs typeface="Comic Sans MS"/>
              </a:rPr>
              <a:t>new </a:t>
            </a:r>
            <a:r>
              <a:rPr sz="2400" spc="-5" dirty="0">
                <a:latin typeface="Comic Sans MS"/>
                <a:cs typeface="Comic Sans MS"/>
              </a:rPr>
              <a:t>employee will </a:t>
            </a:r>
            <a:r>
              <a:rPr sz="2400" dirty="0">
                <a:latin typeface="Comic Sans MS"/>
                <a:cs typeface="Comic Sans MS"/>
              </a:rPr>
              <a:t>be </a:t>
            </a:r>
            <a:r>
              <a:rPr sz="2400" spc="-10" dirty="0">
                <a:latin typeface="Comic Sans MS"/>
                <a:cs typeface="Comic Sans MS"/>
              </a:rPr>
              <a:t>added </a:t>
            </a:r>
            <a:r>
              <a:rPr sz="2400" dirty="0">
                <a:latin typeface="Comic Sans MS"/>
                <a:cs typeface="Comic Sans MS"/>
              </a:rPr>
              <a:t>by  </a:t>
            </a:r>
            <a:r>
              <a:rPr sz="2400" spc="-5" dirty="0">
                <a:latin typeface="Comic Sans MS"/>
                <a:cs typeface="Comic Sans MS"/>
              </a:rPr>
              <a:t>admin.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419" y="6501129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600" y="1295400"/>
          <a:ext cx="6096000" cy="493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Software</a:t>
                      </a:r>
                      <a:r>
                        <a:rPr sz="1800" b="1" spc="2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Requirements	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Hardware</a:t>
                      </a:r>
                      <a:endParaRPr sz="1800">
                        <a:latin typeface="Arial Black"/>
                        <a:cs typeface="Arial Black"/>
                      </a:endParaRPr>
                    </a:p>
                    <a:p>
                      <a:pPr marL="313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Requirements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60960" marB="0"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9535" marR="1428115">
                        <a:lnSpc>
                          <a:spcPct val="111600"/>
                        </a:lnSpc>
                        <a:spcBef>
                          <a:spcPts val="229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System:	Processor: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any  Windows or linux or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Interface: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Netbeans	Hard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Disk: 10 GB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minimum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E7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9535" marR="742315">
                        <a:lnSpc>
                          <a:spcPct val="111600"/>
                        </a:lnSpc>
                        <a:spcBef>
                          <a:spcPts val="229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Language: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RAM: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256MB or more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Database: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MYSQL	Any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E7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95186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Server	used:xampp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35660" y="304800"/>
            <a:ext cx="3912870" cy="840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79" y="1099820"/>
            <a:ext cx="877633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400" b="1" spc="-5" dirty="0">
                <a:latin typeface="Comic Sans MS"/>
                <a:cs typeface="Comic Sans MS"/>
              </a:rPr>
              <a:t>PHP</a:t>
            </a:r>
            <a:r>
              <a:rPr sz="2400" b="1" spc="-5" dirty="0">
                <a:latin typeface="Comic Sans MS"/>
                <a:cs typeface="Comic Sans MS"/>
              </a:rPr>
              <a:t>:</a:t>
            </a:r>
            <a:r>
              <a:rPr lang="en-US" sz="2400" dirty="0"/>
              <a:t>PHP stands for </a:t>
            </a:r>
            <a:r>
              <a:rPr lang="en-US" sz="2400" b="1" dirty="0"/>
              <a:t>P</a:t>
            </a:r>
            <a:r>
              <a:rPr lang="en-US" sz="2400" dirty="0"/>
              <a:t>HP: </a:t>
            </a:r>
            <a:r>
              <a:rPr lang="en-US" sz="2400" b="1" dirty="0"/>
              <a:t>H</a:t>
            </a:r>
            <a:r>
              <a:rPr lang="en-US" sz="2400" dirty="0"/>
              <a:t>ypertext </a:t>
            </a:r>
            <a:r>
              <a:rPr lang="en-US" sz="2400" b="1" dirty="0"/>
              <a:t>P</a:t>
            </a:r>
            <a:r>
              <a:rPr lang="en-US" sz="2400" dirty="0"/>
              <a:t>reprocessor, PHP is a server-side scripting language,</a:t>
            </a:r>
            <a:r>
              <a:rPr lang="en-IN" sz="2400" b="1" dirty="0"/>
              <a:t>PHP</a:t>
            </a:r>
            <a:r>
              <a:rPr lang="en-IN" sz="2400" dirty="0"/>
              <a:t> is a widely used, general-purpose </a:t>
            </a:r>
            <a:r>
              <a:rPr lang="en-US" sz="2400" dirty="0"/>
              <a:t>scripting language </a:t>
            </a:r>
            <a:r>
              <a:rPr lang="en-IN" sz="2400" dirty="0"/>
              <a:t>that was originally designed for</a:t>
            </a:r>
            <a:r>
              <a:rPr lang="en-US" sz="2400" dirty="0"/>
              <a:t> web </a:t>
            </a:r>
            <a:r>
              <a:rPr lang="en-US" sz="2400" dirty="0" err="1"/>
              <a:t>develoment</a:t>
            </a:r>
            <a:r>
              <a:rPr lang="en-IN" sz="2400" dirty="0"/>
              <a:t>, to produce</a:t>
            </a:r>
            <a:r>
              <a:rPr lang="en-US" sz="2400" dirty="0"/>
              <a:t>dynamic web pages</a:t>
            </a:r>
            <a:r>
              <a:rPr lang="en-IN" sz="2400" dirty="0"/>
              <a:t>. It can be embedded into </a:t>
            </a:r>
            <a:r>
              <a:rPr lang="en-US" sz="2400" dirty="0"/>
              <a:t>HTML </a:t>
            </a:r>
            <a:r>
              <a:rPr lang="en-IN" sz="2400" dirty="0"/>
              <a:t>and generally runs on a </a:t>
            </a:r>
            <a:r>
              <a:rPr lang="en-US" sz="2400" dirty="0"/>
              <a:t>web server</a:t>
            </a:r>
            <a:r>
              <a:rPr lang="en-IN" sz="2400" dirty="0"/>
              <a:t>, which needs to be configured to process PHP code and create </a:t>
            </a:r>
            <a:r>
              <a:rPr lang="en-US" sz="2400" dirty="0"/>
              <a:t>web page </a:t>
            </a:r>
            <a:r>
              <a:rPr lang="en-IN" sz="2400" dirty="0"/>
              <a:t>content from it. It can be deployed on most web servers and on almost every </a:t>
            </a:r>
            <a:r>
              <a:rPr lang="en-US" sz="2400" dirty="0"/>
              <a:t>operating system </a:t>
            </a:r>
            <a:r>
              <a:rPr lang="en-IN" sz="2400" dirty="0"/>
              <a:t>and </a:t>
            </a:r>
            <a:r>
              <a:rPr lang="en-US" sz="2400" dirty="0"/>
              <a:t>platform </a:t>
            </a:r>
            <a:r>
              <a:rPr lang="en-IN" sz="2400" dirty="0"/>
              <a:t>free of charge. PHP is installed on over 20 million websites and 1 million </a:t>
            </a:r>
            <a:r>
              <a:rPr lang="en-US" sz="2400" dirty="0"/>
              <a:t>web server</a:t>
            </a:r>
            <a:endParaRPr lang="en-IN" sz="2400" dirty="0"/>
          </a:p>
          <a:p>
            <a:r>
              <a:rPr lang="en-IN" sz="2400" dirty="0"/>
              <a:t>The main implementation of PHP is now produced by </a:t>
            </a:r>
            <a:r>
              <a:rPr lang="en-IN" sz="2400" b="1" dirty="0"/>
              <a:t>The PHP Group</a:t>
            </a:r>
            <a:r>
              <a:rPr lang="en-IN" sz="2400" dirty="0"/>
              <a:t> and serves as the for PHP          as there is no</a:t>
            </a:r>
            <a:r>
              <a:rPr lang="en-US" sz="2400" dirty="0"/>
              <a:t> formal specification</a:t>
            </a:r>
            <a:r>
              <a:rPr lang="en-IN" sz="2400" dirty="0"/>
              <a:t>. PHP is</a:t>
            </a:r>
            <a:r>
              <a:rPr lang="en-US" sz="2400" dirty="0"/>
              <a:t> free software</a:t>
            </a:r>
            <a:r>
              <a:rPr lang="en-IN" sz="2400" dirty="0"/>
              <a:t> released under the</a:t>
            </a:r>
            <a:r>
              <a:rPr lang="en-US" sz="2400" dirty="0"/>
              <a:t> PHP license</a:t>
            </a:r>
            <a:r>
              <a:rPr lang="en-IN" sz="2400" dirty="0"/>
              <a:t>, </a:t>
            </a:r>
            <a:r>
              <a:rPr lang="en-US" sz="2400" dirty="0"/>
              <a:t>That's a mouthful, but if we break the definition down into smaller pieces, it is easier to understand.</a:t>
            </a:r>
            <a:endParaRPr lang="en-IN" sz="2400" dirty="0"/>
          </a:p>
        </p:txBody>
      </p:sp>
      <p:sp>
        <p:nvSpPr>
          <p:cNvPr id="3" name="object 3"/>
          <p:cNvSpPr/>
          <p:nvPr/>
        </p:nvSpPr>
        <p:spPr>
          <a:xfrm>
            <a:off x="259079" y="344170"/>
            <a:ext cx="4204970" cy="458470"/>
          </a:xfrm>
          <a:custGeom>
            <a:avLst/>
            <a:gdLst/>
            <a:ahLst/>
            <a:cxnLst/>
            <a:rect l="l" t="t" r="r" b="b"/>
            <a:pathLst>
              <a:path w="4204970" h="458470">
                <a:moveTo>
                  <a:pt x="0" y="458469"/>
                </a:moveTo>
                <a:lnTo>
                  <a:pt x="4204970" y="458469"/>
                </a:lnTo>
                <a:lnTo>
                  <a:pt x="4204970" y="0"/>
                </a:lnTo>
                <a:lnTo>
                  <a:pt x="0" y="0"/>
                </a:lnTo>
                <a:lnTo>
                  <a:pt x="0" y="45846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50" y="342900"/>
            <a:ext cx="4204970" cy="459740"/>
          </a:xfrm>
          <a:custGeom>
            <a:avLst/>
            <a:gdLst/>
            <a:ahLst/>
            <a:cxnLst/>
            <a:rect l="l" t="t" r="r" b="b"/>
            <a:pathLst>
              <a:path w="4204970" h="459740">
                <a:moveTo>
                  <a:pt x="2101850" y="459739"/>
                </a:moveTo>
                <a:lnTo>
                  <a:pt x="0" y="459739"/>
                </a:lnTo>
                <a:lnTo>
                  <a:pt x="0" y="0"/>
                </a:lnTo>
                <a:lnTo>
                  <a:pt x="4204970" y="0"/>
                </a:lnTo>
                <a:lnTo>
                  <a:pt x="4204970" y="459739"/>
                </a:lnTo>
                <a:lnTo>
                  <a:pt x="2101850" y="4597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89" y="7645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3175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89" y="76073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89" y="75310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689" y="7448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689" y="7372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B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689" y="7296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BD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689" y="7219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ADB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689" y="7143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E9D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89" y="7067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9D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689" y="6991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8D8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89" y="6915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7D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89" y="6838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7D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689" y="6756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6D5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689" y="6686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5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689" y="6610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5D3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689" y="65278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4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689" y="6451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3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89" y="6375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2D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689" y="62991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2C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89" y="6223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1C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689" y="6140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0C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689" y="6070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0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6689" y="59880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FC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6689" y="5911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EC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89" y="58356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EC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689" y="5759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DC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689" y="5683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CC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89" y="56070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CC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689" y="5530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BC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689" y="54546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AC4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6689" y="5378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AC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689" y="5302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9C2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689" y="52196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8C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689" y="51435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7C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89" y="50673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7B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689" y="49910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6B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689" y="49149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5BD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689" y="48386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5BC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6689" y="47625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4BB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689" y="4679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3B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689" y="4603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3B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6689" y="4527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2B8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6689" y="4451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1B7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689" y="4375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1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689" y="4298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0B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689" y="4222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FB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689" y="4146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FB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689" y="4070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EB2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689" y="39877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DB1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689" y="39179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CB0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6689" y="3841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CA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689" y="37592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CAE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6689" y="3683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CAA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689" y="36067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AA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6689" y="3530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C9A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689" y="34480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8A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6689" y="3371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8A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6689" y="3302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7A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6689" y="32194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6A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6689" y="3143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6A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6689" y="308609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5079">
            <a:solidFill>
              <a:srgbClr val="C5A5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960" y="304800"/>
            <a:ext cx="4204970" cy="459740"/>
          </a:xfrm>
          <a:custGeom>
            <a:avLst/>
            <a:gdLst/>
            <a:ahLst/>
            <a:cxnLst/>
            <a:rect l="l" t="t" r="r" b="b"/>
            <a:pathLst>
              <a:path w="4204970" h="459740">
                <a:moveTo>
                  <a:pt x="2103120" y="459739"/>
                </a:moveTo>
                <a:lnTo>
                  <a:pt x="0" y="459739"/>
                </a:lnTo>
                <a:lnTo>
                  <a:pt x="0" y="0"/>
                </a:lnTo>
                <a:lnTo>
                  <a:pt x="4204970" y="0"/>
                </a:lnTo>
                <a:lnTo>
                  <a:pt x="4204970" y="459739"/>
                </a:lnTo>
                <a:lnTo>
                  <a:pt x="2103120" y="459739"/>
                </a:lnTo>
                <a:close/>
              </a:path>
            </a:pathLst>
          </a:custGeom>
          <a:ln w="9344">
            <a:solidFill>
              <a:srgbClr val="7C3B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92632" y="321741"/>
            <a:ext cx="4196080" cy="424815"/>
          </a:xfrm>
          <a:prstGeom prst="rect">
            <a:avLst/>
          </a:prstGeom>
          <a:solidFill>
            <a:srgbClr val="000000">
              <a:alpha val="34999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57480">
              <a:lnSpc>
                <a:spcPts val="2805"/>
              </a:lnSpc>
              <a:spcBef>
                <a:spcPts val="535"/>
              </a:spcBef>
            </a:pPr>
            <a:r>
              <a:rPr b="1" spc="-175" dirty="0">
                <a:latin typeface="Arial Black"/>
                <a:cs typeface="Arial Black"/>
              </a:rPr>
              <a:t>Te </a:t>
            </a:r>
            <a:r>
              <a:rPr b="1" spc="-240" dirty="0">
                <a:latin typeface="Arial Black"/>
                <a:cs typeface="Arial Black"/>
              </a:rPr>
              <a:t>ch </a:t>
            </a:r>
            <a:r>
              <a:rPr b="1" spc="-305" dirty="0">
                <a:latin typeface="Arial Black"/>
                <a:cs typeface="Arial Black"/>
              </a:rPr>
              <a:t>no</a:t>
            </a:r>
            <a:r>
              <a:rPr sz="3600" b="1" spc="-457" baseline="6944" dirty="0">
                <a:latin typeface="Arial Black"/>
                <a:cs typeface="Arial Black"/>
              </a:rPr>
              <a:t>l</a:t>
            </a:r>
            <a:r>
              <a:rPr sz="2400" b="1" spc="-305" dirty="0">
                <a:latin typeface="Arial Black"/>
                <a:cs typeface="Arial Black"/>
              </a:rPr>
              <a:t>l og</a:t>
            </a:r>
            <a:r>
              <a:rPr sz="3600" b="1" spc="-457" baseline="6944" dirty="0">
                <a:latin typeface="Arial Black"/>
                <a:cs typeface="Arial Black"/>
              </a:rPr>
              <a:t>i</a:t>
            </a:r>
            <a:r>
              <a:rPr sz="2400" b="1" spc="-305" dirty="0">
                <a:latin typeface="Arial Black"/>
                <a:cs typeface="Arial Black"/>
              </a:rPr>
              <a:t>i </a:t>
            </a:r>
            <a:r>
              <a:rPr sz="2400" b="1" spc="-175" dirty="0">
                <a:latin typeface="Arial Black"/>
                <a:cs typeface="Arial Black"/>
              </a:rPr>
              <a:t>es </a:t>
            </a:r>
            <a:r>
              <a:rPr sz="2400" b="1" spc="-229" dirty="0">
                <a:latin typeface="Arial Black"/>
                <a:cs typeface="Arial Black"/>
              </a:rPr>
              <a:t>to </a:t>
            </a:r>
            <a:r>
              <a:rPr sz="2400" b="1" spc="-170" dirty="0">
                <a:latin typeface="Arial Black"/>
                <a:cs typeface="Arial Black"/>
              </a:rPr>
              <a:t>be </a:t>
            </a:r>
            <a:r>
              <a:rPr sz="2400" b="1" spc="-175" dirty="0">
                <a:latin typeface="Arial Black"/>
                <a:cs typeface="Arial Black"/>
              </a:rPr>
              <a:t>us</a:t>
            </a:r>
            <a:r>
              <a:rPr sz="2400" b="1" spc="-615" dirty="0">
                <a:latin typeface="Arial Black"/>
                <a:cs typeface="Arial Black"/>
              </a:rPr>
              <a:t> </a:t>
            </a:r>
            <a:r>
              <a:rPr sz="2400" b="1" spc="-270" dirty="0">
                <a:latin typeface="Arial Black"/>
                <a:cs typeface="Arial Black"/>
              </a:rPr>
              <a:t>ed</a:t>
            </a:r>
            <a:r>
              <a:rPr sz="3600" b="1" spc="-405" baseline="6944" dirty="0">
                <a:latin typeface="Arial Black"/>
                <a:cs typeface="Arial Black"/>
              </a:rPr>
              <a:t>:</a:t>
            </a:r>
            <a:r>
              <a:rPr sz="2400" b="1" spc="-27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513840"/>
            <a:ext cx="763905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27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The functionality for the project is divided </a:t>
            </a:r>
            <a:r>
              <a:rPr sz="2700" spc="-10" dirty="0">
                <a:latin typeface="Arial"/>
                <a:cs typeface="Arial"/>
              </a:rPr>
              <a:t>among  </a:t>
            </a:r>
            <a:r>
              <a:rPr sz="2700" spc="-5" dirty="0">
                <a:latin typeface="Arial"/>
                <a:cs typeface="Arial"/>
              </a:rPr>
              <a:t>the employee and administrators of the </a:t>
            </a:r>
            <a:r>
              <a:rPr sz="2700" spc="-10" dirty="0">
                <a:latin typeface="Arial"/>
                <a:cs typeface="Arial"/>
              </a:rPr>
              <a:t>Airline  </a:t>
            </a:r>
            <a:r>
              <a:rPr sz="2700" spc="-5" dirty="0">
                <a:latin typeface="Arial"/>
                <a:cs typeface="Arial"/>
              </a:rPr>
              <a:t>Reservation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System.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employee Functionality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Administrator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Functionality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84630"/>
            <a:ext cx="3998595" cy="28054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20" dirty="0">
                <a:latin typeface="Arial"/>
                <a:cs typeface="Arial"/>
              </a:rPr>
              <a:t>Cust_details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25" dirty="0">
                <a:latin typeface="Arial"/>
                <a:cs typeface="Arial"/>
              </a:rPr>
              <a:t>View_cust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Login/Logout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Book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flights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775" b="1" spc="-960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Flight info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397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View the booking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history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421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Comic Sans MS</vt:lpstr>
      <vt:lpstr>MS Office Symbol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 ch noll ogii es to be us ed::</vt:lpstr>
      <vt:lpstr>PowerPoint Presentation</vt:lpstr>
      <vt:lpstr>PowerPoint Presentation</vt:lpstr>
      <vt:lpstr>PowerPoint Presentation</vt:lpstr>
      <vt:lpstr> Administrator Use Case  Diagram</vt:lpstr>
      <vt:lpstr>Home Page</vt:lpstr>
      <vt:lpstr>Ticket  reservation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Davinder Sohal</cp:lastModifiedBy>
  <cp:revision>4</cp:revision>
  <dcterms:created xsi:type="dcterms:W3CDTF">2017-12-20T14:43:42Z</dcterms:created>
  <dcterms:modified xsi:type="dcterms:W3CDTF">2017-12-21T06:29:27Z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2017-12-20T00:00:00Z</vt:filetime>
  </property>
</Properties>
</file>