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75" r:id="rId2"/>
    <p:sldId id="26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59" d="100"/>
          <a:sy n="59" d="100"/>
        </p:scale>
        <p:origin x="72" y="28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95F0BB-FB25-4B12-957B-48EFB91EF8B0}"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2BD24-D366-4786-AD65-B4B89E126CA7}" type="slidenum">
              <a:rPr lang="en-US" smtClean="0"/>
              <a:t>‹#›</a:t>
            </a:fld>
            <a:endParaRPr lang="en-US"/>
          </a:p>
        </p:txBody>
      </p:sp>
    </p:spTree>
    <p:extLst>
      <p:ext uri="{BB962C8B-B14F-4D97-AF65-F5344CB8AC3E}">
        <p14:creationId xmlns:p14="http://schemas.microsoft.com/office/powerpoint/2010/main" val="380269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0620D82-D82D-4B8D-A5B2-93AE216A3438}" type="slidenum">
              <a:rPr lang="en-CA" smtClean="0"/>
              <a:t>1</a:t>
            </a:fld>
            <a:endParaRPr lang="en-CA"/>
          </a:p>
        </p:txBody>
      </p:sp>
    </p:spTree>
    <p:extLst>
      <p:ext uri="{BB962C8B-B14F-4D97-AF65-F5344CB8AC3E}">
        <p14:creationId xmlns:p14="http://schemas.microsoft.com/office/powerpoint/2010/main" val="872013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7BE5-C3D0-415C-85B8-82A65BEBBE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C9C75E-C00A-4C0F-92FB-ADBB7118A9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CF2CC2-8B6C-4AFE-B2CA-34EC8A67AEED}"/>
              </a:ext>
            </a:extLst>
          </p:cNvPr>
          <p:cNvSpPr>
            <a:spLocks noGrp="1"/>
          </p:cNvSpPr>
          <p:nvPr>
            <p:ph type="dt" sz="half" idx="10"/>
          </p:nvPr>
        </p:nvSpPr>
        <p:spPr/>
        <p:txBody>
          <a:bodyPr/>
          <a:lstStyle/>
          <a:p>
            <a:fld id="{999AB1A2-F19A-4DC4-AED4-D3D0266C28B4}" type="datetimeFigureOut">
              <a:rPr lang="en-US" smtClean="0"/>
              <a:t>3/9/2021</a:t>
            </a:fld>
            <a:endParaRPr lang="en-US"/>
          </a:p>
        </p:txBody>
      </p:sp>
      <p:sp>
        <p:nvSpPr>
          <p:cNvPr id="5" name="Footer Placeholder 4">
            <a:extLst>
              <a:ext uri="{FF2B5EF4-FFF2-40B4-BE49-F238E27FC236}">
                <a16:creationId xmlns:a16="http://schemas.microsoft.com/office/drawing/2014/main" id="{E07C87AF-0660-4AE3-90CA-B6C4043B5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8DF9C-80D9-44EB-B2D3-BBFC30FDD654}"/>
              </a:ext>
            </a:extLst>
          </p:cNvPr>
          <p:cNvSpPr>
            <a:spLocks noGrp="1"/>
          </p:cNvSpPr>
          <p:nvPr>
            <p:ph type="sldNum" sz="quarter" idx="12"/>
          </p:nvPr>
        </p:nvSpPr>
        <p:spPr/>
        <p:txBody>
          <a:bodyPr/>
          <a:lstStyle/>
          <a:p>
            <a:fld id="{F1379C8B-4659-49AD-AC52-42591A2E50F2}" type="slidenum">
              <a:rPr lang="en-US" smtClean="0"/>
              <a:t>‹#›</a:t>
            </a:fld>
            <a:endParaRPr lang="en-US"/>
          </a:p>
        </p:txBody>
      </p:sp>
    </p:spTree>
    <p:extLst>
      <p:ext uri="{BB962C8B-B14F-4D97-AF65-F5344CB8AC3E}">
        <p14:creationId xmlns:p14="http://schemas.microsoft.com/office/powerpoint/2010/main" val="266932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A520-21F4-4393-8B82-A290667E78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AB4328-699E-42B6-95A3-0DB46A53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8BA1E-49D3-4B44-9585-304CF66B810A}"/>
              </a:ext>
            </a:extLst>
          </p:cNvPr>
          <p:cNvSpPr>
            <a:spLocks noGrp="1"/>
          </p:cNvSpPr>
          <p:nvPr>
            <p:ph type="dt" sz="half" idx="10"/>
          </p:nvPr>
        </p:nvSpPr>
        <p:spPr/>
        <p:txBody>
          <a:bodyPr/>
          <a:lstStyle/>
          <a:p>
            <a:fld id="{999AB1A2-F19A-4DC4-AED4-D3D0266C28B4}" type="datetimeFigureOut">
              <a:rPr lang="en-US" smtClean="0"/>
              <a:t>3/9/2021</a:t>
            </a:fld>
            <a:endParaRPr lang="en-US"/>
          </a:p>
        </p:txBody>
      </p:sp>
      <p:sp>
        <p:nvSpPr>
          <p:cNvPr id="5" name="Footer Placeholder 4">
            <a:extLst>
              <a:ext uri="{FF2B5EF4-FFF2-40B4-BE49-F238E27FC236}">
                <a16:creationId xmlns:a16="http://schemas.microsoft.com/office/drawing/2014/main" id="{D264204D-FA42-49DD-AE05-4B8F91D4A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E960E-EDF0-4D9B-9F9D-5F9C16D87D61}"/>
              </a:ext>
            </a:extLst>
          </p:cNvPr>
          <p:cNvSpPr>
            <a:spLocks noGrp="1"/>
          </p:cNvSpPr>
          <p:nvPr>
            <p:ph type="sldNum" sz="quarter" idx="12"/>
          </p:nvPr>
        </p:nvSpPr>
        <p:spPr/>
        <p:txBody>
          <a:bodyPr/>
          <a:lstStyle/>
          <a:p>
            <a:fld id="{F1379C8B-4659-49AD-AC52-42591A2E50F2}" type="slidenum">
              <a:rPr lang="en-US" smtClean="0"/>
              <a:t>‹#›</a:t>
            </a:fld>
            <a:endParaRPr lang="en-US"/>
          </a:p>
        </p:txBody>
      </p:sp>
    </p:spTree>
    <p:extLst>
      <p:ext uri="{BB962C8B-B14F-4D97-AF65-F5344CB8AC3E}">
        <p14:creationId xmlns:p14="http://schemas.microsoft.com/office/powerpoint/2010/main" val="2884256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40753-8658-43C8-A942-278A58FABD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5E9041-F2CD-4288-899D-408EEA9204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75EBF3-BC60-4B44-90C9-9A97DF44D3B3}"/>
              </a:ext>
            </a:extLst>
          </p:cNvPr>
          <p:cNvSpPr>
            <a:spLocks noGrp="1"/>
          </p:cNvSpPr>
          <p:nvPr>
            <p:ph type="dt" sz="half" idx="10"/>
          </p:nvPr>
        </p:nvSpPr>
        <p:spPr/>
        <p:txBody>
          <a:bodyPr/>
          <a:lstStyle/>
          <a:p>
            <a:fld id="{999AB1A2-F19A-4DC4-AED4-D3D0266C28B4}" type="datetimeFigureOut">
              <a:rPr lang="en-US" smtClean="0"/>
              <a:t>3/9/2021</a:t>
            </a:fld>
            <a:endParaRPr lang="en-US"/>
          </a:p>
        </p:txBody>
      </p:sp>
      <p:sp>
        <p:nvSpPr>
          <p:cNvPr id="5" name="Footer Placeholder 4">
            <a:extLst>
              <a:ext uri="{FF2B5EF4-FFF2-40B4-BE49-F238E27FC236}">
                <a16:creationId xmlns:a16="http://schemas.microsoft.com/office/drawing/2014/main" id="{DEBF58FA-AC5C-4CEB-A487-A97C32F9D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98B7D-60DF-4F56-8FC5-2B15E5A4F8C4}"/>
              </a:ext>
            </a:extLst>
          </p:cNvPr>
          <p:cNvSpPr>
            <a:spLocks noGrp="1"/>
          </p:cNvSpPr>
          <p:nvPr>
            <p:ph type="sldNum" sz="quarter" idx="12"/>
          </p:nvPr>
        </p:nvSpPr>
        <p:spPr/>
        <p:txBody>
          <a:bodyPr/>
          <a:lstStyle/>
          <a:p>
            <a:fld id="{F1379C8B-4659-49AD-AC52-42591A2E50F2}" type="slidenum">
              <a:rPr lang="en-US" smtClean="0"/>
              <a:t>‹#›</a:t>
            </a:fld>
            <a:endParaRPr lang="en-US"/>
          </a:p>
        </p:txBody>
      </p:sp>
    </p:spTree>
    <p:extLst>
      <p:ext uri="{BB962C8B-B14F-4D97-AF65-F5344CB8AC3E}">
        <p14:creationId xmlns:p14="http://schemas.microsoft.com/office/powerpoint/2010/main" val="14509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1645-0358-4CE4-8DA2-14BA15E39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19B7B-360A-400F-807A-CEB9E6DAB6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5BC15-5691-461B-ADC9-4D176429FBCD}"/>
              </a:ext>
            </a:extLst>
          </p:cNvPr>
          <p:cNvSpPr>
            <a:spLocks noGrp="1"/>
          </p:cNvSpPr>
          <p:nvPr>
            <p:ph type="dt" sz="half" idx="10"/>
          </p:nvPr>
        </p:nvSpPr>
        <p:spPr/>
        <p:txBody>
          <a:bodyPr/>
          <a:lstStyle/>
          <a:p>
            <a:fld id="{999AB1A2-F19A-4DC4-AED4-D3D0266C28B4}" type="datetimeFigureOut">
              <a:rPr lang="en-US" smtClean="0"/>
              <a:t>3/9/2021</a:t>
            </a:fld>
            <a:endParaRPr lang="en-US"/>
          </a:p>
        </p:txBody>
      </p:sp>
      <p:sp>
        <p:nvSpPr>
          <p:cNvPr id="5" name="Footer Placeholder 4">
            <a:extLst>
              <a:ext uri="{FF2B5EF4-FFF2-40B4-BE49-F238E27FC236}">
                <a16:creationId xmlns:a16="http://schemas.microsoft.com/office/drawing/2014/main" id="{8029129A-F602-43E8-8B3F-A21EBC25D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CEB51-BF65-42C3-9694-445EDD726515}"/>
              </a:ext>
            </a:extLst>
          </p:cNvPr>
          <p:cNvSpPr>
            <a:spLocks noGrp="1"/>
          </p:cNvSpPr>
          <p:nvPr>
            <p:ph type="sldNum" sz="quarter" idx="12"/>
          </p:nvPr>
        </p:nvSpPr>
        <p:spPr/>
        <p:txBody>
          <a:bodyPr/>
          <a:lstStyle/>
          <a:p>
            <a:fld id="{F1379C8B-4659-49AD-AC52-42591A2E50F2}" type="slidenum">
              <a:rPr lang="en-US" smtClean="0"/>
              <a:t>‹#›</a:t>
            </a:fld>
            <a:endParaRPr lang="en-US"/>
          </a:p>
        </p:txBody>
      </p:sp>
    </p:spTree>
    <p:extLst>
      <p:ext uri="{BB962C8B-B14F-4D97-AF65-F5344CB8AC3E}">
        <p14:creationId xmlns:p14="http://schemas.microsoft.com/office/powerpoint/2010/main" val="75293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3E53-F19F-470B-A3B9-E3329B990A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FB70B7-28F2-4455-965B-B997D0C197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C29C93-C48D-4710-81FE-977AD4BE852C}"/>
              </a:ext>
            </a:extLst>
          </p:cNvPr>
          <p:cNvSpPr>
            <a:spLocks noGrp="1"/>
          </p:cNvSpPr>
          <p:nvPr>
            <p:ph type="dt" sz="half" idx="10"/>
          </p:nvPr>
        </p:nvSpPr>
        <p:spPr/>
        <p:txBody>
          <a:bodyPr/>
          <a:lstStyle/>
          <a:p>
            <a:fld id="{999AB1A2-F19A-4DC4-AED4-D3D0266C28B4}" type="datetimeFigureOut">
              <a:rPr lang="en-US" smtClean="0"/>
              <a:t>3/9/2021</a:t>
            </a:fld>
            <a:endParaRPr lang="en-US"/>
          </a:p>
        </p:txBody>
      </p:sp>
      <p:sp>
        <p:nvSpPr>
          <p:cNvPr id="5" name="Footer Placeholder 4">
            <a:extLst>
              <a:ext uri="{FF2B5EF4-FFF2-40B4-BE49-F238E27FC236}">
                <a16:creationId xmlns:a16="http://schemas.microsoft.com/office/drawing/2014/main" id="{155A0846-1781-48E3-8E8B-FFDA4EAEC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AA6E1-E7D1-433D-ACBC-B789DBB8BEDF}"/>
              </a:ext>
            </a:extLst>
          </p:cNvPr>
          <p:cNvSpPr>
            <a:spLocks noGrp="1"/>
          </p:cNvSpPr>
          <p:nvPr>
            <p:ph type="sldNum" sz="quarter" idx="12"/>
          </p:nvPr>
        </p:nvSpPr>
        <p:spPr/>
        <p:txBody>
          <a:bodyPr/>
          <a:lstStyle/>
          <a:p>
            <a:fld id="{F1379C8B-4659-49AD-AC52-42591A2E50F2}" type="slidenum">
              <a:rPr lang="en-US" smtClean="0"/>
              <a:t>‹#›</a:t>
            </a:fld>
            <a:endParaRPr lang="en-US"/>
          </a:p>
        </p:txBody>
      </p:sp>
    </p:spTree>
    <p:extLst>
      <p:ext uri="{BB962C8B-B14F-4D97-AF65-F5344CB8AC3E}">
        <p14:creationId xmlns:p14="http://schemas.microsoft.com/office/powerpoint/2010/main" val="3245680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B022-5715-40AD-8332-8A84EB2498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E75813-7A82-4F7B-833A-9A6BFE38AA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E345A7-EBFD-4FFA-BC36-DECE235DFC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CC5F03-5ACD-4DA6-B089-DE64E18BC67D}"/>
              </a:ext>
            </a:extLst>
          </p:cNvPr>
          <p:cNvSpPr>
            <a:spLocks noGrp="1"/>
          </p:cNvSpPr>
          <p:nvPr>
            <p:ph type="dt" sz="half" idx="10"/>
          </p:nvPr>
        </p:nvSpPr>
        <p:spPr/>
        <p:txBody>
          <a:bodyPr/>
          <a:lstStyle/>
          <a:p>
            <a:fld id="{999AB1A2-F19A-4DC4-AED4-D3D0266C28B4}" type="datetimeFigureOut">
              <a:rPr lang="en-US" smtClean="0"/>
              <a:t>3/9/2021</a:t>
            </a:fld>
            <a:endParaRPr lang="en-US"/>
          </a:p>
        </p:txBody>
      </p:sp>
      <p:sp>
        <p:nvSpPr>
          <p:cNvPr id="6" name="Footer Placeholder 5">
            <a:extLst>
              <a:ext uri="{FF2B5EF4-FFF2-40B4-BE49-F238E27FC236}">
                <a16:creationId xmlns:a16="http://schemas.microsoft.com/office/drawing/2014/main" id="{2609BECD-BFFA-4506-8B1B-0719B2BE7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18E5CA-7E67-46F4-ABF3-2943B965F2AF}"/>
              </a:ext>
            </a:extLst>
          </p:cNvPr>
          <p:cNvSpPr>
            <a:spLocks noGrp="1"/>
          </p:cNvSpPr>
          <p:nvPr>
            <p:ph type="sldNum" sz="quarter" idx="12"/>
          </p:nvPr>
        </p:nvSpPr>
        <p:spPr/>
        <p:txBody>
          <a:bodyPr/>
          <a:lstStyle/>
          <a:p>
            <a:fld id="{F1379C8B-4659-49AD-AC52-42591A2E50F2}" type="slidenum">
              <a:rPr lang="en-US" smtClean="0"/>
              <a:t>‹#›</a:t>
            </a:fld>
            <a:endParaRPr lang="en-US"/>
          </a:p>
        </p:txBody>
      </p:sp>
    </p:spTree>
    <p:extLst>
      <p:ext uri="{BB962C8B-B14F-4D97-AF65-F5344CB8AC3E}">
        <p14:creationId xmlns:p14="http://schemas.microsoft.com/office/powerpoint/2010/main" val="371686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DACD6-4CD0-43D0-9181-C70C136CF1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3EA00C-4D28-4230-9341-6E86D17EDC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9D0140-0FCE-496C-A014-EA9C1EB384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0E6551-347C-4001-B9AC-EC078FB1B7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A6A75B-06E9-42DD-86E3-243ED764D5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241803-8533-436E-ADB6-D463F168D065}"/>
              </a:ext>
            </a:extLst>
          </p:cNvPr>
          <p:cNvSpPr>
            <a:spLocks noGrp="1"/>
          </p:cNvSpPr>
          <p:nvPr>
            <p:ph type="dt" sz="half" idx="10"/>
          </p:nvPr>
        </p:nvSpPr>
        <p:spPr/>
        <p:txBody>
          <a:bodyPr/>
          <a:lstStyle/>
          <a:p>
            <a:fld id="{999AB1A2-F19A-4DC4-AED4-D3D0266C28B4}" type="datetimeFigureOut">
              <a:rPr lang="en-US" smtClean="0"/>
              <a:t>3/9/2021</a:t>
            </a:fld>
            <a:endParaRPr lang="en-US"/>
          </a:p>
        </p:txBody>
      </p:sp>
      <p:sp>
        <p:nvSpPr>
          <p:cNvPr id="8" name="Footer Placeholder 7">
            <a:extLst>
              <a:ext uri="{FF2B5EF4-FFF2-40B4-BE49-F238E27FC236}">
                <a16:creationId xmlns:a16="http://schemas.microsoft.com/office/drawing/2014/main" id="{5A1E59C9-30C6-44CA-8168-EA3D5E490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64B51-CB11-41E9-82A6-E3C0D34ECC03}"/>
              </a:ext>
            </a:extLst>
          </p:cNvPr>
          <p:cNvSpPr>
            <a:spLocks noGrp="1"/>
          </p:cNvSpPr>
          <p:nvPr>
            <p:ph type="sldNum" sz="quarter" idx="12"/>
          </p:nvPr>
        </p:nvSpPr>
        <p:spPr/>
        <p:txBody>
          <a:bodyPr/>
          <a:lstStyle/>
          <a:p>
            <a:fld id="{F1379C8B-4659-49AD-AC52-42591A2E50F2}" type="slidenum">
              <a:rPr lang="en-US" smtClean="0"/>
              <a:t>‹#›</a:t>
            </a:fld>
            <a:endParaRPr lang="en-US"/>
          </a:p>
        </p:txBody>
      </p:sp>
    </p:spTree>
    <p:extLst>
      <p:ext uri="{BB962C8B-B14F-4D97-AF65-F5344CB8AC3E}">
        <p14:creationId xmlns:p14="http://schemas.microsoft.com/office/powerpoint/2010/main" val="2516772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BCA6-57CD-4C18-BFC3-EF83B4566A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3DF883-31D6-47CB-A71E-C5F903BC4976}"/>
              </a:ext>
            </a:extLst>
          </p:cNvPr>
          <p:cNvSpPr>
            <a:spLocks noGrp="1"/>
          </p:cNvSpPr>
          <p:nvPr>
            <p:ph type="dt" sz="half" idx="10"/>
          </p:nvPr>
        </p:nvSpPr>
        <p:spPr/>
        <p:txBody>
          <a:bodyPr/>
          <a:lstStyle/>
          <a:p>
            <a:fld id="{999AB1A2-F19A-4DC4-AED4-D3D0266C28B4}" type="datetimeFigureOut">
              <a:rPr lang="en-US" smtClean="0"/>
              <a:t>3/9/2021</a:t>
            </a:fld>
            <a:endParaRPr lang="en-US"/>
          </a:p>
        </p:txBody>
      </p:sp>
      <p:sp>
        <p:nvSpPr>
          <p:cNvPr id="4" name="Footer Placeholder 3">
            <a:extLst>
              <a:ext uri="{FF2B5EF4-FFF2-40B4-BE49-F238E27FC236}">
                <a16:creationId xmlns:a16="http://schemas.microsoft.com/office/drawing/2014/main" id="{C2245FFD-B3BA-4837-8573-F035C83CDF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F39CED-57BA-4DE1-9527-0C1689A5074F}"/>
              </a:ext>
            </a:extLst>
          </p:cNvPr>
          <p:cNvSpPr>
            <a:spLocks noGrp="1"/>
          </p:cNvSpPr>
          <p:nvPr>
            <p:ph type="sldNum" sz="quarter" idx="12"/>
          </p:nvPr>
        </p:nvSpPr>
        <p:spPr/>
        <p:txBody>
          <a:bodyPr/>
          <a:lstStyle/>
          <a:p>
            <a:fld id="{F1379C8B-4659-49AD-AC52-42591A2E50F2}" type="slidenum">
              <a:rPr lang="en-US" smtClean="0"/>
              <a:t>‹#›</a:t>
            </a:fld>
            <a:endParaRPr lang="en-US"/>
          </a:p>
        </p:txBody>
      </p:sp>
    </p:spTree>
    <p:extLst>
      <p:ext uri="{BB962C8B-B14F-4D97-AF65-F5344CB8AC3E}">
        <p14:creationId xmlns:p14="http://schemas.microsoft.com/office/powerpoint/2010/main" val="78857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DC5C9C-123A-458B-9B8D-12665B8C90E7}"/>
              </a:ext>
            </a:extLst>
          </p:cNvPr>
          <p:cNvSpPr>
            <a:spLocks noGrp="1"/>
          </p:cNvSpPr>
          <p:nvPr>
            <p:ph type="dt" sz="half" idx="10"/>
          </p:nvPr>
        </p:nvSpPr>
        <p:spPr/>
        <p:txBody>
          <a:bodyPr/>
          <a:lstStyle/>
          <a:p>
            <a:fld id="{999AB1A2-F19A-4DC4-AED4-D3D0266C28B4}" type="datetimeFigureOut">
              <a:rPr lang="en-US" smtClean="0"/>
              <a:t>3/9/2021</a:t>
            </a:fld>
            <a:endParaRPr lang="en-US"/>
          </a:p>
        </p:txBody>
      </p:sp>
      <p:sp>
        <p:nvSpPr>
          <p:cNvPr id="3" name="Footer Placeholder 2">
            <a:extLst>
              <a:ext uri="{FF2B5EF4-FFF2-40B4-BE49-F238E27FC236}">
                <a16:creationId xmlns:a16="http://schemas.microsoft.com/office/drawing/2014/main" id="{0DB0892B-9A1E-4CE8-AAB8-547D5A0611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123D94-207F-463C-A57D-8F072F55AE56}"/>
              </a:ext>
            </a:extLst>
          </p:cNvPr>
          <p:cNvSpPr>
            <a:spLocks noGrp="1"/>
          </p:cNvSpPr>
          <p:nvPr>
            <p:ph type="sldNum" sz="quarter" idx="12"/>
          </p:nvPr>
        </p:nvSpPr>
        <p:spPr/>
        <p:txBody>
          <a:bodyPr/>
          <a:lstStyle/>
          <a:p>
            <a:fld id="{F1379C8B-4659-49AD-AC52-42591A2E50F2}" type="slidenum">
              <a:rPr lang="en-US" smtClean="0"/>
              <a:t>‹#›</a:t>
            </a:fld>
            <a:endParaRPr lang="en-US"/>
          </a:p>
        </p:txBody>
      </p:sp>
    </p:spTree>
    <p:extLst>
      <p:ext uri="{BB962C8B-B14F-4D97-AF65-F5344CB8AC3E}">
        <p14:creationId xmlns:p14="http://schemas.microsoft.com/office/powerpoint/2010/main" val="176641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B9C3-145C-4A2B-8D92-566E8B86D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256DDD-FCBF-4DE8-AA37-449357AE9B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BF4786-01B8-439D-B219-7170F1541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CC3C16-66C9-40DA-99F2-C5FC6714C9C7}"/>
              </a:ext>
            </a:extLst>
          </p:cNvPr>
          <p:cNvSpPr>
            <a:spLocks noGrp="1"/>
          </p:cNvSpPr>
          <p:nvPr>
            <p:ph type="dt" sz="half" idx="10"/>
          </p:nvPr>
        </p:nvSpPr>
        <p:spPr/>
        <p:txBody>
          <a:bodyPr/>
          <a:lstStyle/>
          <a:p>
            <a:fld id="{999AB1A2-F19A-4DC4-AED4-D3D0266C28B4}" type="datetimeFigureOut">
              <a:rPr lang="en-US" smtClean="0"/>
              <a:t>3/9/2021</a:t>
            </a:fld>
            <a:endParaRPr lang="en-US"/>
          </a:p>
        </p:txBody>
      </p:sp>
      <p:sp>
        <p:nvSpPr>
          <p:cNvPr id="6" name="Footer Placeholder 5">
            <a:extLst>
              <a:ext uri="{FF2B5EF4-FFF2-40B4-BE49-F238E27FC236}">
                <a16:creationId xmlns:a16="http://schemas.microsoft.com/office/drawing/2014/main" id="{7AC3138A-DAB9-4F80-9D1F-8F6A3DCDE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CCBF2-F8E5-43DC-9EA8-DC7FA6FED4F4}"/>
              </a:ext>
            </a:extLst>
          </p:cNvPr>
          <p:cNvSpPr>
            <a:spLocks noGrp="1"/>
          </p:cNvSpPr>
          <p:nvPr>
            <p:ph type="sldNum" sz="quarter" idx="12"/>
          </p:nvPr>
        </p:nvSpPr>
        <p:spPr/>
        <p:txBody>
          <a:bodyPr/>
          <a:lstStyle/>
          <a:p>
            <a:fld id="{F1379C8B-4659-49AD-AC52-42591A2E50F2}" type="slidenum">
              <a:rPr lang="en-US" smtClean="0"/>
              <a:t>‹#›</a:t>
            </a:fld>
            <a:endParaRPr lang="en-US"/>
          </a:p>
        </p:txBody>
      </p:sp>
    </p:spTree>
    <p:extLst>
      <p:ext uri="{BB962C8B-B14F-4D97-AF65-F5344CB8AC3E}">
        <p14:creationId xmlns:p14="http://schemas.microsoft.com/office/powerpoint/2010/main" val="2160854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31AD-F454-4540-B37C-9DABEEAF0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CACFD4-6AE8-4C29-A3B0-89D66E3682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928A0F-3773-4B24-B3A4-123EC0291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AD4F50-8FF9-450C-843E-D703E2539938}"/>
              </a:ext>
            </a:extLst>
          </p:cNvPr>
          <p:cNvSpPr>
            <a:spLocks noGrp="1"/>
          </p:cNvSpPr>
          <p:nvPr>
            <p:ph type="dt" sz="half" idx="10"/>
          </p:nvPr>
        </p:nvSpPr>
        <p:spPr/>
        <p:txBody>
          <a:bodyPr/>
          <a:lstStyle/>
          <a:p>
            <a:fld id="{999AB1A2-F19A-4DC4-AED4-D3D0266C28B4}" type="datetimeFigureOut">
              <a:rPr lang="en-US" smtClean="0"/>
              <a:t>3/9/2021</a:t>
            </a:fld>
            <a:endParaRPr lang="en-US"/>
          </a:p>
        </p:txBody>
      </p:sp>
      <p:sp>
        <p:nvSpPr>
          <p:cNvPr id="6" name="Footer Placeholder 5">
            <a:extLst>
              <a:ext uri="{FF2B5EF4-FFF2-40B4-BE49-F238E27FC236}">
                <a16:creationId xmlns:a16="http://schemas.microsoft.com/office/drawing/2014/main" id="{6ECD449F-84D3-47FF-A584-37605D124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7216D5-048E-450E-B08B-D311B5DD1FCF}"/>
              </a:ext>
            </a:extLst>
          </p:cNvPr>
          <p:cNvSpPr>
            <a:spLocks noGrp="1"/>
          </p:cNvSpPr>
          <p:nvPr>
            <p:ph type="sldNum" sz="quarter" idx="12"/>
          </p:nvPr>
        </p:nvSpPr>
        <p:spPr/>
        <p:txBody>
          <a:bodyPr/>
          <a:lstStyle/>
          <a:p>
            <a:fld id="{F1379C8B-4659-49AD-AC52-42591A2E50F2}" type="slidenum">
              <a:rPr lang="en-US" smtClean="0"/>
              <a:t>‹#›</a:t>
            </a:fld>
            <a:endParaRPr lang="en-US"/>
          </a:p>
        </p:txBody>
      </p:sp>
    </p:spTree>
    <p:extLst>
      <p:ext uri="{BB962C8B-B14F-4D97-AF65-F5344CB8AC3E}">
        <p14:creationId xmlns:p14="http://schemas.microsoft.com/office/powerpoint/2010/main" val="3970848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3CFAF-1319-4C8C-86A4-AAC928AD4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36A172-4145-4334-A094-F6AF0AB7DA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A47F1-79D5-4AB7-9444-54FB8C9D12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AB1A2-F19A-4DC4-AED4-D3D0266C28B4}" type="datetimeFigureOut">
              <a:rPr lang="en-US" smtClean="0"/>
              <a:t>3/9/2021</a:t>
            </a:fld>
            <a:endParaRPr lang="en-US"/>
          </a:p>
        </p:txBody>
      </p:sp>
      <p:sp>
        <p:nvSpPr>
          <p:cNvPr id="5" name="Footer Placeholder 4">
            <a:extLst>
              <a:ext uri="{FF2B5EF4-FFF2-40B4-BE49-F238E27FC236}">
                <a16:creationId xmlns:a16="http://schemas.microsoft.com/office/drawing/2014/main" id="{EAF694AF-BC7E-45EB-933F-E11D7BBB8C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64386C-0DBD-4E7D-879B-F0E02435C9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379C8B-4659-49AD-AC52-42591A2E50F2}" type="slidenum">
              <a:rPr lang="en-US" smtClean="0"/>
              <a:t>‹#›</a:t>
            </a:fld>
            <a:endParaRPr lang="en-US"/>
          </a:p>
        </p:txBody>
      </p:sp>
    </p:spTree>
    <p:extLst>
      <p:ext uri="{BB962C8B-B14F-4D97-AF65-F5344CB8AC3E}">
        <p14:creationId xmlns:p14="http://schemas.microsoft.com/office/powerpoint/2010/main" val="2717015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Exercise 1</a:t>
            </a:r>
            <a:r>
              <a:rPr lang="en-CA" dirty="0"/>
              <a:t>: Walrus</a:t>
            </a:r>
            <a:endParaRPr lang="en-CA" b="1" dirty="0"/>
          </a:p>
        </p:txBody>
      </p:sp>
      <p:sp>
        <p:nvSpPr>
          <p:cNvPr id="3" name="Content Placeholder 2"/>
          <p:cNvSpPr>
            <a:spLocks noGrp="1"/>
          </p:cNvSpPr>
          <p:nvPr>
            <p:ph idx="1"/>
          </p:nvPr>
        </p:nvSpPr>
        <p:spPr>
          <a:xfrm>
            <a:off x="838200" y="1825625"/>
            <a:ext cx="4373880" cy="4351338"/>
          </a:xfrm>
        </p:spPr>
        <p:txBody>
          <a:bodyPr>
            <a:normAutofit/>
          </a:bodyPr>
          <a:lstStyle/>
          <a:p>
            <a:r>
              <a:rPr lang="en-CA" dirty="0"/>
              <a:t>Using the following snippet of code, introduce the walrus operator to re-write the code using </a:t>
            </a:r>
            <a:r>
              <a:rPr lang="en-CA" b="1" dirty="0"/>
              <a:t>less</a:t>
            </a:r>
            <a:r>
              <a:rPr lang="en-CA" dirty="0"/>
              <a:t> lines.</a:t>
            </a:r>
          </a:p>
          <a:p>
            <a:r>
              <a:rPr lang="en-CA" dirty="0"/>
              <a:t>Aim for half of the lines used while producing and preserving the same output that this code provides</a:t>
            </a:r>
          </a:p>
        </p:txBody>
      </p:sp>
      <p:pic>
        <p:nvPicPr>
          <p:cNvPr id="4" name="Picture 3"/>
          <p:cNvPicPr>
            <a:picLocks noChangeAspect="1"/>
          </p:cNvPicPr>
          <p:nvPr/>
        </p:nvPicPr>
        <p:blipFill>
          <a:blip r:embed="rId3"/>
          <a:stretch>
            <a:fillRect/>
          </a:stretch>
        </p:blipFill>
        <p:spPr>
          <a:xfrm>
            <a:off x="5413961" y="2095750"/>
            <a:ext cx="6314068" cy="266649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40208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Exercise 2</a:t>
            </a:r>
            <a:r>
              <a:rPr lang="en-CA" dirty="0"/>
              <a:t>: Dictionaries</a:t>
            </a:r>
          </a:p>
        </p:txBody>
      </p:sp>
      <p:sp>
        <p:nvSpPr>
          <p:cNvPr id="3" name="Content Placeholder 2"/>
          <p:cNvSpPr>
            <a:spLocks noGrp="1"/>
          </p:cNvSpPr>
          <p:nvPr>
            <p:ph idx="1"/>
          </p:nvPr>
        </p:nvSpPr>
        <p:spPr/>
        <p:txBody>
          <a:bodyPr/>
          <a:lstStyle/>
          <a:p>
            <a:r>
              <a:rPr lang="en-CA" dirty="0"/>
              <a:t>Create a dictionary with keys ‘</a:t>
            </a:r>
            <a:r>
              <a:rPr lang="en-CA" b="1" dirty="0" err="1"/>
              <a:t>firstname</a:t>
            </a:r>
            <a:r>
              <a:rPr lang="en-CA" dirty="0"/>
              <a:t>’, ‘</a:t>
            </a:r>
            <a:r>
              <a:rPr lang="en-CA" b="1" dirty="0" err="1"/>
              <a:t>lastname</a:t>
            </a:r>
            <a:r>
              <a:rPr lang="en-CA" dirty="0"/>
              <a:t>’ and ‘</a:t>
            </a:r>
            <a:r>
              <a:rPr lang="en-CA" b="1" dirty="0"/>
              <a:t>age</a:t>
            </a:r>
            <a:r>
              <a:rPr lang="en-CA" dirty="0"/>
              <a:t>’, with some values assigned to each</a:t>
            </a:r>
          </a:p>
          <a:p>
            <a:r>
              <a:rPr lang="en-CA" dirty="0"/>
              <a:t>Add an additional key ‘</a:t>
            </a:r>
            <a:r>
              <a:rPr lang="en-CA" b="1" dirty="0"/>
              <a:t>address</a:t>
            </a:r>
            <a:r>
              <a:rPr lang="en-CA" dirty="0"/>
              <a:t>’ to the dictionary</a:t>
            </a:r>
          </a:p>
          <a:p>
            <a:r>
              <a:rPr lang="en-CA" dirty="0"/>
              <a:t>Print out the list of keys of your dictionary </a:t>
            </a:r>
          </a:p>
          <a:p>
            <a:r>
              <a:rPr lang="en-CA" dirty="0"/>
              <a:t>Create a ‘</a:t>
            </a:r>
            <a:r>
              <a:rPr lang="en-CA" b="1" dirty="0"/>
              <a:t>name</a:t>
            </a:r>
            <a:r>
              <a:rPr lang="en-CA" dirty="0"/>
              <a:t>’ key with the value as a string containing both first and last name keys. Is it possible to do this without typing in your name once again? If so make the modification, and when done remove the two other older keys.</a:t>
            </a:r>
          </a:p>
        </p:txBody>
      </p:sp>
    </p:spTree>
    <p:extLst>
      <p:ext uri="{BB962C8B-B14F-4D97-AF65-F5344CB8AC3E}">
        <p14:creationId xmlns:p14="http://schemas.microsoft.com/office/powerpoint/2010/main" val="2102641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Exercise 1: Walrus</vt:lpstr>
      <vt:lpstr>Exercise 2: Dictionaries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1: Walrus</dc:title>
  <dc:creator>Lucas Brancatella</dc:creator>
  <cp:lastModifiedBy>Lucas Brancatella</cp:lastModifiedBy>
  <cp:revision>1</cp:revision>
  <dcterms:created xsi:type="dcterms:W3CDTF">2021-03-10T04:02:38Z</dcterms:created>
  <dcterms:modified xsi:type="dcterms:W3CDTF">2021-03-10T04:03:18Z</dcterms:modified>
</cp:coreProperties>
</file>