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CD1E-7D89-41D8-A49B-0306B2282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F355C-9033-400B-A1A1-0C6FBCB02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A1479-9762-484B-8D0C-4303CEF7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F1A-0C56-4694-A6D1-05936561EE6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139F-3A22-4F40-9A10-1E0C5C6F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FC28A-2329-4975-AFBD-5C273D4F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6E61-19E2-4131-8102-388F25F4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24B6-8D7A-4439-8A39-932CDC45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D5D45-D665-46A8-91D4-804A21701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851D8-F662-4274-8934-20D3C11F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F1A-0C56-4694-A6D1-05936561EE6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71D9-119E-4A4E-A0AB-DFD37B09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E4BD4-835E-4442-8B91-A43F623E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6E61-19E2-4131-8102-388F25F4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0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9267B-9787-4248-B202-5A41D3318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2EC9A-20CB-495A-B3E8-4327542A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FD9A-0107-4014-AA5B-06F409A2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F1A-0C56-4694-A6D1-05936561EE6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AE6C3-B1F6-4ED9-865A-C97C5229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C707-FFA9-4524-B6AC-58F69031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6E61-19E2-4131-8102-388F25F4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CA48-F1E4-4DD9-9521-AD47AE83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270B-7154-4F9C-B8C7-69B19F6B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6137-761F-4BB8-B889-B210B0CE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F1A-0C56-4694-A6D1-05936561EE6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AFE9-9657-4DE6-86B5-3BEB825F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597A0-6814-4B3F-A7FD-D0061700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6E61-19E2-4131-8102-388F25F4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6C86-3A17-4062-BDB5-865BA939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0DA69-0F3C-43C2-AF94-00B6C9957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C031-CB19-416A-9BB1-C4C54A13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F1A-0C56-4694-A6D1-05936561EE6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6E4D0-A2DD-4F18-8D31-91EAB3C9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7B45-2827-4C2A-B44C-A25E687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6E61-19E2-4131-8102-388F25F4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0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DFFE-29C3-43E6-AD69-2E4AEDA4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F0D0A-EB79-4ADA-BDBD-B2A02DEAC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FBA79-F3FE-4822-B7C4-CFE5C4067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B1400-5A07-49AE-8611-15139F9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F1A-0C56-4694-A6D1-05936561EE6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46A6F-1EC4-4874-B5E0-58269F75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FB8BF-C3A6-497B-B527-D393A01A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6E61-19E2-4131-8102-388F25F4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19B3-A590-4D27-B938-551AE585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900A-C02B-4158-B9F1-1099169A0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76DD1-B5F8-4BC2-AA2D-6EF07847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011C0-D1D7-4C10-A6F9-9CD5DA24E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7E8AF-4403-463B-AE93-03CA371B1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80BD0-AD4F-4E6C-A273-9EAEA775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F1A-0C56-4694-A6D1-05936561EE6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FA11A-3D00-4D76-B482-61AFB065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82423-569E-4799-AC87-591CE805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6E61-19E2-4131-8102-388F25F4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2E6E-267C-4287-AE54-C7C06329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9C6316-E6DE-4E38-9A77-E3A66DBE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F1A-0C56-4694-A6D1-05936561EE6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05442-2C16-4B4C-94B0-3548CED10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6ACCA-D30C-4697-AE87-6284FB1E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6E61-19E2-4131-8102-388F25F4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B2C23-EE8B-4F52-827D-3BBF9FFC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F1A-0C56-4694-A6D1-05936561EE6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25288-50F1-4948-A154-7C4195DC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1D6D6-90A9-4623-AEC9-D11E7261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6E61-19E2-4131-8102-388F25F4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1799-A44F-4A12-867C-B4A635E7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B5E96-07B6-4951-A1E5-43B471DC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A1268-5219-4082-8AB7-DCF911852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11E9D-4560-4C04-BA89-952AFCA1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F1A-0C56-4694-A6D1-05936561EE6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9A9C3-9543-4C2F-9033-B5C65392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63250-0C18-43DB-BDF1-AEA0268C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6E61-19E2-4131-8102-388F25F4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A8C7-CBFB-40FB-AC0A-F8967705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861C4-B1E8-4D0D-B4CF-579EC7F1C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B0C6A-EA70-4FA3-9F07-B9D2EC00A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A7562-96D3-441B-B7BA-32CB49BA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D7F1A-0C56-4694-A6D1-05936561EE6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27020-83CC-4D90-B8BC-76C06BDF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3C30-67A8-468E-AA1F-41284B4F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6E61-19E2-4131-8102-388F25F4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2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C9F46-4B90-41E0-8124-5DA31670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37625-A099-4FA5-89BD-A241A0B7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E282-AFC1-4CEE-93D0-AB4456AB1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7F1A-0C56-4694-A6D1-05936561EE6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DC110-C5F6-4459-8E88-FA87E0BCE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7EA6-0BF2-46D6-A0E1-9977985F6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6E61-19E2-4131-8102-388F25F4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8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330" indent="-341630">
              <a:lnSpc>
                <a:spcPts val="2380"/>
              </a:lnSpc>
              <a:spcBef>
                <a:spcPts val="130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lang="en-CA" spc="20" dirty="0">
                <a:solidFill>
                  <a:srgbClr val="222222"/>
                </a:solidFill>
                <a:cs typeface="Calibri"/>
              </a:rPr>
              <a:t>Create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70" dirty="0">
                <a:solidFill>
                  <a:srgbClr val="222222"/>
                </a:solidFill>
                <a:cs typeface="Calibri"/>
              </a:rPr>
              <a:t>an</a:t>
            </a:r>
            <a:r>
              <a:rPr lang="en-CA" spc="-4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45" dirty="0">
                <a:solidFill>
                  <a:srgbClr val="222222"/>
                </a:solidFill>
                <a:cs typeface="Calibri"/>
              </a:rPr>
              <a:t>empty</a:t>
            </a:r>
            <a:r>
              <a:rPr lang="en-CA" spc="-5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70" dirty="0">
                <a:solidFill>
                  <a:srgbClr val="222222"/>
                </a:solidFill>
                <a:cs typeface="Calibri"/>
              </a:rPr>
              <a:t>class</a:t>
            </a:r>
            <a:r>
              <a:rPr lang="en-CA" spc="-4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55" dirty="0">
                <a:solidFill>
                  <a:srgbClr val="222222"/>
                </a:solidFill>
                <a:cs typeface="Calibri"/>
              </a:rPr>
              <a:t>called</a:t>
            </a:r>
            <a:r>
              <a:rPr lang="en-CA" spc="-5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10" dirty="0">
                <a:solidFill>
                  <a:srgbClr val="222222"/>
                </a:solidFill>
                <a:latin typeface="Courier New"/>
                <a:cs typeface="Courier New"/>
              </a:rPr>
              <a:t>Car</a:t>
            </a:r>
            <a:r>
              <a:rPr lang="en-CA" spc="10" dirty="0">
                <a:solidFill>
                  <a:srgbClr val="222222"/>
                </a:solidFill>
                <a:cs typeface="Calibri"/>
              </a:rPr>
              <a:t>.</a:t>
            </a:r>
          </a:p>
          <a:p>
            <a:pPr marL="354330" indent="-341630">
              <a:lnSpc>
                <a:spcPts val="2380"/>
              </a:lnSpc>
              <a:spcBef>
                <a:spcPts val="130"/>
              </a:spcBef>
              <a:buAutoNum type="arabicPeriod"/>
              <a:tabLst>
                <a:tab pos="353695" algn="l"/>
                <a:tab pos="354330" algn="l"/>
              </a:tabLst>
            </a:pPr>
            <a:endParaRPr lang="en-CA" dirty="0">
              <a:cs typeface="Calibri"/>
            </a:endParaRPr>
          </a:p>
          <a:p>
            <a:pPr marL="353695" marR="5080" indent="-341630">
              <a:lnSpc>
                <a:spcPts val="2130"/>
              </a:lnSpc>
              <a:spcBef>
                <a:spcPts val="254"/>
              </a:spcBef>
              <a:buAutoNum type="arabicPeriod"/>
              <a:tabLst>
                <a:tab pos="353695" algn="l"/>
                <a:tab pos="354330" algn="l"/>
              </a:tabLst>
            </a:pPr>
            <a:r>
              <a:rPr lang="en-CA" spc="20" dirty="0">
                <a:solidFill>
                  <a:srgbClr val="222222"/>
                </a:solidFill>
                <a:cs typeface="Calibri"/>
              </a:rPr>
              <a:t>Create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80" dirty="0">
                <a:solidFill>
                  <a:srgbClr val="222222"/>
                </a:solidFill>
                <a:cs typeface="Calibri"/>
              </a:rPr>
              <a:t>a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40" dirty="0">
                <a:solidFill>
                  <a:srgbClr val="222222"/>
                </a:solidFill>
                <a:cs typeface="Calibri"/>
              </a:rPr>
              <a:t>method</a:t>
            </a:r>
            <a:r>
              <a:rPr lang="en-CA" spc="-4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55" dirty="0">
                <a:solidFill>
                  <a:srgbClr val="222222"/>
                </a:solidFill>
                <a:cs typeface="Calibri"/>
              </a:rPr>
              <a:t>called</a:t>
            </a:r>
            <a:r>
              <a:rPr lang="en-CA" spc="-4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15" dirty="0">
                <a:solidFill>
                  <a:srgbClr val="222222"/>
                </a:solidFill>
                <a:latin typeface="Courier New"/>
                <a:cs typeface="Courier New"/>
              </a:rPr>
              <a:t>initialize</a:t>
            </a:r>
            <a:r>
              <a:rPr lang="en-CA" spc="-830" dirty="0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lang="en-CA" spc="50" dirty="0">
                <a:solidFill>
                  <a:srgbClr val="222222"/>
                </a:solidFill>
                <a:cs typeface="Calibri"/>
              </a:rPr>
              <a:t>in</a:t>
            </a:r>
            <a:r>
              <a:rPr lang="en-CA" spc="-4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20" dirty="0">
                <a:solidFill>
                  <a:srgbClr val="222222"/>
                </a:solidFill>
                <a:cs typeface="Calibri"/>
              </a:rPr>
              <a:t>the</a:t>
            </a:r>
            <a:r>
              <a:rPr lang="en-CA" spc="-4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60" dirty="0">
                <a:solidFill>
                  <a:srgbClr val="222222"/>
                </a:solidFill>
                <a:cs typeface="Calibri"/>
              </a:rPr>
              <a:t>class,</a:t>
            </a:r>
            <a:r>
              <a:rPr lang="en-CA" spc="-4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45" dirty="0">
                <a:solidFill>
                  <a:srgbClr val="222222"/>
                </a:solidFill>
                <a:cs typeface="Calibri"/>
              </a:rPr>
              <a:t>which </a:t>
            </a:r>
            <a:r>
              <a:rPr lang="en-CA" spc="35" dirty="0">
                <a:solidFill>
                  <a:srgbClr val="222222"/>
                </a:solidFill>
                <a:cs typeface="Calibri"/>
              </a:rPr>
              <a:t>takes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80" dirty="0">
                <a:solidFill>
                  <a:srgbClr val="222222"/>
                </a:solidFill>
                <a:cs typeface="Calibri"/>
              </a:rPr>
              <a:t>a</a:t>
            </a:r>
            <a:r>
              <a:rPr lang="en-CA" spc="-4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35" dirty="0">
                <a:solidFill>
                  <a:srgbClr val="222222"/>
                </a:solidFill>
                <a:cs typeface="Calibri"/>
              </a:rPr>
              <a:t>name</a:t>
            </a:r>
            <a:r>
              <a:rPr lang="en-CA" spc="-4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75" dirty="0">
                <a:solidFill>
                  <a:srgbClr val="222222"/>
                </a:solidFill>
                <a:cs typeface="Calibri"/>
              </a:rPr>
              <a:t>as</a:t>
            </a:r>
            <a:r>
              <a:rPr lang="en-CA" spc="-4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45" dirty="0">
                <a:solidFill>
                  <a:srgbClr val="222222"/>
                </a:solidFill>
                <a:cs typeface="Calibri"/>
              </a:rPr>
              <a:t>input</a:t>
            </a:r>
            <a:r>
              <a:rPr lang="en-CA" spc="-4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70" dirty="0">
                <a:solidFill>
                  <a:srgbClr val="222222"/>
                </a:solidFill>
                <a:cs typeface="Calibri"/>
              </a:rPr>
              <a:t>and</a:t>
            </a:r>
            <a:r>
              <a:rPr lang="en-CA" spc="-4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50" dirty="0">
                <a:solidFill>
                  <a:srgbClr val="222222"/>
                </a:solidFill>
                <a:cs typeface="Calibri"/>
              </a:rPr>
              <a:t>saves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25" dirty="0">
                <a:solidFill>
                  <a:srgbClr val="222222"/>
                </a:solidFill>
                <a:cs typeface="Calibri"/>
              </a:rPr>
              <a:t>it</a:t>
            </a:r>
            <a:r>
              <a:rPr lang="en-CA" spc="-4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75" dirty="0">
                <a:solidFill>
                  <a:srgbClr val="222222"/>
                </a:solidFill>
                <a:cs typeface="Calibri"/>
              </a:rPr>
              <a:t>as</a:t>
            </a:r>
            <a:r>
              <a:rPr lang="en-CA" spc="-4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80" dirty="0">
                <a:solidFill>
                  <a:srgbClr val="222222"/>
                </a:solidFill>
                <a:cs typeface="Calibri"/>
              </a:rPr>
              <a:t>a</a:t>
            </a:r>
            <a:r>
              <a:rPr lang="en-CA" spc="-4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55" dirty="0">
                <a:solidFill>
                  <a:srgbClr val="222222"/>
                </a:solidFill>
                <a:cs typeface="Calibri"/>
              </a:rPr>
              <a:t>data</a:t>
            </a:r>
            <a:r>
              <a:rPr lang="en-CA" spc="-4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25" dirty="0">
                <a:solidFill>
                  <a:srgbClr val="222222"/>
                </a:solidFill>
                <a:cs typeface="Calibri"/>
              </a:rPr>
              <a:t>attribute.</a:t>
            </a:r>
          </a:p>
          <a:p>
            <a:pPr marL="353695" marR="5080" indent="-341630">
              <a:lnSpc>
                <a:spcPts val="2130"/>
              </a:lnSpc>
              <a:spcBef>
                <a:spcPts val="254"/>
              </a:spcBef>
              <a:buAutoNum type="arabicPeriod"/>
              <a:tabLst>
                <a:tab pos="353695" algn="l"/>
                <a:tab pos="354330" algn="l"/>
              </a:tabLst>
            </a:pPr>
            <a:endParaRPr lang="en-CA" dirty="0">
              <a:cs typeface="Calibri"/>
            </a:endParaRPr>
          </a:p>
          <a:p>
            <a:pPr marL="354330" indent="-341630">
              <a:lnSpc>
                <a:spcPts val="1985"/>
              </a:lnSpc>
              <a:buAutoNum type="arabicPeriod"/>
              <a:tabLst>
                <a:tab pos="353695" algn="l"/>
                <a:tab pos="354330" algn="l"/>
              </a:tabLst>
            </a:pPr>
            <a:r>
              <a:rPr lang="en-CA" spc="20" dirty="0">
                <a:solidFill>
                  <a:srgbClr val="222222"/>
                </a:solidFill>
                <a:cs typeface="Calibri"/>
              </a:rPr>
              <a:t>Create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70" dirty="0">
                <a:solidFill>
                  <a:srgbClr val="222222"/>
                </a:solidFill>
                <a:cs typeface="Calibri"/>
              </a:rPr>
              <a:t>an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40" dirty="0">
                <a:solidFill>
                  <a:srgbClr val="222222"/>
                </a:solidFill>
                <a:cs typeface="Calibri"/>
              </a:rPr>
              <a:t>instance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10" dirty="0">
                <a:solidFill>
                  <a:srgbClr val="222222"/>
                </a:solidFill>
                <a:cs typeface="Calibri"/>
              </a:rPr>
              <a:t>of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25" dirty="0">
                <a:solidFill>
                  <a:srgbClr val="222222"/>
                </a:solidFill>
                <a:cs typeface="Calibri"/>
              </a:rPr>
              <a:t>the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60" dirty="0">
                <a:solidFill>
                  <a:srgbClr val="222222"/>
                </a:solidFill>
                <a:cs typeface="Calibri"/>
              </a:rPr>
              <a:t>class,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70" dirty="0">
                <a:solidFill>
                  <a:srgbClr val="222222"/>
                </a:solidFill>
                <a:cs typeface="Calibri"/>
              </a:rPr>
              <a:t>and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45" dirty="0">
                <a:solidFill>
                  <a:srgbClr val="222222"/>
                </a:solidFill>
                <a:cs typeface="Calibri"/>
              </a:rPr>
              <a:t>save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25" dirty="0">
                <a:solidFill>
                  <a:srgbClr val="222222"/>
                </a:solidFill>
                <a:cs typeface="Calibri"/>
              </a:rPr>
              <a:t>it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50" dirty="0">
                <a:solidFill>
                  <a:srgbClr val="222222"/>
                </a:solidFill>
                <a:cs typeface="Calibri"/>
              </a:rPr>
              <a:t>in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80" dirty="0">
                <a:solidFill>
                  <a:srgbClr val="222222"/>
                </a:solidFill>
                <a:cs typeface="Calibri"/>
              </a:rPr>
              <a:t>a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45" dirty="0">
                <a:solidFill>
                  <a:srgbClr val="222222"/>
                </a:solidFill>
                <a:cs typeface="Calibri"/>
              </a:rPr>
              <a:t>variable</a:t>
            </a:r>
            <a:r>
              <a:rPr lang="en-CA" dirty="0">
                <a:cs typeface="Calibri"/>
              </a:rPr>
              <a:t> </a:t>
            </a:r>
            <a:r>
              <a:rPr lang="en-CA" spc="55" dirty="0">
                <a:solidFill>
                  <a:srgbClr val="222222"/>
                </a:solidFill>
                <a:cs typeface="Calibri"/>
              </a:rPr>
              <a:t>called</a:t>
            </a:r>
            <a:r>
              <a:rPr lang="en-CA" spc="-5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10" dirty="0">
                <a:solidFill>
                  <a:srgbClr val="222222"/>
                </a:solidFill>
                <a:latin typeface="Courier New"/>
                <a:cs typeface="Courier New"/>
              </a:rPr>
              <a:t>car</a:t>
            </a:r>
            <a:r>
              <a:rPr lang="en-CA" spc="10" dirty="0">
                <a:solidFill>
                  <a:srgbClr val="222222"/>
                </a:solidFill>
                <a:cs typeface="Calibri"/>
              </a:rPr>
              <a:t>.</a:t>
            </a:r>
          </a:p>
          <a:p>
            <a:pPr marL="354330" indent="-341630">
              <a:lnSpc>
                <a:spcPts val="1985"/>
              </a:lnSpc>
              <a:buAutoNum type="arabicPeriod"/>
              <a:tabLst>
                <a:tab pos="353695" algn="l"/>
                <a:tab pos="354330" algn="l"/>
              </a:tabLst>
            </a:pPr>
            <a:endParaRPr lang="en-CA" dirty="0">
              <a:cs typeface="Calibri"/>
            </a:endParaRPr>
          </a:p>
          <a:p>
            <a:pPr marL="354330" indent="-341630">
              <a:lnSpc>
                <a:spcPts val="2380"/>
              </a:lnSpc>
              <a:buAutoNum type="arabicPeriod" startAt="4"/>
              <a:tabLst>
                <a:tab pos="353695" algn="l"/>
                <a:tab pos="354330" algn="l"/>
              </a:tabLst>
            </a:pPr>
            <a:r>
              <a:rPr lang="en-CA" spc="75" dirty="0">
                <a:solidFill>
                  <a:srgbClr val="222222"/>
                </a:solidFill>
                <a:cs typeface="Calibri"/>
              </a:rPr>
              <a:t>Call</a:t>
            </a:r>
            <a:r>
              <a:rPr lang="en-CA" spc="-45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25" dirty="0">
                <a:solidFill>
                  <a:srgbClr val="222222"/>
                </a:solidFill>
                <a:cs typeface="Calibri"/>
              </a:rPr>
              <a:t>the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15" dirty="0">
                <a:solidFill>
                  <a:srgbClr val="222222"/>
                </a:solidFill>
                <a:latin typeface="Courier New"/>
                <a:cs typeface="Courier New"/>
              </a:rPr>
              <a:t>initialize</a:t>
            </a:r>
            <a:r>
              <a:rPr lang="en-CA" spc="-835" dirty="0">
                <a:solidFill>
                  <a:srgbClr val="222222"/>
                </a:solidFill>
                <a:latin typeface="Courier New"/>
                <a:cs typeface="Courier New"/>
              </a:rPr>
              <a:t> </a:t>
            </a:r>
            <a:r>
              <a:rPr lang="en-CA" spc="40" dirty="0">
                <a:solidFill>
                  <a:srgbClr val="222222"/>
                </a:solidFill>
                <a:cs typeface="Calibri"/>
              </a:rPr>
              <a:t>method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30" dirty="0">
                <a:solidFill>
                  <a:srgbClr val="222222"/>
                </a:solidFill>
                <a:cs typeface="Calibri"/>
              </a:rPr>
              <a:t>with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25" dirty="0">
                <a:solidFill>
                  <a:srgbClr val="222222"/>
                </a:solidFill>
                <a:cs typeface="Calibri"/>
              </a:rPr>
              <a:t>the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45" dirty="0">
                <a:solidFill>
                  <a:srgbClr val="222222"/>
                </a:solidFill>
                <a:cs typeface="Calibri"/>
              </a:rPr>
              <a:t>string</a:t>
            </a:r>
            <a:r>
              <a:rPr lang="en-CA" spc="-50" dirty="0">
                <a:solidFill>
                  <a:srgbClr val="222222"/>
                </a:solidFill>
                <a:cs typeface="Calibri"/>
              </a:rPr>
              <a:t> </a:t>
            </a:r>
            <a:r>
              <a:rPr lang="en-CA" spc="-30" dirty="0">
                <a:solidFill>
                  <a:srgbClr val="222222"/>
                </a:solidFill>
                <a:cs typeface="Calibri"/>
              </a:rPr>
              <a:t>“Ford".</a:t>
            </a:r>
            <a:endParaRPr lang="en-CA" dirty="0">
              <a:cs typeface="Calibri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579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Write a class called Person with a constructor that takes two arguments, </a:t>
            </a:r>
            <a:r>
              <a:rPr lang="en-CA" b="1" dirty="0"/>
              <a:t>name</a:t>
            </a:r>
            <a:r>
              <a:rPr lang="en-CA" dirty="0"/>
              <a:t> and </a:t>
            </a:r>
            <a:r>
              <a:rPr lang="en-CA" b="1" dirty="0"/>
              <a:t>age</a:t>
            </a:r>
            <a:r>
              <a:rPr lang="en-CA" dirty="0"/>
              <a:t> and the saves these as attributes</a:t>
            </a:r>
          </a:p>
          <a:p>
            <a:r>
              <a:rPr lang="en-CA" dirty="0"/>
              <a:t>Write a method in this called </a:t>
            </a:r>
            <a:r>
              <a:rPr lang="en-CA" b="1" dirty="0" err="1"/>
              <a:t>print_person</a:t>
            </a:r>
            <a:r>
              <a:rPr lang="en-CA" b="1" dirty="0"/>
              <a:t> </a:t>
            </a:r>
            <a:r>
              <a:rPr lang="en-CA" dirty="0"/>
              <a:t>that prints out this information the console</a:t>
            </a:r>
          </a:p>
          <a:p>
            <a:r>
              <a:rPr lang="en-CA" dirty="0"/>
              <a:t>Confirm that you did it properly by instantiating an object called </a:t>
            </a:r>
            <a:r>
              <a:rPr lang="en-CA" b="1" dirty="0"/>
              <a:t>p1 </a:t>
            </a:r>
            <a:r>
              <a:rPr lang="en-CA" dirty="0"/>
              <a:t>and calling the method on the object. </a:t>
            </a:r>
          </a:p>
          <a:p>
            <a:r>
              <a:rPr lang="en-CA" dirty="0"/>
              <a:t>Lastly, extend the constructor by adding functionality that checks the </a:t>
            </a:r>
            <a:r>
              <a:rPr lang="en-CA"/>
              <a:t>input name </a:t>
            </a:r>
            <a:r>
              <a:rPr lang="en-CA" dirty="0"/>
              <a:t>only contains letters (no numbers allowed).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49237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Exercise #1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#1</dc:title>
  <dc:creator>Lucas Brancatella</dc:creator>
  <cp:lastModifiedBy>Lucas Brancatella</cp:lastModifiedBy>
  <cp:revision>1</cp:revision>
  <dcterms:created xsi:type="dcterms:W3CDTF">2021-03-24T02:26:47Z</dcterms:created>
  <dcterms:modified xsi:type="dcterms:W3CDTF">2021-03-24T02:30:16Z</dcterms:modified>
</cp:coreProperties>
</file>