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9328" autoAdjust="0"/>
  </p:normalViewPr>
  <p:slideViewPr>
    <p:cSldViewPr snapToGrid="0">
      <p:cViewPr varScale="1">
        <p:scale>
          <a:sx n="116" d="100"/>
          <a:sy n="116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5EAF1-C87A-47D1-A3C8-C5868E3C6E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39B06-8380-45E3-9BC8-114D253A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&lt; = 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Length of x must be 2 * </a:t>
            </a:r>
            <a:r>
              <a:rPr lang="en-US"/>
              <a:t>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39B06-8380-45E3-9BC8-114D253A3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D85-6DC8-471C-9D2C-92DD9DC2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11FE-89BC-48A4-BA89-659C9695E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9F0A-A84F-4E42-A641-FA7672B7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2B4C-47B1-4A6F-BF86-2852F5E4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F9A-3C62-448E-8C54-F93AA3AE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BA4F-3BE6-45B3-BE67-0A90D2FB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62221-C492-47BC-94DE-3D54271B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99F2-3625-4C8C-AFDD-4DC6FF9B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EDEA-FB01-4553-BE47-69CD99C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187A-326D-40FE-8AE8-D892B68F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E0E22-1577-4415-80CB-B36794177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AD50-B456-4C08-B553-D9B13352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AA8-4EF3-41C1-8CDE-FF71F91D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DB7E-E5E4-4E38-9ABE-2D66B37D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7EB7-661C-40F8-98FB-B15ACAF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3E54-3B4F-44B1-AE6C-AE08E02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2800-E339-4A2C-ADC0-AC3B69D7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9813-F86C-486C-AB12-DE8E9B1F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6840-F257-4BA8-AD44-C2507D2F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FA05-B946-45CF-9E63-5D288715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31DB-0E69-4694-92AE-6134F4A1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128E-2FB4-4437-8BE7-88AEBE6D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F05E-BE66-4805-8AB8-A9AD7D1F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70BC-9358-4BC4-96AB-1845CE73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A06-29F3-4D23-9D09-A9D755B4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D15B-ED23-4E9A-A5D2-CB5DDC02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BC00-B54A-484B-A5D1-1069D0C77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71DD-1C46-4FD5-9B66-4CB3F742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E9029-9169-4309-975D-4C2FC1B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7EF4-2743-4936-9EC2-C1EBF59B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9A85-4BDA-47DE-B729-BCB69003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74A-DD64-44DF-B4C3-457A24C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F0A7-5E45-4253-8C7B-E4D7E24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1695-4990-4395-AA80-46143E92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C7EF-6F6E-4DA6-A75F-02F392B79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C82C-6116-42A7-9A9A-E6D1EAC3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E94C3-BC60-404F-B19B-3CC3DE1A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1286E-665C-44A1-8A7A-5E185C6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01B1C-8C16-4D21-9B0E-BA9DB8E7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9C4-C41E-412C-AF09-5C14834E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C6094-78C3-4351-A496-5864B78F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3E42-3F6A-4C75-9D76-B7185168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6EE8E-8E95-48E1-A674-1F2E99D1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B319F-B533-47BA-9525-D363E65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630F2-475E-4B91-BEC5-21391FA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08AE-168E-4107-A36A-FC9DD56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D64C-8818-4385-8C0B-D7641ECF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4E05-D9D0-435B-9339-235A8DD7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1B6D-050A-4A3A-B3E5-63A73C8A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17F5-5EFC-492A-BCC1-13A80BFD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D5D0-1CD7-4A59-B741-7ECBFDB1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58CE-5572-4959-A598-3B30B072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B9D9-52EB-490C-ACF6-C08ED96B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195CF-836C-4EAC-B3E4-A31D4549A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ADBE1-438F-4652-925D-2ECB6DDC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D5BE-13F4-4FFF-8BE0-D740F903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53DB7-5B2A-4896-B05A-47B23A28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C77B2-69F6-49DC-8D4B-247EFD7C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961D6-1830-45B1-AFA4-F59C888B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0FB8-035A-4F67-B54F-46A41837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4B04-1E6B-40DB-BE38-E772294B5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70BF-040B-4555-9F36-4F3D4A41C7F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CEF8-6C65-4C42-998D-FA717F0B2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6BCB-89E0-4DC1-A479-9D4461EE5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5007-3BDD-4568-B911-5E033FC9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401-DE19-4E1F-9B80-AA4328E88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5F0D2-D175-47B3-BD6E-5329621F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39519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March 4, 2021</a:t>
            </a:r>
          </a:p>
        </p:txBody>
      </p:sp>
    </p:spTree>
    <p:extLst>
      <p:ext uri="{BB962C8B-B14F-4D97-AF65-F5344CB8AC3E}">
        <p14:creationId xmlns:p14="http://schemas.microsoft.com/office/powerpoint/2010/main" val="2895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BF40-7062-468F-A726-3A5F3DDE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3"/>
            <a:ext cx="10515600" cy="1325563"/>
          </a:xfrm>
        </p:spPr>
        <p:txBody>
          <a:bodyPr/>
          <a:lstStyle/>
          <a:p>
            <a:r>
              <a:rPr lang="en-US" b="1" dirty="0"/>
              <a:t>Exercise 1 </a:t>
            </a:r>
            <a:r>
              <a:rPr lang="en-US" dirty="0"/>
              <a:t>– Rearrange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C88C-0736-426B-A62D-DE1BABC8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28"/>
            <a:ext cx="10515600" cy="5433370"/>
          </a:xfrm>
        </p:spPr>
        <p:txBody>
          <a:bodyPr/>
          <a:lstStyle/>
          <a:p>
            <a:r>
              <a:rPr lang="en-US" dirty="0"/>
              <a:t>You are given some array called “x” that contains 2 * n elements in the arrangement of </a:t>
            </a:r>
            <a:r>
              <a:rPr lang="en-US" b="1" dirty="0"/>
              <a:t>[x</a:t>
            </a:r>
            <a:r>
              <a:rPr lang="en-US" b="1" baseline="-25000" dirty="0"/>
              <a:t>1, 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,…,x</a:t>
            </a:r>
            <a:r>
              <a:rPr lang="en-US" b="1" baseline="-25000" dirty="0"/>
              <a:t>n</a:t>
            </a:r>
            <a:r>
              <a:rPr lang="en-US" b="1" dirty="0"/>
              <a:t>,y</a:t>
            </a:r>
            <a:r>
              <a:rPr lang="en-US" b="1" baseline="-25000" dirty="0"/>
              <a:t>1</a:t>
            </a:r>
            <a:r>
              <a:rPr lang="en-US" b="1" dirty="0"/>
              <a:t>,y</a:t>
            </a:r>
            <a:r>
              <a:rPr lang="en-US" b="1" baseline="-25000" dirty="0"/>
              <a:t>2</a:t>
            </a:r>
            <a:r>
              <a:rPr lang="en-US" b="1" dirty="0"/>
              <a:t>,…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sz="2400" b="1" dirty="0"/>
              <a:t>] </a:t>
            </a:r>
            <a:r>
              <a:rPr lang="en-US" dirty="0"/>
              <a:t>(where n is the elements contained the in the array)</a:t>
            </a:r>
          </a:p>
          <a:p>
            <a:r>
              <a:rPr lang="en-US" dirty="0"/>
              <a:t>Create a function that will return the array in the form of </a:t>
            </a:r>
            <a:r>
              <a:rPr lang="en-US" b="1" dirty="0"/>
              <a:t>[x</a:t>
            </a:r>
            <a:r>
              <a:rPr lang="en-US" b="1" baseline="-25000" dirty="0"/>
              <a:t>1</a:t>
            </a:r>
            <a:r>
              <a:rPr lang="en-US" b="1" dirty="0"/>
              <a:t>,y</a:t>
            </a:r>
            <a:r>
              <a:rPr lang="en-US" b="1" baseline="-25000" dirty="0"/>
              <a:t>1</a:t>
            </a:r>
            <a:r>
              <a:rPr lang="en-US" b="1" dirty="0"/>
              <a:t>,x</a:t>
            </a:r>
            <a:r>
              <a:rPr lang="en-US" b="1" baseline="-25000" dirty="0"/>
              <a:t>2</a:t>
            </a:r>
            <a:r>
              <a:rPr lang="en-US" b="1" dirty="0"/>
              <a:t>,y</a:t>
            </a:r>
            <a:r>
              <a:rPr lang="en-US" b="1" baseline="-25000" dirty="0"/>
              <a:t>2</a:t>
            </a:r>
            <a:r>
              <a:rPr lang="en-US" b="1" dirty="0"/>
              <a:t>,…,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 err="1"/>
              <a:t>,y</a:t>
            </a:r>
            <a:r>
              <a:rPr lang="en-US" b="1" baseline="-25000" dirty="0" err="1"/>
              <a:t>n</a:t>
            </a:r>
            <a:r>
              <a:rPr lang="en-US" b="1" dirty="0"/>
              <a:t>]</a:t>
            </a:r>
          </a:p>
          <a:p>
            <a:r>
              <a:rPr lang="en-US" b="1" dirty="0">
                <a:solidFill>
                  <a:schemeClr val="accent1"/>
                </a:solidFill>
              </a:rPr>
              <a:t>Sample example </a:t>
            </a:r>
            <a:r>
              <a:rPr lang="en-US" dirty="0">
                <a:solidFill>
                  <a:schemeClr val="accent1"/>
                </a:solidFill>
              </a:rPr>
              <a:t>1: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User input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[1,2,3,4,4,3,2,1]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n = 4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Output: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[1,4,2,3,3,2,4,1]</a:t>
            </a:r>
            <a:endParaRPr lang="en-US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accent1"/>
                </a:solidFill>
              </a:rPr>
              <a:t>Sample example 2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User input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[1,1,2,2]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n = 2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Output:</a:t>
            </a:r>
            <a:r>
              <a:rPr lang="en-US" dirty="0"/>
              <a:t> [1,2,1,2]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8514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2F8-C140-4C4B-90C1-AFB18F7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 </a:t>
            </a:r>
            <a:r>
              <a:rPr lang="en-US" dirty="0"/>
              <a:t>– Parenthesis Count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EF13-8E39-4CBF-B65A-5155D592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program that will take a string input from a user to check for the max depth of nested parenthesis given within that string. The max depth will be returned as an integer.</a:t>
            </a:r>
          </a:p>
          <a:p>
            <a:r>
              <a:rPr lang="en-US" dirty="0"/>
              <a:t>Condition for the string input is to expect the user to input only a mix of </a:t>
            </a:r>
            <a:r>
              <a:rPr lang="en-US" b="1" dirty="0"/>
              <a:t>integer</a:t>
            </a:r>
            <a:r>
              <a:rPr lang="en-US" dirty="0"/>
              <a:t> values, parenthesis ‘</a:t>
            </a:r>
            <a:r>
              <a:rPr lang="en-US" b="1" dirty="0"/>
              <a:t>)</a:t>
            </a:r>
            <a:r>
              <a:rPr lang="en-US" dirty="0"/>
              <a:t>’ or ‘</a:t>
            </a:r>
            <a:r>
              <a:rPr lang="en-US" b="1" dirty="0"/>
              <a:t>(</a:t>
            </a:r>
            <a:r>
              <a:rPr lang="en-US" dirty="0"/>
              <a:t>‘ and operators (</a:t>
            </a:r>
            <a:r>
              <a:rPr lang="en-US" b="1" dirty="0"/>
              <a:t>+,-,=,/,*</a:t>
            </a:r>
            <a:r>
              <a:rPr lang="en-US" dirty="0"/>
              <a:t>), no error checking is necessary on the programmers` side.</a:t>
            </a:r>
          </a:p>
          <a:p>
            <a:r>
              <a:rPr lang="en-US" dirty="0"/>
              <a:t>Inputs with only parenthesis are also valid such as “</a:t>
            </a:r>
            <a:r>
              <a:rPr lang="en-US" b="1" dirty="0"/>
              <a:t>() ()</a:t>
            </a:r>
            <a:r>
              <a:rPr lang="en-US" dirty="0"/>
              <a:t>” and “</a:t>
            </a:r>
            <a:r>
              <a:rPr lang="en-US" b="1" dirty="0"/>
              <a:t>()(()())</a:t>
            </a:r>
            <a:r>
              <a:rPr lang="en-US" dirty="0"/>
              <a:t>”, these inputs would have a maximum nested depth of 1 and 2 respectively, whereas input such as “</a:t>
            </a:r>
            <a:r>
              <a:rPr lang="en-US" b="1" dirty="0"/>
              <a:t>)(</a:t>
            </a:r>
            <a:r>
              <a:rPr lang="en-US" dirty="0"/>
              <a:t>“ and “</a:t>
            </a:r>
            <a:r>
              <a:rPr lang="en-US" b="1" dirty="0"/>
              <a:t>((()</a:t>
            </a:r>
            <a:r>
              <a:rPr lang="en-US" dirty="0"/>
              <a:t>” would not be valid and have a depth of zero (as they are not properly nested)</a:t>
            </a:r>
          </a:p>
          <a:p>
            <a:r>
              <a:rPr lang="en-US" dirty="0"/>
              <a:t>Further examples on next slide. </a:t>
            </a:r>
          </a:p>
        </p:txBody>
      </p:sp>
    </p:spTree>
    <p:extLst>
      <p:ext uri="{BB962C8B-B14F-4D97-AF65-F5344CB8AC3E}">
        <p14:creationId xmlns:p14="http://schemas.microsoft.com/office/powerpoint/2010/main" val="3962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9BC4-93B4-4A45-A223-2B835450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 </a:t>
            </a:r>
            <a:r>
              <a:rPr lang="en-US" dirty="0"/>
              <a:t>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DD-3463-4DAE-9A7E-9DD8AE37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658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Sample example 1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User input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“(2 – (4*4) * ((</a:t>
            </a:r>
            <a:r>
              <a:rPr lang="en-US" u="sng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)+9))”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Output: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3 (the ‘1’ is nested within 3 times)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</a:rPr>
              <a:t>Sample example 2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u="sng" dirty="0"/>
              <a:t>User input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“(9*9) + 8/3+(4*4)”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Output: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Sample example 3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u="sng" dirty="0"/>
              <a:t>User input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“7”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Output: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21B8-9DCE-41C3-AD53-11E1EFFB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3 </a:t>
            </a:r>
            <a:r>
              <a:rPr lang="en-US" dirty="0"/>
              <a:t>– Password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76BE-E7B4-4DC6-9F9B-EEA92543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incorporates an algorithm with a function that will check whether or not a string is in a valid password format with the following rules: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password must have at least ten characters.</a:t>
            </a: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password consists of only letters, digits and symbol(s).</a:t>
            </a: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password must contain at least two digits.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password must contain at least one uppercase letter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password must contain at least one special symbol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program should continue to prompt the user until he/she enters a valid password.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program may </a:t>
            </a: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any regex (regular expressions)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1D3F-A9D6-42D3-8339-03ED8A35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8579-0C87-464B-ABBB-22427E0C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on </a:t>
            </a:r>
            <a:r>
              <a:rPr lang="en-US" dirty="0" err="1"/>
              <a:t>Omnivox</a:t>
            </a:r>
            <a:r>
              <a:rPr lang="en-US" dirty="0"/>
              <a:t> </a:t>
            </a:r>
            <a:r>
              <a:rPr lang="en-US" u="sng" dirty="0"/>
              <a:t>individually</a:t>
            </a:r>
            <a:r>
              <a:rPr lang="en-US" dirty="0"/>
              <a:t> before end of class to confirm your attendance, late submissions will </a:t>
            </a:r>
            <a:r>
              <a:rPr lang="en-US" u="sng" dirty="0"/>
              <a:t>not be accepted </a:t>
            </a:r>
            <a:r>
              <a:rPr lang="en-US" dirty="0"/>
              <a:t>and submissions submitted via MIO </a:t>
            </a:r>
            <a:r>
              <a:rPr lang="en-US" u="sng" dirty="0"/>
              <a:t>will not be accepted</a:t>
            </a:r>
            <a:r>
              <a:rPr lang="en-US" dirty="0"/>
              <a:t>!</a:t>
            </a:r>
          </a:p>
          <a:p>
            <a:r>
              <a:rPr lang="en-US" dirty="0"/>
              <a:t>Create a separate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dirty="0"/>
              <a:t> file for each problem (i.e. exercise1.py , exercise2.py etc.) zip the files together, do not submit screenshots or pictures, they will not be accepted.</a:t>
            </a:r>
          </a:p>
          <a:p>
            <a:r>
              <a:rPr lang="en-US" dirty="0"/>
              <a:t>Exercise 1 is worth one mark, exercise 2 is worth three marks, exercise 3 is worth one mark, even if not complete by end of class submit what you have for potential partial marks.</a:t>
            </a:r>
          </a:p>
          <a:p>
            <a:r>
              <a:rPr lang="en-US" u="sng" dirty="0"/>
              <a:t>Grade weight: </a:t>
            </a:r>
            <a:r>
              <a:rPr lang="en-US" b="1" dirty="0"/>
              <a:t>5%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2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582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Activity 8</vt:lpstr>
      <vt:lpstr>Exercise 1 – Rearrange Array </vt:lpstr>
      <vt:lpstr>Exercise 2 – Parenthesis Count  </vt:lpstr>
      <vt:lpstr>Exercise 2 - Examples</vt:lpstr>
      <vt:lpstr>Exercise 3 – Password Checker</vt:lpstr>
      <vt:lpstr>Submission &amp;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7</dc:title>
  <dc:creator>Lucas Brancatella</dc:creator>
  <cp:lastModifiedBy>Lucas Brancatella</cp:lastModifiedBy>
  <cp:revision>43</cp:revision>
  <dcterms:created xsi:type="dcterms:W3CDTF">2021-03-04T02:16:59Z</dcterms:created>
  <dcterms:modified xsi:type="dcterms:W3CDTF">2021-03-04T14:46:41Z</dcterms:modified>
</cp:coreProperties>
</file>