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1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C06E4-C586-4C00-875F-C77CA7851C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09A59-B451-4D11-9D32-C1A01A20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 solutions on </a:t>
            </a:r>
            <a:r>
              <a:rPr lang="en-US" dirty="0" err="1"/>
              <a:t>omnivox</a:t>
            </a:r>
            <a:r>
              <a:rPr lang="en-US" dirty="0"/>
              <a:t>  to confirm your </a:t>
            </a:r>
            <a:r>
              <a:rPr lang="en-US"/>
              <a:t>attendance for the day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49A5A-F06B-43B8-A50C-247F85D9AFC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52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78C-2870-4CC8-B46F-65FC5604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CA390-88DA-4CCB-9378-4309BBE00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C57F-AAA7-4DE4-904D-85752D5A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4CB0-3DF5-43CE-922F-76313EB8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6873-DA39-4792-9D1F-4DA10F11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8C5C-93F9-45C4-A5EC-029B20DB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494B9-42BB-4189-9A76-F6AF56C4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FA10-B6C6-47C5-B31B-DEE88942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AC55-A5C2-4DB2-948D-68818063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8F74-1E48-47EE-BE6D-2BB74BA5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DE4F5-749C-4245-B7C6-4940CF5DE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EB2F1-61DD-4F5A-B652-718F4982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E997-2824-48DB-A51A-A8062D0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286E-C9A0-4486-9757-318F1D63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AB76-64B6-4FCE-83D1-517125F7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F73-35C9-43FF-8854-88F3F868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4A12-F257-478F-A698-61CD8DCC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5F915-D9BB-440C-9A36-23B8DE7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77E3-9FA6-4B00-AD67-D1BEBF6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D35F-7762-4EC2-A7B0-49D6D776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0AE8-DDBA-4F69-95B5-CC7AD7D5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5B6E-6A7C-42B9-A153-E4EBB6E1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A94E-1044-417E-B1E1-C028790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A577-039D-4807-8AB6-473F0460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ACDD-3F08-48F0-A652-F94C4157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22E7-B0B3-4D86-A67E-D46A9234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F772-CF4E-44C3-AEB2-BD536DE41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1BCA-5A05-4120-9D21-C347A1691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C2E1-2DD8-4550-9054-EF57D5BF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08FE-4DBD-4B73-9025-1B52CE21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4E345-A2F7-4830-8637-846B09FA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A7D7-36EC-4AB3-816B-0C716FEF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ADC9-C118-4FC1-BE31-7BCDFC7C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9B7B-DAF6-4590-8DD8-9C4A31C1F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75DA-21E4-4929-B98B-7A994415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C5ED7-42EA-4695-8277-95208A4EB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B2B4E-8074-4D81-9528-76582953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4185-D5E8-4FC1-AE11-C14988D0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002F8-3B2D-4FC8-B272-A8480D81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F0C6-2E4E-408C-A2FD-8D32846F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EF6CA-58EC-4F03-890C-F63F84C2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0DB3-F9D5-44A7-90E7-7AFD4742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1808D-5F10-4609-8CD4-AE77B9D7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2543F-415C-41F3-8514-7A24E8DA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644F1-3366-4B7F-8D15-1A8F5012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ABC4F-B695-4D64-A619-2F86B460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99E2-AC6F-4461-B28E-03A0EE47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CCB2-7B05-4EDD-ACEC-12B9ADC2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C652-9EE9-4EB3-A6E1-F38F38FE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C9E11-BF17-4850-8BC5-5BE09CB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949B-5525-4943-B6BE-C594D81A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0361C-F0CD-4573-8176-AE8B5850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9691-936D-40FF-B702-44943852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F623-35F0-47ED-9155-C1D11A45D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8A7E1-BDBC-4097-8A61-04155201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0E7E7-872B-4132-85DB-6A1538BD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4653-32FD-43F6-ADF6-33DA8878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AE4A-B00E-4C30-AE38-67FF9E87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BCA8B-BBF1-4033-A574-E1E8C569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5477A-C3BB-4389-BE97-9748DE81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94B1-B623-44BF-9AEE-9B6E37C16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EB79-6544-4A3B-8A2B-A93EA96F59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487D0-F71B-49A7-B233-257DE27D2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123D-C506-4EEC-96F5-785371ABB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92DF-1482-41BE-A454-CD2C30D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1712-B453-4380-9E9E-4960CBE4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First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F608-5994-41E3-9D55-D144C155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1. In PyCharm (or your IDE of choice), create a file called </a:t>
            </a:r>
            <a:r>
              <a:rPr lang="en-CA" b="1" dirty="0"/>
              <a:t>hello.py</a:t>
            </a:r>
          </a:p>
          <a:p>
            <a:pPr marL="0" indent="0">
              <a:buNone/>
            </a:pPr>
            <a:r>
              <a:rPr lang="en-CA" dirty="0"/>
              <a:t>2.Inside the file write the correct print statement that prints                     </a:t>
            </a:r>
            <a:r>
              <a:rPr lang="en-CA" b="1" dirty="0"/>
              <a:t>“Hello World”</a:t>
            </a:r>
          </a:p>
          <a:p>
            <a:pPr marL="0" indent="0">
              <a:buNone/>
            </a:pPr>
            <a:r>
              <a:rPr lang="en-CA" dirty="0"/>
              <a:t>3. Run the program twice, once using the menu, and the second time, using the green play button</a:t>
            </a:r>
          </a:p>
          <a:p>
            <a:pPr marL="0" indent="0">
              <a:buNone/>
            </a:pPr>
            <a:r>
              <a:rPr lang="en-CA" dirty="0"/>
              <a:t>4. Now run the program from the command line, open a new terminal/</a:t>
            </a:r>
            <a:r>
              <a:rPr lang="en-CA" dirty="0" err="1"/>
              <a:t>cmd</a:t>
            </a:r>
            <a:r>
              <a:rPr lang="en-CA" dirty="0"/>
              <a:t> window where the program is saved and run the program by writing: </a:t>
            </a:r>
            <a:r>
              <a:rPr lang="en-CA" b="1" dirty="0"/>
              <a:t>python hello.py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#2: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1. Create three different variables, one called </a:t>
            </a:r>
            <a:r>
              <a:rPr lang="en-CA" b="1" dirty="0" err="1"/>
              <a:t>firstname</a:t>
            </a:r>
            <a:r>
              <a:rPr lang="en-CA" dirty="0"/>
              <a:t> with your first name, one called </a:t>
            </a:r>
            <a:r>
              <a:rPr lang="en-CA" b="1" dirty="0" err="1"/>
              <a:t>lastname</a:t>
            </a:r>
            <a:r>
              <a:rPr lang="en-CA" dirty="0"/>
              <a:t> with your last name and one called </a:t>
            </a:r>
            <a:r>
              <a:rPr lang="en-CA" b="1" dirty="0"/>
              <a:t>age</a:t>
            </a:r>
            <a:r>
              <a:rPr lang="en-CA" dirty="0"/>
              <a:t> with your age</a:t>
            </a:r>
          </a:p>
          <a:p>
            <a:pPr marL="0" indent="0">
              <a:buNone/>
            </a:pPr>
            <a:r>
              <a:rPr lang="en-CA" dirty="0"/>
              <a:t>2. Merge the strings into one string and print it to the screen/console, the output should be similar to this: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/>
              <a:t>Name:</a:t>
            </a:r>
          </a:p>
          <a:p>
            <a:pPr marL="0" indent="0">
              <a:buNone/>
            </a:pPr>
            <a:r>
              <a:rPr lang="en-CA" b="1" dirty="0"/>
              <a:t>		Age: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038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1: First Program</vt:lpstr>
      <vt:lpstr>Exercise #2: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 First Program</dc:title>
  <dc:creator>Lucas Brancatella</dc:creator>
  <cp:lastModifiedBy>Lucas Brancatella</cp:lastModifiedBy>
  <cp:revision>1</cp:revision>
  <dcterms:created xsi:type="dcterms:W3CDTF">2021-02-10T03:17:42Z</dcterms:created>
  <dcterms:modified xsi:type="dcterms:W3CDTF">2021-02-10T03:18:16Z</dcterms:modified>
</cp:coreProperties>
</file>