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8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E6A6-F4D7-4B3D-9BD2-75A6DF8E45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E1916-BCAC-4F9A-A42D-F57E1DB0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767D1-DB8B-4AC2-A40E-40A88C01C37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96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88CC-DA2E-4282-9010-598571DE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C2CEA-93F5-4744-9F07-7E91F90F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3F69-5353-4F7E-9C0F-D0B9A1F6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6FF4-1C16-4379-BA4F-41A1CDDF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F942-469E-435D-A9BE-539A0401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710D-EE45-4E50-8BBB-4DFD1ED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B8416-7387-4788-BE46-82A607D8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3B3F-2F2F-4EC2-B2A8-921A0E60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63E4-91B8-4DA6-BE65-3477FC0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8E3A-2765-4492-AA6A-80F64703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3A9CD-8911-4FC2-9190-4DC490060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7CD3C-116F-42B0-80FD-F9706C24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942E-E7DD-4533-9A58-202C6FAC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77FE-9F2F-4AC0-AC43-4C6E71F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D825-90B5-462E-B260-5FBB0950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80D3-5E45-4BA4-9EBC-DB9BF87D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BD92-CD4E-42E0-9C04-D73214C1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6D96-FC46-4EFD-8DE7-2A2D02B8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D220-410F-4283-959A-4EE218F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67BD-4815-46C0-9D35-A42355C6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80BD-A84A-49AD-8421-32B974E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2CF3-DBD7-4B9E-BB1E-755B7759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DEDB-257C-4E0D-A0A6-4FC7E48B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4448-DAAF-43BF-9E99-AAC3C544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76A0-2AB9-4C8D-B725-39BE214A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9545-AD1A-4C3C-9039-1473CC1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54ED-8EB4-4014-8F42-BFB8A815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3644D-5BF2-41B0-B267-66FF8743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BCCE-FBF9-410A-8D3E-DCD6461C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71A7-69EF-45FE-AFD2-2B975C59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3C3A-7FA0-48D3-8E76-AB1860C3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AB3C-C471-434E-9274-DA64D31F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23D7-1A11-44DF-9149-915A6B4E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B01BD-989B-475E-AB70-F9C5419F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CBC91-B84B-4DDD-9827-4D2A304F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3539F-3AA6-43F6-864E-0B08C8B97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4E69D-F4D3-4EF9-8085-8DC3126A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7695F-3384-4D3E-B5B0-BD759DE9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0EBD3-8B24-4F98-8F33-12849E9A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F21B-214F-41B2-86F4-51BD8511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E3566-6818-465E-8773-A18C5806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DE03-BAE8-4548-B816-AF8C1EFE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9B61A-DD73-4D70-94DB-CB92CF4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8FFA9-5552-4C8C-9F9E-9A4025A5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6AA88-4A2E-41B7-A920-A6C6C68A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9A42B-E0A3-4364-A945-3770191F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5120-8502-47CD-ABF1-10800A18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1F38-EEBE-4200-A077-C93C098A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C53AD-3B36-4C29-970B-CB9E168EA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2D06-69BA-4BE2-BC57-FF121CA8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2D0F4-F771-4DB0-86BD-50615399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D606-5D35-42C2-9292-BCEA22DC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68D9-8896-4945-A629-43BCAB26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C2986-1BAF-44F1-B4BC-F957E285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603CD-17A8-4CFD-B464-1BA7014B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B426-BF7E-4F3E-AF5B-375C48F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EAFC9-0F33-4834-845D-346FB193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F01F-2CC1-4145-94DA-BE80A7D6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22832-31C2-4C85-A62A-50BD8499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AAE5-052A-42FA-8624-2AC68887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ACA03-386B-4551-B97B-80C7AA5BA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F6B4-F0CC-46FB-8452-33C71160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D986-CD83-4877-9A55-36FBB947C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 – print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your solution from any activity (such Activity 4 or Activity 6) modify your code to create a file and log all of the output when running the program to a text file.</a:t>
            </a:r>
          </a:p>
          <a:p>
            <a:r>
              <a:rPr lang="en-CA" dirty="0"/>
              <a:t>Your code should log all of the print statements of your program until the user has quit the application.</a:t>
            </a:r>
          </a:p>
          <a:p>
            <a:r>
              <a:rPr lang="en-CA" dirty="0"/>
              <a:t>A new file log could be created for each instance of the run</a:t>
            </a:r>
          </a:p>
        </p:txBody>
      </p:sp>
      <p:sp>
        <p:nvSpPr>
          <p:cNvPr id="4" name="object 5"/>
          <p:cNvSpPr/>
          <p:nvPr/>
        </p:nvSpPr>
        <p:spPr>
          <a:xfrm>
            <a:off x="10095962" y="344021"/>
            <a:ext cx="1031748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60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3-1 – 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257"/>
          </a:xfrm>
        </p:spPr>
        <p:txBody>
          <a:bodyPr>
            <a:normAutofit/>
          </a:bodyPr>
          <a:lstStyle/>
          <a:p>
            <a:r>
              <a:rPr lang="en-CA" dirty="0"/>
              <a:t>Using the file </a:t>
            </a:r>
            <a:r>
              <a:rPr lang="en-CA" b="1" dirty="0"/>
              <a:t>Artists.csv</a:t>
            </a:r>
            <a:r>
              <a:rPr lang="en-CA" dirty="0"/>
              <a:t> (link below) iterate through the list and print out the data in its entirety</a:t>
            </a:r>
          </a:p>
          <a:p>
            <a:r>
              <a:rPr lang="en-CA" dirty="0"/>
              <a:t>Create some queries with the file by searching for all artists who are male and born in America (Nationality = American)</a:t>
            </a:r>
          </a:p>
          <a:p>
            <a:r>
              <a:rPr lang="en-CA" dirty="0"/>
              <a:t>Make another query and print out all the individuals who are </a:t>
            </a:r>
            <a:r>
              <a:rPr lang="en-CA" u="sng" dirty="0"/>
              <a:t>not</a:t>
            </a:r>
            <a:r>
              <a:rPr lang="en-CA" dirty="0"/>
              <a:t> American and female.</a:t>
            </a:r>
          </a:p>
          <a:p>
            <a:r>
              <a:rPr lang="en-CA" dirty="0"/>
              <a:t>Additionally, query the file for all </a:t>
            </a:r>
            <a:r>
              <a:rPr lang="en-CA"/>
              <a:t>artists who’s </a:t>
            </a:r>
            <a:r>
              <a:rPr lang="en-CA" dirty="0"/>
              <a:t>begin date was before 1900 and print it to the screen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b="1" u="sng" dirty="0">
                <a:solidFill>
                  <a:srgbClr val="0070C0"/>
                </a:solidFill>
              </a:rPr>
              <a:t>Artists.csv: </a:t>
            </a:r>
            <a:r>
              <a:rPr lang="en-CA" sz="1800" dirty="0"/>
              <a:t>https://media.githubusercontent.com/media/MuseumofModernArt/collection/master/Artists.csv</a:t>
            </a:r>
          </a:p>
          <a:p>
            <a:endParaRPr lang="en-CA" b="1" dirty="0"/>
          </a:p>
        </p:txBody>
      </p:sp>
      <p:sp>
        <p:nvSpPr>
          <p:cNvPr id="4" name="object 5"/>
          <p:cNvSpPr/>
          <p:nvPr/>
        </p:nvSpPr>
        <p:spPr>
          <a:xfrm>
            <a:off x="10042174" y="365125"/>
            <a:ext cx="1031748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52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Exercise 3-2 </a:t>
            </a:r>
            <a:r>
              <a:rPr lang="en-CA" dirty="0"/>
              <a:t>– 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Modify your code to look for lines that contain either of the following artists: </a:t>
            </a:r>
            <a:r>
              <a:rPr lang="en-CA" u="sng" dirty="0"/>
              <a:t>Pablo Picasso </a:t>
            </a:r>
            <a:r>
              <a:rPr lang="en-CA" dirty="0"/>
              <a:t>or </a:t>
            </a:r>
            <a:r>
              <a:rPr lang="en-CA" u="sng" dirty="0"/>
              <a:t>Claude Monet</a:t>
            </a:r>
            <a:r>
              <a:rPr lang="en-CA" dirty="0"/>
              <a:t> and print only those two lines out.</a:t>
            </a:r>
            <a:endParaRPr lang="en-CA" u="sng" dirty="0"/>
          </a:p>
          <a:p>
            <a:r>
              <a:rPr lang="en-CA" dirty="0"/>
              <a:t>Return the two rows in a separate file called </a:t>
            </a:r>
            <a:r>
              <a:rPr lang="en-CA" b="1" dirty="0"/>
              <a:t>output.txt</a:t>
            </a:r>
          </a:p>
          <a:p>
            <a:r>
              <a:rPr lang="en-CA" b="1" dirty="0"/>
              <a:t>Bonus:</a:t>
            </a:r>
            <a:r>
              <a:rPr lang="en-CA" dirty="0"/>
              <a:t> Remove the two above lines from Artists.csv and save the new file as Artists2.csv separately.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b="1" u="sng" dirty="0">
                <a:solidFill>
                  <a:srgbClr val="0070C0"/>
                </a:solidFill>
              </a:rPr>
              <a:t>Artists.csv: </a:t>
            </a:r>
            <a:r>
              <a:rPr lang="en-CA" sz="1800" dirty="0"/>
              <a:t>https://media.githubusercontent.com/media/MuseumofModernArt/collection/master/Artists.csv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682" y="365125"/>
            <a:ext cx="1035261" cy="11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275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2 – print to file</vt:lpstr>
      <vt:lpstr>Exercise 3-1 – Reading files</vt:lpstr>
      <vt:lpstr>Exercise 3-2 – Reading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print to file</dc:title>
  <dc:creator>Lucas Brancatella</dc:creator>
  <cp:lastModifiedBy>Lucas Brancatella</cp:lastModifiedBy>
  <cp:revision>4</cp:revision>
  <dcterms:created xsi:type="dcterms:W3CDTF">2021-03-17T11:28:58Z</dcterms:created>
  <dcterms:modified xsi:type="dcterms:W3CDTF">2021-03-18T02:23:05Z</dcterms:modified>
</cp:coreProperties>
</file>