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5" r:id="rId3"/>
    <p:sldId id="270" r:id="rId4"/>
    <p:sldId id="283" r:id="rId5"/>
    <p:sldId id="28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660"/>
  </p:normalViewPr>
  <p:slideViewPr>
    <p:cSldViewPr snapToGrid="0">
      <p:cViewPr varScale="1">
        <p:scale>
          <a:sx n="116" d="100"/>
          <a:sy n="116" d="100"/>
        </p:scale>
        <p:origin x="102" y="1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84D4-5B99-4416-9A1D-28CA850168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F3FC89-8D50-4F06-9230-040D0AD96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B01738-F72A-4EBA-A24F-C06585CAC7A4}"/>
              </a:ext>
            </a:extLst>
          </p:cNvPr>
          <p:cNvSpPr>
            <a:spLocks noGrp="1"/>
          </p:cNvSpPr>
          <p:nvPr>
            <p:ph type="dt" sz="half" idx="10"/>
          </p:nvPr>
        </p:nvSpPr>
        <p:spPr/>
        <p:txBody>
          <a:bodyPr/>
          <a:lstStyle/>
          <a:p>
            <a:fld id="{847BCBFD-DD0D-4ACB-B183-0569D2F742B7}" type="datetimeFigureOut">
              <a:rPr lang="en-US" smtClean="0"/>
              <a:t>3/3/2021</a:t>
            </a:fld>
            <a:endParaRPr lang="en-US"/>
          </a:p>
        </p:txBody>
      </p:sp>
      <p:sp>
        <p:nvSpPr>
          <p:cNvPr id="5" name="Footer Placeholder 4">
            <a:extLst>
              <a:ext uri="{FF2B5EF4-FFF2-40B4-BE49-F238E27FC236}">
                <a16:creationId xmlns:a16="http://schemas.microsoft.com/office/drawing/2014/main" id="{6D2621FB-C58E-4893-B29E-50328DC5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07988-AA18-47B3-9C68-FD04C4121CA9}"/>
              </a:ext>
            </a:extLst>
          </p:cNvPr>
          <p:cNvSpPr>
            <a:spLocks noGrp="1"/>
          </p:cNvSpPr>
          <p:nvPr>
            <p:ph type="sldNum" sz="quarter" idx="12"/>
          </p:nvPr>
        </p:nvSpPr>
        <p:spPr/>
        <p:txBody>
          <a:bodyPr/>
          <a:lstStyle/>
          <a:p>
            <a:fld id="{C7132575-EAD0-4EC7-8AB2-635E891D02ED}" type="slidenum">
              <a:rPr lang="en-US" smtClean="0"/>
              <a:t>‹#›</a:t>
            </a:fld>
            <a:endParaRPr lang="en-US"/>
          </a:p>
        </p:txBody>
      </p:sp>
    </p:spTree>
    <p:extLst>
      <p:ext uri="{BB962C8B-B14F-4D97-AF65-F5344CB8AC3E}">
        <p14:creationId xmlns:p14="http://schemas.microsoft.com/office/powerpoint/2010/main" val="1237737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A0E9-17DF-45F4-A7C2-277C78CF17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E6ED9E-B206-429C-BB5F-4BF47E7140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B7C1E-DC6B-4B75-B837-3904BB57798C}"/>
              </a:ext>
            </a:extLst>
          </p:cNvPr>
          <p:cNvSpPr>
            <a:spLocks noGrp="1"/>
          </p:cNvSpPr>
          <p:nvPr>
            <p:ph type="dt" sz="half" idx="10"/>
          </p:nvPr>
        </p:nvSpPr>
        <p:spPr/>
        <p:txBody>
          <a:bodyPr/>
          <a:lstStyle/>
          <a:p>
            <a:fld id="{847BCBFD-DD0D-4ACB-B183-0569D2F742B7}" type="datetimeFigureOut">
              <a:rPr lang="en-US" smtClean="0"/>
              <a:t>3/3/2021</a:t>
            </a:fld>
            <a:endParaRPr lang="en-US"/>
          </a:p>
        </p:txBody>
      </p:sp>
      <p:sp>
        <p:nvSpPr>
          <p:cNvPr id="5" name="Footer Placeholder 4">
            <a:extLst>
              <a:ext uri="{FF2B5EF4-FFF2-40B4-BE49-F238E27FC236}">
                <a16:creationId xmlns:a16="http://schemas.microsoft.com/office/drawing/2014/main" id="{4EE768CC-1653-42CE-A29E-AD8A5DB33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75108-E966-452E-B609-7734E11D0E60}"/>
              </a:ext>
            </a:extLst>
          </p:cNvPr>
          <p:cNvSpPr>
            <a:spLocks noGrp="1"/>
          </p:cNvSpPr>
          <p:nvPr>
            <p:ph type="sldNum" sz="quarter" idx="12"/>
          </p:nvPr>
        </p:nvSpPr>
        <p:spPr/>
        <p:txBody>
          <a:bodyPr/>
          <a:lstStyle/>
          <a:p>
            <a:fld id="{C7132575-EAD0-4EC7-8AB2-635E891D02ED}" type="slidenum">
              <a:rPr lang="en-US" smtClean="0"/>
              <a:t>‹#›</a:t>
            </a:fld>
            <a:endParaRPr lang="en-US"/>
          </a:p>
        </p:txBody>
      </p:sp>
    </p:spTree>
    <p:extLst>
      <p:ext uri="{BB962C8B-B14F-4D97-AF65-F5344CB8AC3E}">
        <p14:creationId xmlns:p14="http://schemas.microsoft.com/office/powerpoint/2010/main" val="428378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C6BDB2-F633-48D3-9DEC-3E2A40ECDF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2696D9-FF8E-406C-9DD1-B11BF3E44D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6C6CB3-7010-497F-8544-BED3672C2B45}"/>
              </a:ext>
            </a:extLst>
          </p:cNvPr>
          <p:cNvSpPr>
            <a:spLocks noGrp="1"/>
          </p:cNvSpPr>
          <p:nvPr>
            <p:ph type="dt" sz="half" idx="10"/>
          </p:nvPr>
        </p:nvSpPr>
        <p:spPr/>
        <p:txBody>
          <a:bodyPr/>
          <a:lstStyle/>
          <a:p>
            <a:fld id="{847BCBFD-DD0D-4ACB-B183-0569D2F742B7}" type="datetimeFigureOut">
              <a:rPr lang="en-US" smtClean="0"/>
              <a:t>3/3/2021</a:t>
            </a:fld>
            <a:endParaRPr lang="en-US"/>
          </a:p>
        </p:txBody>
      </p:sp>
      <p:sp>
        <p:nvSpPr>
          <p:cNvPr id="5" name="Footer Placeholder 4">
            <a:extLst>
              <a:ext uri="{FF2B5EF4-FFF2-40B4-BE49-F238E27FC236}">
                <a16:creationId xmlns:a16="http://schemas.microsoft.com/office/drawing/2014/main" id="{7EDF6B4E-62E1-4B4B-B27B-E636FB8AE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38900-719C-4EB0-9C31-6801D9B9261A}"/>
              </a:ext>
            </a:extLst>
          </p:cNvPr>
          <p:cNvSpPr>
            <a:spLocks noGrp="1"/>
          </p:cNvSpPr>
          <p:nvPr>
            <p:ph type="sldNum" sz="quarter" idx="12"/>
          </p:nvPr>
        </p:nvSpPr>
        <p:spPr/>
        <p:txBody>
          <a:bodyPr/>
          <a:lstStyle/>
          <a:p>
            <a:fld id="{C7132575-EAD0-4EC7-8AB2-635E891D02ED}" type="slidenum">
              <a:rPr lang="en-US" smtClean="0"/>
              <a:t>‹#›</a:t>
            </a:fld>
            <a:endParaRPr lang="en-US"/>
          </a:p>
        </p:txBody>
      </p:sp>
    </p:spTree>
    <p:extLst>
      <p:ext uri="{BB962C8B-B14F-4D97-AF65-F5344CB8AC3E}">
        <p14:creationId xmlns:p14="http://schemas.microsoft.com/office/powerpoint/2010/main" val="407168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5614-09FC-468D-A1FC-1621CED2DE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0A048-9BEF-47F2-9AEE-29334D3A29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8ECF0-46D6-47E8-A8B6-5BEAE4A4A79E}"/>
              </a:ext>
            </a:extLst>
          </p:cNvPr>
          <p:cNvSpPr>
            <a:spLocks noGrp="1"/>
          </p:cNvSpPr>
          <p:nvPr>
            <p:ph type="dt" sz="half" idx="10"/>
          </p:nvPr>
        </p:nvSpPr>
        <p:spPr/>
        <p:txBody>
          <a:bodyPr/>
          <a:lstStyle/>
          <a:p>
            <a:fld id="{847BCBFD-DD0D-4ACB-B183-0569D2F742B7}" type="datetimeFigureOut">
              <a:rPr lang="en-US" smtClean="0"/>
              <a:t>3/3/2021</a:t>
            </a:fld>
            <a:endParaRPr lang="en-US"/>
          </a:p>
        </p:txBody>
      </p:sp>
      <p:sp>
        <p:nvSpPr>
          <p:cNvPr id="5" name="Footer Placeholder 4">
            <a:extLst>
              <a:ext uri="{FF2B5EF4-FFF2-40B4-BE49-F238E27FC236}">
                <a16:creationId xmlns:a16="http://schemas.microsoft.com/office/drawing/2014/main" id="{8AEE40EE-6690-4965-8360-311E67118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1F7A5-3A96-42F7-9587-C43A72E1D95A}"/>
              </a:ext>
            </a:extLst>
          </p:cNvPr>
          <p:cNvSpPr>
            <a:spLocks noGrp="1"/>
          </p:cNvSpPr>
          <p:nvPr>
            <p:ph type="sldNum" sz="quarter" idx="12"/>
          </p:nvPr>
        </p:nvSpPr>
        <p:spPr/>
        <p:txBody>
          <a:bodyPr/>
          <a:lstStyle/>
          <a:p>
            <a:fld id="{C7132575-EAD0-4EC7-8AB2-635E891D02ED}" type="slidenum">
              <a:rPr lang="en-US" smtClean="0"/>
              <a:t>‹#›</a:t>
            </a:fld>
            <a:endParaRPr lang="en-US"/>
          </a:p>
        </p:txBody>
      </p:sp>
    </p:spTree>
    <p:extLst>
      <p:ext uri="{BB962C8B-B14F-4D97-AF65-F5344CB8AC3E}">
        <p14:creationId xmlns:p14="http://schemas.microsoft.com/office/powerpoint/2010/main" val="232046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05DC0-B85E-4110-B892-490DD74CAF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13C339-1292-4325-9F6A-C6358E0FDE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D11F7E-DB12-4251-B6A8-AF49CEAE8232}"/>
              </a:ext>
            </a:extLst>
          </p:cNvPr>
          <p:cNvSpPr>
            <a:spLocks noGrp="1"/>
          </p:cNvSpPr>
          <p:nvPr>
            <p:ph type="dt" sz="half" idx="10"/>
          </p:nvPr>
        </p:nvSpPr>
        <p:spPr/>
        <p:txBody>
          <a:bodyPr/>
          <a:lstStyle/>
          <a:p>
            <a:fld id="{847BCBFD-DD0D-4ACB-B183-0569D2F742B7}" type="datetimeFigureOut">
              <a:rPr lang="en-US" smtClean="0"/>
              <a:t>3/3/2021</a:t>
            </a:fld>
            <a:endParaRPr lang="en-US"/>
          </a:p>
        </p:txBody>
      </p:sp>
      <p:sp>
        <p:nvSpPr>
          <p:cNvPr id="5" name="Footer Placeholder 4">
            <a:extLst>
              <a:ext uri="{FF2B5EF4-FFF2-40B4-BE49-F238E27FC236}">
                <a16:creationId xmlns:a16="http://schemas.microsoft.com/office/drawing/2014/main" id="{5587FDDD-1969-428A-BAE9-378A3876E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2DCB8-78E0-41F8-8E31-0904D2725B42}"/>
              </a:ext>
            </a:extLst>
          </p:cNvPr>
          <p:cNvSpPr>
            <a:spLocks noGrp="1"/>
          </p:cNvSpPr>
          <p:nvPr>
            <p:ph type="sldNum" sz="quarter" idx="12"/>
          </p:nvPr>
        </p:nvSpPr>
        <p:spPr/>
        <p:txBody>
          <a:bodyPr/>
          <a:lstStyle/>
          <a:p>
            <a:fld id="{C7132575-EAD0-4EC7-8AB2-635E891D02ED}" type="slidenum">
              <a:rPr lang="en-US" smtClean="0"/>
              <a:t>‹#›</a:t>
            </a:fld>
            <a:endParaRPr lang="en-US"/>
          </a:p>
        </p:txBody>
      </p:sp>
    </p:spTree>
    <p:extLst>
      <p:ext uri="{BB962C8B-B14F-4D97-AF65-F5344CB8AC3E}">
        <p14:creationId xmlns:p14="http://schemas.microsoft.com/office/powerpoint/2010/main" val="56915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4AC7-E443-445E-B10A-04A8180E67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CC4ACD-C58B-47EB-96CB-D20CB9CDE4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74E158-FF98-40B7-A2EF-76ADF19852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FA2C42-3265-4313-8744-ACAE862CC8EE}"/>
              </a:ext>
            </a:extLst>
          </p:cNvPr>
          <p:cNvSpPr>
            <a:spLocks noGrp="1"/>
          </p:cNvSpPr>
          <p:nvPr>
            <p:ph type="dt" sz="half" idx="10"/>
          </p:nvPr>
        </p:nvSpPr>
        <p:spPr/>
        <p:txBody>
          <a:bodyPr/>
          <a:lstStyle/>
          <a:p>
            <a:fld id="{847BCBFD-DD0D-4ACB-B183-0569D2F742B7}" type="datetimeFigureOut">
              <a:rPr lang="en-US" smtClean="0"/>
              <a:t>3/3/2021</a:t>
            </a:fld>
            <a:endParaRPr lang="en-US"/>
          </a:p>
        </p:txBody>
      </p:sp>
      <p:sp>
        <p:nvSpPr>
          <p:cNvPr id="6" name="Footer Placeholder 5">
            <a:extLst>
              <a:ext uri="{FF2B5EF4-FFF2-40B4-BE49-F238E27FC236}">
                <a16:creationId xmlns:a16="http://schemas.microsoft.com/office/drawing/2014/main" id="{AE6FDEB2-116E-464B-B3CF-BCE2F69E55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3762E-10D1-4863-BFFC-94500E25625C}"/>
              </a:ext>
            </a:extLst>
          </p:cNvPr>
          <p:cNvSpPr>
            <a:spLocks noGrp="1"/>
          </p:cNvSpPr>
          <p:nvPr>
            <p:ph type="sldNum" sz="quarter" idx="12"/>
          </p:nvPr>
        </p:nvSpPr>
        <p:spPr/>
        <p:txBody>
          <a:bodyPr/>
          <a:lstStyle/>
          <a:p>
            <a:fld id="{C7132575-EAD0-4EC7-8AB2-635E891D02ED}" type="slidenum">
              <a:rPr lang="en-US" smtClean="0"/>
              <a:t>‹#›</a:t>
            </a:fld>
            <a:endParaRPr lang="en-US"/>
          </a:p>
        </p:txBody>
      </p:sp>
    </p:spTree>
    <p:extLst>
      <p:ext uri="{BB962C8B-B14F-4D97-AF65-F5344CB8AC3E}">
        <p14:creationId xmlns:p14="http://schemas.microsoft.com/office/powerpoint/2010/main" val="3966521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113F-0FFA-4A15-AD96-12022E2047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1C3F1B-7C6D-4005-AC57-541EE752BD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8FAFDF-D495-4260-A010-0A52A0BC0E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ABD3E1-2969-4405-A7FA-F070B41D1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C52A15-2811-46D4-A344-32D8B26ECF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BC60BF-5BD9-446E-B871-8DA7024C3220}"/>
              </a:ext>
            </a:extLst>
          </p:cNvPr>
          <p:cNvSpPr>
            <a:spLocks noGrp="1"/>
          </p:cNvSpPr>
          <p:nvPr>
            <p:ph type="dt" sz="half" idx="10"/>
          </p:nvPr>
        </p:nvSpPr>
        <p:spPr/>
        <p:txBody>
          <a:bodyPr/>
          <a:lstStyle/>
          <a:p>
            <a:fld id="{847BCBFD-DD0D-4ACB-B183-0569D2F742B7}" type="datetimeFigureOut">
              <a:rPr lang="en-US" smtClean="0"/>
              <a:t>3/3/2021</a:t>
            </a:fld>
            <a:endParaRPr lang="en-US"/>
          </a:p>
        </p:txBody>
      </p:sp>
      <p:sp>
        <p:nvSpPr>
          <p:cNvPr id="8" name="Footer Placeholder 7">
            <a:extLst>
              <a:ext uri="{FF2B5EF4-FFF2-40B4-BE49-F238E27FC236}">
                <a16:creationId xmlns:a16="http://schemas.microsoft.com/office/drawing/2014/main" id="{BEE2982C-4A4F-4FA4-AB6E-F0AF6DD5DD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73A3EC-5C7E-441C-A4E5-150EFFD367B7}"/>
              </a:ext>
            </a:extLst>
          </p:cNvPr>
          <p:cNvSpPr>
            <a:spLocks noGrp="1"/>
          </p:cNvSpPr>
          <p:nvPr>
            <p:ph type="sldNum" sz="quarter" idx="12"/>
          </p:nvPr>
        </p:nvSpPr>
        <p:spPr/>
        <p:txBody>
          <a:bodyPr/>
          <a:lstStyle/>
          <a:p>
            <a:fld id="{C7132575-EAD0-4EC7-8AB2-635E891D02ED}" type="slidenum">
              <a:rPr lang="en-US" smtClean="0"/>
              <a:t>‹#›</a:t>
            </a:fld>
            <a:endParaRPr lang="en-US"/>
          </a:p>
        </p:txBody>
      </p:sp>
    </p:spTree>
    <p:extLst>
      <p:ext uri="{BB962C8B-B14F-4D97-AF65-F5344CB8AC3E}">
        <p14:creationId xmlns:p14="http://schemas.microsoft.com/office/powerpoint/2010/main" val="181539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DAC5-D18C-402C-83C5-96613FD43D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F88857-692A-4A20-80C3-A5C336ABB627}"/>
              </a:ext>
            </a:extLst>
          </p:cNvPr>
          <p:cNvSpPr>
            <a:spLocks noGrp="1"/>
          </p:cNvSpPr>
          <p:nvPr>
            <p:ph type="dt" sz="half" idx="10"/>
          </p:nvPr>
        </p:nvSpPr>
        <p:spPr/>
        <p:txBody>
          <a:bodyPr/>
          <a:lstStyle/>
          <a:p>
            <a:fld id="{847BCBFD-DD0D-4ACB-B183-0569D2F742B7}" type="datetimeFigureOut">
              <a:rPr lang="en-US" smtClean="0"/>
              <a:t>3/3/2021</a:t>
            </a:fld>
            <a:endParaRPr lang="en-US"/>
          </a:p>
        </p:txBody>
      </p:sp>
      <p:sp>
        <p:nvSpPr>
          <p:cNvPr id="4" name="Footer Placeholder 3">
            <a:extLst>
              <a:ext uri="{FF2B5EF4-FFF2-40B4-BE49-F238E27FC236}">
                <a16:creationId xmlns:a16="http://schemas.microsoft.com/office/drawing/2014/main" id="{5C6C1B04-E269-4F84-A946-B021A030C6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C651E3-66C9-4DFA-AEDC-0E6718E1E0F7}"/>
              </a:ext>
            </a:extLst>
          </p:cNvPr>
          <p:cNvSpPr>
            <a:spLocks noGrp="1"/>
          </p:cNvSpPr>
          <p:nvPr>
            <p:ph type="sldNum" sz="quarter" idx="12"/>
          </p:nvPr>
        </p:nvSpPr>
        <p:spPr/>
        <p:txBody>
          <a:bodyPr/>
          <a:lstStyle/>
          <a:p>
            <a:fld id="{C7132575-EAD0-4EC7-8AB2-635E891D02ED}" type="slidenum">
              <a:rPr lang="en-US" smtClean="0"/>
              <a:t>‹#›</a:t>
            </a:fld>
            <a:endParaRPr lang="en-US"/>
          </a:p>
        </p:txBody>
      </p:sp>
    </p:spTree>
    <p:extLst>
      <p:ext uri="{BB962C8B-B14F-4D97-AF65-F5344CB8AC3E}">
        <p14:creationId xmlns:p14="http://schemas.microsoft.com/office/powerpoint/2010/main" val="144023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EB3E91-E8DA-47DB-9608-0423952ED277}"/>
              </a:ext>
            </a:extLst>
          </p:cNvPr>
          <p:cNvSpPr>
            <a:spLocks noGrp="1"/>
          </p:cNvSpPr>
          <p:nvPr>
            <p:ph type="dt" sz="half" idx="10"/>
          </p:nvPr>
        </p:nvSpPr>
        <p:spPr/>
        <p:txBody>
          <a:bodyPr/>
          <a:lstStyle/>
          <a:p>
            <a:fld id="{847BCBFD-DD0D-4ACB-B183-0569D2F742B7}" type="datetimeFigureOut">
              <a:rPr lang="en-US" smtClean="0"/>
              <a:t>3/3/2021</a:t>
            </a:fld>
            <a:endParaRPr lang="en-US"/>
          </a:p>
        </p:txBody>
      </p:sp>
      <p:sp>
        <p:nvSpPr>
          <p:cNvPr id="3" name="Footer Placeholder 2">
            <a:extLst>
              <a:ext uri="{FF2B5EF4-FFF2-40B4-BE49-F238E27FC236}">
                <a16:creationId xmlns:a16="http://schemas.microsoft.com/office/drawing/2014/main" id="{58E0C9D1-2715-4611-AD98-25BC89180C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8CD0FD-CCD3-495F-85A7-A6F670FCD5AA}"/>
              </a:ext>
            </a:extLst>
          </p:cNvPr>
          <p:cNvSpPr>
            <a:spLocks noGrp="1"/>
          </p:cNvSpPr>
          <p:nvPr>
            <p:ph type="sldNum" sz="quarter" idx="12"/>
          </p:nvPr>
        </p:nvSpPr>
        <p:spPr/>
        <p:txBody>
          <a:bodyPr/>
          <a:lstStyle/>
          <a:p>
            <a:fld id="{C7132575-EAD0-4EC7-8AB2-635E891D02ED}" type="slidenum">
              <a:rPr lang="en-US" smtClean="0"/>
              <a:t>‹#›</a:t>
            </a:fld>
            <a:endParaRPr lang="en-US"/>
          </a:p>
        </p:txBody>
      </p:sp>
    </p:spTree>
    <p:extLst>
      <p:ext uri="{BB962C8B-B14F-4D97-AF65-F5344CB8AC3E}">
        <p14:creationId xmlns:p14="http://schemas.microsoft.com/office/powerpoint/2010/main" val="391488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37F6D-2F9D-4D27-9F0D-1AE13A9EC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2BE168-EF67-4A88-BE07-723849D6DE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919C69-B759-42CE-AFF6-EF7B51558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1C40C-399A-4C0F-BD22-D76949730C15}"/>
              </a:ext>
            </a:extLst>
          </p:cNvPr>
          <p:cNvSpPr>
            <a:spLocks noGrp="1"/>
          </p:cNvSpPr>
          <p:nvPr>
            <p:ph type="dt" sz="half" idx="10"/>
          </p:nvPr>
        </p:nvSpPr>
        <p:spPr/>
        <p:txBody>
          <a:bodyPr/>
          <a:lstStyle/>
          <a:p>
            <a:fld id="{847BCBFD-DD0D-4ACB-B183-0569D2F742B7}" type="datetimeFigureOut">
              <a:rPr lang="en-US" smtClean="0"/>
              <a:t>3/3/2021</a:t>
            </a:fld>
            <a:endParaRPr lang="en-US"/>
          </a:p>
        </p:txBody>
      </p:sp>
      <p:sp>
        <p:nvSpPr>
          <p:cNvPr id="6" name="Footer Placeholder 5">
            <a:extLst>
              <a:ext uri="{FF2B5EF4-FFF2-40B4-BE49-F238E27FC236}">
                <a16:creationId xmlns:a16="http://schemas.microsoft.com/office/drawing/2014/main" id="{9C790F8A-1D22-4752-A65A-7CEF849D39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E57979-E921-4543-B9D9-F94F42D777E0}"/>
              </a:ext>
            </a:extLst>
          </p:cNvPr>
          <p:cNvSpPr>
            <a:spLocks noGrp="1"/>
          </p:cNvSpPr>
          <p:nvPr>
            <p:ph type="sldNum" sz="quarter" idx="12"/>
          </p:nvPr>
        </p:nvSpPr>
        <p:spPr/>
        <p:txBody>
          <a:bodyPr/>
          <a:lstStyle/>
          <a:p>
            <a:fld id="{C7132575-EAD0-4EC7-8AB2-635E891D02ED}" type="slidenum">
              <a:rPr lang="en-US" smtClean="0"/>
              <a:t>‹#›</a:t>
            </a:fld>
            <a:endParaRPr lang="en-US"/>
          </a:p>
        </p:txBody>
      </p:sp>
    </p:spTree>
    <p:extLst>
      <p:ext uri="{BB962C8B-B14F-4D97-AF65-F5344CB8AC3E}">
        <p14:creationId xmlns:p14="http://schemas.microsoft.com/office/powerpoint/2010/main" val="3534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E56DA-1754-4A0D-93A0-44F6AB3987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052BB8-92C3-4585-AB59-54CB845F1C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F515FF-CB74-42C0-90B6-74DDE5A8ED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95AE53-5B75-4598-81B3-D442397F2B53}"/>
              </a:ext>
            </a:extLst>
          </p:cNvPr>
          <p:cNvSpPr>
            <a:spLocks noGrp="1"/>
          </p:cNvSpPr>
          <p:nvPr>
            <p:ph type="dt" sz="half" idx="10"/>
          </p:nvPr>
        </p:nvSpPr>
        <p:spPr/>
        <p:txBody>
          <a:bodyPr/>
          <a:lstStyle/>
          <a:p>
            <a:fld id="{847BCBFD-DD0D-4ACB-B183-0569D2F742B7}" type="datetimeFigureOut">
              <a:rPr lang="en-US" smtClean="0"/>
              <a:t>3/3/2021</a:t>
            </a:fld>
            <a:endParaRPr lang="en-US"/>
          </a:p>
        </p:txBody>
      </p:sp>
      <p:sp>
        <p:nvSpPr>
          <p:cNvPr id="6" name="Footer Placeholder 5">
            <a:extLst>
              <a:ext uri="{FF2B5EF4-FFF2-40B4-BE49-F238E27FC236}">
                <a16:creationId xmlns:a16="http://schemas.microsoft.com/office/drawing/2014/main" id="{DEE64A32-4600-4DE1-9B05-C85E5977F4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3B94BE-714C-43D6-B432-0886DB88BD3B}"/>
              </a:ext>
            </a:extLst>
          </p:cNvPr>
          <p:cNvSpPr>
            <a:spLocks noGrp="1"/>
          </p:cNvSpPr>
          <p:nvPr>
            <p:ph type="sldNum" sz="quarter" idx="12"/>
          </p:nvPr>
        </p:nvSpPr>
        <p:spPr/>
        <p:txBody>
          <a:bodyPr/>
          <a:lstStyle/>
          <a:p>
            <a:fld id="{C7132575-EAD0-4EC7-8AB2-635E891D02ED}" type="slidenum">
              <a:rPr lang="en-US" smtClean="0"/>
              <a:t>‹#›</a:t>
            </a:fld>
            <a:endParaRPr lang="en-US"/>
          </a:p>
        </p:txBody>
      </p:sp>
    </p:spTree>
    <p:extLst>
      <p:ext uri="{BB962C8B-B14F-4D97-AF65-F5344CB8AC3E}">
        <p14:creationId xmlns:p14="http://schemas.microsoft.com/office/powerpoint/2010/main" val="80334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D97A27-E596-45D7-8A88-0A2FC899D1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6D6559-D6A5-4A4D-99D8-A7102F86F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CE3C7-E9A8-4180-9510-D55937E5C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BCBFD-DD0D-4ACB-B183-0569D2F742B7}" type="datetimeFigureOut">
              <a:rPr lang="en-US" smtClean="0"/>
              <a:t>3/3/2021</a:t>
            </a:fld>
            <a:endParaRPr lang="en-US"/>
          </a:p>
        </p:txBody>
      </p:sp>
      <p:sp>
        <p:nvSpPr>
          <p:cNvPr id="5" name="Footer Placeholder 4">
            <a:extLst>
              <a:ext uri="{FF2B5EF4-FFF2-40B4-BE49-F238E27FC236}">
                <a16:creationId xmlns:a16="http://schemas.microsoft.com/office/drawing/2014/main" id="{D1FE046B-1085-4C70-A592-4893880E63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DB31BC-598A-4FBA-B2EE-FFB7B5989F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32575-EAD0-4EC7-8AB2-635E891D02ED}" type="slidenum">
              <a:rPr lang="en-US" smtClean="0"/>
              <a:t>‹#›</a:t>
            </a:fld>
            <a:endParaRPr lang="en-US"/>
          </a:p>
        </p:txBody>
      </p:sp>
    </p:spTree>
    <p:extLst>
      <p:ext uri="{BB962C8B-B14F-4D97-AF65-F5344CB8AC3E}">
        <p14:creationId xmlns:p14="http://schemas.microsoft.com/office/powerpoint/2010/main" val="1379987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Exercise 1</a:t>
            </a:r>
          </a:p>
        </p:txBody>
      </p:sp>
      <p:sp>
        <p:nvSpPr>
          <p:cNvPr id="3" name="Content Placeholder 2"/>
          <p:cNvSpPr>
            <a:spLocks noGrp="1"/>
          </p:cNvSpPr>
          <p:nvPr>
            <p:ph idx="1"/>
          </p:nvPr>
        </p:nvSpPr>
        <p:spPr/>
        <p:txBody>
          <a:bodyPr/>
          <a:lstStyle/>
          <a:p>
            <a:r>
              <a:rPr lang="en-CA" dirty="0"/>
              <a:t>Using </a:t>
            </a:r>
            <a:r>
              <a:rPr lang="en-CA" b="1" dirty="0"/>
              <a:t>Exercise #1 </a:t>
            </a:r>
            <a:r>
              <a:rPr lang="en-CA" dirty="0"/>
              <a:t>from </a:t>
            </a:r>
            <a:r>
              <a:rPr lang="en-CA" u="sng" dirty="0"/>
              <a:t>FlowOfControl</a:t>
            </a:r>
            <a:r>
              <a:rPr lang="en-CA" dirty="0"/>
              <a:t> slides (random dice generator) and now implement your solution using a function instead</a:t>
            </a:r>
          </a:p>
          <a:p>
            <a:r>
              <a:rPr lang="en-CA" dirty="0"/>
              <a:t>Afterwards call the function multiple times so the results will be printed to the console. </a:t>
            </a:r>
          </a:p>
        </p:txBody>
      </p:sp>
    </p:spTree>
    <p:extLst>
      <p:ext uri="{BB962C8B-B14F-4D97-AF65-F5344CB8AC3E}">
        <p14:creationId xmlns:p14="http://schemas.microsoft.com/office/powerpoint/2010/main" val="161752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Exercise 2</a:t>
            </a:r>
          </a:p>
        </p:txBody>
      </p:sp>
      <p:sp>
        <p:nvSpPr>
          <p:cNvPr id="3" name="Content Placeholder 2"/>
          <p:cNvSpPr>
            <a:spLocks noGrp="1"/>
          </p:cNvSpPr>
          <p:nvPr>
            <p:ph idx="1"/>
          </p:nvPr>
        </p:nvSpPr>
        <p:spPr/>
        <p:txBody>
          <a:bodyPr/>
          <a:lstStyle/>
          <a:p>
            <a:r>
              <a:rPr lang="en-CA" dirty="0"/>
              <a:t>Change your dice function so that it will return the result instead of printing the values</a:t>
            </a:r>
          </a:p>
          <a:p>
            <a:r>
              <a:rPr lang="en-CA" dirty="0"/>
              <a:t>Then create another dice function called </a:t>
            </a:r>
            <a:r>
              <a:rPr lang="en-CA" b="1" dirty="0"/>
              <a:t>dice2</a:t>
            </a:r>
            <a:r>
              <a:rPr lang="en-CA" dirty="0"/>
              <a:t> that simulates throwing </a:t>
            </a:r>
            <a:r>
              <a:rPr lang="en-CA" u="sng" dirty="0"/>
              <a:t>two</a:t>
            </a:r>
            <a:r>
              <a:rPr lang="en-CA" dirty="0"/>
              <a:t> die and then calculating the sum. </a:t>
            </a:r>
          </a:p>
          <a:p>
            <a:r>
              <a:rPr lang="en-CA" dirty="0"/>
              <a:t>Your </a:t>
            </a:r>
            <a:r>
              <a:rPr lang="en-CA" b="1" dirty="0"/>
              <a:t>dice2</a:t>
            </a:r>
            <a:r>
              <a:rPr lang="en-CA" dirty="0"/>
              <a:t> function should utilize the first dice function.</a:t>
            </a:r>
          </a:p>
        </p:txBody>
      </p:sp>
    </p:spTree>
    <p:extLst>
      <p:ext uri="{BB962C8B-B14F-4D97-AF65-F5344CB8AC3E}">
        <p14:creationId xmlns:p14="http://schemas.microsoft.com/office/powerpoint/2010/main" val="3672035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Functions – Exercise 3</a:t>
            </a:r>
          </a:p>
        </p:txBody>
      </p:sp>
      <p:sp>
        <p:nvSpPr>
          <p:cNvPr id="3" name="Content Placeholder 2"/>
          <p:cNvSpPr>
            <a:spLocks noGrp="1"/>
          </p:cNvSpPr>
          <p:nvPr>
            <p:ph idx="1"/>
          </p:nvPr>
        </p:nvSpPr>
        <p:spPr/>
        <p:txBody>
          <a:bodyPr/>
          <a:lstStyle/>
          <a:p>
            <a:r>
              <a:rPr lang="en-CA" dirty="0"/>
              <a:t>Create a coin toss function that simulates tossing a coin (returns heads or tails).</a:t>
            </a:r>
          </a:p>
          <a:p>
            <a:r>
              <a:rPr lang="en-CA" dirty="0"/>
              <a:t>Next, change the function so that it takes an argument that allows the programmer to specify a percentage chance of getting heads. For example calling the function like: </a:t>
            </a:r>
            <a:r>
              <a:rPr lang="en-CA" b="1" dirty="0" err="1"/>
              <a:t>coinToss</a:t>
            </a:r>
            <a:r>
              <a:rPr lang="en-CA" b="1" dirty="0"/>
              <a:t>(</a:t>
            </a:r>
            <a:r>
              <a:rPr lang="en-CA" b="1" dirty="0" err="1"/>
              <a:t>headsProb</a:t>
            </a:r>
            <a:r>
              <a:rPr lang="en-CA" b="1" dirty="0"/>
              <a:t> = 0.7)</a:t>
            </a:r>
            <a:r>
              <a:rPr lang="en-CA" dirty="0"/>
              <a:t> where </a:t>
            </a:r>
            <a:r>
              <a:rPr lang="en-CA" dirty="0" err="1">
                <a:solidFill>
                  <a:srgbClr val="7030A0"/>
                </a:solidFill>
              </a:rPr>
              <a:t>coinToss</a:t>
            </a:r>
            <a:r>
              <a:rPr lang="en-CA" dirty="0"/>
              <a:t> is the name of the function. Heads should now come up 70% of the time</a:t>
            </a:r>
          </a:p>
          <a:p>
            <a:r>
              <a:rPr lang="en-CA" dirty="0"/>
              <a:t>Afterwards, make an additional change so that </a:t>
            </a:r>
            <a:r>
              <a:rPr lang="en-CA" u="sng" dirty="0" err="1"/>
              <a:t>headsProb</a:t>
            </a:r>
            <a:r>
              <a:rPr lang="en-CA" dirty="0"/>
              <a:t> is an optional argument in the function and if no argument is given, the coin toss will </a:t>
            </a:r>
            <a:r>
              <a:rPr lang="en-CA"/>
              <a:t>be fair (50/50)</a:t>
            </a:r>
            <a:endParaRPr lang="en-CA" u="sng" dirty="0"/>
          </a:p>
          <a:p>
            <a:endParaRPr lang="en-CA" dirty="0"/>
          </a:p>
        </p:txBody>
      </p:sp>
    </p:spTree>
    <p:extLst>
      <p:ext uri="{BB962C8B-B14F-4D97-AF65-F5344CB8AC3E}">
        <p14:creationId xmlns:p14="http://schemas.microsoft.com/office/powerpoint/2010/main" val="81855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E022F-F5D6-498E-BD9D-17A8D9BF76CF}"/>
              </a:ext>
            </a:extLst>
          </p:cNvPr>
          <p:cNvSpPr>
            <a:spLocks noGrp="1"/>
          </p:cNvSpPr>
          <p:nvPr>
            <p:ph type="title"/>
          </p:nvPr>
        </p:nvSpPr>
        <p:spPr/>
        <p:txBody>
          <a:bodyPr/>
          <a:lstStyle/>
          <a:p>
            <a:r>
              <a:rPr lang="en-US" dirty="0"/>
              <a:t>Exercise 4</a:t>
            </a:r>
          </a:p>
        </p:txBody>
      </p:sp>
      <p:sp>
        <p:nvSpPr>
          <p:cNvPr id="3" name="Content Placeholder 2">
            <a:extLst>
              <a:ext uri="{FF2B5EF4-FFF2-40B4-BE49-F238E27FC236}">
                <a16:creationId xmlns:a16="http://schemas.microsoft.com/office/drawing/2014/main" id="{37A42DC2-F037-4C87-AAB3-192734E88511}"/>
              </a:ext>
            </a:extLst>
          </p:cNvPr>
          <p:cNvSpPr>
            <a:spLocks noGrp="1"/>
          </p:cNvSpPr>
          <p:nvPr>
            <p:ph idx="1"/>
          </p:nvPr>
        </p:nvSpPr>
        <p:spPr/>
        <p:txBody>
          <a:bodyPr/>
          <a:lstStyle/>
          <a:p>
            <a:r>
              <a:rPr lang="en-US" dirty="0"/>
              <a:t>Hector wants to save money to go on a trip and puts some money in his bank account every day. He begins by putting $1 on Monday, and everyday from Tuesday to Sunday he will put in $1 more dollar than the day before. On every following Monday he will put in $1 more dollar than the previous Monday.</a:t>
            </a:r>
          </a:p>
          <a:p>
            <a:r>
              <a:rPr lang="en-US" dirty="0"/>
              <a:t>Create a program that will take some value “n” and then return the total amount of money he will have in his bank account at the end of the nth day. Examples on next slide</a:t>
            </a:r>
          </a:p>
        </p:txBody>
      </p:sp>
    </p:spTree>
    <p:extLst>
      <p:ext uri="{BB962C8B-B14F-4D97-AF65-F5344CB8AC3E}">
        <p14:creationId xmlns:p14="http://schemas.microsoft.com/office/powerpoint/2010/main" val="847089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D069-4F89-48F9-B8BB-C28F0911CFEF}"/>
              </a:ext>
            </a:extLst>
          </p:cNvPr>
          <p:cNvSpPr>
            <a:spLocks noGrp="1"/>
          </p:cNvSpPr>
          <p:nvPr>
            <p:ph type="title"/>
          </p:nvPr>
        </p:nvSpPr>
        <p:spPr/>
        <p:txBody>
          <a:bodyPr/>
          <a:lstStyle/>
          <a:p>
            <a:r>
              <a:rPr lang="en-US" dirty="0"/>
              <a:t>Exercise 4 - Examples</a:t>
            </a:r>
          </a:p>
        </p:txBody>
      </p:sp>
      <p:sp>
        <p:nvSpPr>
          <p:cNvPr id="3" name="Content Placeholder 2">
            <a:extLst>
              <a:ext uri="{FF2B5EF4-FFF2-40B4-BE49-F238E27FC236}">
                <a16:creationId xmlns:a16="http://schemas.microsoft.com/office/drawing/2014/main" id="{B9F17084-A266-48EF-A935-463318EF116E}"/>
              </a:ext>
            </a:extLst>
          </p:cNvPr>
          <p:cNvSpPr>
            <a:spLocks noGrp="1"/>
          </p:cNvSpPr>
          <p:nvPr>
            <p:ph idx="1"/>
          </p:nvPr>
        </p:nvSpPr>
        <p:spPr/>
        <p:txBody>
          <a:bodyPr/>
          <a:lstStyle/>
          <a:p>
            <a:r>
              <a:rPr lang="en-US" dirty="0"/>
              <a:t>If </a:t>
            </a:r>
            <a:r>
              <a:rPr lang="en-US" b="1" dirty="0"/>
              <a:t>n = 3 </a:t>
            </a:r>
            <a:r>
              <a:rPr lang="en-US" dirty="0"/>
              <a:t>then the output will be 6, after the 3</a:t>
            </a:r>
            <a:r>
              <a:rPr lang="en-US" baseline="30000" dirty="0"/>
              <a:t>rd</a:t>
            </a:r>
            <a:r>
              <a:rPr lang="en-US" dirty="0"/>
              <a:t> day the total is 1 + 2 + 3 = 6</a:t>
            </a:r>
          </a:p>
          <a:p>
            <a:endParaRPr lang="en-US" dirty="0"/>
          </a:p>
          <a:p>
            <a:r>
              <a:rPr lang="en-US" dirty="0"/>
              <a:t>If </a:t>
            </a:r>
            <a:r>
              <a:rPr lang="en-US" b="1" dirty="0"/>
              <a:t>n = 10</a:t>
            </a:r>
            <a:r>
              <a:rPr lang="en-US" dirty="0"/>
              <a:t> the output will be 37, where after the 10</a:t>
            </a:r>
            <a:r>
              <a:rPr lang="en-US" baseline="30000" dirty="0"/>
              <a:t>th</a:t>
            </a:r>
            <a:r>
              <a:rPr lang="en-US" dirty="0"/>
              <a:t> day the total is (1 + 2 + 3 + 4 +5 + 6 + 7) + (2 + 3 + 4) = 37 , following the second Monday the values change.</a:t>
            </a:r>
          </a:p>
          <a:p>
            <a:r>
              <a:rPr lang="en-US" dirty="0"/>
              <a:t>No need for error checking, assume the user </a:t>
            </a:r>
            <a:r>
              <a:rPr lang="en-US"/>
              <a:t>always inputs </a:t>
            </a:r>
            <a:r>
              <a:rPr lang="en-US" dirty="0"/>
              <a:t>a valid integer value where n &gt; = 1</a:t>
            </a:r>
          </a:p>
        </p:txBody>
      </p:sp>
    </p:spTree>
    <p:extLst>
      <p:ext uri="{BB962C8B-B14F-4D97-AF65-F5344CB8AC3E}">
        <p14:creationId xmlns:p14="http://schemas.microsoft.com/office/powerpoint/2010/main" val="3079657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400</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Exercise 1</vt:lpstr>
      <vt:lpstr>Exercise 2</vt:lpstr>
      <vt:lpstr>Functions – Exercise 3</vt:lpstr>
      <vt:lpstr>Exercise 4</vt:lpstr>
      <vt:lpstr>Exercise 4 -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1</dc:title>
  <dc:creator>Lucas Brancatella</dc:creator>
  <cp:lastModifiedBy>Lucas Brancatella</cp:lastModifiedBy>
  <cp:revision>1</cp:revision>
  <dcterms:created xsi:type="dcterms:W3CDTF">2021-03-03T12:34:28Z</dcterms:created>
  <dcterms:modified xsi:type="dcterms:W3CDTF">2021-03-03T12:35:36Z</dcterms:modified>
</cp:coreProperties>
</file>