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1" r:id="rId2"/>
    <p:sldId id="28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16" d="100"/>
          <a:sy n="116" d="100"/>
        </p:scale>
        <p:origin x="102"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EE6A6-F4D7-4B3D-9BD2-75A6DF8E456E}"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E1916-BCAC-4F9A-A42D-F57E1DB0A957}" type="slidenum">
              <a:rPr lang="en-US" smtClean="0"/>
              <a:t>‹#›</a:t>
            </a:fld>
            <a:endParaRPr lang="en-US"/>
          </a:p>
        </p:txBody>
      </p:sp>
    </p:spTree>
    <p:extLst>
      <p:ext uri="{BB962C8B-B14F-4D97-AF65-F5344CB8AC3E}">
        <p14:creationId xmlns:p14="http://schemas.microsoft.com/office/powerpoint/2010/main" val="4261082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88CC-DA2E-4282-9010-598571DE5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AC2CEA-93F5-4744-9F07-7E91F90F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B23F69-5353-4F7E-9C0F-D0B9A1F6E78A}"/>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5" name="Footer Placeholder 4">
            <a:extLst>
              <a:ext uri="{FF2B5EF4-FFF2-40B4-BE49-F238E27FC236}">
                <a16:creationId xmlns:a16="http://schemas.microsoft.com/office/drawing/2014/main" id="{7CA76FF4-1C16-4379-BA4F-41A1CDDF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AF942-469E-435D-A9BE-539A04014E84}"/>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372250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710D-EE45-4E50-8BBB-4DFD1EDDB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B8416-7387-4788-BE46-82A607D82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73B3F-2F2F-4EC2-B2A8-921A0E6065D5}"/>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5" name="Footer Placeholder 4">
            <a:extLst>
              <a:ext uri="{FF2B5EF4-FFF2-40B4-BE49-F238E27FC236}">
                <a16:creationId xmlns:a16="http://schemas.microsoft.com/office/drawing/2014/main" id="{E6B463E4-91B8-4DA6-BE65-3477FC089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78E3A-2765-4492-AA6A-80F64703F0C1}"/>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387114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3A9CD-8911-4FC2-9190-4DC490060B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7CD3C-116F-42B0-80FD-F9706C24D7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4942E-E7DD-4533-9A58-202C6FAC250D}"/>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5" name="Footer Placeholder 4">
            <a:extLst>
              <a:ext uri="{FF2B5EF4-FFF2-40B4-BE49-F238E27FC236}">
                <a16:creationId xmlns:a16="http://schemas.microsoft.com/office/drawing/2014/main" id="{6CCA77FE-9F2F-4AC0-AC43-4C6E71FC9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6D825-90B5-462E-B260-5FBB0950BCCA}"/>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73406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80D3-5E45-4BA4-9EBC-DB9BF87DC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EBD92-CD4E-42E0-9C04-D73214C15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76D96-FC46-4EFD-8DE7-2A2D02B8C510}"/>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5" name="Footer Placeholder 4">
            <a:extLst>
              <a:ext uri="{FF2B5EF4-FFF2-40B4-BE49-F238E27FC236}">
                <a16:creationId xmlns:a16="http://schemas.microsoft.com/office/drawing/2014/main" id="{E229D220-410F-4283-959A-4EE218FC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67BD-4815-46C0-9D35-A42355C65F47}"/>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426776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80BD-A84A-49AD-8421-32B974E94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CF3-DBD7-4B9E-BB1E-755B77594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3DEDB-257C-4E0D-A0A6-4FC7E48B836A}"/>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5" name="Footer Placeholder 4">
            <a:extLst>
              <a:ext uri="{FF2B5EF4-FFF2-40B4-BE49-F238E27FC236}">
                <a16:creationId xmlns:a16="http://schemas.microsoft.com/office/drawing/2014/main" id="{5D554448-DAAF-43BF-9E99-AAC3C5440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C76A0-2AB9-4C8D-B725-39BE214AED92}"/>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340627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9545-AD1A-4C3C-9039-1473CC108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6C54ED-8EB4-4014-8F42-BFB8A8150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3644D-5BF2-41B0-B267-66FF87432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BCCE-FBF9-410A-8D3E-DCD6461CBD3B}"/>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6" name="Footer Placeholder 5">
            <a:extLst>
              <a:ext uri="{FF2B5EF4-FFF2-40B4-BE49-F238E27FC236}">
                <a16:creationId xmlns:a16="http://schemas.microsoft.com/office/drawing/2014/main" id="{B3AA71A7-69EF-45FE-AFD2-2B975C590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13C3A-7FA0-48D3-8E76-AB1860C3B376}"/>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6365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AB3C-C471-434E-9274-DA64D31F2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D23D7-1A11-44DF-9149-915A6B4EF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B01BD-989B-475E-AB70-F9C5419FF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CBC91-B84B-4DDD-9827-4D2A304FF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3539F-3AA6-43F6-864E-0B08C8B976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94E69D-F4D3-4EF9-8085-8DC3126A1027}"/>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8" name="Footer Placeholder 7">
            <a:extLst>
              <a:ext uri="{FF2B5EF4-FFF2-40B4-BE49-F238E27FC236}">
                <a16:creationId xmlns:a16="http://schemas.microsoft.com/office/drawing/2014/main" id="{3F07695F-3384-4D3E-B5B0-BD759DE9E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0EBD3-8B24-4F98-8F33-12849E9AD306}"/>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37250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F21B-214F-41B2-86F4-51BD851156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E3566-6818-465E-8773-A18C5806F11B}"/>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4" name="Footer Placeholder 3">
            <a:extLst>
              <a:ext uri="{FF2B5EF4-FFF2-40B4-BE49-F238E27FC236}">
                <a16:creationId xmlns:a16="http://schemas.microsoft.com/office/drawing/2014/main" id="{5700DE03-BAE8-4548-B816-AF8C1EFE8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9B61A-DD73-4D70-94DB-CB92CF4074C4}"/>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412073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8FFA9-5552-4C8C-9F9E-9A4025A57F97}"/>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3" name="Footer Placeholder 2">
            <a:extLst>
              <a:ext uri="{FF2B5EF4-FFF2-40B4-BE49-F238E27FC236}">
                <a16:creationId xmlns:a16="http://schemas.microsoft.com/office/drawing/2014/main" id="{F316AA88-4A2E-41B7-A920-A6C6C68A2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49A42B-E0A3-4364-A945-3770191F1A9F}"/>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380701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5120-8502-47CD-ABF1-10800A183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91F38-EEBE-4200-A077-C93C098A3E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C53AD-3B36-4C29-970B-CB9E168EA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52D06-69BA-4BE2-BC57-FF121CA8AAA6}"/>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6" name="Footer Placeholder 5">
            <a:extLst>
              <a:ext uri="{FF2B5EF4-FFF2-40B4-BE49-F238E27FC236}">
                <a16:creationId xmlns:a16="http://schemas.microsoft.com/office/drawing/2014/main" id="{B842D0F4-F771-4DB0-86BD-50615399F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CD606-5D35-42C2-9292-BCEA22DC4215}"/>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230466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68D9-8896-4945-A629-43BCAB268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FC2986-1BAF-44F1-B4BC-F957E285B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A603CD-17A8-4CFD-B464-1BA7014B1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B426-BF7E-4F3E-AF5B-375C48FDD2E5}"/>
              </a:ext>
            </a:extLst>
          </p:cNvPr>
          <p:cNvSpPr>
            <a:spLocks noGrp="1"/>
          </p:cNvSpPr>
          <p:nvPr>
            <p:ph type="dt" sz="half" idx="10"/>
          </p:nvPr>
        </p:nvSpPr>
        <p:spPr/>
        <p:txBody>
          <a:bodyPr/>
          <a:lstStyle/>
          <a:p>
            <a:fld id="{BE2DA456-D0DE-4A5E-A753-35C0D964AE7A}" type="datetimeFigureOut">
              <a:rPr lang="en-US" smtClean="0"/>
              <a:t>3/17/2021</a:t>
            </a:fld>
            <a:endParaRPr lang="en-US"/>
          </a:p>
        </p:txBody>
      </p:sp>
      <p:sp>
        <p:nvSpPr>
          <p:cNvPr id="6" name="Footer Placeholder 5">
            <a:extLst>
              <a:ext uri="{FF2B5EF4-FFF2-40B4-BE49-F238E27FC236}">
                <a16:creationId xmlns:a16="http://schemas.microsoft.com/office/drawing/2014/main" id="{822EAFC9-0F33-4834-845D-346FB1930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BF01F-2CC1-4145-94DA-BE80A7D617E1}"/>
              </a:ext>
            </a:extLst>
          </p:cNvPr>
          <p:cNvSpPr>
            <a:spLocks noGrp="1"/>
          </p:cNvSpPr>
          <p:nvPr>
            <p:ph type="sldNum" sz="quarter" idx="12"/>
          </p:nvPr>
        </p:nvSpPr>
        <p:spPr/>
        <p:txBody>
          <a:bodyPr/>
          <a:lstStyle/>
          <a:p>
            <a:fld id="{FD3B332F-11E8-46CB-A71E-8D9BBCF14D3A}" type="slidenum">
              <a:rPr lang="en-US" smtClean="0"/>
              <a:t>‹#›</a:t>
            </a:fld>
            <a:endParaRPr lang="en-US"/>
          </a:p>
        </p:txBody>
      </p:sp>
    </p:spTree>
    <p:extLst>
      <p:ext uri="{BB962C8B-B14F-4D97-AF65-F5344CB8AC3E}">
        <p14:creationId xmlns:p14="http://schemas.microsoft.com/office/powerpoint/2010/main" val="196595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22832-31C2-4C85-A62A-50BD84995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7CAAE5-052A-42FA-8624-2AC688879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ACA03-386B-4551-B97B-80C7AA5BA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DA456-D0DE-4A5E-A753-35C0D964AE7A}" type="datetimeFigureOut">
              <a:rPr lang="en-US" smtClean="0"/>
              <a:t>3/17/2021</a:t>
            </a:fld>
            <a:endParaRPr lang="en-US"/>
          </a:p>
        </p:txBody>
      </p:sp>
      <p:sp>
        <p:nvSpPr>
          <p:cNvPr id="5" name="Footer Placeholder 4">
            <a:extLst>
              <a:ext uri="{FF2B5EF4-FFF2-40B4-BE49-F238E27FC236}">
                <a16:creationId xmlns:a16="http://schemas.microsoft.com/office/drawing/2014/main" id="{D92FF6B4-F0CC-46FB-8452-33C711600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72D986-CD83-4877-9A55-36FBB947C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B332F-11E8-46CB-A71E-8D9BBCF14D3A}" type="slidenum">
              <a:rPr lang="en-US" smtClean="0"/>
              <a:t>‹#›</a:t>
            </a:fld>
            <a:endParaRPr lang="en-US"/>
          </a:p>
        </p:txBody>
      </p:sp>
    </p:spTree>
    <p:extLst>
      <p:ext uri="{BB962C8B-B14F-4D97-AF65-F5344CB8AC3E}">
        <p14:creationId xmlns:p14="http://schemas.microsoft.com/office/powerpoint/2010/main" val="2179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Exercise 3-2 – Reading files</a:t>
            </a:r>
          </a:p>
        </p:txBody>
      </p:sp>
      <p:sp>
        <p:nvSpPr>
          <p:cNvPr id="3" name="Content Placeholder 2"/>
          <p:cNvSpPr>
            <a:spLocks noGrp="1"/>
          </p:cNvSpPr>
          <p:nvPr>
            <p:ph idx="1"/>
          </p:nvPr>
        </p:nvSpPr>
        <p:spPr/>
        <p:txBody>
          <a:bodyPr/>
          <a:lstStyle/>
          <a:p>
            <a:r>
              <a:rPr lang="en-CA" dirty="0"/>
              <a:t>Modify your code to look for lines that contain either of the following artists: </a:t>
            </a:r>
            <a:r>
              <a:rPr lang="en-CA" u="sng" dirty="0"/>
              <a:t>Pablo Picasso </a:t>
            </a:r>
            <a:r>
              <a:rPr lang="en-CA" dirty="0"/>
              <a:t>or </a:t>
            </a:r>
            <a:r>
              <a:rPr lang="en-CA" u="sng" dirty="0"/>
              <a:t>Claude Monet</a:t>
            </a:r>
            <a:r>
              <a:rPr lang="en-CA" dirty="0"/>
              <a:t> and print only those two lines out.</a:t>
            </a:r>
            <a:endParaRPr lang="en-CA" u="sng" dirty="0"/>
          </a:p>
          <a:p>
            <a:r>
              <a:rPr lang="en-CA" dirty="0"/>
              <a:t>Return the two rows in a separate file called </a:t>
            </a:r>
            <a:r>
              <a:rPr lang="en-CA" b="1" dirty="0"/>
              <a:t>output.txt</a:t>
            </a:r>
          </a:p>
          <a:p>
            <a:r>
              <a:rPr lang="en-CA" b="1" dirty="0"/>
              <a:t>Bonus:</a:t>
            </a:r>
            <a:r>
              <a:rPr lang="en-CA" dirty="0"/>
              <a:t> Remove the two above lines from Artists.csv and save the new file as Artists2.csv separately. </a:t>
            </a:r>
          </a:p>
          <a:p>
            <a:pPr marL="0" indent="0">
              <a:buNone/>
            </a:pPr>
            <a:endParaRPr lang="en-CA" dirty="0"/>
          </a:p>
          <a:p>
            <a:pPr marL="0" indent="0">
              <a:buNone/>
            </a:pPr>
            <a:r>
              <a:rPr lang="en-CA" sz="1800" b="1" u="sng" dirty="0">
                <a:solidFill>
                  <a:srgbClr val="0070C0"/>
                </a:solidFill>
              </a:rPr>
              <a:t>Artists.csv: </a:t>
            </a:r>
            <a:r>
              <a:rPr lang="en-CA" sz="1800" dirty="0"/>
              <a:t>https://media.githubusercontent.com/media/MuseumofModernArt/collection/master/Artists.csv</a:t>
            </a:r>
          </a:p>
          <a:p>
            <a:pPr marL="0" indent="0">
              <a:buNone/>
            </a:pPr>
            <a:endParaRPr lang="en-CA" dirty="0"/>
          </a:p>
        </p:txBody>
      </p:sp>
      <p:pic>
        <p:nvPicPr>
          <p:cNvPr id="4" name="Picture 3"/>
          <p:cNvPicPr>
            <a:picLocks noChangeAspect="1"/>
          </p:cNvPicPr>
          <p:nvPr/>
        </p:nvPicPr>
        <p:blipFill>
          <a:blip r:embed="rId2"/>
          <a:stretch>
            <a:fillRect/>
          </a:stretch>
        </p:blipFill>
        <p:spPr>
          <a:xfrm>
            <a:off x="10367682" y="365125"/>
            <a:ext cx="1035261" cy="1186236"/>
          </a:xfrm>
          <a:prstGeom prst="rect">
            <a:avLst/>
          </a:prstGeom>
        </p:spPr>
      </p:pic>
    </p:spTree>
    <p:extLst>
      <p:ext uri="{BB962C8B-B14F-4D97-AF65-F5344CB8AC3E}">
        <p14:creationId xmlns:p14="http://schemas.microsoft.com/office/powerpoint/2010/main" val="33532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F832-8696-42B3-B46E-3E6E5A91F724}"/>
              </a:ext>
            </a:extLst>
          </p:cNvPr>
          <p:cNvSpPr>
            <a:spLocks noGrp="1"/>
          </p:cNvSpPr>
          <p:nvPr>
            <p:ph type="title"/>
          </p:nvPr>
        </p:nvSpPr>
        <p:spPr/>
        <p:txBody>
          <a:bodyPr/>
          <a:lstStyle/>
          <a:p>
            <a:r>
              <a:rPr lang="en-CA" dirty="0"/>
              <a:t>Exercise 3-3 – Reading files</a:t>
            </a:r>
            <a:endParaRPr lang="en-US" dirty="0"/>
          </a:p>
        </p:txBody>
      </p:sp>
      <p:sp>
        <p:nvSpPr>
          <p:cNvPr id="3" name="Content Placeholder 2">
            <a:extLst>
              <a:ext uri="{FF2B5EF4-FFF2-40B4-BE49-F238E27FC236}">
                <a16:creationId xmlns:a16="http://schemas.microsoft.com/office/drawing/2014/main" id="{EE6E1F77-8BDC-4A47-BC98-C7FCB765C708}"/>
              </a:ext>
            </a:extLst>
          </p:cNvPr>
          <p:cNvSpPr>
            <a:spLocks noGrp="1"/>
          </p:cNvSpPr>
          <p:nvPr>
            <p:ph idx="1"/>
          </p:nvPr>
        </p:nvSpPr>
        <p:spPr>
          <a:xfrm>
            <a:off x="838200" y="1545537"/>
            <a:ext cx="10515600" cy="4822312"/>
          </a:xfrm>
        </p:spPr>
        <p:txBody>
          <a:bodyPr>
            <a:normAutofit fontScale="92500"/>
          </a:bodyPr>
          <a:lstStyle/>
          <a:p>
            <a:r>
              <a:rPr lang="en-US" dirty="0"/>
              <a:t>Using Artists.csv, write a query that returns all lines that are female artists only, with begin date greater than 1950 but no greater than 2000</a:t>
            </a:r>
          </a:p>
          <a:p>
            <a:r>
              <a:rPr lang="en-US" dirty="0"/>
              <a:t>Write a query that will return all lines of British Male artists, who's first names starts with the letter ‘A’ and has an end date earlier than 1990</a:t>
            </a:r>
          </a:p>
          <a:p>
            <a:r>
              <a:rPr lang="en-US" dirty="0"/>
              <a:t>Write a query that will write to a file all lines that have Japanese Artists who’s difference of end date and begin date exceeds 100 years. I.e. if artist begins in 1900 and ends in 2005, then they would be included in the output (2005-1900 = 105 years)</a:t>
            </a:r>
          </a:p>
          <a:p>
            <a:r>
              <a:rPr lang="en-US" dirty="0"/>
              <a:t>Write a query that will write and find to a file the artist who’s been at the Museum the longest (the widest gap between Begin Date and End Date)</a:t>
            </a:r>
          </a:p>
        </p:txBody>
      </p:sp>
    </p:spTree>
    <p:extLst>
      <p:ext uri="{BB962C8B-B14F-4D97-AF65-F5344CB8AC3E}">
        <p14:creationId xmlns:p14="http://schemas.microsoft.com/office/powerpoint/2010/main" val="263124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241</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Exercise 3-2 – Reading files</vt:lpstr>
      <vt:lpstr>Exercise 3-3 – Reading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2 – print to file</dc:title>
  <dc:creator>Lucas Brancatella</dc:creator>
  <cp:lastModifiedBy>Lucas Brancatella</cp:lastModifiedBy>
  <cp:revision>21</cp:revision>
  <dcterms:created xsi:type="dcterms:W3CDTF">2021-03-17T11:28:58Z</dcterms:created>
  <dcterms:modified xsi:type="dcterms:W3CDTF">2021-03-18T04:02:59Z</dcterms:modified>
</cp:coreProperties>
</file>