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8" r:id="rId4"/>
    <p:sldId id="264" r:id="rId5"/>
    <p:sldId id="273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2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F795-1E9C-4FD6-A916-C040E2AA1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81F1A-3073-4F16-A6AD-A10A31643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2FC1D-8C81-4AFB-A23B-C1EB8F8C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3BA4-5F63-460E-8F50-BB1347EA6700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D11DA-4B5B-4D51-9012-DDD887B2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D4FA5-1FEE-4FCD-B755-747EC42E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620-C548-4CD0-85FC-D605428B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8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1059-4EB3-4C22-A696-121B0C49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95730-D5F6-4B64-94C0-2F733A271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278F8-2C86-4935-8A40-A8F6CDB1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3BA4-5F63-460E-8F50-BB1347EA6700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E6E60-580E-4603-9323-3C6255E7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0B4FD-E901-4FC2-8128-FC94153E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620-C548-4CD0-85FC-D605428B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0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9C682-C9EA-497D-B714-06655B9AE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52D3-E101-403B-A70A-E2104974C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4764B-149B-47EF-8731-1BB7A06D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3BA4-5F63-460E-8F50-BB1347EA6700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51856-2A27-4AED-A841-006C175D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9857-72E2-48BF-8738-BAA8F52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620-C548-4CD0-85FC-D605428B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2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C673-9C47-4D61-A9B2-D0B90DF6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509D5-250A-460B-A256-8E3298088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66F4A-AA7B-4DFA-B919-F5C2D583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3BA4-5F63-460E-8F50-BB1347EA6700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F5C54-BE61-43E1-90FE-DA7167B6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264DE-CCDF-44FE-A166-33B11D2B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620-C548-4CD0-85FC-D605428B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5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F319-6985-4C50-B593-9FEE0AD0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8DB49-A769-402F-A6D5-CF3ADFA98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DFDE3-6757-4EF1-8EC6-A5A94014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3BA4-5F63-460E-8F50-BB1347EA6700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42CA4-7F6E-4AB2-A5BF-4788310AD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75249-397C-4077-B160-86432287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620-C548-4CD0-85FC-D605428B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6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BF31-3EDC-4DAC-9994-15C38CA9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93015-1AF2-44D6-93AA-235CDE8FB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81063-5B65-49E7-981A-9684AF8FA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15132-561E-4DFD-B16D-C05843BF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3BA4-5F63-460E-8F50-BB1347EA6700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69F7B-5693-4626-8489-522B4EDB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9C714-EBDC-4AA3-BE77-25B30565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620-C548-4CD0-85FC-D605428B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EEDA-92C5-4DB4-B6C3-D36EC64A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FC8BA-F1FE-4523-9F7D-F05B1CC6E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CC69E-183E-495C-A976-5EE3FD839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63502-08DC-49FC-A954-5AA45789D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33A2E-4E6E-4EFF-819A-02064ED7B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EEE8DE-296B-4DDF-A67C-5434486D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3BA4-5F63-460E-8F50-BB1347EA6700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60870-2142-47D0-87BF-C7555F86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022D4-5EC8-4AA5-B2C2-038F5049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620-C548-4CD0-85FC-D605428B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1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2201-5159-433F-877B-C2ADCB13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EA598-BA8B-4089-A0AF-D009844A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3BA4-5F63-460E-8F50-BB1347EA6700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2DCCA-D613-4327-A42E-1FDBDD78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FE2B2-B133-4134-A738-762A5ACA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620-C548-4CD0-85FC-D605428B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0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1C24E-4900-4955-B0CF-3B50BAEA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3BA4-5F63-460E-8F50-BB1347EA6700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E6D79-8759-4C05-9E6E-638C28C0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64E61-AAA7-4016-9764-3C9DB580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620-C548-4CD0-85FC-D605428B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0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8699-2B9C-424E-92FC-C77100DB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CC9F6-D2A3-43D0-B1CB-E643AE03D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B1A4F-0E1F-4FE8-BE60-1884EFC47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B3468-3C7D-4220-8FCD-A8B2A1B0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3BA4-5F63-460E-8F50-BB1347EA6700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9D3C4-5680-43DE-81B5-7FEC2383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8947F-5221-49FF-960D-D7846B3E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620-C548-4CD0-85FC-D605428B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8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FAA8-1D96-49AC-9525-2E76608F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A9713-50D4-409C-934E-CE55FC509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E6229-85AE-460D-81B1-8EAAA40E2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03A4D-2978-4260-B6D0-14F1FF7E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3BA4-5F63-460E-8F50-BB1347EA6700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A9EEE-EB28-47DD-A94B-53491589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C003A-E4DA-4F97-AC57-ECC37D1D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620-C548-4CD0-85FC-D605428B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6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262E6-CFF5-463B-B244-0C8336D8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8C606-E759-47BA-9808-973764F4C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4D247-CF4A-434F-A6EA-E84AFBF09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33BA4-5F63-460E-8F50-BB1347EA6700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52EF6-A9EE-4FC6-88FA-0F861B5BD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CE53-C2FB-4F1D-A17B-472205AD1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25620-C548-4CD0-85FC-D605428B5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9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EB8C-0926-442B-A95C-7CB53E71B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91AF6-14DF-4EFE-9174-C69A9CEA30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7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Exercise 1 : </a:t>
            </a:r>
            <a:r>
              <a:rPr lang="en-CA" dirty="0"/>
              <a:t>Tuples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a tuple called </a:t>
            </a:r>
            <a:r>
              <a:rPr lang="en-CA" i="1" dirty="0"/>
              <a:t>triple </a:t>
            </a:r>
            <a:r>
              <a:rPr lang="en-CA" dirty="0"/>
              <a:t>of size 3 containing the numbers 1,2,3 </a:t>
            </a:r>
          </a:p>
          <a:p>
            <a:r>
              <a:rPr lang="en-CA" dirty="0"/>
              <a:t>Create three separate variables </a:t>
            </a:r>
            <a:r>
              <a:rPr lang="en-CA" i="1" dirty="0"/>
              <a:t>x, y, z</a:t>
            </a:r>
            <a:r>
              <a:rPr lang="en-CA" dirty="0"/>
              <a:t> and use the tuple </a:t>
            </a:r>
            <a:r>
              <a:rPr lang="en-CA" i="1" dirty="0"/>
              <a:t>triple</a:t>
            </a:r>
            <a:r>
              <a:rPr lang="en-CA" dirty="0"/>
              <a:t> to initialize the values</a:t>
            </a:r>
          </a:p>
          <a:p>
            <a:r>
              <a:rPr lang="en-CA" dirty="0"/>
              <a:t>Create a separate tuple called </a:t>
            </a:r>
            <a:r>
              <a:rPr lang="en-CA" i="1" dirty="0"/>
              <a:t>quad</a:t>
            </a:r>
            <a:r>
              <a:rPr lang="en-CA" dirty="0"/>
              <a:t> of size 4 (with numbers 1,2,3,4) and try to initialize the values, what happens?</a:t>
            </a:r>
          </a:p>
          <a:p>
            <a:r>
              <a:rPr lang="en-CA" dirty="0"/>
              <a:t>Tuples support slicing, make some modifications if possible using slicing to fix this problem.</a:t>
            </a:r>
          </a:p>
        </p:txBody>
      </p:sp>
      <p:pic>
        <p:nvPicPr>
          <p:cNvPr id="4" name="Picture 3" descr="write_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83900" y="495300"/>
            <a:ext cx="469900" cy="6445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60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Exercise 2</a:t>
            </a:r>
            <a:r>
              <a:rPr lang="en-CA" dirty="0"/>
              <a:t>: </a:t>
            </a:r>
            <a:r>
              <a:rPr lang="en-CA" dirty="0">
                <a:solidFill>
                  <a:srgbClr val="7030A0"/>
                </a:solidFill>
              </a:rPr>
              <a:t>while</a:t>
            </a:r>
            <a:r>
              <a:rPr lang="en-CA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200" dirty="0"/>
              <a:t>Using the piece of code on the previous slide, modify the code removing the </a:t>
            </a:r>
            <a:r>
              <a:rPr lang="en-CA" sz="3200" b="1" dirty="0"/>
              <a:t>x += 1</a:t>
            </a:r>
            <a:r>
              <a:rPr lang="en-CA" sz="3200" dirty="0"/>
              <a:t> portion and run the code</a:t>
            </a:r>
            <a:r>
              <a:rPr lang="en-CA" sz="3200" b="1" dirty="0"/>
              <a:t>. </a:t>
            </a:r>
          </a:p>
          <a:p>
            <a:pPr marL="0" indent="0">
              <a:buNone/>
            </a:pPr>
            <a:r>
              <a:rPr lang="en-CA" sz="3200" b="1" dirty="0"/>
              <a:t>	What happens?</a:t>
            </a:r>
          </a:p>
          <a:p>
            <a:r>
              <a:rPr lang="en-CA" sz="3200" dirty="0"/>
              <a:t>Now modify the code to print the numbers but in reverse order</a:t>
            </a:r>
          </a:p>
          <a:p>
            <a:r>
              <a:rPr lang="en-CA" sz="3200" dirty="0"/>
              <a:t>Lastly, modify the code to print the numbers 1 through 10 which are </a:t>
            </a:r>
            <a:r>
              <a:rPr lang="en-CA" sz="3200" u="sng" dirty="0"/>
              <a:t>not divisible by 3</a:t>
            </a:r>
          </a:p>
          <a:p>
            <a:endParaRPr lang="en-CA" u="sng" dirty="0"/>
          </a:p>
        </p:txBody>
      </p:sp>
      <p:pic>
        <p:nvPicPr>
          <p:cNvPr id="4" name="Picture 3" descr="write_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010900" y="438150"/>
            <a:ext cx="469900" cy="6445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49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Exercise 3</a:t>
            </a:r>
            <a:r>
              <a:rPr lang="en-CA" dirty="0"/>
              <a:t>: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Create the following list of numbers: </a:t>
            </a:r>
            <a:r>
              <a:rPr lang="en-CA" sz="3200" dirty="0">
                <a:solidFill>
                  <a:srgbClr val="7030A0"/>
                </a:solidFill>
              </a:rPr>
              <a:t>[3,7,5,2,9,7]</a:t>
            </a:r>
          </a:p>
          <a:p>
            <a:r>
              <a:rPr lang="en-CA" sz="3200" dirty="0"/>
              <a:t>Write a while loop that will print out the numbers</a:t>
            </a:r>
          </a:p>
          <a:p>
            <a:r>
              <a:rPr lang="en-CA" sz="3200" dirty="0"/>
              <a:t>Write a for loop that will print out the numbers</a:t>
            </a:r>
          </a:p>
          <a:p>
            <a:r>
              <a:rPr lang="en-CA" sz="3200" dirty="0"/>
              <a:t>Using a loop, write the code that will print out all elements that are larger than their neighbor i.e.: </a:t>
            </a:r>
            <a:r>
              <a:rPr lang="en-CA" sz="3200" dirty="0">
                <a:solidFill>
                  <a:srgbClr val="7030A0"/>
                </a:solidFill>
              </a:rPr>
              <a:t>(7,9)</a:t>
            </a:r>
          </a:p>
          <a:p>
            <a:r>
              <a:rPr lang="en-CA" sz="3200" dirty="0"/>
              <a:t>Write the code that will loop through the list and for every odd number prints: “</a:t>
            </a:r>
            <a:r>
              <a:rPr lang="en-CA" sz="3200" dirty="0">
                <a:solidFill>
                  <a:srgbClr val="7030A0"/>
                </a:solidFill>
              </a:rPr>
              <a:t>Odd</a:t>
            </a:r>
            <a:r>
              <a:rPr lang="en-CA" sz="3200" dirty="0"/>
              <a:t>” and every even number “</a:t>
            </a:r>
            <a:r>
              <a:rPr lang="en-CA" sz="3200" dirty="0">
                <a:solidFill>
                  <a:srgbClr val="7030A0"/>
                </a:solidFill>
              </a:rPr>
              <a:t>Even</a:t>
            </a:r>
            <a:r>
              <a:rPr lang="en-CA" sz="3200" dirty="0"/>
              <a:t>” </a:t>
            </a:r>
          </a:p>
        </p:txBody>
      </p:sp>
      <p:pic>
        <p:nvPicPr>
          <p:cNvPr id="4" name="Picture 3" descr="write_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26750" y="501650"/>
            <a:ext cx="469900" cy="6445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08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271461"/>
            <a:ext cx="10515600" cy="1325563"/>
          </a:xfrm>
        </p:spPr>
        <p:txBody>
          <a:bodyPr/>
          <a:lstStyle/>
          <a:p>
            <a:r>
              <a:rPr lang="en-CA" b="1" dirty="0"/>
              <a:t>Exercise 4:</a:t>
            </a:r>
            <a:r>
              <a:rPr lang="en-CA" dirty="0"/>
              <a:t> Calculate Average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1597024"/>
            <a:ext cx="5473700" cy="4930775"/>
          </a:xfrm>
        </p:spPr>
        <p:txBody>
          <a:bodyPr>
            <a:normAutofit lnSpcReduction="10000"/>
          </a:bodyPr>
          <a:lstStyle/>
          <a:p>
            <a:r>
              <a:rPr lang="en-CA" b="1" dirty="0"/>
              <a:t>Create the a python program that will generate the output as shown aside</a:t>
            </a:r>
            <a:endParaRPr lang="en-CA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CA" i="1" dirty="0"/>
              <a:t>Let’s create a list of marks for a  student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CA" i="1" dirty="0"/>
              <a:t>The program needs to ask how many marks the user can enter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CA" i="1" dirty="0"/>
              <a:t>Take the input, then display each mark again and show the average of the student</a:t>
            </a:r>
          </a:p>
          <a:p>
            <a:r>
              <a:rPr lang="en-CA" b="1" dirty="0"/>
              <a:t>How the program should interact with the user     </a:t>
            </a:r>
            <a:r>
              <a:rPr lang="en-CA" b="1" dirty="0">
                <a:sym typeface="Wingdings" panose="05000000000000000000" pitchFamily="2" charset="2"/>
              </a:rPr>
              <a:t></a:t>
            </a:r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0" y="2200275"/>
            <a:ext cx="5629220" cy="24225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3" descr="write_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28350" y="565150"/>
            <a:ext cx="469900" cy="6445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48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42875"/>
            <a:ext cx="10515600" cy="1325563"/>
          </a:xfrm>
        </p:spPr>
        <p:txBody>
          <a:bodyPr/>
          <a:lstStyle/>
          <a:p>
            <a:r>
              <a:rPr lang="en-CA" b="1" dirty="0"/>
              <a:t>Exercise 5: </a:t>
            </a:r>
            <a:r>
              <a:rPr lang="en-CA" dirty="0"/>
              <a:t>Print Patterns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0" y="1355724"/>
            <a:ext cx="6902450" cy="52927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i="1" dirty="0"/>
              <a:t> Placing one </a:t>
            </a:r>
            <a:r>
              <a:rPr lang="en-CA" b="1" i="1" dirty="0"/>
              <a:t>loop</a:t>
            </a:r>
            <a:r>
              <a:rPr lang="en-CA" i="1" dirty="0"/>
              <a:t> inside the body of another </a:t>
            </a:r>
            <a:r>
              <a:rPr lang="en-CA" b="1" i="1" dirty="0"/>
              <a:t>loop</a:t>
            </a:r>
            <a:r>
              <a:rPr lang="en-CA" i="1" dirty="0"/>
              <a:t> is called </a:t>
            </a:r>
            <a:r>
              <a:rPr lang="en-CA" b="1" i="1" dirty="0"/>
              <a:t>nesting</a:t>
            </a:r>
            <a:r>
              <a:rPr lang="en-CA" i="1" dirty="0"/>
              <a:t>. When you "</a:t>
            </a:r>
            <a:r>
              <a:rPr lang="en-CA" b="1" i="1" dirty="0"/>
              <a:t>nest</a:t>
            </a:r>
            <a:r>
              <a:rPr lang="en-CA" i="1" dirty="0"/>
              <a:t>" two </a:t>
            </a:r>
            <a:r>
              <a:rPr lang="en-CA" b="1" i="1" dirty="0"/>
              <a:t>loops</a:t>
            </a:r>
            <a:r>
              <a:rPr lang="en-CA" i="1" dirty="0"/>
              <a:t>, the outer </a:t>
            </a:r>
            <a:r>
              <a:rPr lang="en-CA" b="1" i="1" dirty="0"/>
              <a:t>loop</a:t>
            </a:r>
            <a:r>
              <a:rPr lang="en-CA" i="1" dirty="0"/>
              <a:t> takes control of the number of complete repetitions of the inner </a:t>
            </a:r>
            <a:r>
              <a:rPr lang="en-CA" b="1" i="1" dirty="0"/>
              <a:t>loop</a:t>
            </a:r>
            <a:r>
              <a:rPr lang="en-CA" i="1" dirty="0"/>
              <a:t>. </a:t>
            </a:r>
          </a:p>
          <a:p>
            <a:pPr marL="0" indent="0">
              <a:buNone/>
            </a:pPr>
            <a:r>
              <a:rPr lang="en-CA" b="1" dirty="0"/>
              <a:t>Write the code that will generate the output as shown below:</a:t>
            </a:r>
            <a:endParaRPr lang="en-CA" dirty="0"/>
          </a:p>
          <a:p>
            <a:pPr marL="0" lvl="0" indent="0">
              <a:buNone/>
            </a:pPr>
            <a:r>
              <a:rPr lang="en-CA" dirty="0"/>
              <a:t>    -Ask the user, how many lines this triangle must contain. (1 to </a:t>
            </a:r>
            <a:r>
              <a:rPr lang="en-CA" i="1" dirty="0"/>
              <a:t>n</a:t>
            </a:r>
            <a:r>
              <a:rPr lang="en-CA" dirty="0"/>
              <a:t> lines)</a:t>
            </a:r>
          </a:p>
          <a:p>
            <a:pPr marL="0" lvl="0" indent="0">
              <a:buNone/>
            </a:pPr>
            <a:r>
              <a:rPr lang="en-CA" dirty="0"/>
              <a:t>    -The display pattern must respect the pattern below.</a:t>
            </a:r>
          </a:p>
          <a:p>
            <a:pPr marL="0" indent="0">
              <a:buNone/>
            </a:pPr>
            <a:r>
              <a:rPr lang="en-CA" b="1" dirty="0"/>
              <a:t>How the program should interact with the user:</a:t>
            </a:r>
            <a:r>
              <a:rPr lang="en-CA" dirty="0"/>
              <a:t>                                                                 </a:t>
            </a:r>
            <a:r>
              <a:rPr lang="en-CA" dirty="0">
                <a:sym typeface="Wingdings" panose="05000000000000000000" pitchFamily="2" charset="2"/>
              </a:rPr>
              <a:t></a:t>
            </a:r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626" y="2003791"/>
            <a:ext cx="3728858" cy="441264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3" descr="write_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22000" y="228600"/>
            <a:ext cx="469900" cy="64452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02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Activity 5</vt:lpstr>
      <vt:lpstr>Exercise 1 : Tuples</vt:lpstr>
      <vt:lpstr>Exercise 2: while Loop</vt:lpstr>
      <vt:lpstr>Exercise 3: Loops</vt:lpstr>
      <vt:lpstr>Exercise 4: Calculate Average</vt:lpstr>
      <vt:lpstr>Exercise 5: Print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5</dc:title>
  <dc:creator>Lucas Brancatella</dc:creator>
  <cp:lastModifiedBy>Lucas Brancatella</cp:lastModifiedBy>
  <cp:revision>1</cp:revision>
  <dcterms:created xsi:type="dcterms:W3CDTF">2021-02-24T04:30:08Z</dcterms:created>
  <dcterms:modified xsi:type="dcterms:W3CDTF">2021-02-24T04:31:29Z</dcterms:modified>
</cp:coreProperties>
</file>