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109C-AD6F-4ED3-AAF1-597031116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0EE8B-3A0A-4716-B9E3-1C60E03C4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9C0C-A68C-4B90-85BD-8F9C02F3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D55A5-A19B-40D3-BCE1-33840C5C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2E27-3F95-4F39-94DB-4D3DC8DB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F694-CC36-4AAC-8B8E-1DBAA8A5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DE42-BCE8-4E8B-B6FE-0AE4AF55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B3B1-B138-4385-9420-EC033A90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388C6-3189-40C9-B2BE-22D4975D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5A2F3-19CB-4650-8FE3-693A2176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2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343CC-45B9-4AD1-971D-2B0E2259C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7FD34-5624-4417-8052-F7E42D63C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C52F-F914-4A6A-B29D-B674D72F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962B-3D71-4E98-AD78-809E8572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ABA4-6371-456C-A861-A3613B92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76C8-7F04-4157-A0D9-A6846860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778D-3D48-494E-8BA5-71F1AFB8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DB66-BB6D-4CFE-8EFD-7A081CEC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A325-912D-48CA-B41C-91971BF2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DB9C-C2B6-4C9E-BCE2-140DA364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6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EDA6-56F0-42BC-BFBB-D458AD87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BE8D7-327A-4578-AB3E-19188115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B3A9-F71D-4882-94CC-33B092E2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D642-AB5E-4B38-91F6-59C3756B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974D-9C6A-4E82-9CA1-A41C825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3E8E-A6DE-4270-8FCB-DACF9755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4CCE-CA46-4438-80F4-026719C06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EF460-1ADA-451A-A968-4E44E9A0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2F954-2280-49F9-AD1E-0EF01E15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4002D-B36F-424D-A8AD-68E09807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9588D-92C2-4471-96E1-DAE38432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5C8F-C645-47B1-9F13-B223CAB6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47ECB-EC3A-403D-94E7-FFFA1C8F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30AC3-889A-4B22-AA06-5F85AD3E3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CB3A4-EEFD-4118-A744-98AA76216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2A8D1-2C18-45C5-BF91-9541560C8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59B7E-9BD1-44B0-A769-E1B23E80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82BCF-5C7B-4FEA-BD79-D25913B6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F1B99-1C86-4D16-8A63-4E48DC32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4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E03A-2CAA-432A-8691-7AB0E136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128AB-4C5B-4E8F-B2D2-D257A1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DD821-BE29-42AE-8838-86F3A9A3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6171C-3ACB-4218-A691-5273CEEF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C7F0D-2C5B-4E8B-A4F8-9D28A3DD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ECC77-7C2C-44D9-8859-510C0892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3EEF-C799-4B37-8DA1-C74F9665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2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08ED-8E0A-4297-A392-7F595CC5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51D3-A222-444D-9DB8-3F6DE0F1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CC15E-D583-448E-8D1B-B0C5913D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4A5A3-01EF-4E3A-8009-8E2FF604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2048-292B-4910-9F7C-3F298236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44163-F293-4CF2-A253-39D2CB6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DC8-8A5D-4713-94AF-8DA5CF89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C9E38-D926-4AB7-A038-008A5C1F1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4E622-BDED-44A7-AFDD-8F4CBEAF0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30195-D56D-4E8D-9E08-5ADFE42F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B4E94-DE28-4D09-982A-B8028FC8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9F29B-5389-40F8-8AF1-28002AD6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4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D382E-A185-4B62-9DC7-BC5A0520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5C5-4165-4F31-9795-BC7D337C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4A9F-EA72-42A7-BEDE-18511DBC0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28E3B-F185-4C21-994C-1FBA0B5B455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22CF-B67E-4687-A346-795434720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181D3-BA07-4141-8BE8-113EC1A1C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4A9F-31E9-48C9-B656-DE21CFB64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 a constructor for the Person class</a:t>
            </a:r>
          </a:p>
          <a:p>
            <a:r>
              <a:rPr lang="en-CA" dirty="0"/>
              <a:t>Implement a constructor for the Student class</a:t>
            </a:r>
          </a:p>
          <a:p>
            <a:r>
              <a:rPr lang="en-CA" dirty="0"/>
              <a:t>Create a student with name; Albert Einstein, </a:t>
            </a:r>
            <a:r>
              <a:rPr lang="en-CA" dirty="0" err="1"/>
              <a:t>ramq</a:t>
            </a:r>
            <a:r>
              <a:rPr lang="en-CA" dirty="0"/>
              <a:t>: 14031879-1235, address: 112 Mercer Street, Princeton, courses: (1)Physics &amp; (2)Relativity where the grades were b and a respectively and with enrollment date: 1895</a:t>
            </a:r>
          </a:p>
          <a:p>
            <a:r>
              <a:rPr lang="en-CA" dirty="0"/>
              <a:t>Partial solution given on next slide..</a:t>
            </a:r>
          </a:p>
        </p:txBody>
      </p:sp>
    </p:spTree>
    <p:extLst>
      <p:ext uri="{BB962C8B-B14F-4D97-AF65-F5344CB8AC3E}">
        <p14:creationId xmlns:p14="http://schemas.microsoft.com/office/powerpoint/2010/main" val="51521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Exercise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and modify your student class from Exercise 1 so you can create objects like the following: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Add a </a:t>
            </a:r>
            <a:r>
              <a:rPr lang="en-CA" b="1" dirty="0" err="1"/>
              <a:t>get_names</a:t>
            </a:r>
            <a:r>
              <a:rPr lang="en-CA" b="1" dirty="0"/>
              <a:t>()</a:t>
            </a:r>
            <a:r>
              <a:rPr lang="en-CA" dirty="0"/>
              <a:t> method to the </a:t>
            </a:r>
            <a:r>
              <a:rPr lang="en-CA" dirty="0" err="1"/>
              <a:t>StudentGroup</a:t>
            </a:r>
            <a:r>
              <a:rPr lang="en-CA" dirty="0"/>
              <a:t> class example on the previous slide. Your method should iterate over all students in the group and return a list of their names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958646"/>
            <a:ext cx="9985224" cy="45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40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901B28CDB33B48A6F9DD9DEBA0E28C" ma:contentTypeVersion="8" ma:contentTypeDescription="Crée un document." ma:contentTypeScope="" ma:versionID="b14286973b51e74d063eb09f5341a12e">
  <xsd:schema xmlns:xsd="http://www.w3.org/2001/XMLSchema" xmlns:xs="http://www.w3.org/2001/XMLSchema" xmlns:p="http://schemas.microsoft.com/office/2006/metadata/properties" xmlns:ns3="a76c205e-ce7b-453c-b5dc-623476b4829c" xmlns:ns4="db36dfaf-dab4-4f7a-9246-15148a87bfa7" targetNamespace="http://schemas.microsoft.com/office/2006/metadata/properties" ma:root="true" ma:fieldsID="0c6b273149c62103cd45a9c1ed787667" ns3:_="" ns4:_="">
    <xsd:import namespace="a76c205e-ce7b-453c-b5dc-623476b4829c"/>
    <xsd:import namespace="db36dfaf-dab4-4f7a-9246-15148a87bf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6c205e-ce7b-453c-b5dc-623476b482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6dfaf-dab4-4f7a-9246-15148a87b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F8FEE2-2DBC-4E91-AF0F-E88751A5C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6c205e-ce7b-453c-b5dc-623476b4829c"/>
    <ds:schemaRef ds:uri="db36dfaf-dab4-4f7a-9246-15148a87bf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01C180-4A48-4373-9F73-D57F7E1C93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CCA039-AF82-4A46-89DB-59553B6E8E1F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db36dfaf-dab4-4f7a-9246-15148a87bfa7"/>
    <ds:schemaRef ds:uri="a76c205e-ce7b-453c-b5dc-623476b4829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Lucas Brancatella</dc:creator>
  <cp:lastModifiedBy>Lucas Brancatella</cp:lastModifiedBy>
  <cp:revision>1</cp:revision>
  <dcterms:created xsi:type="dcterms:W3CDTF">2021-04-07T11:25:56Z</dcterms:created>
  <dcterms:modified xsi:type="dcterms:W3CDTF">2021-04-07T11:27:16Z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0x0101000C901B28CDB33B48A6F9DD9DEBA0E28C</vt:lpwstr>
  </property>
</Properties>
</file>