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9" r:id="rId6"/>
    <p:sldId id="271" r:id="rId7"/>
    <p:sldId id="272" r:id="rId8"/>
    <p:sldId id="273" r:id="rId9"/>
    <p:sldId id="276" r:id="rId10"/>
    <p:sldId id="275" r:id="rId11"/>
    <p:sldId id="280" r:id="rId12"/>
    <p:sldId id="277" r:id="rId13"/>
    <p:sldId id="278" r:id="rId14"/>
    <p:sldId id="28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C8CB-A114-4C4C-95A7-7D1E7D21FAC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89482" y="2866933"/>
            <a:ext cx="492956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endParaRPr lang="en-US" sz="54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5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endParaRPr lang="en-US" sz="5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244" y="425004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244" y="6002626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March 2070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7910" y="6002626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Contact.com</a:t>
            </a:r>
          </a:p>
        </p:txBody>
      </p:sp>
    </p:spTree>
    <p:extLst>
      <p:ext uri="{BB962C8B-B14F-4D97-AF65-F5344CB8AC3E}">
        <p14:creationId xmlns:p14="http://schemas.microsoft.com/office/powerpoint/2010/main" val="279898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99" y="641488"/>
            <a:ext cx="1828065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Traction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6874" y="1220666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0938" y="1804756"/>
            <a:ext cx="4899672" cy="44835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2119" y="3068839"/>
            <a:ext cx="3080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 is simply dummy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text of the printing and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typesetting industry.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Lorem Ipsum has been the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industry's standard dummy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text ever since the 1500s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8799" y="1804756"/>
            <a:ext cx="4899672" cy="4483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9642" y="3169344"/>
            <a:ext cx="30808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3F50"/>
                </a:solidFill>
              </a:rPr>
              <a:t>Lorem Ipsum is simply dummy 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text of the printing and 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typesetting industry.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Lorem Ipsum has been the 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industry's standard dummy </a:t>
            </a:r>
          </a:p>
          <a:p>
            <a:pPr algn="ctr"/>
            <a:r>
              <a:rPr lang="en-US" dirty="0">
                <a:solidFill>
                  <a:srgbClr val="333F50"/>
                </a:solidFill>
              </a:rPr>
              <a:t>text ever since the 1500s </a:t>
            </a:r>
          </a:p>
        </p:txBody>
      </p:sp>
    </p:spTree>
    <p:extLst>
      <p:ext uri="{BB962C8B-B14F-4D97-AF65-F5344CB8AC3E}">
        <p14:creationId xmlns:p14="http://schemas.microsoft.com/office/powerpoint/2010/main" val="165863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88184" y="5227093"/>
            <a:ext cx="2523282" cy="5732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47084" y="5227093"/>
            <a:ext cx="2523282" cy="5732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44874" y="5227093"/>
            <a:ext cx="2523282" cy="5732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223" y="641488"/>
            <a:ext cx="3417923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Audience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6909" y="1219814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88184" y="1628616"/>
            <a:ext cx="2523282" cy="34927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7084" y="1628616"/>
            <a:ext cx="2523282" cy="34927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4874" y="1642264"/>
            <a:ext cx="2523282" cy="34791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36584" y="5280918"/>
            <a:ext cx="14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67899" y="5280918"/>
            <a:ext cx="14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93274" y="5280918"/>
            <a:ext cx="14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8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2999" y="641488"/>
            <a:ext cx="2854949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Market Sizing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37380" y="1205746"/>
            <a:ext cx="1103420" cy="45719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18581" y="1738531"/>
            <a:ext cx="3549173" cy="44835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0077" y="1738531"/>
            <a:ext cx="3549173" cy="44835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472180" y="3151163"/>
            <a:ext cx="3056423" cy="30708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99274" y="3151163"/>
            <a:ext cx="3080824" cy="30708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30657" y="4628271"/>
            <a:ext cx="2743201" cy="1593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68085" y="4628271"/>
            <a:ext cx="2743201" cy="15937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94108" y="2272603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4108" y="3504721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884" y="5071209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2110" y="5071209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82110" y="3504721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33402" y="2244467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250M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8581" y="1738531"/>
            <a:ext cx="3549173" cy="4355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Population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70077" y="1709466"/>
            <a:ext cx="3549173" cy="4355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Population</a:t>
            </a:r>
          </a:p>
        </p:txBody>
      </p:sp>
    </p:spTree>
    <p:extLst>
      <p:ext uri="{BB962C8B-B14F-4D97-AF65-F5344CB8AC3E}">
        <p14:creationId xmlns:p14="http://schemas.microsoft.com/office/powerpoint/2010/main" val="121620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99" y="641488"/>
            <a:ext cx="1023037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6909" y="1219814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0615" y="3545058"/>
            <a:ext cx="2743201" cy="15937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98608" y="3545058"/>
            <a:ext cx="2743201" cy="15937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26601" y="3545058"/>
            <a:ext cx="2743201" cy="15937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8608" y="1448972"/>
            <a:ext cx="271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We are seeking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0942" y="1911438"/>
            <a:ext cx="7117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SAFE $1000000 ANGEL FUNDING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7880" y="2619324"/>
            <a:ext cx="630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exchange for 18 months runaway at a valuation of $10000000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0615" y="4557932"/>
            <a:ext cx="2743201" cy="58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7761" y="4557932"/>
            <a:ext cx="2743201" cy="58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26601" y="4557932"/>
            <a:ext cx="2743201" cy="580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6651" y="3741122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4268" y="3696542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62637" y="364758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04000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223" y="641488"/>
            <a:ext cx="1259576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6909" y="1219814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42201" y="1870786"/>
            <a:ext cx="2523282" cy="3492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1101" y="1870786"/>
            <a:ext cx="2523282" cy="34927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98891" y="1884434"/>
            <a:ext cx="2523282" cy="34791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42949" y="2183642"/>
            <a:ext cx="1924334" cy="192433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00575" y="2183642"/>
            <a:ext cx="1924334" cy="192433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98365" y="2183642"/>
            <a:ext cx="1924334" cy="192433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90601" y="4375533"/>
            <a:ext cx="14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21916" y="4375533"/>
            <a:ext cx="14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47291" y="4370977"/>
            <a:ext cx="14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8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96235" y="1399029"/>
            <a:ext cx="4599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5721" y="4121497"/>
            <a:ext cx="15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Contact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0204" y="4540912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Website.com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+222 222 2222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1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870" y="623744"/>
            <a:ext cx="2598147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145" y="1221469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27522C-37AC-5A91-266D-1FEBCA8E77D2}"/>
              </a:ext>
            </a:extLst>
          </p:cNvPr>
          <p:cNvSpPr txBox="1"/>
          <p:nvPr/>
        </p:nvSpPr>
        <p:spPr>
          <a:xfrm>
            <a:off x="470145" y="2413337"/>
            <a:ext cx="6372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typesetting industry. Lorem Ipsum has been the industry’s standard dummy text ever since the 1500s.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typesetting industry. Lorem Ipsum has been the industry’s standard dummy text ever since the 1500s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3267" y="615488"/>
            <a:ext cx="2681311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Our Platform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50698" y="1226897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F1D661-FADB-9EF4-4341-F980C781F3C6}"/>
              </a:ext>
            </a:extLst>
          </p:cNvPr>
          <p:cNvSpPr txBox="1"/>
          <p:nvPr/>
        </p:nvSpPr>
        <p:spPr>
          <a:xfrm>
            <a:off x="573267" y="2449675"/>
            <a:ext cx="6372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typesetting industry. Lorem Ipsum has been the industry’s standard dummy text ever since the 1500s.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typesetting industry. Lorem Ipsum has been the industry’s standard dummy text ever since the 1500s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0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9945" y="651162"/>
            <a:ext cx="1905842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125" y="1182785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6C5D96-82BE-B951-07E4-13DDCABE1D2C}"/>
              </a:ext>
            </a:extLst>
          </p:cNvPr>
          <p:cNvSpPr txBox="1"/>
          <p:nvPr/>
        </p:nvSpPr>
        <p:spPr>
          <a:xfrm>
            <a:off x="995730" y="3027589"/>
            <a:ext cx="5692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typesetting industry. Lorem Ipsum has been the industry’s standard dummy text ever since the 1500s.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typesetting industry. Lorem Ipsum has been the industry’s standard dummy text ever since the 1500s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6078" y="0"/>
            <a:ext cx="266131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61170" y="307505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2578" y="3673919"/>
            <a:ext cx="178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Lorem Ipsum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1170" y="1182785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02578" y="1781647"/>
            <a:ext cx="178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Lorem Ipsum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61170" y="4966398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2578" y="5565260"/>
            <a:ext cx="178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Lorem Ipsum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9945" y="651162"/>
            <a:ext cx="1905842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Solution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125" y="1182785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6C5D96-82BE-B951-07E4-13DDCABE1D2C}"/>
              </a:ext>
            </a:extLst>
          </p:cNvPr>
          <p:cNvSpPr txBox="1"/>
          <p:nvPr/>
        </p:nvSpPr>
        <p:spPr>
          <a:xfrm>
            <a:off x="995730" y="3027589"/>
            <a:ext cx="5692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typesetting industry. Lorem Ipsum has been the industry’s standard dummy text ever since the 1500s.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Lorem Ipsum is simply dummy text of the printing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typesetting industry. Lorem Ipsum has been the industry’s standard dummy text ever since the 1500s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6078" y="0"/>
            <a:ext cx="266131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61170" y="3075057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2578" y="3673919"/>
            <a:ext cx="178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Lorem Ipsum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61170" y="1182785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02578" y="1781647"/>
            <a:ext cx="178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Lorem Ipsum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61170" y="4966398"/>
            <a:ext cx="1071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2578" y="5565260"/>
            <a:ext cx="178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Lorem Ipsum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2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2244" y="768671"/>
            <a:ext cx="2198038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Financials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5235" y="1343379"/>
            <a:ext cx="1103420" cy="45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346" y="2874486"/>
            <a:ext cx="3418449" cy="26306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7893" y="2874486"/>
            <a:ext cx="3418449" cy="26306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59900" y="2874486"/>
            <a:ext cx="3418449" cy="26306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37037" y="3533417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3787" y="3533417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3611" y="3535667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4219" y="4189815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6225" y="4189815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Merchandize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1587" y="4232483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9414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0171" y="838906"/>
            <a:ext cx="2423740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Market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45275" y="1472379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46088" y="2781940"/>
            <a:ext cx="3418449" cy="26306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73094" y="2781940"/>
            <a:ext cx="3418449" cy="2630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61982" y="3440871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6805" y="3443121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2414" y="4097269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49419" y="4097269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Merchandize</a:t>
            </a:r>
          </a:p>
        </p:txBody>
      </p:sp>
    </p:spTree>
    <p:extLst>
      <p:ext uri="{BB962C8B-B14F-4D97-AF65-F5344CB8AC3E}">
        <p14:creationId xmlns:p14="http://schemas.microsoft.com/office/powerpoint/2010/main" val="56669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3581" y="715588"/>
            <a:ext cx="2602892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Competitors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59791" y="1350186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08738" y="2233301"/>
            <a:ext cx="3418449" cy="2630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89964" y="2233300"/>
            <a:ext cx="3418449" cy="26306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24632" y="2892232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3675" y="2894481"/>
            <a:ext cx="1871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$50,000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5064" y="354863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Partnership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66289" y="3548629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Merchandize</a:t>
            </a:r>
          </a:p>
        </p:txBody>
      </p:sp>
    </p:spTree>
    <p:extLst>
      <p:ext uri="{BB962C8B-B14F-4D97-AF65-F5344CB8AC3E}">
        <p14:creationId xmlns:p14="http://schemas.microsoft.com/office/powerpoint/2010/main" val="239521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3267" y="685868"/>
            <a:ext cx="2769476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 Features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24846" y="1320466"/>
            <a:ext cx="1103420" cy="457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2755" y="1795209"/>
            <a:ext cx="3285689" cy="21859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9347" y="2170070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is simply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of the printing and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typesetting industry.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has been the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industry's standard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ever since the 1500s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09339" y="1795209"/>
            <a:ext cx="3285689" cy="21859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95931" y="2170070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is simply dummy </a:t>
            </a:r>
          </a:p>
          <a:p>
            <a:pPr algn="ctr"/>
            <a:r>
              <a:rPr lang="en-US" sz="1600" dirty="0"/>
              <a:t>text of the printing and </a:t>
            </a:r>
          </a:p>
          <a:p>
            <a:pPr algn="ctr"/>
            <a:r>
              <a:rPr lang="en-US" sz="1600" dirty="0"/>
              <a:t>typesetting industry.</a:t>
            </a:r>
          </a:p>
          <a:p>
            <a:pPr algn="ctr"/>
            <a:r>
              <a:rPr lang="en-US" sz="1600" dirty="0"/>
              <a:t>Lorem Ipsum has been the </a:t>
            </a:r>
          </a:p>
          <a:p>
            <a:pPr algn="ctr"/>
            <a:r>
              <a:rPr lang="en-US" sz="1600" dirty="0"/>
              <a:t>industry's standard dummy </a:t>
            </a:r>
          </a:p>
          <a:p>
            <a:pPr algn="ctr"/>
            <a:r>
              <a:rPr lang="en-US" sz="1600" dirty="0"/>
              <a:t>text ever since the 1500s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55923" y="1795209"/>
            <a:ext cx="3285689" cy="21859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42515" y="2170070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is simply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of the printing and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typesetting industry.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has been the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industry's standard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ever since the 1500s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55923" y="4172643"/>
            <a:ext cx="3285689" cy="21859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2515" y="4547504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is simply dummy </a:t>
            </a:r>
          </a:p>
          <a:p>
            <a:pPr algn="ctr"/>
            <a:r>
              <a:rPr lang="en-US" sz="1600" dirty="0"/>
              <a:t>text of the printing and </a:t>
            </a:r>
          </a:p>
          <a:p>
            <a:pPr algn="ctr"/>
            <a:r>
              <a:rPr lang="en-US" sz="1600" dirty="0"/>
              <a:t>typesetting industry.</a:t>
            </a:r>
          </a:p>
          <a:p>
            <a:pPr algn="ctr"/>
            <a:r>
              <a:rPr lang="en-US" sz="1600" dirty="0"/>
              <a:t>Lorem Ipsum has been the </a:t>
            </a:r>
          </a:p>
          <a:p>
            <a:pPr algn="ctr"/>
            <a:r>
              <a:rPr lang="en-US" sz="1600" dirty="0"/>
              <a:t>industry's standard dummy </a:t>
            </a:r>
          </a:p>
          <a:p>
            <a:pPr algn="ctr"/>
            <a:r>
              <a:rPr lang="en-US" sz="1600" dirty="0"/>
              <a:t>text ever since the 1500s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09339" y="4172643"/>
            <a:ext cx="3285689" cy="21859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5931" y="4547504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is simply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of the printing and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typesetting industry.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has been the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industry's standard dummy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text ever since the 1500s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2755" y="4172643"/>
            <a:ext cx="3285689" cy="21859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9347" y="4547504"/>
            <a:ext cx="291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is simply dummy </a:t>
            </a:r>
          </a:p>
          <a:p>
            <a:pPr algn="ctr"/>
            <a:r>
              <a:rPr lang="en-US" sz="1600" dirty="0"/>
              <a:t>text of the printing and </a:t>
            </a:r>
          </a:p>
          <a:p>
            <a:pPr algn="ctr"/>
            <a:r>
              <a:rPr lang="en-US" sz="1600" dirty="0"/>
              <a:t>typesetting industry.</a:t>
            </a:r>
          </a:p>
          <a:p>
            <a:pPr algn="ctr"/>
            <a:r>
              <a:rPr lang="en-US" sz="1600" dirty="0"/>
              <a:t>Lorem Ipsum has been the </a:t>
            </a:r>
          </a:p>
          <a:p>
            <a:pPr algn="ctr"/>
            <a:r>
              <a:rPr lang="en-US" sz="1600" dirty="0"/>
              <a:t>industry's standard dummy </a:t>
            </a:r>
          </a:p>
          <a:p>
            <a:pPr algn="ctr"/>
            <a:r>
              <a:rPr lang="en-US" sz="1600" dirty="0"/>
              <a:t>text ever since the 1500s </a:t>
            </a:r>
          </a:p>
        </p:txBody>
      </p:sp>
    </p:spTree>
    <p:extLst>
      <p:ext uri="{BB962C8B-B14F-4D97-AF65-F5344CB8AC3E}">
        <p14:creationId xmlns:p14="http://schemas.microsoft.com/office/powerpoint/2010/main" val="42172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567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Omolara Akinlabi</dc:creator>
  <cp:lastModifiedBy>Omolara Akinlabi</cp:lastModifiedBy>
  <cp:revision>38</cp:revision>
  <dcterms:created xsi:type="dcterms:W3CDTF">2022-04-05T16:24:34Z</dcterms:created>
  <dcterms:modified xsi:type="dcterms:W3CDTF">2022-06-28T22:52:11Z</dcterms:modified>
</cp:coreProperties>
</file>