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61" r:id="rId6"/>
    <p:sldId id="257" r:id="rId7"/>
    <p:sldId id="263" r:id="rId8"/>
    <p:sldId id="279" r:id="rId9"/>
    <p:sldId id="265" r:id="rId10"/>
    <p:sldId id="266" r:id="rId11"/>
    <p:sldId id="267" r:id="rId12"/>
    <p:sldId id="268" r:id="rId13"/>
    <p:sldId id="269" r:id="rId14"/>
    <p:sldId id="270" r:id="rId15"/>
    <p:sldId id="272" r:id="rId16"/>
    <p:sldId id="273" r:id="rId17"/>
    <p:sldId id="274" r:id="rId18"/>
    <p:sldId id="275" r:id="rId19"/>
    <p:sldId id="276" r:id="rId20"/>
    <p:sldId id="278" r:id="rId21"/>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A32D"/>
    <a:srgbClr val="BFF4B6"/>
    <a:srgbClr val="89EB79"/>
    <a:srgbClr val="2FA729"/>
    <a:srgbClr val="88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BF1AE-266C-4FDE-B1A8-662102B4A69B}" v="7" dt="2022-06-08T07:54:31.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59" autoAdjust="0"/>
  </p:normalViewPr>
  <p:slideViewPr>
    <p:cSldViewPr>
      <p:cViewPr>
        <p:scale>
          <a:sx n="53" d="100"/>
          <a:sy n="53" d="100"/>
        </p:scale>
        <p:origin x="-1278" y="-312"/>
      </p:cViewPr>
      <p:guideLst>
        <p:guide orient="horz" pos="2160"/>
        <p:guide pos="383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un Adeboyejo" userId="S::seun@getfundedafrica.com::24681240-f93f-4abd-adfb-e87c38df0fca" providerId="AD" clId="Web-{11ABF1AE-266C-4FDE-B1A8-662102B4A69B}"/>
    <pc:docChg chg="modSld">
      <pc:chgData name="Seun Adeboyejo" userId="S::seun@getfundedafrica.com::24681240-f93f-4abd-adfb-e87c38df0fca" providerId="AD" clId="Web-{11ABF1AE-266C-4FDE-B1A8-662102B4A69B}" dt="2022-06-08T07:54:30.432" v="2" actId="20577"/>
      <pc:docMkLst>
        <pc:docMk/>
      </pc:docMkLst>
      <pc:sldChg chg="modSp">
        <pc:chgData name="Seun Adeboyejo" userId="S::seun@getfundedafrica.com::24681240-f93f-4abd-adfb-e87c38df0fca" providerId="AD" clId="Web-{11ABF1AE-266C-4FDE-B1A8-662102B4A69B}" dt="2022-06-08T07:54:30.432" v="2" actId="20577"/>
        <pc:sldMkLst>
          <pc:docMk/>
          <pc:sldMk cId="1926003455" sldId="257"/>
        </pc:sldMkLst>
        <pc:spChg chg="mod">
          <ac:chgData name="Seun Adeboyejo" userId="S::seun@getfundedafrica.com::24681240-f93f-4abd-adfb-e87c38df0fca" providerId="AD" clId="Web-{11ABF1AE-266C-4FDE-B1A8-662102B4A69B}" dt="2022-06-08T07:54:30.432" v="2" actId="20577"/>
          <ac:spMkLst>
            <pc:docMk/>
            <pc:sldMk cId="1926003455" sldId="257"/>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093AD-9498-4FCE-A669-3FEB49642E5B}" type="datetimeFigureOut">
              <a:rPr lang="en-US" smtClean="0"/>
              <a:t>6/8/2022</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DED3AC-B1F2-4739-88C0-6141B4A07B68}" type="slidenum">
              <a:rPr lang="en-US" smtClean="0"/>
              <a:t>‹#›</a:t>
            </a:fld>
            <a:endParaRPr lang="en-US"/>
          </a:p>
        </p:txBody>
      </p:sp>
    </p:spTree>
    <p:extLst>
      <p:ext uri="{BB962C8B-B14F-4D97-AF65-F5344CB8AC3E}">
        <p14:creationId xmlns:p14="http://schemas.microsoft.com/office/powerpoint/2010/main" val="360146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DED3AC-B1F2-4739-88C0-6141B4A07B68}" type="slidenum">
              <a:rPr lang="en-US" smtClean="0"/>
              <a:t>1</a:t>
            </a:fld>
            <a:endParaRPr lang="en-US"/>
          </a:p>
        </p:txBody>
      </p:sp>
    </p:spTree>
    <p:extLst>
      <p:ext uri="{BB962C8B-B14F-4D97-AF65-F5344CB8AC3E}">
        <p14:creationId xmlns:p14="http://schemas.microsoft.com/office/powerpoint/2010/main" val="2084356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DED3AC-B1F2-4739-88C0-6141B4A07B68}" type="slidenum">
              <a:rPr lang="en-US" smtClean="0"/>
              <a:t>14</a:t>
            </a:fld>
            <a:endParaRPr lang="en-US"/>
          </a:p>
        </p:txBody>
      </p:sp>
    </p:spTree>
    <p:extLst>
      <p:ext uri="{BB962C8B-B14F-4D97-AF65-F5344CB8AC3E}">
        <p14:creationId xmlns:p14="http://schemas.microsoft.com/office/powerpoint/2010/main" val="57621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138" y="2130426"/>
            <a:ext cx="10337562" cy="1470025"/>
          </a:xfrm>
        </p:spPr>
        <p:txBody>
          <a:bodyPr/>
          <a:lstStyle/>
          <a:p>
            <a:r>
              <a:rPr lang="en-US"/>
              <a:t>Click to edit Master title style</a:t>
            </a:r>
          </a:p>
        </p:txBody>
      </p:sp>
      <p:sp>
        <p:nvSpPr>
          <p:cNvPr id="3" name="Subtitle 2"/>
          <p:cNvSpPr>
            <a:spLocks noGrp="1"/>
          </p:cNvSpPr>
          <p:nvPr>
            <p:ph type="subTitle" idx="1"/>
          </p:nvPr>
        </p:nvSpPr>
        <p:spPr>
          <a:xfrm>
            <a:off x="1824276" y="3886200"/>
            <a:ext cx="851328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94F370-6281-423D-9EAF-309DF415E1F0}"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1D4E1-130D-41AE-9069-C1BB88B456D7}" type="slidenum">
              <a:rPr lang="en-US" smtClean="0"/>
              <a:t>‹#›</a:t>
            </a:fld>
            <a:endParaRPr lang="en-US"/>
          </a:p>
        </p:txBody>
      </p:sp>
    </p:spTree>
    <p:extLst>
      <p:ext uri="{BB962C8B-B14F-4D97-AF65-F5344CB8AC3E}">
        <p14:creationId xmlns:p14="http://schemas.microsoft.com/office/powerpoint/2010/main" val="109015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4F370-6281-423D-9EAF-309DF415E1F0}"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1D4E1-130D-41AE-9069-C1BB88B456D7}" type="slidenum">
              <a:rPr lang="en-US" smtClean="0"/>
              <a:t>‹#›</a:t>
            </a:fld>
            <a:endParaRPr lang="en-US"/>
          </a:p>
        </p:txBody>
      </p:sp>
    </p:spTree>
    <p:extLst>
      <p:ext uri="{BB962C8B-B14F-4D97-AF65-F5344CB8AC3E}">
        <p14:creationId xmlns:p14="http://schemas.microsoft.com/office/powerpoint/2010/main" val="262402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28995" y="274639"/>
            <a:ext cx="3637994"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8678" y="274639"/>
            <a:ext cx="1071762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4F370-6281-423D-9EAF-309DF415E1F0}"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1D4E1-130D-41AE-9069-C1BB88B456D7}" type="slidenum">
              <a:rPr lang="en-US" smtClean="0"/>
              <a:t>‹#›</a:t>
            </a:fld>
            <a:endParaRPr lang="en-US"/>
          </a:p>
        </p:txBody>
      </p:sp>
    </p:spTree>
    <p:extLst>
      <p:ext uri="{BB962C8B-B14F-4D97-AF65-F5344CB8AC3E}">
        <p14:creationId xmlns:p14="http://schemas.microsoft.com/office/powerpoint/2010/main" val="276277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4F370-6281-423D-9EAF-309DF415E1F0}"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1D4E1-130D-41AE-9069-C1BB88B456D7}" type="slidenum">
              <a:rPr lang="en-US" smtClean="0"/>
              <a:t>‹#›</a:t>
            </a:fld>
            <a:endParaRPr lang="en-US"/>
          </a:p>
        </p:txBody>
      </p:sp>
    </p:spTree>
    <p:extLst>
      <p:ext uri="{BB962C8B-B14F-4D97-AF65-F5344CB8AC3E}">
        <p14:creationId xmlns:p14="http://schemas.microsoft.com/office/powerpoint/2010/main" val="192028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4406901"/>
            <a:ext cx="10337562"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0702" y="2906713"/>
            <a:ext cx="1033756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94F370-6281-423D-9EAF-309DF415E1F0}"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1D4E1-130D-41AE-9069-C1BB88B456D7}" type="slidenum">
              <a:rPr lang="en-US" smtClean="0"/>
              <a:t>‹#›</a:t>
            </a:fld>
            <a:endParaRPr lang="en-US"/>
          </a:p>
        </p:txBody>
      </p:sp>
    </p:spTree>
    <p:extLst>
      <p:ext uri="{BB962C8B-B14F-4D97-AF65-F5344CB8AC3E}">
        <p14:creationId xmlns:p14="http://schemas.microsoft.com/office/powerpoint/2010/main" val="148727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8678" y="1600201"/>
            <a:ext cx="7176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188126" y="1600201"/>
            <a:ext cx="71788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94F370-6281-423D-9EAF-309DF415E1F0}"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1D4E1-130D-41AE-9069-C1BB88B456D7}" type="slidenum">
              <a:rPr lang="en-US" smtClean="0"/>
              <a:t>‹#›</a:t>
            </a:fld>
            <a:endParaRPr lang="en-US"/>
          </a:p>
        </p:txBody>
      </p:sp>
    </p:spTree>
    <p:extLst>
      <p:ext uri="{BB962C8B-B14F-4D97-AF65-F5344CB8AC3E}">
        <p14:creationId xmlns:p14="http://schemas.microsoft.com/office/powerpoint/2010/main" val="139689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092" y="274638"/>
            <a:ext cx="10945654"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8092" y="1535113"/>
            <a:ext cx="53735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8092" y="2174875"/>
            <a:ext cx="5373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8046" y="1535113"/>
            <a:ext cx="537570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8046" y="2174875"/>
            <a:ext cx="53757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94F370-6281-423D-9EAF-309DF415E1F0}"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1D4E1-130D-41AE-9069-C1BB88B456D7}" type="slidenum">
              <a:rPr lang="en-US" smtClean="0"/>
              <a:t>‹#›</a:t>
            </a:fld>
            <a:endParaRPr lang="en-US"/>
          </a:p>
        </p:txBody>
      </p:sp>
    </p:spTree>
    <p:extLst>
      <p:ext uri="{BB962C8B-B14F-4D97-AF65-F5344CB8AC3E}">
        <p14:creationId xmlns:p14="http://schemas.microsoft.com/office/powerpoint/2010/main" val="1353733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94F370-6281-423D-9EAF-309DF415E1F0}"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1D4E1-130D-41AE-9069-C1BB88B456D7}" type="slidenum">
              <a:rPr lang="en-US" smtClean="0"/>
              <a:t>‹#›</a:t>
            </a:fld>
            <a:endParaRPr lang="en-US"/>
          </a:p>
        </p:txBody>
      </p:sp>
    </p:spTree>
    <p:extLst>
      <p:ext uri="{BB962C8B-B14F-4D97-AF65-F5344CB8AC3E}">
        <p14:creationId xmlns:p14="http://schemas.microsoft.com/office/powerpoint/2010/main" val="210110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4F370-6281-423D-9EAF-309DF415E1F0}"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1D4E1-130D-41AE-9069-C1BB88B456D7}" type="slidenum">
              <a:rPr lang="en-US" smtClean="0"/>
              <a:t>‹#›</a:t>
            </a:fld>
            <a:endParaRPr lang="en-US"/>
          </a:p>
        </p:txBody>
      </p:sp>
    </p:spTree>
    <p:extLst>
      <p:ext uri="{BB962C8B-B14F-4D97-AF65-F5344CB8AC3E}">
        <p14:creationId xmlns:p14="http://schemas.microsoft.com/office/powerpoint/2010/main" val="310402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3" y="273050"/>
            <a:ext cx="4001161"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54941" y="273051"/>
            <a:ext cx="679880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8093" y="1435101"/>
            <a:ext cx="400116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94F370-6281-423D-9EAF-309DF415E1F0}"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1D4E1-130D-41AE-9069-C1BB88B456D7}" type="slidenum">
              <a:rPr lang="en-US" smtClean="0"/>
              <a:t>‹#›</a:t>
            </a:fld>
            <a:endParaRPr lang="en-US"/>
          </a:p>
        </p:txBody>
      </p:sp>
    </p:spTree>
    <p:extLst>
      <p:ext uri="{BB962C8B-B14F-4D97-AF65-F5344CB8AC3E}">
        <p14:creationId xmlns:p14="http://schemas.microsoft.com/office/powerpoint/2010/main" val="83056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5" y="4800600"/>
            <a:ext cx="729710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3805" y="612775"/>
            <a:ext cx="729710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3805" y="5367338"/>
            <a:ext cx="729710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94F370-6281-423D-9EAF-309DF415E1F0}"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1D4E1-130D-41AE-9069-C1BB88B456D7}" type="slidenum">
              <a:rPr lang="en-US" smtClean="0"/>
              <a:t>‹#›</a:t>
            </a:fld>
            <a:endParaRPr lang="en-US"/>
          </a:p>
        </p:txBody>
      </p:sp>
    </p:spTree>
    <p:extLst>
      <p:ext uri="{BB962C8B-B14F-4D97-AF65-F5344CB8AC3E}">
        <p14:creationId xmlns:p14="http://schemas.microsoft.com/office/powerpoint/2010/main" val="320361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92" y="274638"/>
            <a:ext cx="10945654"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8092" y="1600201"/>
            <a:ext cx="10945654"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8092" y="6356351"/>
            <a:ext cx="283776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4F370-6281-423D-9EAF-309DF415E1F0}" type="datetimeFigureOut">
              <a:rPr lang="en-US" smtClean="0"/>
              <a:t>6/8/2022</a:t>
            </a:fld>
            <a:endParaRPr lang="en-US"/>
          </a:p>
        </p:txBody>
      </p:sp>
      <p:sp>
        <p:nvSpPr>
          <p:cNvPr id="5" name="Footer Placeholder 4"/>
          <p:cNvSpPr>
            <a:spLocks noGrp="1"/>
          </p:cNvSpPr>
          <p:nvPr>
            <p:ph type="ftr" sz="quarter" idx="3"/>
          </p:nvPr>
        </p:nvSpPr>
        <p:spPr>
          <a:xfrm>
            <a:off x="4155295" y="6356351"/>
            <a:ext cx="385124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15984" y="6356351"/>
            <a:ext cx="2837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1D4E1-130D-41AE-9069-C1BB88B456D7}" type="slidenum">
              <a:rPr lang="en-US" smtClean="0"/>
              <a:t>‹#›</a:t>
            </a:fld>
            <a:endParaRPr lang="en-US"/>
          </a:p>
        </p:txBody>
      </p:sp>
    </p:spTree>
    <p:extLst>
      <p:ext uri="{BB962C8B-B14F-4D97-AF65-F5344CB8AC3E}">
        <p14:creationId xmlns:p14="http://schemas.microsoft.com/office/powerpoint/2010/main" val="159724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4.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uiltin.com/healthcare-technology"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Oval 13"/>
          <p:cNvSpPr/>
          <p:nvPr/>
        </p:nvSpPr>
        <p:spPr>
          <a:xfrm>
            <a:off x="5613400" y="-989073"/>
            <a:ext cx="8572500" cy="8572500"/>
          </a:xfrm>
          <a:prstGeom prst="ellipse">
            <a:avLst/>
          </a:prstGeom>
          <a:blipFill>
            <a:blip r:embed="rId3"/>
            <a:stretch>
              <a:fillRect/>
            </a:stretch>
          </a:blipFill>
          <a:ln>
            <a:noFill/>
          </a:ln>
          <a:effectLst>
            <a:outerShdw blurRad="50800" dist="38100" dir="8100000" algn="tr"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0881519" y="5181600"/>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600200" y="-1714500"/>
            <a:ext cx="3200400" cy="32004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529" y="1460065"/>
            <a:ext cx="7962352" cy="4177350"/>
          </a:xfrm>
          <a:prstGeom prst="rect">
            <a:avLst/>
          </a:prstGeom>
        </p:spPr>
      </p:pic>
    </p:spTree>
    <p:extLst>
      <p:ext uri="{BB962C8B-B14F-4D97-AF65-F5344CB8AC3E}">
        <p14:creationId xmlns:p14="http://schemas.microsoft.com/office/powerpoint/2010/main" val="67868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Oval 2"/>
          <p:cNvSpPr/>
          <p:nvPr/>
        </p:nvSpPr>
        <p:spPr>
          <a:xfrm>
            <a:off x="10348119" y="0"/>
            <a:ext cx="1600200" cy="160020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65919" y="-1357053"/>
            <a:ext cx="2971800" cy="2971800"/>
          </a:xfrm>
          <a:prstGeom prst="ellipse">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5" name="TextBox 4"/>
          <p:cNvSpPr txBox="1"/>
          <p:nvPr/>
        </p:nvSpPr>
        <p:spPr>
          <a:xfrm>
            <a:off x="137319" y="237795"/>
            <a:ext cx="2904962" cy="584775"/>
          </a:xfrm>
          <a:prstGeom prst="rect">
            <a:avLst/>
          </a:prstGeom>
          <a:noFill/>
        </p:spPr>
        <p:txBody>
          <a:bodyPr wrap="none" rtlCol="0">
            <a:spAutoFit/>
          </a:bodyPr>
          <a:lstStyle/>
          <a:p>
            <a:pPr lvl="1"/>
            <a:r>
              <a:rPr lang="en-US" sz="3200" b="1" dirty="0"/>
              <a:t>MARKET SIZE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0918" y="162943"/>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grpSp>
        <p:nvGrpSpPr>
          <p:cNvPr id="47" name="object 11"/>
          <p:cNvGrpSpPr/>
          <p:nvPr/>
        </p:nvGrpSpPr>
        <p:grpSpPr>
          <a:xfrm>
            <a:off x="1526569" y="2607462"/>
            <a:ext cx="2002711" cy="1355647"/>
            <a:chOff x="7723885" y="1813844"/>
            <a:chExt cx="2729230" cy="1668145"/>
          </a:xfrm>
        </p:grpSpPr>
        <p:sp>
          <p:nvSpPr>
            <p:cNvPr id="48" name="object 12"/>
            <p:cNvSpPr/>
            <p:nvPr/>
          </p:nvSpPr>
          <p:spPr>
            <a:xfrm>
              <a:off x="9523095" y="2163355"/>
              <a:ext cx="330200" cy="413384"/>
            </a:xfrm>
            <a:custGeom>
              <a:avLst/>
              <a:gdLst/>
              <a:ahLst/>
              <a:cxnLst/>
              <a:rect l="l" t="t" r="r" b="b"/>
              <a:pathLst>
                <a:path w="330200" h="413385">
                  <a:moveTo>
                    <a:pt x="1422" y="382244"/>
                  </a:moveTo>
                  <a:lnTo>
                    <a:pt x="876" y="381368"/>
                  </a:lnTo>
                  <a:lnTo>
                    <a:pt x="0" y="381889"/>
                  </a:lnTo>
                  <a:lnTo>
                    <a:pt x="1422" y="382244"/>
                  </a:lnTo>
                  <a:close/>
                </a:path>
                <a:path w="330200" h="413385">
                  <a:moveTo>
                    <a:pt x="4127" y="387362"/>
                  </a:moveTo>
                  <a:lnTo>
                    <a:pt x="3733" y="385902"/>
                  </a:lnTo>
                  <a:lnTo>
                    <a:pt x="2413" y="386562"/>
                  </a:lnTo>
                  <a:lnTo>
                    <a:pt x="2311" y="387921"/>
                  </a:lnTo>
                  <a:lnTo>
                    <a:pt x="2311" y="389039"/>
                  </a:lnTo>
                  <a:lnTo>
                    <a:pt x="3517" y="388988"/>
                  </a:lnTo>
                  <a:lnTo>
                    <a:pt x="4127" y="387362"/>
                  </a:lnTo>
                  <a:close/>
                </a:path>
                <a:path w="330200" h="413385">
                  <a:moveTo>
                    <a:pt x="4889" y="376593"/>
                  </a:moveTo>
                  <a:lnTo>
                    <a:pt x="3136" y="377177"/>
                  </a:lnTo>
                  <a:lnTo>
                    <a:pt x="3136" y="379006"/>
                  </a:lnTo>
                  <a:lnTo>
                    <a:pt x="2743" y="379831"/>
                  </a:lnTo>
                  <a:lnTo>
                    <a:pt x="3403" y="381292"/>
                  </a:lnTo>
                  <a:lnTo>
                    <a:pt x="3073" y="382320"/>
                  </a:lnTo>
                  <a:lnTo>
                    <a:pt x="3403" y="383197"/>
                  </a:lnTo>
                  <a:lnTo>
                    <a:pt x="4343" y="381190"/>
                  </a:lnTo>
                  <a:lnTo>
                    <a:pt x="4178" y="380009"/>
                  </a:lnTo>
                  <a:lnTo>
                    <a:pt x="3733" y="379183"/>
                  </a:lnTo>
                  <a:lnTo>
                    <a:pt x="4127" y="377825"/>
                  </a:lnTo>
                  <a:lnTo>
                    <a:pt x="4889" y="377177"/>
                  </a:lnTo>
                  <a:lnTo>
                    <a:pt x="4889" y="376593"/>
                  </a:lnTo>
                  <a:close/>
                </a:path>
                <a:path w="330200" h="413385">
                  <a:moveTo>
                    <a:pt x="5664" y="368134"/>
                  </a:moveTo>
                  <a:lnTo>
                    <a:pt x="5384" y="367411"/>
                  </a:lnTo>
                  <a:lnTo>
                    <a:pt x="4127" y="368833"/>
                  </a:lnTo>
                  <a:lnTo>
                    <a:pt x="4343" y="370928"/>
                  </a:lnTo>
                  <a:lnTo>
                    <a:pt x="4013" y="371652"/>
                  </a:lnTo>
                  <a:lnTo>
                    <a:pt x="4229" y="372529"/>
                  </a:lnTo>
                  <a:lnTo>
                    <a:pt x="3517" y="375246"/>
                  </a:lnTo>
                  <a:lnTo>
                    <a:pt x="4127" y="375818"/>
                  </a:lnTo>
                  <a:lnTo>
                    <a:pt x="5549" y="374713"/>
                  </a:lnTo>
                  <a:lnTo>
                    <a:pt x="5549" y="372935"/>
                  </a:lnTo>
                  <a:lnTo>
                    <a:pt x="4673" y="372376"/>
                  </a:lnTo>
                  <a:lnTo>
                    <a:pt x="5613" y="370967"/>
                  </a:lnTo>
                  <a:lnTo>
                    <a:pt x="5664" y="369646"/>
                  </a:lnTo>
                  <a:lnTo>
                    <a:pt x="5219" y="369189"/>
                  </a:lnTo>
                  <a:lnTo>
                    <a:pt x="5664" y="368134"/>
                  </a:lnTo>
                  <a:close/>
                </a:path>
                <a:path w="330200" h="413385">
                  <a:moveTo>
                    <a:pt x="5994" y="396748"/>
                  </a:moveTo>
                  <a:lnTo>
                    <a:pt x="4787" y="397103"/>
                  </a:lnTo>
                  <a:lnTo>
                    <a:pt x="5549" y="397522"/>
                  </a:lnTo>
                  <a:lnTo>
                    <a:pt x="5994" y="396748"/>
                  </a:lnTo>
                  <a:close/>
                </a:path>
                <a:path w="330200" h="413385">
                  <a:moveTo>
                    <a:pt x="8915" y="403707"/>
                  </a:moveTo>
                  <a:lnTo>
                    <a:pt x="8420" y="402018"/>
                  </a:lnTo>
                  <a:lnTo>
                    <a:pt x="7480" y="401764"/>
                  </a:lnTo>
                  <a:lnTo>
                    <a:pt x="7861" y="402729"/>
                  </a:lnTo>
                  <a:lnTo>
                    <a:pt x="8915" y="403707"/>
                  </a:lnTo>
                  <a:close/>
                </a:path>
                <a:path w="330200" h="413385">
                  <a:moveTo>
                    <a:pt x="10782" y="406057"/>
                  </a:moveTo>
                  <a:lnTo>
                    <a:pt x="10121" y="404825"/>
                  </a:lnTo>
                  <a:lnTo>
                    <a:pt x="8966" y="405028"/>
                  </a:lnTo>
                  <a:lnTo>
                    <a:pt x="9296" y="405904"/>
                  </a:lnTo>
                  <a:lnTo>
                    <a:pt x="10172" y="406463"/>
                  </a:lnTo>
                  <a:lnTo>
                    <a:pt x="10782" y="406057"/>
                  </a:lnTo>
                  <a:close/>
                </a:path>
                <a:path w="330200" h="413385">
                  <a:moveTo>
                    <a:pt x="11391" y="403999"/>
                  </a:moveTo>
                  <a:lnTo>
                    <a:pt x="11328" y="403021"/>
                  </a:lnTo>
                  <a:lnTo>
                    <a:pt x="10833" y="402577"/>
                  </a:lnTo>
                  <a:lnTo>
                    <a:pt x="10337" y="403631"/>
                  </a:lnTo>
                  <a:lnTo>
                    <a:pt x="10896" y="404558"/>
                  </a:lnTo>
                  <a:lnTo>
                    <a:pt x="11391" y="403999"/>
                  </a:lnTo>
                  <a:close/>
                </a:path>
                <a:path w="330200" h="413385">
                  <a:moveTo>
                    <a:pt x="12484" y="408012"/>
                  </a:moveTo>
                  <a:lnTo>
                    <a:pt x="11772" y="407987"/>
                  </a:lnTo>
                  <a:lnTo>
                    <a:pt x="11112" y="408813"/>
                  </a:lnTo>
                  <a:lnTo>
                    <a:pt x="11493" y="409194"/>
                  </a:lnTo>
                  <a:lnTo>
                    <a:pt x="12484" y="408012"/>
                  </a:lnTo>
                  <a:close/>
                </a:path>
                <a:path w="330200" h="413385">
                  <a:moveTo>
                    <a:pt x="13589" y="412407"/>
                  </a:moveTo>
                  <a:lnTo>
                    <a:pt x="13347" y="411632"/>
                  </a:lnTo>
                  <a:lnTo>
                    <a:pt x="13309" y="410171"/>
                  </a:lnTo>
                  <a:lnTo>
                    <a:pt x="12547" y="409498"/>
                  </a:lnTo>
                  <a:lnTo>
                    <a:pt x="11658" y="410400"/>
                  </a:lnTo>
                  <a:lnTo>
                    <a:pt x="11722" y="411632"/>
                  </a:lnTo>
                  <a:lnTo>
                    <a:pt x="12268" y="411886"/>
                  </a:lnTo>
                  <a:lnTo>
                    <a:pt x="12382" y="412026"/>
                  </a:lnTo>
                  <a:lnTo>
                    <a:pt x="12877" y="413283"/>
                  </a:lnTo>
                  <a:lnTo>
                    <a:pt x="13589" y="412407"/>
                  </a:lnTo>
                  <a:close/>
                </a:path>
                <a:path w="330200" h="413385">
                  <a:moveTo>
                    <a:pt x="113817" y="315709"/>
                  </a:moveTo>
                  <a:lnTo>
                    <a:pt x="112661" y="315214"/>
                  </a:lnTo>
                  <a:lnTo>
                    <a:pt x="111175" y="315442"/>
                  </a:lnTo>
                  <a:lnTo>
                    <a:pt x="111721" y="316039"/>
                  </a:lnTo>
                  <a:lnTo>
                    <a:pt x="112547" y="316039"/>
                  </a:lnTo>
                  <a:lnTo>
                    <a:pt x="113817" y="316204"/>
                  </a:lnTo>
                  <a:lnTo>
                    <a:pt x="113817" y="315709"/>
                  </a:lnTo>
                  <a:close/>
                </a:path>
                <a:path w="330200" h="413385">
                  <a:moveTo>
                    <a:pt x="116230" y="324764"/>
                  </a:moveTo>
                  <a:lnTo>
                    <a:pt x="115684" y="323113"/>
                  </a:lnTo>
                  <a:lnTo>
                    <a:pt x="114566" y="322402"/>
                  </a:lnTo>
                  <a:lnTo>
                    <a:pt x="114312" y="322237"/>
                  </a:lnTo>
                  <a:lnTo>
                    <a:pt x="112928" y="321741"/>
                  </a:lnTo>
                  <a:lnTo>
                    <a:pt x="112052" y="322402"/>
                  </a:lnTo>
                  <a:lnTo>
                    <a:pt x="111671" y="322122"/>
                  </a:lnTo>
                  <a:lnTo>
                    <a:pt x="111290" y="321868"/>
                  </a:lnTo>
                  <a:lnTo>
                    <a:pt x="110070" y="322122"/>
                  </a:lnTo>
                  <a:lnTo>
                    <a:pt x="109410" y="321906"/>
                  </a:lnTo>
                  <a:lnTo>
                    <a:pt x="108534" y="322567"/>
                  </a:lnTo>
                  <a:lnTo>
                    <a:pt x="107315" y="322567"/>
                  </a:lnTo>
                  <a:lnTo>
                    <a:pt x="106108" y="323176"/>
                  </a:lnTo>
                  <a:lnTo>
                    <a:pt x="104952" y="323329"/>
                  </a:lnTo>
                  <a:lnTo>
                    <a:pt x="104673" y="324535"/>
                  </a:lnTo>
                  <a:lnTo>
                    <a:pt x="102755" y="325691"/>
                  </a:lnTo>
                  <a:lnTo>
                    <a:pt x="101104" y="327406"/>
                  </a:lnTo>
                  <a:lnTo>
                    <a:pt x="101701" y="328409"/>
                  </a:lnTo>
                  <a:lnTo>
                    <a:pt x="101765" y="330771"/>
                  </a:lnTo>
                  <a:lnTo>
                    <a:pt x="102323" y="331749"/>
                  </a:lnTo>
                  <a:lnTo>
                    <a:pt x="102362" y="332752"/>
                  </a:lnTo>
                  <a:lnTo>
                    <a:pt x="103517" y="333756"/>
                  </a:lnTo>
                  <a:lnTo>
                    <a:pt x="104838" y="333756"/>
                  </a:lnTo>
                  <a:lnTo>
                    <a:pt x="105727" y="334429"/>
                  </a:lnTo>
                  <a:lnTo>
                    <a:pt x="106654" y="334403"/>
                  </a:lnTo>
                  <a:lnTo>
                    <a:pt x="107810" y="335165"/>
                  </a:lnTo>
                  <a:lnTo>
                    <a:pt x="108585" y="334759"/>
                  </a:lnTo>
                  <a:lnTo>
                    <a:pt x="108673" y="334403"/>
                  </a:lnTo>
                  <a:lnTo>
                    <a:pt x="108864" y="333603"/>
                  </a:lnTo>
                  <a:lnTo>
                    <a:pt x="109905" y="333425"/>
                  </a:lnTo>
                  <a:lnTo>
                    <a:pt x="110947" y="333705"/>
                  </a:lnTo>
                  <a:lnTo>
                    <a:pt x="111163" y="333425"/>
                  </a:lnTo>
                  <a:lnTo>
                    <a:pt x="111721" y="332701"/>
                  </a:lnTo>
                  <a:lnTo>
                    <a:pt x="111836" y="331952"/>
                  </a:lnTo>
                  <a:lnTo>
                    <a:pt x="112991" y="331749"/>
                  </a:lnTo>
                  <a:lnTo>
                    <a:pt x="113919" y="330771"/>
                  </a:lnTo>
                  <a:lnTo>
                    <a:pt x="113703" y="329692"/>
                  </a:lnTo>
                  <a:lnTo>
                    <a:pt x="114312" y="327710"/>
                  </a:lnTo>
                  <a:lnTo>
                    <a:pt x="114973" y="327228"/>
                  </a:lnTo>
                  <a:lnTo>
                    <a:pt x="115239" y="326301"/>
                  </a:lnTo>
                  <a:lnTo>
                    <a:pt x="116230" y="324764"/>
                  </a:lnTo>
                  <a:close/>
                </a:path>
                <a:path w="330200" h="413385">
                  <a:moveTo>
                    <a:pt x="152717" y="297561"/>
                  </a:moveTo>
                  <a:lnTo>
                    <a:pt x="151955" y="296786"/>
                  </a:lnTo>
                  <a:lnTo>
                    <a:pt x="150964" y="297281"/>
                  </a:lnTo>
                  <a:lnTo>
                    <a:pt x="151180" y="297891"/>
                  </a:lnTo>
                  <a:lnTo>
                    <a:pt x="152285" y="297942"/>
                  </a:lnTo>
                  <a:lnTo>
                    <a:pt x="152717" y="297561"/>
                  </a:lnTo>
                  <a:close/>
                </a:path>
                <a:path w="330200" h="413385">
                  <a:moveTo>
                    <a:pt x="165493" y="281101"/>
                  </a:moveTo>
                  <a:lnTo>
                    <a:pt x="165049" y="280657"/>
                  </a:lnTo>
                  <a:lnTo>
                    <a:pt x="164503" y="280885"/>
                  </a:lnTo>
                  <a:lnTo>
                    <a:pt x="164833" y="282308"/>
                  </a:lnTo>
                  <a:lnTo>
                    <a:pt x="165442" y="282028"/>
                  </a:lnTo>
                  <a:lnTo>
                    <a:pt x="165493" y="281101"/>
                  </a:lnTo>
                  <a:close/>
                </a:path>
                <a:path w="330200" h="413385">
                  <a:moveTo>
                    <a:pt x="170776" y="233870"/>
                  </a:moveTo>
                  <a:lnTo>
                    <a:pt x="170611" y="232562"/>
                  </a:lnTo>
                  <a:lnTo>
                    <a:pt x="169570" y="232613"/>
                  </a:lnTo>
                  <a:lnTo>
                    <a:pt x="168960" y="232232"/>
                  </a:lnTo>
                  <a:lnTo>
                    <a:pt x="167424" y="232016"/>
                  </a:lnTo>
                  <a:lnTo>
                    <a:pt x="167309" y="232498"/>
                  </a:lnTo>
                  <a:lnTo>
                    <a:pt x="168084" y="233273"/>
                  </a:lnTo>
                  <a:lnTo>
                    <a:pt x="169405" y="233324"/>
                  </a:lnTo>
                  <a:lnTo>
                    <a:pt x="170776" y="233870"/>
                  </a:lnTo>
                  <a:close/>
                </a:path>
                <a:path w="330200" h="413385">
                  <a:moveTo>
                    <a:pt x="176834" y="245287"/>
                  </a:moveTo>
                  <a:lnTo>
                    <a:pt x="175615" y="244513"/>
                  </a:lnTo>
                  <a:lnTo>
                    <a:pt x="174904" y="244627"/>
                  </a:lnTo>
                  <a:lnTo>
                    <a:pt x="174358" y="244411"/>
                  </a:lnTo>
                  <a:lnTo>
                    <a:pt x="174688" y="245287"/>
                  </a:lnTo>
                  <a:lnTo>
                    <a:pt x="175945" y="245668"/>
                  </a:lnTo>
                  <a:lnTo>
                    <a:pt x="176834" y="246265"/>
                  </a:lnTo>
                  <a:lnTo>
                    <a:pt x="176834" y="245287"/>
                  </a:lnTo>
                  <a:close/>
                </a:path>
                <a:path w="330200" h="413385">
                  <a:moveTo>
                    <a:pt x="181127" y="285483"/>
                  </a:moveTo>
                  <a:lnTo>
                    <a:pt x="180898" y="284391"/>
                  </a:lnTo>
                  <a:lnTo>
                    <a:pt x="179362" y="283565"/>
                  </a:lnTo>
                  <a:lnTo>
                    <a:pt x="178701" y="282143"/>
                  </a:lnTo>
                  <a:lnTo>
                    <a:pt x="177266" y="281647"/>
                  </a:lnTo>
                  <a:lnTo>
                    <a:pt x="176441" y="282092"/>
                  </a:lnTo>
                  <a:lnTo>
                    <a:pt x="176555" y="282968"/>
                  </a:lnTo>
                  <a:lnTo>
                    <a:pt x="175450" y="283400"/>
                  </a:lnTo>
                  <a:lnTo>
                    <a:pt x="172758" y="287134"/>
                  </a:lnTo>
                  <a:lnTo>
                    <a:pt x="173088" y="287680"/>
                  </a:lnTo>
                  <a:lnTo>
                    <a:pt x="170942" y="291528"/>
                  </a:lnTo>
                  <a:lnTo>
                    <a:pt x="170281" y="293992"/>
                  </a:lnTo>
                  <a:lnTo>
                    <a:pt x="169837" y="294373"/>
                  </a:lnTo>
                  <a:lnTo>
                    <a:pt x="170230" y="294982"/>
                  </a:lnTo>
                  <a:lnTo>
                    <a:pt x="170446" y="300024"/>
                  </a:lnTo>
                  <a:lnTo>
                    <a:pt x="171107" y="300405"/>
                  </a:lnTo>
                  <a:lnTo>
                    <a:pt x="170942" y="301993"/>
                  </a:lnTo>
                  <a:lnTo>
                    <a:pt x="171653" y="303034"/>
                  </a:lnTo>
                  <a:lnTo>
                    <a:pt x="172313" y="303263"/>
                  </a:lnTo>
                  <a:lnTo>
                    <a:pt x="172478" y="304088"/>
                  </a:lnTo>
                  <a:lnTo>
                    <a:pt x="174294" y="304634"/>
                  </a:lnTo>
                  <a:lnTo>
                    <a:pt x="175234" y="306006"/>
                  </a:lnTo>
                  <a:lnTo>
                    <a:pt x="175234" y="308521"/>
                  </a:lnTo>
                  <a:lnTo>
                    <a:pt x="176110" y="308190"/>
                  </a:lnTo>
                  <a:lnTo>
                    <a:pt x="177050" y="308521"/>
                  </a:lnTo>
                  <a:lnTo>
                    <a:pt x="176771" y="307263"/>
                  </a:lnTo>
                  <a:lnTo>
                    <a:pt x="177101" y="305727"/>
                  </a:lnTo>
                  <a:lnTo>
                    <a:pt x="176441" y="303860"/>
                  </a:lnTo>
                  <a:lnTo>
                    <a:pt x="179082" y="300024"/>
                  </a:lnTo>
                  <a:lnTo>
                    <a:pt x="179146" y="298488"/>
                  </a:lnTo>
                  <a:lnTo>
                    <a:pt x="179578" y="297992"/>
                  </a:lnTo>
                  <a:lnTo>
                    <a:pt x="178981" y="297776"/>
                  </a:lnTo>
                  <a:lnTo>
                    <a:pt x="179527" y="293712"/>
                  </a:lnTo>
                  <a:lnTo>
                    <a:pt x="179247" y="291846"/>
                  </a:lnTo>
                  <a:lnTo>
                    <a:pt x="179908" y="290537"/>
                  </a:lnTo>
                  <a:lnTo>
                    <a:pt x="180632" y="285597"/>
                  </a:lnTo>
                  <a:lnTo>
                    <a:pt x="181127" y="285483"/>
                  </a:lnTo>
                  <a:close/>
                </a:path>
                <a:path w="330200" h="413385">
                  <a:moveTo>
                    <a:pt x="186245" y="328739"/>
                  </a:moveTo>
                  <a:close/>
                </a:path>
                <a:path w="330200" h="413385">
                  <a:moveTo>
                    <a:pt x="186677" y="329387"/>
                  </a:moveTo>
                  <a:lnTo>
                    <a:pt x="186207" y="328777"/>
                  </a:lnTo>
                  <a:lnTo>
                    <a:pt x="185420" y="329692"/>
                  </a:lnTo>
                  <a:lnTo>
                    <a:pt x="186182" y="330288"/>
                  </a:lnTo>
                  <a:lnTo>
                    <a:pt x="186677" y="329387"/>
                  </a:lnTo>
                  <a:close/>
                </a:path>
                <a:path w="330200" h="413385">
                  <a:moveTo>
                    <a:pt x="194602" y="290969"/>
                  </a:moveTo>
                  <a:lnTo>
                    <a:pt x="194271" y="290156"/>
                  </a:lnTo>
                  <a:lnTo>
                    <a:pt x="193560" y="290156"/>
                  </a:lnTo>
                  <a:lnTo>
                    <a:pt x="193281" y="291363"/>
                  </a:lnTo>
                  <a:lnTo>
                    <a:pt x="194170" y="291363"/>
                  </a:lnTo>
                  <a:lnTo>
                    <a:pt x="194602" y="290969"/>
                  </a:lnTo>
                  <a:close/>
                </a:path>
                <a:path w="330200" h="413385">
                  <a:moveTo>
                    <a:pt x="195046" y="208978"/>
                  </a:moveTo>
                  <a:lnTo>
                    <a:pt x="194932" y="207873"/>
                  </a:lnTo>
                  <a:lnTo>
                    <a:pt x="194602" y="207213"/>
                  </a:lnTo>
                  <a:lnTo>
                    <a:pt x="194170" y="207937"/>
                  </a:lnTo>
                  <a:lnTo>
                    <a:pt x="193776" y="207937"/>
                  </a:lnTo>
                  <a:lnTo>
                    <a:pt x="193509" y="208368"/>
                  </a:lnTo>
                  <a:lnTo>
                    <a:pt x="194056" y="209245"/>
                  </a:lnTo>
                  <a:lnTo>
                    <a:pt x="194551" y="208978"/>
                  </a:lnTo>
                  <a:lnTo>
                    <a:pt x="195046" y="208978"/>
                  </a:lnTo>
                  <a:close/>
                </a:path>
                <a:path w="330200" h="413385">
                  <a:moveTo>
                    <a:pt x="195872" y="1701"/>
                  </a:moveTo>
                  <a:lnTo>
                    <a:pt x="195592" y="927"/>
                  </a:lnTo>
                  <a:lnTo>
                    <a:pt x="195211" y="977"/>
                  </a:lnTo>
                  <a:lnTo>
                    <a:pt x="194551" y="1752"/>
                  </a:lnTo>
                  <a:lnTo>
                    <a:pt x="193281" y="2247"/>
                  </a:lnTo>
                  <a:lnTo>
                    <a:pt x="193230" y="3289"/>
                  </a:lnTo>
                  <a:lnTo>
                    <a:pt x="193776" y="4165"/>
                  </a:lnTo>
                  <a:lnTo>
                    <a:pt x="194221" y="3949"/>
                  </a:lnTo>
                  <a:lnTo>
                    <a:pt x="194221" y="3619"/>
                  </a:lnTo>
                  <a:lnTo>
                    <a:pt x="194602" y="3175"/>
                  </a:lnTo>
                  <a:lnTo>
                    <a:pt x="195376" y="3670"/>
                  </a:lnTo>
                  <a:lnTo>
                    <a:pt x="195821" y="3340"/>
                  </a:lnTo>
                  <a:lnTo>
                    <a:pt x="195376" y="2463"/>
                  </a:lnTo>
                  <a:lnTo>
                    <a:pt x="195872" y="1701"/>
                  </a:lnTo>
                  <a:close/>
                </a:path>
                <a:path w="330200" h="413385">
                  <a:moveTo>
                    <a:pt x="196697" y="289712"/>
                  </a:moveTo>
                  <a:lnTo>
                    <a:pt x="196151" y="289166"/>
                  </a:lnTo>
                  <a:lnTo>
                    <a:pt x="195427" y="289877"/>
                  </a:lnTo>
                  <a:lnTo>
                    <a:pt x="195707" y="290639"/>
                  </a:lnTo>
                  <a:lnTo>
                    <a:pt x="196367" y="290868"/>
                  </a:lnTo>
                  <a:lnTo>
                    <a:pt x="196697" y="289712"/>
                  </a:lnTo>
                  <a:close/>
                </a:path>
                <a:path w="330200" h="413385">
                  <a:moveTo>
                    <a:pt x="199999" y="215988"/>
                  </a:moveTo>
                  <a:lnTo>
                    <a:pt x="199948" y="215176"/>
                  </a:lnTo>
                  <a:lnTo>
                    <a:pt x="198678" y="214896"/>
                  </a:lnTo>
                  <a:lnTo>
                    <a:pt x="195986" y="215722"/>
                  </a:lnTo>
                  <a:lnTo>
                    <a:pt x="195262" y="216649"/>
                  </a:lnTo>
                  <a:lnTo>
                    <a:pt x="195707" y="217639"/>
                  </a:lnTo>
                  <a:lnTo>
                    <a:pt x="196977" y="217855"/>
                  </a:lnTo>
                  <a:lnTo>
                    <a:pt x="199174" y="217424"/>
                  </a:lnTo>
                  <a:lnTo>
                    <a:pt x="199999" y="215988"/>
                  </a:lnTo>
                  <a:close/>
                </a:path>
                <a:path w="330200" h="413385">
                  <a:moveTo>
                    <a:pt x="201866" y="7785"/>
                  </a:moveTo>
                  <a:lnTo>
                    <a:pt x="201764" y="6858"/>
                  </a:lnTo>
                  <a:lnTo>
                    <a:pt x="201485" y="6578"/>
                  </a:lnTo>
                  <a:lnTo>
                    <a:pt x="201104" y="6858"/>
                  </a:lnTo>
                  <a:lnTo>
                    <a:pt x="201104" y="7569"/>
                  </a:lnTo>
                  <a:lnTo>
                    <a:pt x="201599" y="8394"/>
                  </a:lnTo>
                  <a:lnTo>
                    <a:pt x="201866" y="7785"/>
                  </a:lnTo>
                  <a:close/>
                </a:path>
                <a:path w="330200" h="413385">
                  <a:moveTo>
                    <a:pt x="202857" y="286207"/>
                  </a:moveTo>
                  <a:lnTo>
                    <a:pt x="201371" y="285546"/>
                  </a:lnTo>
                  <a:lnTo>
                    <a:pt x="201269" y="286854"/>
                  </a:lnTo>
                  <a:lnTo>
                    <a:pt x="201764" y="287299"/>
                  </a:lnTo>
                  <a:lnTo>
                    <a:pt x="202641" y="287413"/>
                  </a:lnTo>
                  <a:lnTo>
                    <a:pt x="202857" y="286207"/>
                  </a:lnTo>
                  <a:close/>
                </a:path>
                <a:path w="330200" h="413385">
                  <a:moveTo>
                    <a:pt x="202920" y="1092"/>
                  </a:moveTo>
                  <a:lnTo>
                    <a:pt x="201866" y="1092"/>
                  </a:lnTo>
                  <a:lnTo>
                    <a:pt x="201650" y="1638"/>
                  </a:lnTo>
                  <a:lnTo>
                    <a:pt x="200990" y="2082"/>
                  </a:lnTo>
                  <a:lnTo>
                    <a:pt x="200774" y="1752"/>
                  </a:lnTo>
                  <a:lnTo>
                    <a:pt x="201269" y="927"/>
                  </a:lnTo>
                  <a:lnTo>
                    <a:pt x="201320" y="495"/>
                  </a:lnTo>
                  <a:lnTo>
                    <a:pt x="200990" y="165"/>
                  </a:lnTo>
                  <a:lnTo>
                    <a:pt x="199618" y="495"/>
                  </a:lnTo>
                  <a:lnTo>
                    <a:pt x="198793" y="0"/>
                  </a:lnTo>
                  <a:lnTo>
                    <a:pt x="198069" y="596"/>
                  </a:lnTo>
                  <a:lnTo>
                    <a:pt x="197739" y="1752"/>
                  </a:lnTo>
                  <a:lnTo>
                    <a:pt x="196913" y="2463"/>
                  </a:lnTo>
                  <a:lnTo>
                    <a:pt x="196913" y="3403"/>
                  </a:lnTo>
                  <a:lnTo>
                    <a:pt x="197967" y="5092"/>
                  </a:lnTo>
                  <a:lnTo>
                    <a:pt x="198348" y="4927"/>
                  </a:lnTo>
                  <a:lnTo>
                    <a:pt x="198513" y="4330"/>
                  </a:lnTo>
                  <a:lnTo>
                    <a:pt x="198894" y="3949"/>
                  </a:lnTo>
                  <a:lnTo>
                    <a:pt x="199504" y="4114"/>
                  </a:lnTo>
                  <a:lnTo>
                    <a:pt x="200279" y="4991"/>
                  </a:lnTo>
                  <a:lnTo>
                    <a:pt x="201320" y="5257"/>
                  </a:lnTo>
                  <a:lnTo>
                    <a:pt x="202031" y="4546"/>
                  </a:lnTo>
                  <a:lnTo>
                    <a:pt x="202425" y="3835"/>
                  </a:lnTo>
                  <a:lnTo>
                    <a:pt x="201980" y="3124"/>
                  </a:lnTo>
                  <a:lnTo>
                    <a:pt x="201980" y="2349"/>
                  </a:lnTo>
                  <a:lnTo>
                    <a:pt x="202692" y="1701"/>
                  </a:lnTo>
                  <a:lnTo>
                    <a:pt x="202920" y="1092"/>
                  </a:lnTo>
                  <a:close/>
                </a:path>
                <a:path w="330200" h="413385">
                  <a:moveTo>
                    <a:pt x="203301" y="9156"/>
                  </a:moveTo>
                  <a:lnTo>
                    <a:pt x="201434" y="9601"/>
                  </a:lnTo>
                  <a:lnTo>
                    <a:pt x="200380" y="11074"/>
                  </a:lnTo>
                  <a:lnTo>
                    <a:pt x="200494" y="12014"/>
                  </a:lnTo>
                  <a:lnTo>
                    <a:pt x="201434" y="12661"/>
                  </a:lnTo>
                  <a:lnTo>
                    <a:pt x="202145" y="11518"/>
                  </a:lnTo>
                  <a:lnTo>
                    <a:pt x="202857" y="11290"/>
                  </a:lnTo>
                  <a:lnTo>
                    <a:pt x="203250" y="10312"/>
                  </a:lnTo>
                  <a:lnTo>
                    <a:pt x="202971" y="9918"/>
                  </a:lnTo>
                  <a:lnTo>
                    <a:pt x="203301" y="9156"/>
                  </a:lnTo>
                  <a:close/>
                </a:path>
                <a:path w="330200" h="413385">
                  <a:moveTo>
                    <a:pt x="203682" y="7340"/>
                  </a:moveTo>
                  <a:lnTo>
                    <a:pt x="203022" y="6743"/>
                  </a:lnTo>
                  <a:lnTo>
                    <a:pt x="202806" y="7073"/>
                  </a:lnTo>
                  <a:lnTo>
                    <a:pt x="202920" y="7505"/>
                  </a:lnTo>
                  <a:lnTo>
                    <a:pt x="202425" y="8331"/>
                  </a:lnTo>
                  <a:lnTo>
                    <a:pt x="202692" y="8661"/>
                  </a:lnTo>
                  <a:lnTo>
                    <a:pt x="203415" y="8115"/>
                  </a:lnTo>
                  <a:lnTo>
                    <a:pt x="203682" y="7340"/>
                  </a:lnTo>
                  <a:close/>
                </a:path>
                <a:path w="330200" h="413385">
                  <a:moveTo>
                    <a:pt x="204292" y="204863"/>
                  </a:moveTo>
                  <a:lnTo>
                    <a:pt x="203682" y="204254"/>
                  </a:lnTo>
                  <a:lnTo>
                    <a:pt x="203085" y="204635"/>
                  </a:lnTo>
                  <a:lnTo>
                    <a:pt x="203352" y="205295"/>
                  </a:lnTo>
                  <a:lnTo>
                    <a:pt x="204292" y="204863"/>
                  </a:lnTo>
                  <a:close/>
                </a:path>
                <a:path w="330200" h="413385">
                  <a:moveTo>
                    <a:pt x="209080" y="204038"/>
                  </a:moveTo>
                  <a:lnTo>
                    <a:pt x="208965" y="202946"/>
                  </a:lnTo>
                  <a:lnTo>
                    <a:pt x="208470" y="202615"/>
                  </a:lnTo>
                  <a:lnTo>
                    <a:pt x="207594" y="203327"/>
                  </a:lnTo>
                  <a:lnTo>
                    <a:pt x="207645" y="204038"/>
                  </a:lnTo>
                  <a:lnTo>
                    <a:pt x="208038" y="204914"/>
                  </a:lnTo>
                  <a:lnTo>
                    <a:pt x="208635" y="204698"/>
                  </a:lnTo>
                  <a:lnTo>
                    <a:pt x="209080" y="204038"/>
                  </a:lnTo>
                  <a:close/>
                </a:path>
                <a:path w="330200" h="413385">
                  <a:moveTo>
                    <a:pt x="214096" y="222516"/>
                  </a:moveTo>
                  <a:lnTo>
                    <a:pt x="213652" y="221640"/>
                  </a:lnTo>
                  <a:lnTo>
                    <a:pt x="212877" y="221259"/>
                  </a:lnTo>
                  <a:lnTo>
                    <a:pt x="212826" y="220497"/>
                  </a:lnTo>
                  <a:lnTo>
                    <a:pt x="212166" y="220827"/>
                  </a:lnTo>
                  <a:lnTo>
                    <a:pt x="212115" y="221640"/>
                  </a:lnTo>
                  <a:lnTo>
                    <a:pt x="212547" y="223012"/>
                  </a:lnTo>
                  <a:lnTo>
                    <a:pt x="213372" y="223126"/>
                  </a:lnTo>
                  <a:lnTo>
                    <a:pt x="214096" y="222516"/>
                  </a:lnTo>
                  <a:close/>
                </a:path>
                <a:path w="330200" h="413385">
                  <a:moveTo>
                    <a:pt x="214096" y="209359"/>
                  </a:moveTo>
                  <a:lnTo>
                    <a:pt x="213156" y="209308"/>
                  </a:lnTo>
                  <a:lnTo>
                    <a:pt x="212610" y="210070"/>
                  </a:lnTo>
                  <a:lnTo>
                    <a:pt x="212775" y="210781"/>
                  </a:lnTo>
                  <a:lnTo>
                    <a:pt x="213207" y="210731"/>
                  </a:lnTo>
                  <a:lnTo>
                    <a:pt x="213766" y="210235"/>
                  </a:lnTo>
                  <a:lnTo>
                    <a:pt x="214096" y="209359"/>
                  </a:lnTo>
                  <a:close/>
                </a:path>
                <a:path w="330200" h="413385">
                  <a:moveTo>
                    <a:pt x="214312" y="220052"/>
                  </a:moveTo>
                  <a:lnTo>
                    <a:pt x="213487" y="219837"/>
                  </a:lnTo>
                  <a:lnTo>
                    <a:pt x="213601" y="220433"/>
                  </a:lnTo>
                  <a:lnTo>
                    <a:pt x="214312" y="220052"/>
                  </a:lnTo>
                  <a:close/>
                </a:path>
                <a:path w="330200" h="413385">
                  <a:moveTo>
                    <a:pt x="214477" y="206946"/>
                  </a:moveTo>
                  <a:lnTo>
                    <a:pt x="214198" y="206070"/>
                  </a:lnTo>
                  <a:lnTo>
                    <a:pt x="213982" y="205574"/>
                  </a:lnTo>
                  <a:lnTo>
                    <a:pt x="213372" y="205905"/>
                  </a:lnTo>
                  <a:lnTo>
                    <a:pt x="213042" y="206730"/>
                  </a:lnTo>
                  <a:lnTo>
                    <a:pt x="212991" y="207772"/>
                  </a:lnTo>
                  <a:lnTo>
                    <a:pt x="213321" y="208699"/>
                  </a:lnTo>
                  <a:lnTo>
                    <a:pt x="213817" y="208254"/>
                  </a:lnTo>
                  <a:lnTo>
                    <a:pt x="214477" y="206946"/>
                  </a:lnTo>
                  <a:close/>
                </a:path>
                <a:path w="330200" h="413385">
                  <a:moveTo>
                    <a:pt x="214972" y="219062"/>
                  </a:moveTo>
                  <a:lnTo>
                    <a:pt x="214261" y="219227"/>
                  </a:lnTo>
                  <a:lnTo>
                    <a:pt x="214757" y="219456"/>
                  </a:lnTo>
                  <a:lnTo>
                    <a:pt x="214972" y="219062"/>
                  </a:lnTo>
                  <a:close/>
                </a:path>
                <a:path w="330200" h="413385">
                  <a:moveTo>
                    <a:pt x="215417" y="218516"/>
                  </a:moveTo>
                  <a:lnTo>
                    <a:pt x="214972" y="218465"/>
                  </a:lnTo>
                  <a:lnTo>
                    <a:pt x="215188" y="218846"/>
                  </a:lnTo>
                  <a:lnTo>
                    <a:pt x="215417" y="218516"/>
                  </a:lnTo>
                  <a:close/>
                </a:path>
                <a:path w="330200" h="413385">
                  <a:moveTo>
                    <a:pt x="216408" y="217919"/>
                  </a:moveTo>
                  <a:lnTo>
                    <a:pt x="215633" y="217360"/>
                  </a:lnTo>
                  <a:lnTo>
                    <a:pt x="215303" y="217360"/>
                  </a:lnTo>
                  <a:lnTo>
                    <a:pt x="215303" y="217639"/>
                  </a:lnTo>
                  <a:lnTo>
                    <a:pt x="216014" y="218135"/>
                  </a:lnTo>
                  <a:lnTo>
                    <a:pt x="216408" y="217919"/>
                  </a:lnTo>
                  <a:close/>
                </a:path>
                <a:path w="330200" h="413385">
                  <a:moveTo>
                    <a:pt x="218109" y="270243"/>
                  </a:moveTo>
                  <a:lnTo>
                    <a:pt x="217563" y="268922"/>
                  </a:lnTo>
                  <a:lnTo>
                    <a:pt x="216903" y="270243"/>
                  </a:lnTo>
                  <a:lnTo>
                    <a:pt x="215798" y="270840"/>
                  </a:lnTo>
                  <a:lnTo>
                    <a:pt x="216077" y="271284"/>
                  </a:lnTo>
                  <a:lnTo>
                    <a:pt x="215912" y="271881"/>
                  </a:lnTo>
                  <a:lnTo>
                    <a:pt x="214693" y="272707"/>
                  </a:lnTo>
                  <a:lnTo>
                    <a:pt x="215252" y="274408"/>
                  </a:lnTo>
                  <a:lnTo>
                    <a:pt x="215849" y="274193"/>
                  </a:lnTo>
                  <a:lnTo>
                    <a:pt x="215912" y="273037"/>
                  </a:lnTo>
                  <a:lnTo>
                    <a:pt x="217449" y="272046"/>
                  </a:lnTo>
                  <a:lnTo>
                    <a:pt x="217500" y="270954"/>
                  </a:lnTo>
                  <a:lnTo>
                    <a:pt x="218109" y="270243"/>
                  </a:lnTo>
                  <a:close/>
                </a:path>
                <a:path w="330200" h="413385">
                  <a:moveTo>
                    <a:pt x="221627" y="224167"/>
                  </a:moveTo>
                  <a:lnTo>
                    <a:pt x="220916" y="222961"/>
                  </a:lnTo>
                  <a:lnTo>
                    <a:pt x="220916" y="222580"/>
                  </a:lnTo>
                  <a:lnTo>
                    <a:pt x="220637" y="222516"/>
                  </a:lnTo>
                  <a:lnTo>
                    <a:pt x="220141" y="223075"/>
                  </a:lnTo>
                  <a:lnTo>
                    <a:pt x="220306" y="224332"/>
                  </a:lnTo>
                  <a:lnTo>
                    <a:pt x="220802" y="225158"/>
                  </a:lnTo>
                  <a:lnTo>
                    <a:pt x="221411" y="225209"/>
                  </a:lnTo>
                  <a:lnTo>
                    <a:pt x="221627" y="224167"/>
                  </a:lnTo>
                  <a:close/>
                </a:path>
                <a:path w="330200" h="413385">
                  <a:moveTo>
                    <a:pt x="221957" y="225425"/>
                  </a:moveTo>
                  <a:lnTo>
                    <a:pt x="221627" y="225209"/>
                  </a:lnTo>
                  <a:lnTo>
                    <a:pt x="221132" y="225755"/>
                  </a:lnTo>
                  <a:lnTo>
                    <a:pt x="221526" y="226136"/>
                  </a:lnTo>
                  <a:lnTo>
                    <a:pt x="221957" y="225425"/>
                  </a:lnTo>
                  <a:close/>
                </a:path>
                <a:path w="330200" h="413385">
                  <a:moveTo>
                    <a:pt x="222021" y="263334"/>
                  </a:moveTo>
                  <a:lnTo>
                    <a:pt x="221856" y="262293"/>
                  </a:lnTo>
                  <a:lnTo>
                    <a:pt x="221030" y="261632"/>
                  </a:lnTo>
                  <a:lnTo>
                    <a:pt x="220700" y="262064"/>
                  </a:lnTo>
                  <a:lnTo>
                    <a:pt x="220751" y="262839"/>
                  </a:lnTo>
                  <a:lnTo>
                    <a:pt x="221691" y="263601"/>
                  </a:lnTo>
                  <a:lnTo>
                    <a:pt x="222021" y="263334"/>
                  </a:lnTo>
                  <a:close/>
                </a:path>
                <a:path w="330200" h="413385">
                  <a:moveTo>
                    <a:pt x="222948" y="222961"/>
                  </a:moveTo>
                  <a:lnTo>
                    <a:pt x="222516" y="222681"/>
                  </a:lnTo>
                  <a:lnTo>
                    <a:pt x="222123" y="223075"/>
                  </a:lnTo>
                  <a:lnTo>
                    <a:pt x="222186" y="223786"/>
                  </a:lnTo>
                  <a:lnTo>
                    <a:pt x="222846" y="223723"/>
                  </a:lnTo>
                  <a:lnTo>
                    <a:pt x="222948" y="222961"/>
                  </a:lnTo>
                  <a:close/>
                </a:path>
                <a:path w="330200" h="413385">
                  <a:moveTo>
                    <a:pt x="225869" y="256146"/>
                  </a:moveTo>
                  <a:lnTo>
                    <a:pt x="224929" y="256362"/>
                  </a:lnTo>
                  <a:lnTo>
                    <a:pt x="224548" y="256641"/>
                  </a:lnTo>
                  <a:lnTo>
                    <a:pt x="223837" y="256692"/>
                  </a:lnTo>
                  <a:lnTo>
                    <a:pt x="223608" y="257073"/>
                  </a:lnTo>
                  <a:lnTo>
                    <a:pt x="222123" y="257619"/>
                  </a:lnTo>
                  <a:lnTo>
                    <a:pt x="221742" y="258559"/>
                  </a:lnTo>
                  <a:lnTo>
                    <a:pt x="222072" y="258826"/>
                  </a:lnTo>
                  <a:lnTo>
                    <a:pt x="223113" y="258889"/>
                  </a:lnTo>
                  <a:lnTo>
                    <a:pt x="223608" y="259270"/>
                  </a:lnTo>
                  <a:lnTo>
                    <a:pt x="223939" y="258889"/>
                  </a:lnTo>
                  <a:lnTo>
                    <a:pt x="224002" y="258114"/>
                  </a:lnTo>
                  <a:lnTo>
                    <a:pt x="225158" y="257403"/>
                  </a:lnTo>
                  <a:lnTo>
                    <a:pt x="225869" y="256146"/>
                  </a:lnTo>
                  <a:close/>
                </a:path>
                <a:path w="330200" h="413385">
                  <a:moveTo>
                    <a:pt x="229666" y="241719"/>
                  </a:moveTo>
                  <a:lnTo>
                    <a:pt x="229387" y="240842"/>
                  </a:lnTo>
                  <a:lnTo>
                    <a:pt x="228625" y="239903"/>
                  </a:lnTo>
                  <a:lnTo>
                    <a:pt x="227850" y="240068"/>
                  </a:lnTo>
                  <a:lnTo>
                    <a:pt x="227520" y="240792"/>
                  </a:lnTo>
                  <a:lnTo>
                    <a:pt x="228231" y="242049"/>
                  </a:lnTo>
                  <a:lnTo>
                    <a:pt x="229336" y="242265"/>
                  </a:lnTo>
                  <a:lnTo>
                    <a:pt x="229666" y="241719"/>
                  </a:lnTo>
                  <a:close/>
                </a:path>
                <a:path w="330200" h="413385">
                  <a:moveTo>
                    <a:pt x="231038" y="238264"/>
                  </a:moveTo>
                  <a:lnTo>
                    <a:pt x="230987" y="237172"/>
                  </a:lnTo>
                  <a:lnTo>
                    <a:pt x="230212" y="236562"/>
                  </a:lnTo>
                  <a:lnTo>
                    <a:pt x="230212" y="237388"/>
                  </a:lnTo>
                  <a:lnTo>
                    <a:pt x="230492" y="239471"/>
                  </a:lnTo>
                  <a:lnTo>
                    <a:pt x="230771" y="239090"/>
                  </a:lnTo>
                  <a:lnTo>
                    <a:pt x="231038" y="238264"/>
                  </a:lnTo>
                  <a:close/>
                </a:path>
                <a:path w="330200" h="413385">
                  <a:moveTo>
                    <a:pt x="233908" y="191909"/>
                  </a:moveTo>
                  <a:lnTo>
                    <a:pt x="233413" y="191312"/>
                  </a:lnTo>
                  <a:lnTo>
                    <a:pt x="233133" y="192024"/>
                  </a:lnTo>
                  <a:lnTo>
                    <a:pt x="233464" y="192189"/>
                  </a:lnTo>
                  <a:lnTo>
                    <a:pt x="233908" y="191909"/>
                  </a:lnTo>
                  <a:close/>
                </a:path>
                <a:path w="330200" h="413385">
                  <a:moveTo>
                    <a:pt x="235559" y="190931"/>
                  </a:moveTo>
                  <a:lnTo>
                    <a:pt x="235331" y="189941"/>
                  </a:lnTo>
                  <a:lnTo>
                    <a:pt x="234619" y="190055"/>
                  </a:lnTo>
                  <a:lnTo>
                    <a:pt x="234124" y="190868"/>
                  </a:lnTo>
                  <a:lnTo>
                    <a:pt x="234505" y="191363"/>
                  </a:lnTo>
                  <a:lnTo>
                    <a:pt x="235064" y="191427"/>
                  </a:lnTo>
                  <a:lnTo>
                    <a:pt x="235559" y="190931"/>
                  </a:lnTo>
                  <a:close/>
                </a:path>
                <a:path w="330200" h="413385">
                  <a:moveTo>
                    <a:pt x="245237" y="205295"/>
                  </a:moveTo>
                  <a:lnTo>
                    <a:pt x="244475" y="205079"/>
                  </a:lnTo>
                  <a:lnTo>
                    <a:pt x="243420" y="206070"/>
                  </a:lnTo>
                  <a:lnTo>
                    <a:pt x="244411" y="206336"/>
                  </a:lnTo>
                  <a:lnTo>
                    <a:pt x="245237" y="205905"/>
                  </a:lnTo>
                  <a:lnTo>
                    <a:pt x="245237" y="205295"/>
                  </a:lnTo>
                  <a:close/>
                </a:path>
                <a:path w="330200" h="413385">
                  <a:moveTo>
                    <a:pt x="248373" y="210185"/>
                  </a:moveTo>
                  <a:lnTo>
                    <a:pt x="247942" y="209740"/>
                  </a:lnTo>
                  <a:lnTo>
                    <a:pt x="247662" y="208864"/>
                  </a:lnTo>
                  <a:lnTo>
                    <a:pt x="246291" y="207772"/>
                  </a:lnTo>
                  <a:lnTo>
                    <a:pt x="245351" y="207708"/>
                  </a:lnTo>
                  <a:lnTo>
                    <a:pt x="244411" y="207048"/>
                  </a:lnTo>
                  <a:lnTo>
                    <a:pt x="242760" y="206946"/>
                  </a:lnTo>
                  <a:lnTo>
                    <a:pt x="241223" y="208203"/>
                  </a:lnTo>
                  <a:lnTo>
                    <a:pt x="241223" y="208978"/>
                  </a:lnTo>
                  <a:lnTo>
                    <a:pt x="240614" y="209905"/>
                  </a:lnTo>
                  <a:lnTo>
                    <a:pt x="239458" y="210286"/>
                  </a:lnTo>
                  <a:lnTo>
                    <a:pt x="238531" y="210947"/>
                  </a:lnTo>
                  <a:lnTo>
                    <a:pt x="237921" y="210781"/>
                  </a:lnTo>
                  <a:lnTo>
                    <a:pt x="237147" y="209080"/>
                  </a:lnTo>
                  <a:lnTo>
                    <a:pt x="236601" y="209143"/>
                  </a:lnTo>
                  <a:lnTo>
                    <a:pt x="234899" y="211061"/>
                  </a:lnTo>
                  <a:lnTo>
                    <a:pt x="234835" y="212204"/>
                  </a:lnTo>
                  <a:lnTo>
                    <a:pt x="233743" y="212979"/>
                  </a:lnTo>
                  <a:lnTo>
                    <a:pt x="233464" y="214236"/>
                  </a:lnTo>
                  <a:lnTo>
                    <a:pt x="235280" y="214680"/>
                  </a:lnTo>
                  <a:lnTo>
                    <a:pt x="235559" y="215938"/>
                  </a:lnTo>
                  <a:lnTo>
                    <a:pt x="235229" y="216268"/>
                  </a:lnTo>
                  <a:lnTo>
                    <a:pt x="235229" y="216928"/>
                  </a:lnTo>
                  <a:lnTo>
                    <a:pt x="236220" y="218465"/>
                  </a:lnTo>
                  <a:lnTo>
                    <a:pt x="237756" y="218630"/>
                  </a:lnTo>
                  <a:lnTo>
                    <a:pt x="237705" y="219392"/>
                  </a:lnTo>
                  <a:lnTo>
                    <a:pt x="238201" y="219608"/>
                  </a:lnTo>
                  <a:lnTo>
                    <a:pt x="238582" y="219176"/>
                  </a:lnTo>
                  <a:lnTo>
                    <a:pt x="239356" y="219456"/>
                  </a:lnTo>
                  <a:lnTo>
                    <a:pt x="240017" y="219290"/>
                  </a:lnTo>
                  <a:lnTo>
                    <a:pt x="239903" y="218465"/>
                  </a:lnTo>
                  <a:lnTo>
                    <a:pt x="238747" y="217258"/>
                  </a:lnTo>
                  <a:lnTo>
                    <a:pt x="239852" y="214350"/>
                  </a:lnTo>
                  <a:lnTo>
                    <a:pt x="241338" y="213410"/>
                  </a:lnTo>
                  <a:lnTo>
                    <a:pt x="241769" y="212763"/>
                  </a:lnTo>
                  <a:lnTo>
                    <a:pt x="243205" y="212928"/>
                  </a:lnTo>
                  <a:lnTo>
                    <a:pt x="244970" y="214020"/>
                  </a:lnTo>
                  <a:lnTo>
                    <a:pt x="245465" y="214896"/>
                  </a:lnTo>
                  <a:lnTo>
                    <a:pt x="246227" y="214566"/>
                  </a:lnTo>
                  <a:lnTo>
                    <a:pt x="246837" y="212318"/>
                  </a:lnTo>
                  <a:lnTo>
                    <a:pt x="248272" y="210997"/>
                  </a:lnTo>
                  <a:lnTo>
                    <a:pt x="248373" y="210185"/>
                  </a:lnTo>
                  <a:close/>
                </a:path>
                <a:path w="330200" h="413385">
                  <a:moveTo>
                    <a:pt x="248818" y="206336"/>
                  </a:moveTo>
                  <a:lnTo>
                    <a:pt x="248602" y="205841"/>
                  </a:lnTo>
                  <a:lnTo>
                    <a:pt x="248767" y="204914"/>
                  </a:lnTo>
                  <a:lnTo>
                    <a:pt x="248539" y="204152"/>
                  </a:lnTo>
                  <a:lnTo>
                    <a:pt x="247878" y="204203"/>
                  </a:lnTo>
                  <a:lnTo>
                    <a:pt x="247446" y="204914"/>
                  </a:lnTo>
                  <a:lnTo>
                    <a:pt x="247383" y="205905"/>
                  </a:lnTo>
                  <a:lnTo>
                    <a:pt x="247942" y="207162"/>
                  </a:lnTo>
                  <a:lnTo>
                    <a:pt x="248653" y="207162"/>
                  </a:lnTo>
                  <a:lnTo>
                    <a:pt x="248818" y="206336"/>
                  </a:lnTo>
                  <a:close/>
                </a:path>
                <a:path w="330200" h="413385">
                  <a:moveTo>
                    <a:pt x="257568" y="130759"/>
                  </a:moveTo>
                  <a:lnTo>
                    <a:pt x="256908" y="130975"/>
                  </a:lnTo>
                  <a:lnTo>
                    <a:pt x="255866" y="131851"/>
                  </a:lnTo>
                  <a:lnTo>
                    <a:pt x="256032" y="132842"/>
                  </a:lnTo>
                  <a:lnTo>
                    <a:pt x="256578" y="133451"/>
                  </a:lnTo>
                  <a:lnTo>
                    <a:pt x="257289" y="132956"/>
                  </a:lnTo>
                  <a:lnTo>
                    <a:pt x="257352" y="131851"/>
                  </a:lnTo>
                  <a:lnTo>
                    <a:pt x="257568" y="130759"/>
                  </a:lnTo>
                  <a:close/>
                </a:path>
                <a:path w="330200" h="413385">
                  <a:moveTo>
                    <a:pt x="263563" y="172504"/>
                  </a:moveTo>
                  <a:lnTo>
                    <a:pt x="263398" y="171843"/>
                  </a:lnTo>
                  <a:lnTo>
                    <a:pt x="262521" y="171564"/>
                  </a:lnTo>
                  <a:lnTo>
                    <a:pt x="262636" y="170637"/>
                  </a:lnTo>
                  <a:lnTo>
                    <a:pt x="262407" y="169760"/>
                  </a:lnTo>
                  <a:lnTo>
                    <a:pt x="261975" y="170192"/>
                  </a:lnTo>
                  <a:lnTo>
                    <a:pt x="261416" y="172275"/>
                  </a:lnTo>
                  <a:lnTo>
                    <a:pt x="261531" y="173101"/>
                  </a:lnTo>
                  <a:lnTo>
                    <a:pt x="262356" y="172605"/>
                  </a:lnTo>
                  <a:lnTo>
                    <a:pt x="262572" y="172821"/>
                  </a:lnTo>
                  <a:lnTo>
                    <a:pt x="262191" y="173545"/>
                  </a:lnTo>
                  <a:lnTo>
                    <a:pt x="262140" y="174752"/>
                  </a:lnTo>
                  <a:lnTo>
                    <a:pt x="262572" y="174586"/>
                  </a:lnTo>
                  <a:lnTo>
                    <a:pt x="263296" y="173926"/>
                  </a:lnTo>
                  <a:lnTo>
                    <a:pt x="263563" y="172504"/>
                  </a:lnTo>
                  <a:close/>
                </a:path>
                <a:path w="330200" h="413385">
                  <a:moveTo>
                    <a:pt x="270344" y="92367"/>
                  </a:moveTo>
                  <a:lnTo>
                    <a:pt x="270230" y="88036"/>
                  </a:lnTo>
                  <a:lnTo>
                    <a:pt x="269024" y="87045"/>
                  </a:lnTo>
                  <a:lnTo>
                    <a:pt x="268249" y="84302"/>
                  </a:lnTo>
                  <a:lnTo>
                    <a:pt x="266484" y="84734"/>
                  </a:lnTo>
                  <a:lnTo>
                    <a:pt x="264782" y="83642"/>
                  </a:lnTo>
                  <a:lnTo>
                    <a:pt x="263677" y="80352"/>
                  </a:lnTo>
                  <a:lnTo>
                    <a:pt x="260159" y="77495"/>
                  </a:lnTo>
                  <a:lnTo>
                    <a:pt x="258178" y="72123"/>
                  </a:lnTo>
                  <a:lnTo>
                    <a:pt x="258013" y="67576"/>
                  </a:lnTo>
                  <a:lnTo>
                    <a:pt x="257238" y="66306"/>
                  </a:lnTo>
                  <a:lnTo>
                    <a:pt x="257403" y="62966"/>
                  </a:lnTo>
                  <a:lnTo>
                    <a:pt x="256527" y="61315"/>
                  </a:lnTo>
                  <a:lnTo>
                    <a:pt x="257898" y="58737"/>
                  </a:lnTo>
                  <a:lnTo>
                    <a:pt x="261581" y="58737"/>
                  </a:lnTo>
                  <a:lnTo>
                    <a:pt x="268198" y="64833"/>
                  </a:lnTo>
                  <a:lnTo>
                    <a:pt x="250469" y="37465"/>
                  </a:lnTo>
                  <a:lnTo>
                    <a:pt x="249758" y="34937"/>
                  </a:lnTo>
                  <a:lnTo>
                    <a:pt x="247827" y="34556"/>
                  </a:lnTo>
                  <a:lnTo>
                    <a:pt x="247777" y="32626"/>
                  </a:lnTo>
                  <a:lnTo>
                    <a:pt x="245402" y="30543"/>
                  </a:lnTo>
                  <a:lnTo>
                    <a:pt x="243916" y="26428"/>
                  </a:lnTo>
                  <a:lnTo>
                    <a:pt x="244576" y="25666"/>
                  </a:lnTo>
                  <a:lnTo>
                    <a:pt x="243649" y="20396"/>
                  </a:lnTo>
                  <a:lnTo>
                    <a:pt x="240182" y="16891"/>
                  </a:lnTo>
                  <a:lnTo>
                    <a:pt x="240728" y="16116"/>
                  </a:lnTo>
                  <a:lnTo>
                    <a:pt x="243154" y="19024"/>
                  </a:lnTo>
                  <a:lnTo>
                    <a:pt x="241109" y="15240"/>
                  </a:lnTo>
                  <a:lnTo>
                    <a:pt x="235280" y="9105"/>
                  </a:lnTo>
                  <a:lnTo>
                    <a:pt x="234670" y="6197"/>
                  </a:lnTo>
                  <a:lnTo>
                    <a:pt x="232752" y="5486"/>
                  </a:lnTo>
                  <a:lnTo>
                    <a:pt x="231368" y="3124"/>
                  </a:lnTo>
                  <a:lnTo>
                    <a:pt x="231432" y="5207"/>
                  </a:lnTo>
                  <a:lnTo>
                    <a:pt x="228727" y="4991"/>
                  </a:lnTo>
                  <a:lnTo>
                    <a:pt x="233248" y="8991"/>
                  </a:lnTo>
                  <a:lnTo>
                    <a:pt x="233019" y="10414"/>
                  </a:lnTo>
                  <a:lnTo>
                    <a:pt x="234403" y="9766"/>
                  </a:lnTo>
                  <a:lnTo>
                    <a:pt x="234175" y="11239"/>
                  </a:lnTo>
                  <a:lnTo>
                    <a:pt x="233349" y="11569"/>
                  </a:lnTo>
                  <a:lnTo>
                    <a:pt x="234835" y="13703"/>
                  </a:lnTo>
                  <a:lnTo>
                    <a:pt x="232854" y="14147"/>
                  </a:lnTo>
                  <a:lnTo>
                    <a:pt x="232092" y="13106"/>
                  </a:lnTo>
                  <a:lnTo>
                    <a:pt x="230543" y="15570"/>
                  </a:lnTo>
                  <a:lnTo>
                    <a:pt x="234454" y="21882"/>
                  </a:lnTo>
                  <a:lnTo>
                    <a:pt x="237147" y="32194"/>
                  </a:lnTo>
                  <a:lnTo>
                    <a:pt x="238696" y="33515"/>
                  </a:lnTo>
                  <a:lnTo>
                    <a:pt x="238086" y="33947"/>
                  </a:lnTo>
                  <a:lnTo>
                    <a:pt x="243751" y="39484"/>
                  </a:lnTo>
                  <a:lnTo>
                    <a:pt x="243979" y="43268"/>
                  </a:lnTo>
                  <a:lnTo>
                    <a:pt x="249364" y="54952"/>
                  </a:lnTo>
                  <a:lnTo>
                    <a:pt x="251015" y="66535"/>
                  </a:lnTo>
                  <a:lnTo>
                    <a:pt x="254596" y="70472"/>
                  </a:lnTo>
                  <a:lnTo>
                    <a:pt x="255587" y="73494"/>
                  </a:lnTo>
                  <a:lnTo>
                    <a:pt x="255701" y="78270"/>
                  </a:lnTo>
                  <a:lnTo>
                    <a:pt x="258940" y="84683"/>
                  </a:lnTo>
                  <a:lnTo>
                    <a:pt x="258343" y="89344"/>
                  </a:lnTo>
                  <a:lnTo>
                    <a:pt x="261150" y="93789"/>
                  </a:lnTo>
                  <a:lnTo>
                    <a:pt x="262737" y="94716"/>
                  </a:lnTo>
                  <a:lnTo>
                    <a:pt x="262140" y="87261"/>
                  </a:lnTo>
                  <a:lnTo>
                    <a:pt x="263842" y="86499"/>
                  </a:lnTo>
                  <a:lnTo>
                    <a:pt x="264617" y="87922"/>
                  </a:lnTo>
                  <a:lnTo>
                    <a:pt x="267919" y="86982"/>
                  </a:lnTo>
                  <a:lnTo>
                    <a:pt x="268135" y="89014"/>
                  </a:lnTo>
                  <a:lnTo>
                    <a:pt x="270344" y="92367"/>
                  </a:lnTo>
                  <a:close/>
                </a:path>
                <a:path w="330200" h="413385">
                  <a:moveTo>
                    <a:pt x="282829" y="191693"/>
                  </a:moveTo>
                  <a:lnTo>
                    <a:pt x="280136" y="187579"/>
                  </a:lnTo>
                  <a:lnTo>
                    <a:pt x="280301" y="178536"/>
                  </a:lnTo>
                  <a:lnTo>
                    <a:pt x="279196" y="174091"/>
                  </a:lnTo>
                  <a:lnTo>
                    <a:pt x="277660" y="172008"/>
                  </a:lnTo>
                  <a:lnTo>
                    <a:pt x="277876" y="168325"/>
                  </a:lnTo>
                  <a:lnTo>
                    <a:pt x="281673" y="167779"/>
                  </a:lnTo>
                  <a:lnTo>
                    <a:pt x="280466" y="162026"/>
                  </a:lnTo>
                  <a:lnTo>
                    <a:pt x="279971" y="153581"/>
                  </a:lnTo>
                  <a:lnTo>
                    <a:pt x="277545" y="151218"/>
                  </a:lnTo>
                  <a:lnTo>
                    <a:pt x="277380" y="148590"/>
                  </a:lnTo>
                  <a:lnTo>
                    <a:pt x="272923" y="143268"/>
                  </a:lnTo>
                  <a:lnTo>
                    <a:pt x="272326" y="138760"/>
                  </a:lnTo>
                  <a:lnTo>
                    <a:pt x="269074" y="138760"/>
                  </a:lnTo>
                  <a:lnTo>
                    <a:pt x="268465" y="140296"/>
                  </a:lnTo>
                  <a:lnTo>
                    <a:pt x="269024" y="141897"/>
                  </a:lnTo>
                  <a:lnTo>
                    <a:pt x="271056" y="140360"/>
                  </a:lnTo>
                  <a:lnTo>
                    <a:pt x="271716" y="141947"/>
                  </a:lnTo>
                  <a:lnTo>
                    <a:pt x="270446" y="143598"/>
                  </a:lnTo>
                  <a:lnTo>
                    <a:pt x="269354" y="142938"/>
                  </a:lnTo>
                  <a:lnTo>
                    <a:pt x="269189" y="145021"/>
                  </a:lnTo>
                  <a:lnTo>
                    <a:pt x="267474" y="141668"/>
                  </a:lnTo>
                  <a:lnTo>
                    <a:pt x="265988" y="141503"/>
                  </a:lnTo>
                  <a:lnTo>
                    <a:pt x="266268" y="145681"/>
                  </a:lnTo>
                  <a:lnTo>
                    <a:pt x="264782" y="147815"/>
                  </a:lnTo>
                  <a:lnTo>
                    <a:pt x="266877" y="150342"/>
                  </a:lnTo>
                  <a:lnTo>
                    <a:pt x="265493" y="152641"/>
                  </a:lnTo>
                  <a:lnTo>
                    <a:pt x="264452" y="152425"/>
                  </a:lnTo>
                  <a:lnTo>
                    <a:pt x="265226" y="154292"/>
                  </a:lnTo>
                  <a:lnTo>
                    <a:pt x="266979" y="153136"/>
                  </a:lnTo>
                  <a:lnTo>
                    <a:pt x="268693" y="158953"/>
                  </a:lnTo>
                  <a:lnTo>
                    <a:pt x="267258" y="171678"/>
                  </a:lnTo>
                  <a:lnTo>
                    <a:pt x="265722" y="172504"/>
                  </a:lnTo>
                  <a:lnTo>
                    <a:pt x="264121" y="178968"/>
                  </a:lnTo>
                  <a:lnTo>
                    <a:pt x="258343" y="182537"/>
                  </a:lnTo>
                  <a:lnTo>
                    <a:pt x="257784" y="183794"/>
                  </a:lnTo>
                  <a:lnTo>
                    <a:pt x="254762" y="180289"/>
                  </a:lnTo>
                  <a:lnTo>
                    <a:pt x="256692" y="176999"/>
                  </a:lnTo>
                  <a:lnTo>
                    <a:pt x="252831" y="178968"/>
                  </a:lnTo>
                  <a:lnTo>
                    <a:pt x="253492" y="186105"/>
                  </a:lnTo>
                  <a:lnTo>
                    <a:pt x="251460" y="189014"/>
                  </a:lnTo>
                  <a:lnTo>
                    <a:pt x="251460" y="194271"/>
                  </a:lnTo>
                  <a:lnTo>
                    <a:pt x="250799" y="194322"/>
                  </a:lnTo>
                  <a:lnTo>
                    <a:pt x="251244" y="194932"/>
                  </a:lnTo>
                  <a:lnTo>
                    <a:pt x="248158" y="195262"/>
                  </a:lnTo>
                  <a:lnTo>
                    <a:pt x="247548" y="193776"/>
                  </a:lnTo>
                  <a:lnTo>
                    <a:pt x="234835" y="196519"/>
                  </a:lnTo>
                  <a:lnTo>
                    <a:pt x="232473" y="198170"/>
                  </a:lnTo>
                  <a:lnTo>
                    <a:pt x="225983" y="206616"/>
                  </a:lnTo>
                  <a:lnTo>
                    <a:pt x="223672" y="207822"/>
                  </a:lnTo>
                  <a:lnTo>
                    <a:pt x="224548" y="211556"/>
                  </a:lnTo>
                  <a:lnTo>
                    <a:pt x="223507" y="211607"/>
                  </a:lnTo>
                  <a:lnTo>
                    <a:pt x="219379" y="216319"/>
                  </a:lnTo>
                  <a:lnTo>
                    <a:pt x="217170" y="216928"/>
                  </a:lnTo>
                  <a:lnTo>
                    <a:pt x="218325" y="217043"/>
                  </a:lnTo>
                  <a:lnTo>
                    <a:pt x="218884" y="220052"/>
                  </a:lnTo>
                  <a:lnTo>
                    <a:pt x="218160" y="218300"/>
                  </a:lnTo>
                  <a:lnTo>
                    <a:pt x="218160" y="220497"/>
                  </a:lnTo>
                  <a:lnTo>
                    <a:pt x="219100" y="221538"/>
                  </a:lnTo>
                  <a:lnTo>
                    <a:pt x="218719" y="222351"/>
                  </a:lnTo>
                  <a:lnTo>
                    <a:pt x="220700" y="220827"/>
                  </a:lnTo>
                  <a:lnTo>
                    <a:pt x="221297" y="221869"/>
                  </a:lnTo>
                  <a:lnTo>
                    <a:pt x="222288" y="221538"/>
                  </a:lnTo>
                  <a:lnTo>
                    <a:pt x="220472" y="218084"/>
                  </a:lnTo>
                  <a:lnTo>
                    <a:pt x="221030" y="217360"/>
                  </a:lnTo>
                  <a:lnTo>
                    <a:pt x="223177" y="219671"/>
                  </a:lnTo>
                  <a:lnTo>
                    <a:pt x="223939" y="223837"/>
                  </a:lnTo>
                  <a:lnTo>
                    <a:pt x="223012" y="225869"/>
                  </a:lnTo>
                  <a:lnTo>
                    <a:pt x="221907" y="225971"/>
                  </a:lnTo>
                  <a:lnTo>
                    <a:pt x="224599" y="232892"/>
                  </a:lnTo>
                  <a:lnTo>
                    <a:pt x="224053" y="233540"/>
                  </a:lnTo>
                  <a:lnTo>
                    <a:pt x="224878" y="234530"/>
                  </a:lnTo>
                  <a:lnTo>
                    <a:pt x="227139" y="234429"/>
                  </a:lnTo>
                  <a:lnTo>
                    <a:pt x="226199" y="230251"/>
                  </a:lnTo>
                  <a:lnTo>
                    <a:pt x="226809" y="229654"/>
                  </a:lnTo>
                  <a:lnTo>
                    <a:pt x="228396" y="233984"/>
                  </a:lnTo>
                  <a:lnTo>
                    <a:pt x="228231" y="235902"/>
                  </a:lnTo>
                  <a:lnTo>
                    <a:pt x="230657" y="233438"/>
                  </a:lnTo>
                  <a:lnTo>
                    <a:pt x="229450" y="231622"/>
                  </a:lnTo>
                  <a:lnTo>
                    <a:pt x="231482" y="232016"/>
                  </a:lnTo>
                  <a:lnTo>
                    <a:pt x="231368" y="222250"/>
                  </a:lnTo>
                  <a:lnTo>
                    <a:pt x="233248" y="219887"/>
                  </a:lnTo>
                  <a:lnTo>
                    <a:pt x="231813" y="216598"/>
                  </a:lnTo>
                  <a:lnTo>
                    <a:pt x="229450" y="216154"/>
                  </a:lnTo>
                  <a:lnTo>
                    <a:pt x="230822" y="214782"/>
                  </a:lnTo>
                  <a:lnTo>
                    <a:pt x="229666" y="212598"/>
                  </a:lnTo>
                  <a:lnTo>
                    <a:pt x="226910" y="213690"/>
                  </a:lnTo>
                  <a:lnTo>
                    <a:pt x="225488" y="212153"/>
                  </a:lnTo>
                  <a:lnTo>
                    <a:pt x="229387" y="209956"/>
                  </a:lnTo>
                  <a:lnTo>
                    <a:pt x="232422" y="210566"/>
                  </a:lnTo>
                  <a:lnTo>
                    <a:pt x="232638" y="206832"/>
                  </a:lnTo>
                  <a:lnTo>
                    <a:pt x="234835" y="207543"/>
                  </a:lnTo>
                  <a:lnTo>
                    <a:pt x="247116" y="202285"/>
                  </a:lnTo>
                  <a:lnTo>
                    <a:pt x="250634" y="202780"/>
                  </a:lnTo>
                  <a:lnTo>
                    <a:pt x="250355" y="210680"/>
                  </a:lnTo>
                  <a:lnTo>
                    <a:pt x="254596" y="213194"/>
                  </a:lnTo>
                  <a:lnTo>
                    <a:pt x="257619" y="208699"/>
                  </a:lnTo>
                  <a:lnTo>
                    <a:pt x="258178" y="206286"/>
                  </a:lnTo>
                  <a:lnTo>
                    <a:pt x="260261" y="206121"/>
                  </a:lnTo>
                  <a:lnTo>
                    <a:pt x="260045" y="203758"/>
                  </a:lnTo>
                  <a:lnTo>
                    <a:pt x="257454" y="202120"/>
                  </a:lnTo>
                  <a:lnTo>
                    <a:pt x="257949" y="200418"/>
                  </a:lnTo>
                  <a:lnTo>
                    <a:pt x="258940" y="200139"/>
                  </a:lnTo>
                  <a:lnTo>
                    <a:pt x="259499" y="201891"/>
                  </a:lnTo>
                  <a:lnTo>
                    <a:pt x="262737" y="202171"/>
                  </a:lnTo>
                  <a:lnTo>
                    <a:pt x="261861" y="202996"/>
                  </a:lnTo>
                  <a:lnTo>
                    <a:pt x="264401" y="201955"/>
                  </a:lnTo>
                  <a:lnTo>
                    <a:pt x="268795" y="201625"/>
                  </a:lnTo>
                  <a:lnTo>
                    <a:pt x="268795" y="198831"/>
                  </a:lnTo>
                  <a:lnTo>
                    <a:pt x="271221" y="198386"/>
                  </a:lnTo>
                  <a:lnTo>
                    <a:pt x="271551" y="201739"/>
                  </a:lnTo>
                  <a:lnTo>
                    <a:pt x="273481" y="200304"/>
                  </a:lnTo>
                  <a:lnTo>
                    <a:pt x="273088" y="196748"/>
                  </a:lnTo>
                  <a:lnTo>
                    <a:pt x="275844" y="194932"/>
                  </a:lnTo>
                  <a:lnTo>
                    <a:pt x="275564" y="192684"/>
                  </a:lnTo>
                  <a:lnTo>
                    <a:pt x="277545" y="192405"/>
                  </a:lnTo>
                  <a:lnTo>
                    <a:pt x="276834" y="195694"/>
                  </a:lnTo>
                  <a:lnTo>
                    <a:pt x="277825" y="199593"/>
                  </a:lnTo>
                  <a:lnTo>
                    <a:pt x="281457" y="196469"/>
                  </a:lnTo>
                  <a:lnTo>
                    <a:pt x="281622" y="193840"/>
                  </a:lnTo>
                  <a:lnTo>
                    <a:pt x="282829" y="191693"/>
                  </a:lnTo>
                  <a:close/>
                </a:path>
                <a:path w="330200" h="413385">
                  <a:moveTo>
                    <a:pt x="293624" y="115735"/>
                  </a:moveTo>
                  <a:lnTo>
                    <a:pt x="291312" y="117652"/>
                  </a:lnTo>
                  <a:lnTo>
                    <a:pt x="290372" y="117652"/>
                  </a:lnTo>
                  <a:lnTo>
                    <a:pt x="290423" y="116052"/>
                  </a:lnTo>
                  <a:lnTo>
                    <a:pt x="287401" y="113157"/>
                  </a:lnTo>
                  <a:lnTo>
                    <a:pt x="288061" y="108483"/>
                  </a:lnTo>
                  <a:lnTo>
                    <a:pt x="287451" y="108331"/>
                  </a:lnTo>
                  <a:lnTo>
                    <a:pt x="286131" y="110794"/>
                  </a:lnTo>
                  <a:lnTo>
                    <a:pt x="284099" y="112217"/>
                  </a:lnTo>
                  <a:lnTo>
                    <a:pt x="281076" y="112268"/>
                  </a:lnTo>
                  <a:lnTo>
                    <a:pt x="279857" y="111125"/>
                  </a:lnTo>
                  <a:lnTo>
                    <a:pt x="276390" y="109969"/>
                  </a:lnTo>
                  <a:lnTo>
                    <a:pt x="269074" y="103657"/>
                  </a:lnTo>
                  <a:lnTo>
                    <a:pt x="268198" y="101968"/>
                  </a:lnTo>
                  <a:lnTo>
                    <a:pt x="266484" y="101638"/>
                  </a:lnTo>
                  <a:lnTo>
                    <a:pt x="263956" y="98945"/>
                  </a:lnTo>
                  <a:lnTo>
                    <a:pt x="262521" y="98945"/>
                  </a:lnTo>
                  <a:lnTo>
                    <a:pt x="262026" y="100317"/>
                  </a:lnTo>
                  <a:lnTo>
                    <a:pt x="261086" y="100698"/>
                  </a:lnTo>
                  <a:lnTo>
                    <a:pt x="264731" y="107886"/>
                  </a:lnTo>
                  <a:lnTo>
                    <a:pt x="265658" y="114795"/>
                  </a:lnTo>
                  <a:lnTo>
                    <a:pt x="264121" y="115951"/>
                  </a:lnTo>
                  <a:lnTo>
                    <a:pt x="266052" y="119189"/>
                  </a:lnTo>
                  <a:lnTo>
                    <a:pt x="265938" y="121437"/>
                  </a:lnTo>
                  <a:lnTo>
                    <a:pt x="265226" y="122034"/>
                  </a:lnTo>
                  <a:lnTo>
                    <a:pt x="260159" y="120777"/>
                  </a:lnTo>
                  <a:lnTo>
                    <a:pt x="260540" y="122313"/>
                  </a:lnTo>
                  <a:lnTo>
                    <a:pt x="261975" y="123786"/>
                  </a:lnTo>
                  <a:lnTo>
                    <a:pt x="260985" y="125653"/>
                  </a:lnTo>
                  <a:lnTo>
                    <a:pt x="259168" y="126809"/>
                  </a:lnTo>
                  <a:lnTo>
                    <a:pt x="259054" y="131635"/>
                  </a:lnTo>
                  <a:lnTo>
                    <a:pt x="261861" y="133337"/>
                  </a:lnTo>
                  <a:lnTo>
                    <a:pt x="262636" y="135470"/>
                  </a:lnTo>
                  <a:lnTo>
                    <a:pt x="263182" y="139090"/>
                  </a:lnTo>
                  <a:lnTo>
                    <a:pt x="264223" y="139700"/>
                  </a:lnTo>
                  <a:lnTo>
                    <a:pt x="266153" y="136956"/>
                  </a:lnTo>
                  <a:lnTo>
                    <a:pt x="266052" y="136029"/>
                  </a:lnTo>
                  <a:lnTo>
                    <a:pt x="268363" y="135699"/>
                  </a:lnTo>
                  <a:lnTo>
                    <a:pt x="269240" y="136347"/>
                  </a:lnTo>
                  <a:lnTo>
                    <a:pt x="270510" y="134213"/>
                  </a:lnTo>
                  <a:lnTo>
                    <a:pt x="270014" y="133451"/>
                  </a:lnTo>
                  <a:lnTo>
                    <a:pt x="267144" y="133057"/>
                  </a:lnTo>
                  <a:lnTo>
                    <a:pt x="265557" y="131305"/>
                  </a:lnTo>
                  <a:lnTo>
                    <a:pt x="264172" y="131686"/>
                  </a:lnTo>
                  <a:lnTo>
                    <a:pt x="262851" y="130924"/>
                  </a:lnTo>
                  <a:lnTo>
                    <a:pt x="262470" y="128727"/>
                  </a:lnTo>
                  <a:lnTo>
                    <a:pt x="264121" y="127901"/>
                  </a:lnTo>
                  <a:lnTo>
                    <a:pt x="266382" y="129273"/>
                  </a:lnTo>
                  <a:lnTo>
                    <a:pt x="269354" y="126199"/>
                  </a:lnTo>
                  <a:lnTo>
                    <a:pt x="273151" y="126809"/>
                  </a:lnTo>
                  <a:lnTo>
                    <a:pt x="275958" y="129552"/>
                  </a:lnTo>
                  <a:lnTo>
                    <a:pt x="279857" y="131038"/>
                  </a:lnTo>
                  <a:lnTo>
                    <a:pt x="281571" y="132346"/>
                  </a:lnTo>
                  <a:lnTo>
                    <a:pt x="281622" y="126809"/>
                  </a:lnTo>
                  <a:lnTo>
                    <a:pt x="282282" y="124282"/>
                  </a:lnTo>
                  <a:lnTo>
                    <a:pt x="283984" y="121932"/>
                  </a:lnTo>
                  <a:lnTo>
                    <a:pt x="287845" y="121932"/>
                  </a:lnTo>
                  <a:lnTo>
                    <a:pt x="288671" y="120611"/>
                  </a:lnTo>
                  <a:lnTo>
                    <a:pt x="289991" y="120891"/>
                  </a:lnTo>
                  <a:lnTo>
                    <a:pt x="290652" y="119291"/>
                  </a:lnTo>
                  <a:lnTo>
                    <a:pt x="292519" y="118198"/>
                  </a:lnTo>
                  <a:lnTo>
                    <a:pt x="293624" y="115735"/>
                  </a:lnTo>
                  <a:close/>
                </a:path>
                <a:path w="330200" h="413385">
                  <a:moveTo>
                    <a:pt x="293954" y="106299"/>
                  </a:moveTo>
                  <a:lnTo>
                    <a:pt x="292633" y="106514"/>
                  </a:lnTo>
                  <a:lnTo>
                    <a:pt x="291973" y="106299"/>
                  </a:lnTo>
                  <a:lnTo>
                    <a:pt x="291312" y="105689"/>
                  </a:lnTo>
                  <a:lnTo>
                    <a:pt x="290918" y="106133"/>
                  </a:lnTo>
                  <a:lnTo>
                    <a:pt x="290753" y="107670"/>
                  </a:lnTo>
                  <a:lnTo>
                    <a:pt x="290423" y="108978"/>
                  </a:lnTo>
                  <a:lnTo>
                    <a:pt x="290207" y="110845"/>
                  </a:lnTo>
                  <a:lnTo>
                    <a:pt x="289547" y="112052"/>
                  </a:lnTo>
                  <a:lnTo>
                    <a:pt x="289826" y="112826"/>
                  </a:lnTo>
                  <a:lnTo>
                    <a:pt x="290918" y="114198"/>
                  </a:lnTo>
                  <a:lnTo>
                    <a:pt x="290982" y="112382"/>
                  </a:lnTo>
                  <a:lnTo>
                    <a:pt x="291579" y="109372"/>
                  </a:lnTo>
                  <a:lnTo>
                    <a:pt x="292074" y="109143"/>
                  </a:lnTo>
                  <a:lnTo>
                    <a:pt x="293674" y="107670"/>
                  </a:lnTo>
                  <a:lnTo>
                    <a:pt x="293954" y="106299"/>
                  </a:lnTo>
                  <a:close/>
                </a:path>
                <a:path w="330200" h="413385">
                  <a:moveTo>
                    <a:pt x="298246" y="110959"/>
                  </a:moveTo>
                  <a:lnTo>
                    <a:pt x="297357" y="111340"/>
                  </a:lnTo>
                  <a:lnTo>
                    <a:pt x="296367" y="112433"/>
                  </a:lnTo>
                  <a:lnTo>
                    <a:pt x="296926" y="112661"/>
                  </a:lnTo>
                  <a:lnTo>
                    <a:pt x="298081" y="111887"/>
                  </a:lnTo>
                  <a:lnTo>
                    <a:pt x="298246" y="110959"/>
                  </a:lnTo>
                  <a:close/>
                </a:path>
                <a:path w="330200" h="413385">
                  <a:moveTo>
                    <a:pt x="305282" y="95377"/>
                  </a:moveTo>
                  <a:lnTo>
                    <a:pt x="305181" y="94119"/>
                  </a:lnTo>
                  <a:lnTo>
                    <a:pt x="304787" y="92862"/>
                  </a:lnTo>
                  <a:lnTo>
                    <a:pt x="303961" y="93078"/>
                  </a:lnTo>
                  <a:lnTo>
                    <a:pt x="302590" y="94665"/>
                  </a:lnTo>
                  <a:lnTo>
                    <a:pt x="302310" y="95605"/>
                  </a:lnTo>
                  <a:lnTo>
                    <a:pt x="301548" y="95707"/>
                  </a:lnTo>
                  <a:lnTo>
                    <a:pt x="300659" y="96316"/>
                  </a:lnTo>
                  <a:lnTo>
                    <a:pt x="299999" y="96037"/>
                  </a:lnTo>
                  <a:lnTo>
                    <a:pt x="299567" y="95110"/>
                  </a:lnTo>
                  <a:lnTo>
                    <a:pt x="299237" y="95211"/>
                  </a:lnTo>
                  <a:lnTo>
                    <a:pt x="298792" y="96316"/>
                  </a:lnTo>
                  <a:lnTo>
                    <a:pt x="299173" y="96977"/>
                  </a:lnTo>
                  <a:lnTo>
                    <a:pt x="297967" y="99110"/>
                  </a:lnTo>
                  <a:lnTo>
                    <a:pt x="297421" y="99110"/>
                  </a:lnTo>
                  <a:lnTo>
                    <a:pt x="297522" y="99822"/>
                  </a:lnTo>
                  <a:lnTo>
                    <a:pt x="297141" y="101028"/>
                  </a:lnTo>
                  <a:lnTo>
                    <a:pt x="296151" y="101574"/>
                  </a:lnTo>
                  <a:lnTo>
                    <a:pt x="296037" y="102349"/>
                  </a:lnTo>
                  <a:lnTo>
                    <a:pt x="296595" y="102946"/>
                  </a:lnTo>
                  <a:lnTo>
                    <a:pt x="296100" y="103390"/>
                  </a:lnTo>
                  <a:lnTo>
                    <a:pt x="295871" y="104381"/>
                  </a:lnTo>
                  <a:lnTo>
                    <a:pt x="296202" y="105803"/>
                  </a:lnTo>
                  <a:lnTo>
                    <a:pt x="296811" y="105524"/>
                  </a:lnTo>
                  <a:lnTo>
                    <a:pt x="297192" y="104216"/>
                  </a:lnTo>
                  <a:lnTo>
                    <a:pt x="298081" y="103390"/>
                  </a:lnTo>
                  <a:lnTo>
                    <a:pt x="297853" y="101739"/>
                  </a:lnTo>
                  <a:lnTo>
                    <a:pt x="298462" y="101193"/>
                  </a:lnTo>
                  <a:lnTo>
                    <a:pt x="298577" y="100533"/>
                  </a:lnTo>
                  <a:lnTo>
                    <a:pt x="299123" y="100101"/>
                  </a:lnTo>
                  <a:lnTo>
                    <a:pt x="299834" y="100368"/>
                  </a:lnTo>
                  <a:lnTo>
                    <a:pt x="300659" y="99542"/>
                  </a:lnTo>
                  <a:lnTo>
                    <a:pt x="301599" y="97624"/>
                  </a:lnTo>
                  <a:lnTo>
                    <a:pt x="302869" y="96151"/>
                  </a:lnTo>
                  <a:lnTo>
                    <a:pt x="304292" y="95986"/>
                  </a:lnTo>
                  <a:lnTo>
                    <a:pt x="305282" y="95377"/>
                  </a:lnTo>
                  <a:close/>
                </a:path>
                <a:path w="330200" h="413385">
                  <a:moveTo>
                    <a:pt x="313537" y="84251"/>
                  </a:moveTo>
                  <a:lnTo>
                    <a:pt x="312940" y="84569"/>
                  </a:lnTo>
                  <a:lnTo>
                    <a:pt x="311619" y="84848"/>
                  </a:lnTo>
                  <a:lnTo>
                    <a:pt x="311010" y="86106"/>
                  </a:lnTo>
                  <a:lnTo>
                    <a:pt x="310515" y="86550"/>
                  </a:lnTo>
                  <a:lnTo>
                    <a:pt x="310134" y="87706"/>
                  </a:lnTo>
                  <a:lnTo>
                    <a:pt x="309689" y="88188"/>
                  </a:lnTo>
                  <a:lnTo>
                    <a:pt x="309410" y="88963"/>
                  </a:lnTo>
                  <a:lnTo>
                    <a:pt x="308483" y="90004"/>
                  </a:lnTo>
                  <a:lnTo>
                    <a:pt x="308089" y="91871"/>
                  </a:lnTo>
                  <a:lnTo>
                    <a:pt x="308749" y="92087"/>
                  </a:lnTo>
                  <a:lnTo>
                    <a:pt x="310134" y="90716"/>
                  </a:lnTo>
                  <a:lnTo>
                    <a:pt x="311010" y="89242"/>
                  </a:lnTo>
                  <a:lnTo>
                    <a:pt x="311835" y="88633"/>
                  </a:lnTo>
                  <a:lnTo>
                    <a:pt x="311886" y="87376"/>
                  </a:lnTo>
                  <a:lnTo>
                    <a:pt x="312280" y="86004"/>
                  </a:lnTo>
                  <a:lnTo>
                    <a:pt x="313537" y="84251"/>
                  </a:lnTo>
                  <a:close/>
                </a:path>
                <a:path w="330200" h="413385">
                  <a:moveTo>
                    <a:pt x="319709" y="74701"/>
                  </a:moveTo>
                  <a:lnTo>
                    <a:pt x="319328" y="74587"/>
                  </a:lnTo>
                  <a:lnTo>
                    <a:pt x="319163" y="75692"/>
                  </a:lnTo>
                  <a:lnTo>
                    <a:pt x="318604" y="77330"/>
                  </a:lnTo>
                  <a:lnTo>
                    <a:pt x="319049" y="77444"/>
                  </a:lnTo>
                  <a:lnTo>
                    <a:pt x="319544" y="76784"/>
                  </a:lnTo>
                  <a:lnTo>
                    <a:pt x="319709" y="74701"/>
                  </a:lnTo>
                  <a:close/>
                </a:path>
                <a:path w="330200" h="413385">
                  <a:moveTo>
                    <a:pt x="320979" y="72123"/>
                  </a:moveTo>
                  <a:lnTo>
                    <a:pt x="320370" y="71793"/>
                  </a:lnTo>
                  <a:lnTo>
                    <a:pt x="320090" y="72123"/>
                  </a:lnTo>
                  <a:lnTo>
                    <a:pt x="320255" y="72567"/>
                  </a:lnTo>
                  <a:lnTo>
                    <a:pt x="320814" y="72783"/>
                  </a:lnTo>
                  <a:lnTo>
                    <a:pt x="320979" y="72123"/>
                  </a:lnTo>
                  <a:close/>
                </a:path>
                <a:path w="330200" h="413385">
                  <a:moveTo>
                    <a:pt x="321906" y="69989"/>
                  </a:moveTo>
                  <a:lnTo>
                    <a:pt x="321246" y="69926"/>
                  </a:lnTo>
                  <a:lnTo>
                    <a:pt x="321475" y="70700"/>
                  </a:lnTo>
                  <a:lnTo>
                    <a:pt x="321906" y="69989"/>
                  </a:lnTo>
                  <a:close/>
                </a:path>
                <a:path w="330200" h="413385">
                  <a:moveTo>
                    <a:pt x="321970" y="68008"/>
                  </a:moveTo>
                  <a:lnTo>
                    <a:pt x="321691" y="67297"/>
                  </a:lnTo>
                  <a:lnTo>
                    <a:pt x="321246" y="67906"/>
                  </a:lnTo>
                  <a:lnTo>
                    <a:pt x="321576" y="68948"/>
                  </a:lnTo>
                  <a:lnTo>
                    <a:pt x="321970" y="68008"/>
                  </a:lnTo>
                  <a:close/>
                </a:path>
                <a:path w="330200" h="413385">
                  <a:moveTo>
                    <a:pt x="322465" y="64122"/>
                  </a:moveTo>
                  <a:lnTo>
                    <a:pt x="321856" y="63728"/>
                  </a:lnTo>
                  <a:lnTo>
                    <a:pt x="321411" y="63957"/>
                  </a:lnTo>
                  <a:lnTo>
                    <a:pt x="321970" y="64503"/>
                  </a:lnTo>
                  <a:lnTo>
                    <a:pt x="322465" y="64122"/>
                  </a:lnTo>
                  <a:close/>
                </a:path>
                <a:path w="330200" h="413385">
                  <a:moveTo>
                    <a:pt x="323126" y="53644"/>
                  </a:moveTo>
                  <a:lnTo>
                    <a:pt x="322897" y="53200"/>
                  </a:lnTo>
                  <a:lnTo>
                    <a:pt x="322402" y="53086"/>
                  </a:lnTo>
                  <a:lnTo>
                    <a:pt x="322135" y="53581"/>
                  </a:lnTo>
                  <a:lnTo>
                    <a:pt x="322732" y="53809"/>
                  </a:lnTo>
                  <a:lnTo>
                    <a:pt x="323126" y="53644"/>
                  </a:lnTo>
                  <a:close/>
                </a:path>
                <a:path w="330200" h="413385">
                  <a:moveTo>
                    <a:pt x="324383" y="31750"/>
                  </a:moveTo>
                  <a:lnTo>
                    <a:pt x="323126" y="30708"/>
                  </a:lnTo>
                  <a:lnTo>
                    <a:pt x="322402" y="31203"/>
                  </a:lnTo>
                  <a:lnTo>
                    <a:pt x="322300" y="32194"/>
                  </a:lnTo>
                  <a:lnTo>
                    <a:pt x="322846" y="32689"/>
                  </a:lnTo>
                  <a:lnTo>
                    <a:pt x="324167" y="32626"/>
                  </a:lnTo>
                  <a:lnTo>
                    <a:pt x="324383" y="31750"/>
                  </a:lnTo>
                  <a:close/>
                </a:path>
                <a:path w="330200" h="413385">
                  <a:moveTo>
                    <a:pt x="324662" y="54737"/>
                  </a:moveTo>
                  <a:lnTo>
                    <a:pt x="324281" y="54241"/>
                  </a:lnTo>
                  <a:lnTo>
                    <a:pt x="323888" y="55181"/>
                  </a:lnTo>
                  <a:lnTo>
                    <a:pt x="323621" y="56769"/>
                  </a:lnTo>
                  <a:lnTo>
                    <a:pt x="324116" y="56489"/>
                  </a:lnTo>
                  <a:lnTo>
                    <a:pt x="324612" y="55829"/>
                  </a:lnTo>
                  <a:lnTo>
                    <a:pt x="324662" y="54737"/>
                  </a:lnTo>
                  <a:close/>
                </a:path>
                <a:path w="330200" h="413385">
                  <a:moveTo>
                    <a:pt x="325323" y="48755"/>
                  </a:moveTo>
                  <a:lnTo>
                    <a:pt x="324713" y="47498"/>
                  </a:lnTo>
                  <a:lnTo>
                    <a:pt x="324662" y="46456"/>
                  </a:lnTo>
                  <a:lnTo>
                    <a:pt x="324332" y="46240"/>
                  </a:lnTo>
                  <a:lnTo>
                    <a:pt x="324294" y="47498"/>
                  </a:lnTo>
                  <a:lnTo>
                    <a:pt x="323888" y="48653"/>
                  </a:lnTo>
                  <a:lnTo>
                    <a:pt x="324662" y="49466"/>
                  </a:lnTo>
                  <a:lnTo>
                    <a:pt x="325323" y="48755"/>
                  </a:lnTo>
                  <a:close/>
                </a:path>
                <a:path w="330200" h="413385">
                  <a:moveTo>
                    <a:pt x="325602" y="51714"/>
                  </a:moveTo>
                  <a:lnTo>
                    <a:pt x="325437" y="50952"/>
                  </a:lnTo>
                  <a:lnTo>
                    <a:pt x="324497" y="50622"/>
                  </a:lnTo>
                  <a:lnTo>
                    <a:pt x="324167" y="50838"/>
                  </a:lnTo>
                  <a:lnTo>
                    <a:pt x="324383" y="51396"/>
                  </a:lnTo>
                  <a:lnTo>
                    <a:pt x="325043" y="51993"/>
                  </a:lnTo>
                  <a:lnTo>
                    <a:pt x="325602" y="51714"/>
                  </a:lnTo>
                  <a:close/>
                </a:path>
                <a:path w="330200" h="413385">
                  <a:moveTo>
                    <a:pt x="329171" y="34772"/>
                  </a:moveTo>
                  <a:lnTo>
                    <a:pt x="328790" y="33566"/>
                  </a:lnTo>
                  <a:lnTo>
                    <a:pt x="326758" y="31813"/>
                  </a:lnTo>
                  <a:lnTo>
                    <a:pt x="326478" y="32791"/>
                  </a:lnTo>
                  <a:lnTo>
                    <a:pt x="326694" y="35052"/>
                  </a:lnTo>
                  <a:lnTo>
                    <a:pt x="326529" y="36309"/>
                  </a:lnTo>
                  <a:lnTo>
                    <a:pt x="325437" y="36690"/>
                  </a:lnTo>
                  <a:lnTo>
                    <a:pt x="324713" y="37846"/>
                  </a:lnTo>
                  <a:lnTo>
                    <a:pt x="323951" y="37947"/>
                  </a:lnTo>
                  <a:lnTo>
                    <a:pt x="323837" y="38277"/>
                  </a:lnTo>
                  <a:lnTo>
                    <a:pt x="324777" y="39382"/>
                  </a:lnTo>
                  <a:lnTo>
                    <a:pt x="324777" y="40360"/>
                  </a:lnTo>
                  <a:lnTo>
                    <a:pt x="324053" y="40805"/>
                  </a:lnTo>
                  <a:lnTo>
                    <a:pt x="324383" y="41186"/>
                  </a:lnTo>
                  <a:lnTo>
                    <a:pt x="325488" y="41084"/>
                  </a:lnTo>
                  <a:lnTo>
                    <a:pt x="325932" y="41732"/>
                  </a:lnTo>
                  <a:lnTo>
                    <a:pt x="326364" y="41846"/>
                  </a:lnTo>
                  <a:lnTo>
                    <a:pt x="326593" y="39382"/>
                  </a:lnTo>
                  <a:lnTo>
                    <a:pt x="327634" y="38887"/>
                  </a:lnTo>
                  <a:lnTo>
                    <a:pt x="328345" y="37731"/>
                  </a:lnTo>
                  <a:lnTo>
                    <a:pt x="328295" y="36410"/>
                  </a:lnTo>
                  <a:lnTo>
                    <a:pt x="328460" y="35433"/>
                  </a:lnTo>
                  <a:lnTo>
                    <a:pt x="329171" y="34772"/>
                  </a:lnTo>
                  <a:close/>
                </a:path>
                <a:path w="330200" h="413385">
                  <a:moveTo>
                    <a:pt x="330111" y="32245"/>
                  </a:moveTo>
                  <a:lnTo>
                    <a:pt x="329831" y="31153"/>
                  </a:lnTo>
                  <a:lnTo>
                    <a:pt x="329171" y="30378"/>
                  </a:lnTo>
                  <a:lnTo>
                    <a:pt x="328295" y="31102"/>
                  </a:lnTo>
                  <a:lnTo>
                    <a:pt x="328295" y="31915"/>
                  </a:lnTo>
                  <a:lnTo>
                    <a:pt x="329069" y="32854"/>
                  </a:lnTo>
                  <a:lnTo>
                    <a:pt x="329615" y="32854"/>
                  </a:lnTo>
                  <a:lnTo>
                    <a:pt x="330111" y="32245"/>
                  </a:lnTo>
                  <a:close/>
                </a:path>
              </a:pathLst>
            </a:custGeom>
            <a:solidFill>
              <a:srgbClr val="FFFFFF"/>
            </a:solidFill>
          </p:spPr>
          <p:txBody>
            <a:bodyPr wrap="square" lIns="0" tIns="0" rIns="0" bIns="0" rtlCol="0"/>
            <a:lstStyle/>
            <a:p>
              <a:endParaRPr/>
            </a:p>
          </p:txBody>
        </p:sp>
        <p:sp>
          <p:nvSpPr>
            <p:cNvPr id="49" name="object 13"/>
            <p:cNvSpPr/>
            <p:nvPr/>
          </p:nvSpPr>
          <p:spPr>
            <a:xfrm>
              <a:off x="9698774" y="2492095"/>
              <a:ext cx="311785" cy="266065"/>
            </a:xfrm>
            <a:custGeom>
              <a:avLst/>
              <a:gdLst/>
              <a:ahLst/>
              <a:cxnLst/>
              <a:rect l="l" t="t" r="r" b="b"/>
              <a:pathLst>
                <a:path w="311784" h="266064">
                  <a:moveTo>
                    <a:pt x="1816" y="50393"/>
                  </a:moveTo>
                  <a:lnTo>
                    <a:pt x="1371" y="49441"/>
                  </a:lnTo>
                  <a:lnTo>
                    <a:pt x="101" y="49085"/>
                  </a:lnTo>
                  <a:lnTo>
                    <a:pt x="0" y="49860"/>
                  </a:lnTo>
                  <a:lnTo>
                    <a:pt x="330" y="51295"/>
                  </a:lnTo>
                  <a:lnTo>
                    <a:pt x="876" y="51295"/>
                  </a:lnTo>
                  <a:lnTo>
                    <a:pt x="1320" y="50698"/>
                  </a:lnTo>
                  <a:lnTo>
                    <a:pt x="1816" y="50393"/>
                  </a:lnTo>
                  <a:close/>
                </a:path>
                <a:path w="311784" h="266064">
                  <a:moveTo>
                    <a:pt x="2476" y="58750"/>
                  </a:moveTo>
                  <a:lnTo>
                    <a:pt x="1981" y="58343"/>
                  </a:lnTo>
                  <a:lnTo>
                    <a:pt x="1587" y="57772"/>
                  </a:lnTo>
                  <a:lnTo>
                    <a:pt x="1371" y="58293"/>
                  </a:lnTo>
                  <a:lnTo>
                    <a:pt x="927" y="58648"/>
                  </a:lnTo>
                  <a:lnTo>
                    <a:pt x="596" y="59448"/>
                  </a:lnTo>
                  <a:lnTo>
                    <a:pt x="1485" y="59524"/>
                  </a:lnTo>
                  <a:lnTo>
                    <a:pt x="2476" y="59474"/>
                  </a:lnTo>
                  <a:lnTo>
                    <a:pt x="2476" y="58750"/>
                  </a:lnTo>
                  <a:close/>
                </a:path>
                <a:path w="311784" h="266064">
                  <a:moveTo>
                    <a:pt x="3073" y="37109"/>
                  </a:moveTo>
                  <a:lnTo>
                    <a:pt x="1917" y="35890"/>
                  </a:lnTo>
                  <a:lnTo>
                    <a:pt x="1092" y="35890"/>
                  </a:lnTo>
                  <a:lnTo>
                    <a:pt x="1206" y="36766"/>
                  </a:lnTo>
                  <a:lnTo>
                    <a:pt x="2806" y="37439"/>
                  </a:lnTo>
                  <a:lnTo>
                    <a:pt x="3073" y="37109"/>
                  </a:lnTo>
                  <a:close/>
                </a:path>
                <a:path w="311784" h="266064">
                  <a:moveTo>
                    <a:pt x="10566" y="0"/>
                  </a:moveTo>
                  <a:close/>
                </a:path>
                <a:path w="311784" h="266064">
                  <a:moveTo>
                    <a:pt x="10998" y="647"/>
                  </a:moveTo>
                  <a:lnTo>
                    <a:pt x="10528" y="38"/>
                  </a:lnTo>
                  <a:lnTo>
                    <a:pt x="9740" y="952"/>
                  </a:lnTo>
                  <a:lnTo>
                    <a:pt x="10502" y="1549"/>
                  </a:lnTo>
                  <a:lnTo>
                    <a:pt x="10998" y="647"/>
                  </a:lnTo>
                  <a:close/>
                </a:path>
                <a:path w="311784" h="266064">
                  <a:moveTo>
                    <a:pt x="11493" y="44018"/>
                  </a:moveTo>
                  <a:lnTo>
                    <a:pt x="10833" y="43065"/>
                  </a:lnTo>
                  <a:lnTo>
                    <a:pt x="11328" y="42189"/>
                  </a:lnTo>
                  <a:lnTo>
                    <a:pt x="11328" y="41059"/>
                  </a:lnTo>
                  <a:lnTo>
                    <a:pt x="10007" y="40551"/>
                  </a:lnTo>
                  <a:lnTo>
                    <a:pt x="7366" y="38239"/>
                  </a:lnTo>
                  <a:lnTo>
                    <a:pt x="5880" y="38595"/>
                  </a:lnTo>
                  <a:lnTo>
                    <a:pt x="4394" y="38049"/>
                  </a:lnTo>
                  <a:lnTo>
                    <a:pt x="3238" y="38646"/>
                  </a:lnTo>
                  <a:lnTo>
                    <a:pt x="3517" y="39243"/>
                  </a:lnTo>
                  <a:lnTo>
                    <a:pt x="4394" y="39179"/>
                  </a:lnTo>
                  <a:lnTo>
                    <a:pt x="4724" y="40678"/>
                  </a:lnTo>
                  <a:lnTo>
                    <a:pt x="5613" y="41008"/>
                  </a:lnTo>
                  <a:lnTo>
                    <a:pt x="6438" y="42113"/>
                  </a:lnTo>
                  <a:lnTo>
                    <a:pt x="6438" y="44069"/>
                  </a:lnTo>
                  <a:lnTo>
                    <a:pt x="7429" y="44665"/>
                  </a:lnTo>
                  <a:lnTo>
                    <a:pt x="7480" y="45796"/>
                  </a:lnTo>
                  <a:lnTo>
                    <a:pt x="8686" y="47307"/>
                  </a:lnTo>
                  <a:lnTo>
                    <a:pt x="9740" y="47498"/>
                  </a:lnTo>
                  <a:lnTo>
                    <a:pt x="10896" y="46532"/>
                  </a:lnTo>
                  <a:lnTo>
                    <a:pt x="10896" y="45529"/>
                  </a:lnTo>
                  <a:lnTo>
                    <a:pt x="11493" y="45123"/>
                  </a:lnTo>
                  <a:lnTo>
                    <a:pt x="11493" y="44018"/>
                  </a:lnTo>
                  <a:close/>
                </a:path>
                <a:path w="311784" h="266064">
                  <a:moveTo>
                    <a:pt x="16179" y="46304"/>
                  </a:moveTo>
                  <a:lnTo>
                    <a:pt x="15735" y="45173"/>
                  </a:lnTo>
                  <a:lnTo>
                    <a:pt x="16065" y="43738"/>
                  </a:lnTo>
                  <a:lnTo>
                    <a:pt x="15570" y="44170"/>
                  </a:lnTo>
                  <a:lnTo>
                    <a:pt x="15024" y="45402"/>
                  </a:lnTo>
                  <a:lnTo>
                    <a:pt x="14249" y="46494"/>
                  </a:lnTo>
                  <a:lnTo>
                    <a:pt x="14909" y="48133"/>
                  </a:lnTo>
                  <a:lnTo>
                    <a:pt x="15684" y="47879"/>
                  </a:lnTo>
                  <a:lnTo>
                    <a:pt x="16179" y="46304"/>
                  </a:lnTo>
                  <a:close/>
                </a:path>
                <a:path w="311784" h="266064">
                  <a:moveTo>
                    <a:pt x="18656" y="85102"/>
                  </a:moveTo>
                  <a:lnTo>
                    <a:pt x="17932" y="84848"/>
                  </a:lnTo>
                  <a:lnTo>
                    <a:pt x="17170" y="84353"/>
                  </a:lnTo>
                  <a:lnTo>
                    <a:pt x="16510" y="84924"/>
                  </a:lnTo>
                  <a:lnTo>
                    <a:pt x="15354" y="85026"/>
                  </a:lnTo>
                  <a:lnTo>
                    <a:pt x="15405" y="85623"/>
                  </a:lnTo>
                  <a:lnTo>
                    <a:pt x="16179" y="86779"/>
                  </a:lnTo>
                  <a:lnTo>
                    <a:pt x="16891" y="87007"/>
                  </a:lnTo>
                  <a:lnTo>
                    <a:pt x="18542" y="85572"/>
                  </a:lnTo>
                  <a:lnTo>
                    <a:pt x="18656" y="85102"/>
                  </a:lnTo>
                  <a:close/>
                </a:path>
                <a:path w="311784" h="266064">
                  <a:moveTo>
                    <a:pt x="19367" y="45669"/>
                  </a:moveTo>
                  <a:lnTo>
                    <a:pt x="18542" y="45224"/>
                  </a:lnTo>
                  <a:lnTo>
                    <a:pt x="17932" y="45643"/>
                  </a:lnTo>
                  <a:lnTo>
                    <a:pt x="18097" y="46355"/>
                  </a:lnTo>
                  <a:lnTo>
                    <a:pt x="19316" y="46278"/>
                  </a:lnTo>
                  <a:lnTo>
                    <a:pt x="19367" y="45669"/>
                  </a:lnTo>
                  <a:close/>
                </a:path>
                <a:path w="311784" h="266064">
                  <a:moveTo>
                    <a:pt x="25361" y="56667"/>
                  </a:moveTo>
                  <a:lnTo>
                    <a:pt x="24371" y="55918"/>
                  </a:lnTo>
                  <a:lnTo>
                    <a:pt x="23825" y="56286"/>
                  </a:lnTo>
                  <a:lnTo>
                    <a:pt x="22999" y="55880"/>
                  </a:lnTo>
                  <a:lnTo>
                    <a:pt x="21958" y="56565"/>
                  </a:lnTo>
                  <a:lnTo>
                    <a:pt x="21958" y="57746"/>
                  </a:lnTo>
                  <a:lnTo>
                    <a:pt x="21234" y="58902"/>
                  </a:lnTo>
                  <a:lnTo>
                    <a:pt x="21463" y="60579"/>
                  </a:lnTo>
                  <a:lnTo>
                    <a:pt x="20802" y="62039"/>
                  </a:lnTo>
                  <a:lnTo>
                    <a:pt x="18757" y="62534"/>
                  </a:lnTo>
                  <a:lnTo>
                    <a:pt x="18211" y="63322"/>
                  </a:lnTo>
                  <a:lnTo>
                    <a:pt x="18592" y="65278"/>
                  </a:lnTo>
                  <a:lnTo>
                    <a:pt x="19481" y="65417"/>
                  </a:lnTo>
                  <a:lnTo>
                    <a:pt x="20904" y="66344"/>
                  </a:lnTo>
                  <a:lnTo>
                    <a:pt x="22225" y="66421"/>
                  </a:lnTo>
                  <a:lnTo>
                    <a:pt x="22288" y="67881"/>
                  </a:lnTo>
                  <a:lnTo>
                    <a:pt x="23215" y="68364"/>
                  </a:lnTo>
                  <a:lnTo>
                    <a:pt x="24320" y="67703"/>
                  </a:lnTo>
                  <a:lnTo>
                    <a:pt x="24371" y="66573"/>
                  </a:lnTo>
                  <a:lnTo>
                    <a:pt x="23545" y="64947"/>
                  </a:lnTo>
                  <a:lnTo>
                    <a:pt x="23380" y="62509"/>
                  </a:lnTo>
                  <a:lnTo>
                    <a:pt x="24155" y="58902"/>
                  </a:lnTo>
                  <a:lnTo>
                    <a:pt x="25311" y="57696"/>
                  </a:lnTo>
                  <a:lnTo>
                    <a:pt x="25361" y="56667"/>
                  </a:lnTo>
                  <a:close/>
                </a:path>
                <a:path w="311784" h="266064">
                  <a:moveTo>
                    <a:pt x="26797" y="46101"/>
                  </a:moveTo>
                  <a:lnTo>
                    <a:pt x="25755" y="44767"/>
                  </a:lnTo>
                  <a:lnTo>
                    <a:pt x="24866" y="44475"/>
                  </a:lnTo>
                  <a:lnTo>
                    <a:pt x="25196" y="45123"/>
                  </a:lnTo>
                  <a:lnTo>
                    <a:pt x="26250" y="46101"/>
                  </a:lnTo>
                  <a:lnTo>
                    <a:pt x="26797" y="46101"/>
                  </a:lnTo>
                  <a:close/>
                </a:path>
                <a:path w="311784" h="266064">
                  <a:moveTo>
                    <a:pt x="40005" y="57518"/>
                  </a:moveTo>
                  <a:lnTo>
                    <a:pt x="39243" y="57048"/>
                  </a:lnTo>
                  <a:lnTo>
                    <a:pt x="39293" y="57746"/>
                  </a:lnTo>
                  <a:lnTo>
                    <a:pt x="39738" y="58051"/>
                  </a:lnTo>
                  <a:lnTo>
                    <a:pt x="40005" y="57518"/>
                  </a:lnTo>
                  <a:close/>
                </a:path>
                <a:path w="311784" h="266064">
                  <a:moveTo>
                    <a:pt x="40119" y="62217"/>
                  </a:moveTo>
                  <a:lnTo>
                    <a:pt x="39243" y="61163"/>
                  </a:lnTo>
                  <a:lnTo>
                    <a:pt x="39243" y="59982"/>
                  </a:lnTo>
                  <a:lnTo>
                    <a:pt x="39674" y="59702"/>
                  </a:lnTo>
                  <a:lnTo>
                    <a:pt x="39408" y="58978"/>
                  </a:lnTo>
                  <a:lnTo>
                    <a:pt x="38747" y="59258"/>
                  </a:lnTo>
                  <a:lnTo>
                    <a:pt x="38519" y="60655"/>
                  </a:lnTo>
                  <a:lnTo>
                    <a:pt x="39243" y="62217"/>
                  </a:lnTo>
                  <a:lnTo>
                    <a:pt x="39077" y="62992"/>
                  </a:lnTo>
                  <a:lnTo>
                    <a:pt x="39344" y="63588"/>
                  </a:lnTo>
                  <a:lnTo>
                    <a:pt x="39789" y="63665"/>
                  </a:lnTo>
                  <a:lnTo>
                    <a:pt x="40119" y="62217"/>
                  </a:lnTo>
                  <a:close/>
                </a:path>
                <a:path w="311784" h="266064">
                  <a:moveTo>
                    <a:pt x="40449" y="56184"/>
                  </a:moveTo>
                  <a:lnTo>
                    <a:pt x="40068" y="55765"/>
                  </a:lnTo>
                  <a:lnTo>
                    <a:pt x="39624" y="55841"/>
                  </a:lnTo>
                  <a:lnTo>
                    <a:pt x="39839" y="56337"/>
                  </a:lnTo>
                  <a:lnTo>
                    <a:pt x="40449" y="56184"/>
                  </a:lnTo>
                  <a:close/>
                </a:path>
                <a:path w="311784" h="266064">
                  <a:moveTo>
                    <a:pt x="41821" y="64617"/>
                  </a:moveTo>
                  <a:lnTo>
                    <a:pt x="41224" y="64071"/>
                  </a:lnTo>
                  <a:lnTo>
                    <a:pt x="41059" y="64795"/>
                  </a:lnTo>
                  <a:lnTo>
                    <a:pt x="41605" y="65379"/>
                  </a:lnTo>
                  <a:lnTo>
                    <a:pt x="41821" y="64617"/>
                  </a:lnTo>
                  <a:close/>
                </a:path>
                <a:path w="311784" h="266064">
                  <a:moveTo>
                    <a:pt x="43141" y="63639"/>
                  </a:moveTo>
                  <a:lnTo>
                    <a:pt x="42710" y="62433"/>
                  </a:lnTo>
                  <a:lnTo>
                    <a:pt x="42100" y="61264"/>
                  </a:lnTo>
                  <a:lnTo>
                    <a:pt x="41884" y="62636"/>
                  </a:lnTo>
                  <a:lnTo>
                    <a:pt x="41656" y="63144"/>
                  </a:lnTo>
                  <a:lnTo>
                    <a:pt x="42265" y="63969"/>
                  </a:lnTo>
                  <a:lnTo>
                    <a:pt x="43141" y="63639"/>
                  </a:lnTo>
                  <a:close/>
                </a:path>
                <a:path w="311784" h="266064">
                  <a:moveTo>
                    <a:pt x="46558" y="81013"/>
                  </a:moveTo>
                  <a:lnTo>
                    <a:pt x="46342" y="78955"/>
                  </a:lnTo>
                  <a:lnTo>
                    <a:pt x="44907" y="76720"/>
                  </a:lnTo>
                  <a:lnTo>
                    <a:pt x="44742" y="73837"/>
                  </a:lnTo>
                  <a:lnTo>
                    <a:pt x="44246" y="74587"/>
                  </a:lnTo>
                  <a:lnTo>
                    <a:pt x="44297" y="72301"/>
                  </a:lnTo>
                  <a:lnTo>
                    <a:pt x="43091" y="71348"/>
                  </a:lnTo>
                  <a:lnTo>
                    <a:pt x="43256" y="70650"/>
                  </a:lnTo>
                  <a:lnTo>
                    <a:pt x="44132" y="70815"/>
                  </a:lnTo>
                  <a:lnTo>
                    <a:pt x="44132" y="69189"/>
                  </a:lnTo>
                  <a:lnTo>
                    <a:pt x="43205" y="67830"/>
                  </a:lnTo>
                  <a:lnTo>
                    <a:pt x="43256" y="66878"/>
                  </a:lnTo>
                  <a:lnTo>
                    <a:pt x="42430" y="67589"/>
                  </a:lnTo>
                  <a:lnTo>
                    <a:pt x="39458" y="64947"/>
                  </a:lnTo>
                  <a:lnTo>
                    <a:pt x="39179" y="63919"/>
                  </a:lnTo>
                  <a:lnTo>
                    <a:pt x="37757" y="63766"/>
                  </a:lnTo>
                  <a:lnTo>
                    <a:pt x="38252" y="68592"/>
                  </a:lnTo>
                  <a:lnTo>
                    <a:pt x="37261" y="67551"/>
                  </a:lnTo>
                  <a:lnTo>
                    <a:pt x="36817" y="67652"/>
                  </a:lnTo>
                  <a:lnTo>
                    <a:pt x="36487" y="69888"/>
                  </a:lnTo>
                  <a:lnTo>
                    <a:pt x="34340" y="68757"/>
                  </a:lnTo>
                  <a:lnTo>
                    <a:pt x="33680" y="71221"/>
                  </a:lnTo>
                  <a:lnTo>
                    <a:pt x="34226" y="71577"/>
                  </a:lnTo>
                  <a:lnTo>
                    <a:pt x="34061" y="72580"/>
                  </a:lnTo>
                  <a:lnTo>
                    <a:pt x="33286" y="72948"/>
                  </a:lnTo>
                  <a:lnTo>
                    <a:pt x="32626" y="71526"/>
                  </a:lnTo>
                  <a:lnTo>
                    <a:pt x="31305" y="72072"/>
                  </a:lnTo>
                  <a:lnTo>
                    <a:pt x="30594" y="74231"/>
                  </a:lnTo>
                  <a:lnTo>
                    <a:pt x="27952" y="75285"/>
                  </a:lnTo>
                  <a:lnTo>
                    <a:pt x="26847" y="76415"/>
                  </a:lnTo>
                  <a:lnTo>
                    <a:pt x="28168" y="74409"/>
                  </a:lnTo>
                  <a:lnTo>
                    <a:pt x="28067" y="72301"/>
                  </a:lnTo>
                  <a:lnTo>
                    <a:pt x="26352" y="70891"/>
                  </a:lnTo>
                  <a:lnTo>
                    <a:pt x="25361" y="70993"/>
                  </a:lnTo>
                  <a:lnTo>
                    <a:pt x="24650" y="72072"/>
                  </a:lnTo>
                  <a:lnTo>
                    <a:pt x="23164" y="72707"/>
                  </a:lnTo>
                  <a:lnTo>
                    <a:pt x="22555" y="73837"/>
                  </a:lnTo>
                  <a:lnTo>
                    <a:pt x="23114" y="74891"/>
                  </a:lnTo>
                  <a:lnTo>
                    <a:pt x="21348" y="75260"/>
                  </a:lnTo>
                  <a:lnTo>
                    <a:pt x="20142" y="74891"/>
                  </a:lnTo>
                  <a:lnTo>
                    <a:pt x="19253" y="75819"/>
                  </a:lnTo>
                  <a:lnTo>
                    <a:pt x="17995" y="76123"/>
                  </a:lnTo>
                  <a:lnTo>
                    <a:pt x="16891" y="77495"/>
                  </a:lnTo>
                  <a:lnTo>
                    <a:pt x="17272" y="78422"/>
                  </a:lnTo>
                  <a:lnTo>
                    <a:pt x="16065" y="82016"/>
                  </a:lnTo>
                  <a:lnTo>
                    <a:pt x="17335" y="83439"/>
                  </a:lnTo>
                  <a:lnTo>
                    <a:pt x="18821" y="79933"/>
                  </a:lnTo>
                  <a:lnTo>
                    <a:pt x="20243" y="77749"/>
                  </a:lnTo>
                  <a:lnTo>
                    <a:pt x="20967" y="77419"/>
                  </a:lnTo>
                  <a:lnTo>
                    <a:pt x="21793" y="78244"/>
                  </a:lnTo>
                  <a:lnTo>
                    <a:pt x="21513" y="79527"/>
                  </a:lnTo>
                  <a:lnTo>
                    <a:pt x="21894" y="79883"/>
                  </a:lnTo>
                  <a:lnTo>
                    <a:pt x="22453" y="79578"/>
                  </a:lnTo>
                  <a:lnTo>
                    <a:pt x="23114" y="79959"/>
                  </a:lnTo>
                  <a:lnTo>
                    <a:pt x="23164" y="78828"/>
                  </a:lnTo>
                  <a:lnTo>
                    <a:pt x="23660" y="78447"/>
                  </a:lnTo>
                  <a:lnTo>
                    <a:pt x="24320" y="78651"/>
                  </a:lnTo>
                  <a:lnTo>
                    <a:pt x="23990" y="79451"/>
                  </a:lnTo>
                  <a:lnTo>
                    <a:pt x="24650" y="79349"/>
                  </a:lnTo>
                  <a:lnTo>
                    <a:pt x="26187" y="80162"/>
                  </a:lnTo>
                  <a:lnTo>
                    <a:pt x="25527" y="79184"/>
                  </a:lnTo>
                  <a:lnTo>
                    <a:pt x="25920" y="78651"/>
                  </a:lnTo>
                  <a:lnTo>
                    <a:pt x="25641" y="78054"/>
                  </a:lnTo>
                  <a:lnTo>
                    <a:pt x="26746" y="77546"/>
                  </a:lnTo>
                  <a:lnTo>
                    <a:pt x="27952" y="78600"/>
                  </a:lnTo>
                  <a:lnTo>
                    <a:pt x="30213" y="79806"/>
                  </a:lnTo>
                  <a:lnTo>
                    <a:pt x="30480" y="80886"/>
                  </a:lnTo>
                  <a:lnTo>
                    <a:pt x="31470" y="81864"/>
                  </a:lnTo>
                  <a:lnTo>
                    <a:pt x="30378" y="81457"/>
                  </a:lnTo>
                  <a:lnTo>
                    <a:pt x="29883" y="81711"/>
                  </a:lnTo>
                  <a:lnTo>
                    <a:pt x="29324" y="83096"/>
                  </a:lnTo>
                  <a:lnTo>
                    <a:pt x="30099" y="84797"/>
                  </a:lnTo>
                  <a:lnTo>
                    <a:pt x="29819" y="85585"/>
                  </a:lnTo>
                  <a:lnTo>
                    <a:pt x="32131" y="89192"/>
                  </a:lnTo>
                  <a:lnTo>
                    <a:pt x="33515" y="89192"/>
                  </a:lnTo>
                  <a:lnTo>
                    <a:pt x="35941" y="90766"/>
                  </a:lnTo>
                  <a:lnTo>
                    <a:pt x="36982" y="90170"/>
                  </a:lnTo>
                  <a:lnTo>
                    <a:pt x="37807" y="88988"/>
                  </a:lnTo>
                  <a:lnTo>
                    <a:pt x="38188" y="89535"/>
                  </a:lnTo>
                  <a:lnTo>
                    <a:pt x="37757" y="90246"/>
                  </a:lnTo>
                  <a:lnTo>
                    <a:pt x="38582" y="91948"/>
                  </a:lnTo>
                  <a:lnTo>
                    <a:pt x="41224" y="89039"/>
                  </a:lnTo>
                  <a:lnTo>
                    <a:pt x="41275" y="87718"/>
                  </a:lnTo>
                  <a:lnTo>
                    <a:pt x="40005" y="85255"/>
                  </a:lnTo>
                  <a:lnTo>
                    <a:pt x="38912" y="84429"/>
                  </a:lnTo>
                  <a:lnTo>
                    <a:pt x="40728" y="80708"/>
                  </a:lnTo>
                  <a:lnTo>
                    <a:pt x="41554" y="80225"/>
                  </a:lnTo>
                  <a:lnTo>
                    <a:pt x="43370" y="83693"/>
                  </a:lnTo>
                  <a:lnTo>
                    <a:pt x="44297" y="87630"/>
                  </a:lnTo>
                  <a:lnTo>
                    <a:pt x="44526" y="85344"/>
                  </a:lnTo>
                  <a:lnTo>
                    <a:pt x="44246" y="82740"/>
                  </a:lnTo>
                  <a:lnTo>
                    <a:pt x="44958" y="82613"/>
                  </a:lnTo>
                  <a:lnTo>
                    <a:pt x="45402" y="83439"/>
                  </a:lnTo>
                  <a:lnTo>
                    <a:pt x="45402" y="82664"/>
                  </a:lnTo>
                  <a:lnTo>
                    <a:pt x="45897" y="82715"/>
                  </a:lnTo>
                  <a:lnTo>
                    <a:pt x="46558" y="81013"/>
                  </a:lnTo>
                  <a:close/>
                </a:path>
                <a:path w="311784" h="266064">
                  <a:moveTo>
                    <a:pt x="153822" y="184810"/>
                  </a:moveTo>
                  <a:lnTo>
                    <a:pt x="152730" y="184861"/>
                  </a:lnTo>
                  <a:lnTo>
                    <a:pt x="153492" y="185216"/>
                  </a:lnTo>
                  <a:lnTo>
                    <a:pt x="153822" y="184810"/>
                  </a:lnTo>
                  <a:close/>
                </a:path>
                <a:path w="311784" h="266064">
                  <a:moveTo>
                    <a:pt x="154711" y="185940"/>
                  </a:moveTo>
                  <a:lnTo>
                    <a:pt x="154546" y="185381"/>
                  </a:lnTo>
                  <a:lnTo>
                    <a:pt x="154152" y="185585"/>
                  </a:lnTo>
                  <a:lnTo>
                    <a:pt x="154711" y="185940"/>
                  </a:lnTo>
                  <a:close/>
                </a:path>
                <a:path w="311784" h="266064">
                  <a:moveTo>
                    <a:pt x="154876" y="187096"/>
                  </a:moveTo>
                  <a:lnTo>
                    <a:pt x="154051" y="186143"/>
                  </a:lnTo>
                  <a:lnTo>
                    <a:pt x="152285" y="185407"/>
                  </a:lnTo>
                  <a:lnTo>
                    <a:pt x="154876" y="187096"/>
                  </a:lnTo>
                  <a:close/>
                </a:path>
                <a:path w="311784" h="266064">
                  <a:moveTo>
                    <a:pt x="155143" y="182499"/>
                  </a:moveTo>
                  <a:lnTo>
                    <a:pt x="154051" y="182321"/>
                  </a:lnTo>
                  <a:lnTo>
                    <a:pt x="154266" y="182676"/>
                  </a:lnTo>
                  <a:lnTo>
                    <a:pt x="154876" y="182803"/>
                  </a:lnTo>
                  <a:lnTo>
                    <a:pt x="155143" y="182499"/>
                  </a:lnTo>
                  <a:close/>
                </a:path>
                <a:path w="311784" h="266064">
                  <a:moveTo>
                    <a:pt x="155968" y="184111"/>
                  </a:moveTo>
                  <a:lnTo>
                    <a:pt x="154978" y="184073"/>
                  </a:lnTo>
                  <a:lnTo>
                    <a:pt x="154266" y="184785"/>
                  </a:lnTo>
                  <a:lnTo>
                    <a:pt x="155638" y="184683"/>
                  </a:lnTo>
                  <a:lnTo>
                    <a:pt x="155968" y="184111"/>
                  </a:lnTo>
                  <a:close/>
                </a:path>
                <a:path w="311784" h="266064">
                  <a:moveTo>
                    <a:pt x="157353" y="180898"/>
                  </a:moveTo>
                  <a:lnTo>
                    <a:pt x="156959" y="180213"/>
                  </a:lnTo>
                  <a:lnTo>
                    <a:pt x="156413" y="179717"/>
                  </a:lnTo>
                  <a:lnTo>
                    <a:pt x="156908" y="180771"/>
                  </a:lnTo>
                  <a:lnTo>
                    <a:pt x="157353" y="180898"/>
                  </a:lnTo>
                  <a:close/>
                </a:path>
                <a:path w="311784" h="266064">
                  <a:moveTo>
                    <a:pt x="160159" y="180162"/>
                  </a:moveTo>
                  <a:lnTo>
                    <a:pt x="160045" y="179768"/>
                  </a:lnTo>
                  <a:lnTo>
                    <a:pt x="159499" y="179336"/>
                  </a:lnTo>
                  <a:lnTo>
                    <a:pt x="159385" y="180009"/>
                  </a:lnTo>
                  <a:lnTo>
                    <a:pt x="160159" y="180162"/>
                  </a:lnTo>
                  <a:close/>
                </a:path>
                <a:path w="311784" h="266064">
                  <a:moveTo>
                    <a:pt x="161150" y="178460"/>
                  </a:moveTo>
                  <a:lnTo>
                    <a:pt x="160540" y="178384"/>
                  </a:lnTo>
                  <a:lnTo>
                    <a:pt x="160159" y="179082"/>
                  </a:lnTo>
                  <a:lnTo>
                    <a:pt x="160985" y="179895"/>
                  </a:lnTo>
                  <a:lnTo>
                    <a:pt x="160870" y="179362"/>
                  </a:lnTo>
                  <a:lnTo>
                    <a:pt x="161150" y="178460"/>
                  </a:lnTo>
                  <a:close/>
                </a:path>
                <a:path w="311784" h="266064">
                  <a:moveTo>
                    <a:pt x="161747" y="179285"/>
                  </a:moveTo>
                  <a:lnTo>
                    <a:pt x="161201" y="179387"/>
                  </a:lnTo>
                  <a:lnTo>
                    <a:pt x="161366" y="179844"/>
                  </a:lnTo>
                  <a:lnTo>
                    <a:pt x="161747" y="179285"/>
                  </a:lnTo>
                  <a:close/>
                </a:path>
                <a:path w="311784" h="266064">
                  <a:moveTo>
                    <a:pt x="163957" y="179590"/>
                  </a:moveTo>
                  <a:lnTo>
                    <a:pt x="163563" y="179920"/>
                  </a:lnTo>
                  <a:lnTo>
                    <a:pt x="163957" y="180543"/>
                  </a:lnTo>
                  <a:lnTo>
                    <a:pt x="163957" y="179590"/>
                  </a:lnTo>
                  <a:close/>
                </a:path>
                <a:path w="311784" h="266064">
                  <a:moveTo>
                    <a:pt x="171437" y="158788"/>
                  </a:moveTo>
                  <a:lnTo>
                    <a:pt x="170002" y="159334"/>
                  </a:lnTo>
                  <a:lnTo>
                    <a:pt x="170446" y="160261"/>
                  </a:lnTo>
                  <a:lnTo>
                    <a:pt x="171272" y="159562"/>
                  </a:lnTo>
                  <a:lnTo>
                    <a:pt x="171437" y="158788"/>
                  </a:lnTo>
                  <a:close/>
                </a:path>
                <a:path w="311784" h="266064">
                  <a:moveTo>
                    <a:pt x="177647" y="141465"/>
                  </a:moveTo>
                  <a:lnTo>
                    <a:pt x="177330" y="141236"/>
                  </a:lnTo>
                  <a:lnTo>
                    <a:pt x="176530" y="141465"/>
                  </a:lnTo>
                  <a:lnTo>
                    <a:pt x="177647" y="141465"/>
                  </a:lnTo>
                  <a:close/>
                </a:path>
                <a:path w="311784" h="266064">
                  <a:moveTo>
                    <a:pt x="178485" y="163398"/>
                  </a:moveTo>
                  <a:lnTo>
                    <a:pt x="177711" y="162852"/>
                  </a:lnTo>
                  <a:lnTo>
                    <a:pt x="177165" y="163906"/>
                  </a:lnTo>
                  <a:lnTo>
                    <a:pt x="177711" y="164680"/>
                  </a:lnTo>
                  <a:lnTo>
                    <a:pt x="178485" y="164503"/>
                  </a:lnTo>
                  <a:lnTo>
                    <a:pt x="178485" y="163398"/>
                  </a:lnTo>
                  <a:close/>
                </a:path>
                <a:path w="311784" h="266064">
                  <a:moveTo>
                    <a:pt x="179806" y="142113"/>
                  </a:moveTo>
                  <a:lnTo>
                    <a:pt x="179082" y="141541"/>
                  </a:lnTo>
                  <a:lnTo>
                    <a:pt x="178092" y="141770"/>
                  </a:lnTo>
                  <a:lnTo>
                    <a:pt x="177761" y="141541"/>
                  </a:lnTo>
                  <a:lnTo>
                    <a:pt x="176276" y="141541"/>
                  </a:lnTo>
                  <a:lnTo>
                    <a:pt x="175183" y="141541"/>
                  </a:lnTo>
                  <a:lnTo>
                    <a:pt x="174853" y="141770"/>
                  </a:lnTo>
                  <a:lnTo>
                    <a:pt x="175285" y="142697"/>
                  </a:lnTo>
                  <a:lnTo>
                    <a:pt x="176276" y="142824"/>
                  </a:lnTo>
                  <a:lnTo>
                    <a:pt x="176834" y="143344"/>
                  </a:lnTo>
                  <a:lnTo>
                    <a:pt x="178422" y="143243"/>
                  </a:lnTo>
                  <a:lnTo>
                    <a:pt x="179806" y="142113"/>
                  </a:lnTo>
                  <a:close/>
                </a:path>
                <a:path w="311784" h="266064">
                  <a:moveTo>
                    <a:pt x="183438" y="166458"/>
                  </a:moveTo>
                  <a:lnTo>
                    <a:pt x="183108" y="165315"/>
                  </a:lnTo>
                  <a:lnTo>
                    <a:pt x="182054" y="164503"/>
                  </a:lnTo>
                  <a:lnTo>
                    <a:pt x="181292" y="165354"/>
                  </a:lnTo>
                  <a:lnTo>
                    <a:pt x="182003" y="166382"/>
                  </a:lnTo>
                  <a:lnTo>
                    <a:pt x="183108" y="167043"/>
                  </a:lnTo>
                  <a:lnTo>
                    <a:pt x="183438" y="166458"/>
                  </a:lnTo>
                  <a:close/>
                </a:path>
                <a:path w="311784" h="266064">
                  <a:moveTo>
                    <a:pt x="194830" y="137401"/>
                  </a:moveTo>
                  <a:lnTo>
                    <a:pt x="194106" y="136296"/>
                  </a:lnTo>
                  <a:lnTo>
                    <a:pt x="193014" y="136271"/>
                  </a:lnTo>
                  <a:lnTo>
                    <a:pt x="193179" y="137121"/>
                  </a:lnTo>
                  <a:lnTo>
                    <a:pt x="194830" y="138176"/>
                  </a:lnTo>
                  <a:lnTo>
                    <a:pt x="194830" y="137401"/>
                  </a:lnTo>
                  <a:close/>
                </a:path>
                <a:path w="311784" h="266064">
                  <a:moveTo>
                    <a:pt x="197802" y="191084"/>
                  </a:moveTo>
                  <a:lnTo>
                    <a:pt x="197142" y="190030"/>
                  </a:lnTo>
                  <a:lnTo>
                    <a:pt x="196418" y="189649"/>
                  </a:lnTo>
                  <a:lnTo>
                    <a:pt x="195757" y="190080"/>
                  </a:lnTo>
                  <a:lnTo>
                    <a:pt x="196253" y="191211"/>
                  </a:lnTo>
                  <a:lnTo>
                    <a:pt x="196748" y="191135"/>
                  </a:lnTo>
                  <a:lnTo>
                    <a:pt x="197307" y="191808"/>
                  </a:lnTo>
                  <a:lnTo>
                    <a:pt x="197751" y="191935"/>
                  </a:lnTo>
                  <a:lnTo>
                    <a:pt x="197802" y="191084"/>
                  </a:lnTo>
                  <a:close/>
                </a:path>
                <a:path w="311784" h="266064">
                  <a:moveTo>
                    <a:pt x="198081" y="161518"/>
                  </a:moveTo>
                  <a:lnTo>
                    <a:pt x="197243" y="160286"/>
                  </a:lnTo>
                  <a:lnTo>
                    <a:pt x="196316" y="160388"/>
                  </a:lnTo>
                  <a:lnTo>
                    <a:pt x="196088" y="161036"/>
                  </a:lnTo>
                  <a:lnTo>
                    <a:pt x="197358" y="162318"/>
                  </a:lnTo>
                  <a:lnTo>
                    <a:pt x="198081" y="161518"/>
                  </a:lnTo>
                  <a:close/>
                </a:path>
                <a:path w="311784" h="266064">
                  <a:moveTo>
                    <a:pt x="199072" y="145529"/>
                  </a:moveTo>
                  <a:lnTo>
                    <a:pt x="198183" y="144957"/>
                  </a:lnTo>
                  <a:lnTo>
                    <a:pt x="196748" y="145529"/>
                  </a:lnTo>
                  <a:lnTo>
                    <a:pt x="196862" y="146532"/>
                  </a:lnTo>
                  <a:lnTo>
                    <a:pt x="197802" y="147116"/>
                  </a:lnTo>
                  <a:lnTo>
                    <a:pt x="199072" y="146735"/>
                  </a:lnTo>
                  <a:lnTo>
                    <a:pt x="199072" y="145529"/>
                  </a:lnTo>
                  <a:close/>
                </a:path>
                <a:path w="311784" h="266064">
                  <a:moveTo>
                    <a:pt x="199948" y="196405"/>
                  </a:moveTo>
                  <a:lnTo>
                    <a:pt x="192519" y="193992"/>
                  </a:lnTo>
                  <a:lnTo>
                    <a:pt x="195491" y="192963"/>
                  </a:lnTo>
                  <a:lnTo>
                    <a:pt x="189598" y="191439"/>
                  </a:lnTo>
                  <a:lnTo>
                    <a:pt x="190639" y="188874"/>
                  </a:lnTo>
                  <a:lnTo>
                    <a:pt x="189928" y="188150"/>
                  </a:lnTo>
                  <a:lnTo>
                    <a:pt x="186956" y="188341"/>
                  </a:lnTo>
                  <a:lnTo>
                    <a:pt x="185635" y="185407"/>
                  </a:lnTo>
                  <a:lnTo>
                    <a:pt x="184645" y="184937"/>
                  </a:lnTo>
                  <a:lnTo>
                    <a:pt x="182549" y="180936"/>
                  </a:lnTo>
                  <a:lnTo>
                    <a:pt x="180301" y="180416"/>
                  </a:lnTo>
                  <a:lnTo>
                    <a:pt x="176339" y="173520"/>
                  </a:lnTo>
                  <a:lnTo>
                    <a:pt x="178981" y="173761"/>
                  </a:lnTo>
                  <a:lnTo>
                    <a:pt x="181889" y="171475"/>
                  </a:lnTo>
                  <a:lnTo>
                    <a:pt x="181787" y="170129"/>
                  </a:lnTo>
                  <a:lnTo>
                    <a:pt x="178650" y="167995"/>
                  </a:lnTo>
                  <a:lnTo>
                    <a:pt x="174358" y="166763"/>
                  </a:lnTo>
                  <a:lnTo>
                    <a:pt x="173253" y="165557"/>
                  </a:lnTo>
                  <a:lnTo>
                    <a:pt x="168846" y="164604"/>
                  </a:lnTo>
                  <a:lnTo>
                    <a:pt x="169570" y="161188"/>
                  </a:lnTo>
                  <a:lnTo>
                    <a:pt x="165874" y="157822"/>
                  </a:lnTo>
                  <a:lnTo>
                    <a:pt x="165112" y="158153"/>
                  </a:lnTo>
                  <a:lnTo>
                    <a:pt x="163131" y="155397"/>
                  </a:lnTo>
                  <a:lnTo>
                    <a:pt x="152895" y="150901"/>
                  </a:lnTo>
                  <a:lnTo>
                    <a:pt x="148158" y="150025"/>
                  </a:lnTo>
                  <a:lnTo>
                    <a:pt x="147447" y="149199"/>
                  </a:lnTo>
                  <a:lnTo>
                    <a:pt x="138849" y="146392"/>
                  </a:lnTo>
                  <a:lnTo>
                    <a:pt x="137033" y="146431"/>
                  </a:lnTo>
                  <a:lnTo>
                    <a:pt x="137147" y="145186"/>
                  </a:lnTo>
                  <a:lnTo>
                    <a:pt x="131648" y="144246"/>
                  </a:lnTo>
                  <a:lnTo>
                    <a:pt x="117221" y="138531"/>
                  </a:lnTo>
                  <a:lnTo>
                    <a:pt x="113817" y="140995"/>
                  </a:lnTo>
                  <a:lnTo>
                    <a:pt x="114147" y="143052"/>
                  </a:lnTo>
                  <a:lnTo>
                    <a:pt x="109791" y="143497"/>
                  </a:lnTo>
                  <a:lnTo>
                    <a:pt x="109194" y="145338"/>
                  </a:lnTo>
                  <a:lnTo>
                    <a:pt x="106768" y="146164"/>
                  </a:lnTo>
                  <a:lnTo>
                    <a:pt x="104241" y="151003"/>
                  </a:lnTo>
                  <a:lnTo>
                    <a:pt x="101930" y="151536"/>
                  </a:lnTo>
                  <a:lnTo>
                    <a:pt x="98564" y="147535"/>
                  </a:lnTo>
                  <a:lnTo>
                    <a:pt x="97853" y="145783"/>
                  </a:lnTo>
                  <a:lnTo>
                    <a:pt x="96913" y="147993"/>
                  </a:lnTo>
                  <a:lnTo>
                    <a:pt x="95326" y="145656"/>
                  </a:lnTo>
                  <a:lnTo>
                    <a:pt x="94830" y="141046"/>
                  </a:lnTo>
                  <a:lnTo>
                    <a:pt x="96253" y="138709"/>
                  </a:lnTo>
                  <a:lnTo>
                    <a:pt x="94767" y="136652"/>
                  </a:lnTo>
                  <a:lnTo>
                    <a:pt x="94665" y="133883"/>
                  </a:lnTo>
                  <a:lnTo>
                    <a:pt x="90474" y="133794"/>
                  </a:lnTo>
                  <a:lnTo>
                    <a:pt x="85242" y="131203"/>
                  </a:lnTo>
                  <a:lnTo>
                    <a:pt x="79197" y="134416"/>
                  </a:lnTo>
                  <a:lnTo>
                    <a:pt x="76492" y="135293"/>
                  </a:lnTo>
                  <a:lnTo>
                    <a:pt x="76822" y="137045"/>
                  </a:lnTo>
                  <a:lnTo>
                    <a:pt x="75069" y="138760"/>
                  </a:lnTo>
                  <a:lnTo>
                    <a:pt x="76555" y="138988"/>
                  </a:lnTo>
                  <a:lnTo>
                    <a:pt x="77927" y="137934"/>
                  </a:lnTo>
                  <a:lnTo>
                    <a:pt x="80403" y="139661"/>
                  </a:lnTo>
                  <a:lnTo>
                    <a:pt x="81178" y="142697"/>
                  </a:lnTo>
                  <a:lnTo>
                    <a:pt x="87122" y="144056"/>
                  </a:lnTo>
                  <a:lnTo>
                    <a:pt x="90474" y="143649"/>
                  </a:lnTo>
                  <a:lnTo>
                    <a:pt x="90043" y="143002"/>
                  </a:lnTo>
                  <a:lnTo>
                    <a:pt x="93230" y="143370"/>
                  </a:lnTo>
                  <a:lnTo>
                    <a:pt x="93446" y="145554"/>
                  </a:lnTo>
                  <a:lnTo>
                    <a:pt x="91579" y="147472"/>
                  </a:lnTo>
                  <a:lnTo>
                    <a:pt x="88773" y="145415"/>
                  </a:lnTo>
                  <a:lnTo>
                    <a:pt x="87833" y="145732"/>
                  </a:lnTo>
                  <a:lnTo>
                    <a:pt x="87452" y="147243"/>
                  </a:lnTo>
                  <a:lnTo>
                    <a:pt x="86182" y="147993"/>
                  </a:lnTo>
                  <a:lnTo>
                    <a:pt x="81889" y="146964"/>
                  </a:lnTo>
                  <a:lnTo>
                    <a:pt x="81114" y="147942"/>
                  </a:lnTo>
                  <a:lnTo>
                    <a:pt x="84201" y="149377"/>
                  </a:lnTo>
                  <a:lnTo>
                    <a:pt x="85305" y="151384"/>
                  </a:lnTo>
                  <a:lnTo>
                    <a:pt x="86067" y="151130"/>
                  </a:lnTo>
                  <a:lnTo>
                    <a:pt x="85521" y="153860"/>
                  </a:lnTo>
                  <a:lnTo>
                    <a:pt x="86461" y="156006"/>
                  </a:lnTo>
                  <a:lnTo>
                    <a:pt x="88887" y="156095"/>
                  </a:lnTo>
                  <a:lnTo>
                    <a:pt x="90208" y="154495"/>
                  </a:lnTo>
                  <a:lnTo>
                    <a:pt x="90043" y="153441"/>
                  </a:lnTo>
                  <a:lnTo>
                    <a:pt x="92849" y="147891"/>
                  </a:lnTo>
                  <a:lnTo>
                    <a:pt x="92075" y="150380"/>
                  </a:lnTo>
                  <a:lnTo>
                    <a:pt x="93065" y="153289"/>
                  </a:lnTo>
                  <a:lnTo>
                    <a:pt x="95046" y="153644"/>
                  </a:lnTo>
                  <a:lnTo>
                    <a:pt x="95326" y="154914"/>
                  </a:lnTo>
                  <a:lnTo>
                    <a:pt x="99060" y="155117"/>
                  </a:lnTo>
                  <a:lnTo>
                    <a:pt x="98069" y="156146"/>
                  </a:lnTo>
                  <a:lnTo>
                    <a:pt x="101434" y="158203"/>
                  </a:lnTo>
                  <a:lnTo>
                    <a:pt x="113817" y="161112"/>
                  </a:lnTo>
                  <a:lnTo>
                    <a:pt x="114249" y="162318"/>
                  </a:lnTo>
                  <a:lnTo>
                    <a:pt x="117119" y="162928"/>
                  </a:lnTo>
                  <a:lnTo>
                    <a:pt x="117995" y="162394"/>
                  </a:lnTo>
                  <a:lnTo>
                    <a:pt x="117449" y="163982"/>
                  </a:lnTo>
                  <a:lnTo>
                    <a:pt x="120027" y="163931"/>
                  </a:lnTo>
                  <a:lnTo>
                    <a:pt x="119100" y="164680"/>
                  </a:lnTo>
                  <a:lnTo>
                    <a:pt x="120091" y="166217"/>
                  </a:lnTo>
                  <a:lnTo>
                    <a:pt x="121246" y="166141"/>
                  </a:lnTo>
                  <a:lnTo>
                    <a:pt x="119976" y="167741"/>
                  </a:lnTo>
                  <a:lnTo>
                    <a:pt x="121412" y="169176"/>
                  </a:lnTo>
                  <a:lnTo>
                    <a:pt x="121412" y="171310"/>
                  </a:lnTo>
                  <a:lnTo>
                    <a:pt x="124714" y="173913"/>
                  </a:lnTo>
                  <a:lnTo>
                    <a:pt x="123113" y="173863"/>
                  </a:lnTo>
                  <a:lnTo>
                    <a:pt x="122783" y="174688"/>
                  </a:lnTo>
                  <a:lnTo>
                    <a:pt x="124980" y="176022"/>
                  </a:lnTo>
                  <a:lnTo>
                    <a:pt x="127292" y="176047"/>
                  </a:lnTo>
                  <a:lnTo>
                    <a:pt x="123990" y="176631"/>
                  </a:lnTo>
                  <a:lnTo>
                    <a:pt x="125476" y="177876"/>
                  </a:lnTo>
                  <a:lnTo>
                    <a:pt x="123990" y="181978"/>
                  </a:lnTo>
                  <a:lnTo>
                    <a:pt x="124764" y="182880"/>
                  </a:lnTo>
                  <a:lnTo>
                    <a:pt x="126250" y="182054"/>
                  </a:lnTo>
                  <a:lnTo>
                    <a:pt x="127736" y="182651"/>
                  </a:lnTo>
                  <a:lnTo>
                    <a:pt x="131470" y="181698"/>
                  </a:lnTo>
                  <a:lnTo>
                    <a:pt x="131254" y="182626"/>
                  </a:lnTo>
                  <a:lnTo>
                    <a:pt x="135547" y="188353"/>
                  </a:lnTo>
                  <a:lnTo>
                    <a:pt x="145681" y="188950"/>
                  </a:lnTo>
                  <a:lnTo>
                    <a:pt x="147828" y="190830"/>
                  </a:lnTo>
                  <a:lnTo>
                    <a:pt x="152730" y="188544"/>
                  </a:lnTo>
                  <a:lnTo>
                    <a:pt x="152666" y="186766"/>
                  </a:lnTo>
                  <a:lnTo>
                    <a:pt x="144907" y="183032"/>
                  </a:lnTo>
                  <a:lnTo>
                    <a:pt x="143586" y="180086"/>
                  </a:lnTo>
                  <a:lnTo>
                    <a:pt x="141389" y="177977"/>
                  </a:lnTo>
                  <a:lnTo>
                    <a:pt x="144805" y="180543"/>
                  </a:lnTo>
                  <a:lnTo>
                    <a:pt x="145630" y="182905"/>
                  </a:lnTo>
                  <a:lnTo>
                    <a:pt x="150253" y="184111"/>
                  </a:lnTo>
                  <a:lnTo>
                    <a:pt x="153327" y="183756"/>
                  </a:lnTo>
                  <a:lnTo>
                    <a:pt x="154051" y="182880"/>
                  </a:lnTo>
                  <a:lnTo>
                    <a:pt x="151345" y="180644"/>
                  </a:lnTo>
                  <a:lnTo>
                    <a:pt x="153327" y="180949"/>
                  </a:lnTo>
                  <a:lnTo>
                    <a:pt x="155422" y="182295"/>
                  </a:lnTo>
                  <a:lnTo>
                    <a:pt x="155155" y="181521"/>
                  </a:lnTo>
                  <a:lnTo>
                    <a:pt x="155587" y="182092"/>
                  </a:lnTo>
                  <a:lnTo>
                    <a:pt x="156083" y="182029"/>
                  </a:lnTo>
                  <a:lnTo>
                    <a:pt x="156248" y="181521"/>
                  </a:lnTo>
                  <a:lnTo>
                    <a:pt x="155867" y="180213"/>
                  </a:lnTo>
                  <a:lnTo>
                    <a:pt x="155143" y="180822"/>
                  </a:lnTo>
                  <a:lnTo>
                    <a:pt x="155092" y="181343"/>
                  </a:lnTo>
                  <a:lnTo>
                    <a:pt x="154876" y="180670"/>
                  </a:lnTo>
                  <a:lnTo>
                    <a:pt x="155473" y="178562"/>
                  </a:lnTo>
                  <a:lnTo>
                    <a:pt x="154546" y="177253"/>
                  </a:lnTo>
                  <a:lnTo>
                    <a:pt x="158229" y="179920"/>
                  </a:lnTo>
                  <a:lnTo>
                    <a:pt x="158394" y="178739"/>
                  </a:lnTo>
                  <a:lnTo>
                    <a:pt x="159219" y="179768"/>
                  </a:lnTo>
                  <a:lnTo>
                    <a:pt x="159270" y="176860"/>
                  </a:lnTo>
                  <a:lnTo>
                    <a:pt x="163728" y="179412"/>
                  </a:lnTo>
                  <a:lnTo>
                    <a:pt x="164338" y="178689"/>
                  </a:lnTo>
                  <a:lnTo>
                    <a:pt x="164287" y="180340"/>
                  </a:lnTo>
                  <a:lnTo>
                    <a:pt x="170230" y="182676"/>
                  </a:lnTo>
                  <a:lnTo>
                    <a:pt x="173697" y="188620"/>
                  </a:lnTo>
                  <a:lnTo>
                    <a:pt x="179971" y="195427"/>
                  </a:lnTo>
                  <a:lnTo>
                    <a:pt x="192735" y="196951"/>
                  </a:lnTo>
                  <a:lnTo>
                    <a:pt x="194881" y="198081"/>
                  </a:lnTo>
                  <a:lnTo>
                    <a:pt x="194170" y="198615"/>
                  </a:lnTo>
                  <a:lnTo>
                    <a:pt x="196862" y="199771"/>
                  </a:lnTo>
                  <a:lnTo>
                    <a:pt x="198742" y="198615"/>
                  </a:lnTo>
                  <a:lnTo>
                    <a:pt x="196646" y="197104"/>
                  </a:lnTo>
                  <a:lnTo>
                    <a:pt x="199948" y="196405"/>
                  </a:lnTo>
                  <a:close/>
                </a:path>
                <a:path w="311784" h="266064">
                  <a:moveTo>
                    <a:pt x="200774" y="192468"/>
                  </a:moveTo>
                  <a:lnTo>
                    <a:pt x="200444" y="191935"/>
                  </a:lnTo>
                  <a:lnTo>
                    <a:pt x="200063" y="191935"/>
                  </a:lnTo>
                  <a:lnTo>
                    <a:pt x="200164" y="191681"/>
                  </a:lnTo>
                  <a:lnTo>
                    <a:pt x="199999" y="191160"/>
                  </a:lnTo>
                  <a:lnTo>
                    <a:pt x="199504" y="191160"/>
                  </a:lnTo>
                  <a:lnTo>
                    <a:pt x="198793" y="191033"/>
                  </a:lnTo>
                  <a:lnTo>
                    <a:pt x="198513" y="191211"/>
                  </a:lnTo>
                  <a:lnTo>
                    <a:pt x="198742" y="192290"/>
                  </a:lnTo>
                  <a:lnTo>
                    <a:pt x="199339" y="192608"/>
                  </a:lnTo>
                  <a:lnTo>
                    <a:pt x="200164" y="192532"/>
                  </a:lnTo>
                  <a:lnTo>
                    <a:pt x="200444" y="192913"/>
                  </a:lnTo>
                  <a:lnTo>
                    <a:pt x="200774" y="192468"/>
                  </a:lnTo>
                  <a:close/>
                </a:path>
                <a:path w="311784" h="266064">
                  <a:moveTo>
                    <a:pt x="203200" y="185508"/>
                  </a:moveTo>
                  <a:lnTo>
                    <a:pt x="202971" y="183807"/>
                  </a:lnTo>
                  <a:lnTo>
                    <a:pt x="202260" y="183959"/>
                  </a:lnTo>
                  <a:lnTo>
                    <a:pt x="201980" y="184454"/>
                  </a:lnTo>
                  <a:lnTo>
                    <a:pt x="202476" y="185356"/>
                  </a:lnTo>
                  <a:lnTo>
                    <a:pt x="202755" y="185305"/>
                  </a:lnTo>
                  <a:lnTo>
                    <a:pt x="202869" y="186143"/>
                  </a:lnTo>
                  <a:lnTo>
                    <a:pt x="202755" y="186512"/>
                  </a:lnTo>
                  <a:lnTo>
                    <a:pt x="203034" y="186512"/>
                  </a:lnTo>
                  <a:lnTo>
                    <a:pt x="203200" y="185508"/>
                  </a:lnTo>
                  <a:close/>
                </a:path>
                <a:path w="311784" h="266064">
                  <a:moveTo>
                    <a:pt x="203250" y="194741"/>
                  </a:moveTo>
                  <a:lnTo>
                    <a:pt x="203136" y="194119"/>
                  </a:lnTo>
                  <a:lnTo>
                    <a:pt x="202590" y="194144"/>
                  </a:lnTo>
                  <a:lnTo>
                    <a:pt x="201764" y="194767"/>
                  </a:lnTo>
                  <a:lnTo>
                    <a:pt x="201599" y="194373"/>
                  </a:lnTo>
                  <a:lnTo>
                    <a:pt x="201104" y="194221"/>
                  </a:lnTo>
                  <a:lnTo>
                    <a:pt x="200990" y="193916"/>
                  </a:lnTo>
                  <a:lnTo>
                    <a:pt x="200494" y="193344"/>
                  </a:lnTo>
                  <a:lnTo>
                    <a:pt x="199669" y="193217"/>
                  </a:lnTo>
                  <a:lnTo>
                    <a:pt x="199732" y="193497"/>
                  </a:lnTo>
                  <a:lnTo>
                    <a:pt x="200164" y="193700"/>
                  </a:lnTo>
                  <a:lnTo>
                    <a:pt x="200660" y="194767"/>
                  </a:lnTo>
                  <a:lnTo>
                    <a:pt x="200990" y="194919"/>
                  </a:lnTo>
                  <a:lnTo>
                    <a:pt x="200990" y="195681"/>
                  </a:lnTo>
                  <a:lnTo>
                    <a:pt x="201815" y="195910"/>
                  </a:lnTo>
                  <a:lnTo>
                    <a:pt x="202539" y="195681"/>
                  </a:lnTo>
                  <a:lnTo>
                    <a:pt x="202641" y="195173"/>
                  </a:lnTo>
                  <a:lnTo>
                    <a:pt x="203250" y="194741"/>
                  </a:lnTo>
                  <a:close/>
                </a:path>
                <a:path w="311784" h="266064">
                  <a:moveTo>
                    <a:pt x="212001" y="160108"/>
                  </a:moveTo>
                  <a:lnTo>
                    <a:pt x="211950" y="157251"/>
                  </a:lnTo>
                  <a:lnTo>
                    <a:pt x="210515" y="156006"/>
                  </a:lnTo>
                  <a:lnTo>
                    <a:pt x="209245" y="157099"/>
                  </a:lnTo>
                  <a:lnTo>
                    <a:pt x="208419" y="156476"/>
                  </a:lnTo>
                  <a:lnTo>
                    <a:pt x="206933" y="156425"/>
                  </a:lnTo>
                  <a:lnTo>
                    <a:pt x="206336" y="157378"/>
                  </a:lnTo>
                  <a:lnTo>
                    <a:pt x="207378" y="160616"/>
                  </a:lnTo>
                  <a:lnTo>
                    <a:pt x="206768" y="161315"/>
                  </a:lnTo>
                  <a:lnTo>
                    <a:pt x="205562" y="161264"/>
                  </a:lnTo>
                  <a:lnTo>
                    <a:pt x="203085" y="163220"/>
                  </a:lnTo>
                  <a:lnTo>
                    <a:pt x="202641" y="164452"/>
                  </a:lnTo>
                  <a:lnTo>
                    <a:pt x="201879" y="165036"/>
                  </a:lnTo>
                  <a:lnTo>
                    <a:pt x="201218" y="164757"/>
                  </a:lnTo>
                  <a:lnTo>
                    <a:pt x="200279" y="165354"/>
                  </a:lnTo>
                  <a:lnTo>
                    <a:pt x="199453" y="164452"/>
                  </a:lnTo>
                  <a:lnTo>
                    <a:pt x="198678" y="164503"/>
                  </a:lnTo>
                  <a:lnTo>
                    <a:pt x="197802" y="165633"/>
                  </a:lnTo>
                  <a:lnTo>
                    <a:pt x="196977" y="165455"/>
                  </a:lnTo>
                  <a:lnTo>
                    <a:pt x="196583" y="163855"/>
                  </a:lnTo>
                  <a:lnTo>
                    <a:pt x="196862" y="162852"/>
                  </a:lnTo>
                  <a:lnTo>
                    <a:pt x="195922" y="162344"/>
                  </a:lnTo>
                  <a:lnTo>
                    <a:pt x="195262" y="162979"/>
                  </a:lnTo>
                  <a:lnTo>
                    <a:pt x="195427" y="163855"/>
                  </a:lnTo>
                  <a:lnTo>
                    <a:pt x="194500" y="164503"/>
                  </a:lnTo>
                  <a:lnTo>
                    <a:pt x="193179" y="164338"/>
                  </a:lnTo>
                  <a:lnTo>
                    <a:pt x="190639" y="164909"/>
                  </a:lnTo>
                  <a:lnTo>
                    <a:pt x="188607" y="164452"/>
                  </a:lnTo>
                  <a:lnTo>
                    <a:pt x="187071" y="164807"/>
                  </a:lnTo>
                  <a:lnTo>
                    <a:pt x="185851" y="164084"/>
                  </a:lnTo>
                  <a:lnTo>
                    <a:pt x="184924" y="165760"/>
                  </a:lnTo>
                  <a:lnTo>
                    <a:pt x="185966" y="167093"/>
                  </a:lnTo>
                  <a:lnTo>
                    <a:pt x="187337" y="167220"/>
                  </a:lnTo>
                  <a:lnTo>
                    <a:pt x="189433" y="168871"/>
                  </a:lnTo>
                  <a:lnTo>
                    <a:pt x="189649" y="169583"/>
                  </a:lnTo>
                  <a:lnTo>
                    <a:pt x="190538" y="168922"/>
                  </a:lnTo>
                  <a:lnTo>
                    <a:pt x="192684" y="168998"/>
                  </a:lnTo>
                  <a:lnTo>
                    <a:pt x="193281" y="170205"/>
                  </a:lnTo>
                  <a:lnTo>
                    <a:pt x="198132" y="169773"/>
                  </a:lnTo>
                  <a:lnTo>
                    <a:pt x="199402" y="170154"/>
                  </a:lnTo>
                  <a:lnTo>
                    <a:pt x="200444" y="169697"/>
                  </a:lnTo>
                  <a:lnTo>
                    <a:pt x="201980" y="170332"/>
                  </a:lnTo>
                  <a:lnTo>
                    <a:pt x="202476" y="168744"/>
                  </a:lnTo>
                  <a:lnTo>
                    <a:pt x="204127" y="168694"/>
                  </a:lnTo>
                  <a:lnTo>
                    <a:pt x="206336" y="165912"/>
                  </a:lnTo>
                  <a:lnTo>
                    <a:pt x="206336" y="164985"/>
                  </a:lnTo>
                  <a:lnTo>
                    <a:pt x="207264" y="164757"/>
                  </a:lnTo>
                  <a:lnTo>
                    <a:pt x="208089" y="165392"/>
                  </a:lnTo>
                  <a:lnTo>
                    <a:pt x="209638" y="164934"/>
                  </a:lnTo>
                  <a:lnTo>
                    <a:pt x="210400" y="163804"/>
                  </a:lnTo>
                  <a:lnTo>
                    <a:pt x="208978" y="162521"/>
                  </a:lnTo>
                  <a:lnTo>
                    <a:pt x="208915" y="161671"/>
                  </a:lnTo>
                  <a:lnTo>
                    <a:pt x="209804" y="161163"/>
                  </a:lnTo>
                  <a:lnTo>
                    <a:pt x="210464" y="161518"/>
                  </a:lnTo>
                  <a:lnTo>
                    <a:pt x="212001" y="160108"/>
                  </a:lnTo>
                  <a:close/>
                </a:path>
                <a:path w="311784" h="266064">
                  <a:moveTo>
                    <a:pt x="213702" y="190233"/>
                  </a:moveTo>
                  <a:lnTo>
                    <a:pt x="213601" y="189433"/>
                  </a:lnTo>
                  <a:lnTo>
                    <a:pt x="211785" y="187794"/>
                  </a:lnTo>
                  <a:lnTo>
                    <a:pt x="211455" y="188747"/>
                  </a:lnTo>
                  <a:lnTo>
                    <a:pt x="211785" y="189433"/>
                  </a:lnTo>
                  <a:lnTo>
                    <a:pt x="212280" y="189280"/>
                  </a:lnTo>
                  <a:lnTo>
                    <a:pt x="213702" y="190233"/>
                  </a:lnTo>
                  <a:close/>
                </a:path>
                <a:path w="311784" h="266064">
                  <a:moveTo>
                    <a:pt x="216293" y="157911"/>
                  </a:moveTo>
                  <a:lnTo>
                    <a:pt x="216242" y="156832"/>
                  </a:lnTo>
                  <a:lnTo>
                    <a:pt x="215519" y="156603"/>
                  </a:lnTo>
                  <a:lnTo>
                    <a:pt x="215023" y="153911"/>
                  </a:lnTo>
                  <a:lnTo>
                    <a:pt x="214198" y="153860"/>
                  </a:lnTo>
                  <a:lnTo>
                    <a:pt x="213042" y="152031"/>
                  </a:lnTo>
                  <a:lnTo>
                    <a:pt x="211620" y="151358"/>
                  </a:lnTo>
                  <a:lnTo>
                    <a:pt x="210629" y="150253"/>
                  </a:lnTo>
                  <a:lnTo>
                    <a:pt x="208864" y="149898"/>
                  </a:lnTo>
                  <a:lnTo>
                    <a:pt x="206552" y="147942"/>
                  </a:lnTo>
                  <a:lnTo>
                    <a:pt x="204571" y="147370"/>
                  </a:lnTo>
                  <a:lnTo>
                    <a:pt x="201714" y="145707"/>
                  </a:lnTo>
                  <a:lnTo>
                    <a:pt x="201879" y="146545"/>
                  </a:lnTo>
                  <a:lnTo>
                    <a:pt x="202704" y="147358"/>
                  </a:lnTo>
                  <a:lnTo>
                    <a:pt x="209359" y="151180"/>
                  </a:lnTo>
                  <a:lnTo>
                    <a:pt x="210896" y="151307"/>
                  </a:lnTo>
                  <a:lnTo>
                    <a:pt x="213106" y="153631"/>
                  </a:lnTo>
                  <a:lnTo>
                    <a:pt x="214033" y="156857"/>
                  </a:lnTo>
                  <a:lnTo>
                    <a:pt x="213601" y="157911"/>
                  </a:lnTo>
                  <a:lnTo>
                    <a:pt x="213931" y="159283"/>
                  </a:lnTo>
                  <a:lnTo>
                    <a:pt x="215252" y="160693"/>
                  </a:lnTo>
                  <a:lnTo>
                    <a:pt x="216293" y="157911"/>
                  </a:lnTo>
                  <a:close/>
                </a:path>
                <a:path w="311784" h="266064">
                  <a:moveTo>
                    <a:pt x="218274" y="205994"/>
                  </a:moveTo>
                  <a:lnTo>
                    <a:pt x="217995" y="205282"/>
                  </a:lnTo>
                  <a:lnTo>
                    <a:pt x="216903" y="205333"/>
                  </a:lnTo>
                  <a:lnTo>
                    <a:pt x="215582" y="204355"/>
                  </a:lnTo>
                  <a:lnTo>
                    <a:pt x="214807" y="204381"/>
                  </a:lnTo>
                  <a:lnTo>
                    <a:pt x="216293" y="205968"/>
                  </a:lnTo>
                  <a:lnTo>
                    <a:pt x="217119" y="205943"/>
                  </a:lnTo>
                  <a:lnTo>
                    <a:pt x="217893" y="206286"/>
                  </a:lnTo>
                  <a:lnTo>
                    <a:pt x="218274" y="205994"/>
                  </a:lnTo>
                  <a:close/>
                </a:path>
                <a:path w="311784" h="266064">
                  <a:moveTo>
                    <a:pt x="222021" y="203809"/>
                  </a:moveTo>
                  <a:lnTo>
                    <a:pt x="220916" y="203555"/>
                  </a:lnTo>
                  <a:lnTo>
                    <a:pt x="220141" y="204241"/>
                  </a:lnTo>
                  <a:lnTo>
                    <a:pt x="220141" y="204584"/>
                  </a:lnTo>
                  <a:lnTo>
                    <a:pt x="220802" y="204736"/>
                  </a:lnTo>
                  <a:lnTo>
                    <a:pt x="221792" y="204584"/>
                  </a:lnTo>
                  <a:lnTo>
                    <a:pt x="222021" y="203809"/>
                  </a:lnTo>
                  <a:close/>
                </a:path>
                <a:path w="311784" h="266064">
                  <a:moveTo>
                    <a:pt x="224878" y="158483"/>
                  </a:moveTo>
                  <a:lnTo>
                    <a:pt x="224167" y="157556"/>
                  </a:lnTo>
                  <a:lnTo>
                    <a:pt x="223723" y="158483"/>
                  </a:lnTo>
                  <a:lnTo>
                    <a:pt x="222948" y="158686"/>
                  </a:lnTo>
                  <a:lnTo>
                    <a:pt x="223227" y="159283"/>
                  </a:lnTo>
                  <a:lnTo>
                    <a:pt x="224167" y="159385"/>
                  </a:lnTo>
                  <a:lnTo>
                    <a:pt x="224878" y="158483"/>
                  </a:lnTo>
                  <a:close/>
                </a:path>
                <a:path w="311784" h="266064">
                  <a:moveTo>
                    <a:pt x="226199" y="163029"/>
                  </a:moveTo>
                  <a:lnTo>
                    <a:pt x="226085" y="161798"/>
                  </a:lnTo>
                  <a:lnTo>
                    <a:pt x="225094" y="161493"/>
                  </a:lnTo>
                  <a:lnTo>
                    <a:pt x="224764" y="162090"/>
                  </a:lnTo>
                  <a:lnTo>
                    <a:pt x="225374" y="162852"/>
                  </a:lnTo>
                  <a:lnTo>
                    <a:pt x="225374" y="164033"/>
                  </a:lnTo>
                  <a:lnTo>
                    <a:pt x="226199" y="163029"/>
                  </a:lnTo>
                  <a:close/>
                </a:path>
                <a:path w="311784" h="266064">
                  <a:moveTo>
                    <a:pt x="234010" y="170827"/>
                  </a:moveTo>
                  <a:lnTo>
                    <a:pt x="232689" y="169227"/>
                  </a:lnTo>
                  <a:lnTo>
                    <a:pt x="230657" y="167589"/>
                  </a:lnTo>
                  <a:lnTo>
                    <a:pt x="228955" y="167043"/>
                  </a:lnTo>
                  <a:lnTo>
                    <a:pt x="228511" y="165265"/>
                  </a:lnTo>
                  <a:lnTo>
                    <a:pt x="227850" y="164338"/>
                  </a:lnTo>
                  <a:lnTo>
                    <a:pt x="226415" y="164452"/>
                  </a:lnTo>
                  <a:lnTo>
                    <a:pt x="226199" y="165633"/>
                  </a:lnTo>
                  <a:lnTo>
                    <a:pt x="226479" y="166687"/>
                  </a:lnTo>
                  <a:lnTo>
                    <a:pt x="226479" y="168694"/>
                  </a:lnTo>
                  <a:lnTo>
                    <a:pt x="227799" y="169341"/>
                  </a:lnTo>
                  <a:lnTo>
                    <a:pt x="228955" y="171513"/>
                  </a:lnTo>
                  <a:lnTo>
                    <a:pt x="228625" y="172212"/>
                  </a:lnTo>
                  <a:lnTo>
                    <a:pt x="229336" y="173215"/>
                  </a:lnTo>
                  <a:lnTo>
                    <a:pt x="230276" y="173215"/>
                  </a:lnTo>
                  <a:lnTo>
                    <a:pt x="231152" y="173520"/>
                  </a:lnTo>
                  <a:lnTo>
                    <a:pt x="232689" y="173342"/>
                  </a:lnTo>
                  <a:lnTo>
                    <a:pt x="232968" y="172796"/>
                  </a:lnTo>
                  <a:lnTo>
                    <a:pt x="233845" y="172516"/>
                  </a:lnTo>
                  <a:lnTo>
                    <a:pt x="234010" y="170827"/>
                  </a:lnTo>
                  <a:close/>
                </a:path>
                <a:path w="311784" h="266064">
                  <a:moveTo>
                    <a:pt x="235331" y="173990"/>
                  </a:moveTo>
                  <a:lnTo>
                    <a:pt x="235115" y="173113"/>
                  </a:lnTo>
                  <a:lnTo>
                    <a:pt x="234454" y="173342"/>
                  </a:lnTo>
                  <a:lnTo>
                    <a:pt x="235331" y="173990"/>
                  </a:lnTo>
                  <a:close/>
                </a:path>
                <a:path w="311784" h="266064">
                  <a:moveTo>
                    <a:pt x="237921" y="169824"/>
                  </a:moveTo>
                  <a:lnTo>
                    <a:pt x="236435" y="171335"/>
                  </a:lnTo>
                  <a:lnTo>
                    <a:pt x="237705" y="170700"/>
                  </a:lnTo>
                  <a:lnTo>
                    <a:pt x="237921" y="169824"/>
                  </a:lnTo>
                  <a:close/>
                </a:path>
                <a:path w="311784" h="266064">
                  <a:moveTo>
                    <a:pt x="239407" y="179819"/>
                  </a:moveTo>
                  <a:lnTo>
                    <a:pt x="237921" y="178663"/>
                  </a:lnTo>
                  <a:lnTo>
                    <a:pt x="237807" y="179616"/>
                  </a:lnTo>
                  <a:lnTo>
                    <a:pt x="238252" y="180390"/>
                  </a:lnTo>
                  <a:lnTo>
                    <a:pt x="238252" y="180873"/>
                  </a:lnTo>
                  <a:lnTo>
                    <a:pt x="238963" y="180492"/>
                  </a:lnTo>
                  <a:lnTo>
                    <a:pt x="239407" y="179819"/>
                  </a:lnTo>
                  <a:close/>
                </a:path>
                <a:path w="311784" h="266064">
                  <a:moveTo>
                    <a:pt x="241935" y="180949"/>
                  </a:moveTo>
                  <a:lnTo>
                    <a:pt x="240779" y="180213"/>
                  </a:lnTo>
                  <a:lnTo>
                    <a:pt x="240157" y="180619"/>
                  </a:lnTo>
                  <a:lnTo>
                    <a:pt x="240068" y="181317"/>
                  </a:lnTo>
                  <a:lnTo>
                    <a:pt x="240677" y="181775"/>
                  </a:lnTo>
                  <a:lnTo>
                    <a:pt x="241833" y="181622"/>
                  </a:lnTo>
                  <a:lnTo>
                    <a:pt x="241935" y="180949"/>
                  </a:lnTo>
                  <a:close/>
                </a:path>
                <a:path w="311784" h="266064">
                  <a:moveTo>
                    <a:pt x="242925" y="184759"/>
                  </a:moveTo>
                  <a:lnTo>
                    <a:pt x="242265" y="184353"/>
                  </a:lnTo>
                  <a:lnTo>
                    <a:pt x="241769" y="184835"/>
                  </a:lnTo>
                  <a:lnTo>
                    <a:pt x="242709" y="185089"/>
                  </a:lnTo>
                  <a:lnTo>
                    <a:pt x="242925" y="184759"/>
                  </a:lnTo>
                  <a:close/>
                </a:path>
                <a:path w="311784" h="266064">
                  <a:moveTo>
                    <a:pt x="244246" y="177076"/>
                  </a:moveTo>
                  <a:lnTo>
                    <a:pt x="243979" y="176301"/>
                  </a:lnTo>
                  <a:lnTo>
                    <a:pt x="242658" y="175120"/>
                  </a:lnTo>
                  <a:lnTo>
                    <a:pt x="241668" y="174650"/>
                  </a:lnTo>
                  <a:lnTo>
                    <a:pt x="241554" y="173888"/>
                  </a:lnTo>
                  <a:lnTo>
                    <a:pt x="240563" y="173240"/>
                  </a:lnTo>
                  <a:lnTo>
                    <a:pt x="238582" y="172986"/>
                  </a:lnTo>
                  <a:lnTo>
                    <a:pt x="238467" y="171881"/>
                  </a:lnTo>
                  <a:lnTo>
                    <a:pt x="237705" y="171640"/>
                  </a:lnTo>
                  <a:lnTo>
                    <a:pt x="237096" y="172389"/>
                  </a:lnTo>
                  <a:lnTo>
                    <a:pt x="238137" y="174040"/>
                  </a:lnTo>
                  <a:lnTo>
                    <a:pt x="240233" y="175475"/>
                  </a:lnTo>
                  <a:lnTo>
                    <a:pt x="241503" y="176707"/>
                  </a:lnTo>
                  <a:lnTo>
                    <a:pt x="242989" y="177076"/>
                  </a:lnTo>
                  <a:lnTo>
                    <a:pt x="244246" y="177076"/>
                  </a:lnTo>
                  <a:close/>
                </a:path>
                <a:path w="311784" h="266064">
                  <a:moveTo>
                    <a:pt x="245567" y="183451"/>
                  </a:moveTo>
                  <a:lnTo>
                    <a:pt x="245186" y="182651"/>
                  </a:lnTo>
                  <a:lnTo>
                    <a:pt x="244081" y="182054"/>
                  </a:lnTo>
                  <a:lnTo>
                    <a:pt x="243814" y="181241"/>
                  </a:lnTo>
                  <a:lnTo>
                    <a:pt x="243154" y="180949"/>
                  </a:lnTo>
                  <a:lnTo>
                    <a:pt x="242379" y="181648"/>
                  </a:lnTo>
                  <a:lnTo>
                    <a:pt x="241935" y="183083"/>
                  </a:lnTo>
                  <a:lnTo>
                    <a:pt x="243649" y="183273"/>
                  </a:lnTo>
                  <a:lnTo>
                    <a:pt x="243916" y="184277"/>
                  </a:lnTo>
                  <a:lnTo>
                    <a:pt x="244741" y="184632"/>
                  </a:lnTo>
                  <a:lnTo>
                    <a:pt x="245465" y="184683"/>
                  </a:lnTo>
                  <a:lnTo>
                    <a:pt x="245567" y="183451"/>
                  </a:lnTo>
                  <a:close/>
                </a:path>
                <a:path w="311784" h="266064">
                  <a:moveTo>
                    <a:pt x="247116" y="185204"/>
                  </a:moveTo>
                  <a:lnTo>
                    <a:pt x="245732" y="185013"/>
                  </a:lnTo>
                  <a:lnTo>
                    <a:pt x="245732" y="185737"/>
                  </a:lnTo>
                  <a:lnTo>
                    <a:pt x="246126" y="186436"/>
                  </a:lnTo>
                  <a:lnTo>
                    <a:pt x="246951" y="186143"/>
                  </a:lnTo>
                  <a:lnTo>
                    <a:pt x="247116" y="185204"/>
                  </a:lnTo>
                  <a:close/>
                </a:path>
                <a:path w="311784" h="266064">
                  <a:moveTo>
                    <a:pt x="257733" y="183248"/>
                  </a:moveTo>
                  <a:lnTo>
                    <a:pt x="255422" y="180771"/>
                  </a:lnTo>
                  <a:lnTo>
                    <a:pt x="253390" y="179870"/>
                  </a:lnTo>
                  <a:lnTo>
                    <a:pt x="251739" y="178460"/>
                  </a:lnTo>
                  <a:lnTo>
                    <a:pt x="249529" y="178181"/>
                  </a:lnTo>
                  <a:lnTo>
                    <a:pt x="251015" y="179285"/>
                  </a:lnTo>
                  <a:lnTo>
                    <a:pt x="254000" y="182295"/>
                  </a:lnTo>
                  <a:lnTo>
                    <a:pt x="255917" y="183959"/>
                  </a:lnTo>
                  <a:lnTo>
                    <a:pt x="256146" y="184785"/>
                  </a:lnTo>
                  <a:lnTo>
                    <a:pt x="256806" y="184010"/>
                  </a:lnTo>
                  <a:lnTo>
                    <a:pt x="257683" y="184658"/>
                  </a:lnTo>
                  <a:lnTo>
                    <a:pt x="257238" y="183832"/>
                  </a:lnTo>
                  <a:lnTo>
                    <a:pt x="257733" y="183248"/>
                  </a:lnTo>
                  <a:close/>
                </a:path>
                <a:path w="311784" h="266064">
                  <a:moveTo>
                    <a:pt x="261531" y="206463"/>
                  </a:moveTo>
                  <a:lnTo>
                    <a:pt x="260210" y="205943"/>
                  </a:lnTo>
                  <a:lnTo>
                    <a:pt x="259168" y="205282"/>
                  </a:lnTo>
                  <a:lnTo>
                    <a:pt x="257848" y="205219"/>
                  </a:lnTo>
                  <a:lnTo>
                    <a:pt x="257898" y="206044"/>
                  </a:lnTo>
                  <a:lnTo>
                    <a:pt x="258457" y="206590"/>
                  </a:lnTo>
                  <a:lnTo>
                    <a:pt x="259549" y="206514"/>
                  </a:lnTo>
                  <a:lnTo>
                    <a:pt x="260604" y="206921"/>
                  </a:lnTo>
                  <a:lnTo>
                    <a:pt x="261531" y="206463"/>
                  </a:lnTo>
                  <a:close/>
                </a:path>
                <a:path w="311784" h="266064">
                  <a:moveTo>
                    <a:pt x="261759" y="189128"/>
                  </a:moveTo>
                  <a:lnTo>
                    <a:pt x="261696" y="188201"/>
                  </a:lnTo>
                  <a:lnTo>
                    <a:pt x="260375" y="188023"/>
                  </a:lnTo>
                  <a:lnTo>
                    <a:pt x="260654" y="188849"/>
                  </a:lnTo>
                  <a:lnTo>
                    <a:pt x="261759" y="189128"/>
                  </a:lnTo>
                  <a:close/>
                </a:path>
                <a:path w="311784" h="266064">
                  <a:moveTo>
                    <a:pt x="263842" y="193395"/>
                  </a:moveTo>
                  <a:lnTo>
                    <a:pt x="263677" y="192608"/>
                  </a:lnTo>
                  <a:lnTo>
                    <a:pt x="262915" y="192544"/>
                  </a:lnTo>
                  <a:lnTo>
                    <a:pt x="262089" y="191630"/>
                  </a:lnTo>
                  <a:lnTo>
                    <a:pt x="260159" y="190728"/>
                  </a:lnTo>
                  <a:lnTo>
                    <a:pt x="258559" y="190728"/>
                  </a:lnTo>
                  <a:lnTo>
                    <a:pt x="257517" y="189623"/>
                  </a:lnTo>
                  <a:lnTo>
                    <a:pt x="256857" y="190004"/>
                  </a:lnTo>
                  <a:lnTo>
                    <a:pt x="256641" y="191262"/>
                  </a:lnTo>
                  <a:lnTo>
                    <a:pt x="257962" y="193141"/>
                  </a:lnTo>
                  <a:lnTo>
                    <a:pt x="259613" y="193776"/>
                  </a:lnTo>
                  <a:lnTo>
                    <a:pt x="261035" y="193497"/>
                  </a:lnTo>
                  <a:lnTo>
                    <a:pt x="262140" y="194818"/>
                  </a:lnTo>
                  <a:lnTo>
                    <a:pt x="263410" y="194678"/>
                  </a:lnTo>
                  <a:lnTo>
                    <a:pt x="263842" y="193395"/>
                  </a:lnTo>
                  <a:close/>
                </a:path>
                <a:path w="311784" h="266064">
                  <a:moveTo>
                    <a:pt x="269240" y="191389"/>
                  </a:moveTo>
                  <a:lnTo>
                    <a:pt x="267970" y="190030"/>
                  </a:lnTo>
                  <a:lnTo>
                    <a:pt x="267042" y="189572"/>
                  </a:lnTo>
                  <a:lnTo>
                    <a:pt x="264833" y="186372"/>
                  </a:lnTo>
                  <a:lnTo>
                    <a:pt x="265112" y="185356"/>
                  </a:lnTo>
                  <a:lnTo>
                    <a:pt x="263842" y="183934"/>
                  </a:lnTo>
                  <a:lnTo>
                    <a:pt x="262356" y="183832"/>
                  </a:lnTo>
                  <a:lnTo>
                    <a:pt x="262420" y="184315"/>
                  </a:lnTo>
                  <a:lnTo>
                    <a:pt x="263347" y="184886"/>
                  </a:lnTo>
                  <a:lnTo>
                    <a:pt x="263131" y="185661"/>
                  </a:lnTo>
                  <a:lnTo>
                    <a:pt x="263842" y="186740"/>
                  </a:lnTo>
                  <a:lnTo>
                    <a:pt x="264236" y="188722"/>
                  </a:lnTo>
                  <a:lnTo>
                    <a:pt x="266814" y="190906"/>
                  </a:lnTo>
                  <a:lnTo>
                    <a:pt x="267804" y="191211"/>
                  </a:lnTo>
                  <a:lnTo>
                    <a:pt x="267970" y="192493"/>
                  </a:lnTo>
                  <a:lnTo>
                    <a:pt x="268960" y="192811"/>
                  </a:lnTo>
                  <a:lnTo>
                    <a:pt x="269240" y="191389"/>
                  </a:lnTo>
                  <a:close/>
                </a:path>
                <a:path w="311784" h="266064">
                  <a:moveTo>
                    <a:pt x="272656" y="201168"/>
                  </a:moveTo>
                  <a:lnTo>
                    <a:pt x="272211" y="200698"/>
                  </a:lnTo>
                  <a:lnTo>
                    <a:pt x="272376" y="199936"/>
                  </a:lnTo>
                  <a:lnTo>
                    <a:pt x="271602" y="198793"/>
                  </a:lnTo>
                  <a:lnTo>
                    <a:pt x="269189" y="198285"/>
                  </a:lnTo>
                  <a:lnTo>
                    <a:pt x="267868" y="197027"/>
                  </a:lnTo>
                  <a:lnTo>
                    <a:pt x="266547" y="196875"/>
                  </a:lnTo>
                  <a:lnTo>
                    <a:pt x="267208" y="197967"/>
                  </a:lnTo>
                  <a:lnTo>
                    <a:pt x="267309" y="198882"/>
                  </a:lnTo>
                  <a:lnTo>
                    <a:pt x="269074" y="200494"/>
                  </a:lnTo>
                  <a:lnTo>
                    <a:pt x="271056" y="201269"/>
                  </a:lnTo>
                  <a:lnTo>
                    <a:pt x="272656" y="201168"/>
                  </a:lnTo>
                  <a:close/>
                </a:path>
                <a:path w="311784" h="266064">
                  <a:moveTo>
                    <a:pt x="300990" y="234607"/>
                  </a:moveTo>
                  <a:lnTo>
                    <a:pt x="300939" y="233095"/>
                  </a:lnTo>
                  <a:lnTo>
                    <a:pt x="300393" y="232270"/>
                  </a:lnTo>
                  <a:lnTo>
                    <a:pt x="300482" y="232041"/>
                  </a:lnTo>
                  <a:lnTo>
                    <a:pt x="300672" y="231546"/>
                  </a:lnTo>
                  <a:lnTo>
                    <a:pt x="300748" y="231038"/>
                  </a:lnTo>
                  <a:lnTo>
                    <a:pt x="300062" y="230212"/>
                  </a:lnTo>
                  <a:lnTo>
                    <a:pt x="299783" y="230809"/>
                  </a:lnTo>
                  <a:lnTo>
                    <a:pt x="299732" y="231787"/>
                  </a:lnTo>
                  <a:lnTo>
                    <a:pt x="298843" y="232041"/>
                  </a:lnTo>
                  <a:lnTo>
                    <a:pt x="298246" y="231546"/>
                  </a:lnTo>
                  <a:lnTo>
                    <a:pt x="298183" y="229260"/>
                  </a:lnTo>
                  <a:lnTo>
                    <a:pt x="297307" y="228371"/>
                  </a:lnTo>
                  <a:lnTo>
                    <a:pt x="296710" y="230809"/>
                  </a:lnTo>
                  <a:lnTo>
                    <a:pt x="296684" y="231140"/>
                  </a:lnTo>
                  <a:lnTo>
                    <a:pt x="297053" y="232270"/>
                  </a:lnTo>
                  <a:lnTo>
                    <a:pt x="297141" y="233997"/>
                  </a:lnTo>
                  <a:lnTo>
                    <a:pt x="297751" y="235686"/>
                  </a:lnTo>
                  <a:lnTo>
                    <a:pt x="298742" y="235686"/>
                  </a:lnTo>
                  <a:lnTo>
                    <a:pt x="299288" y="234746"/>
                  </a:lnTo>
                  <a:lnTo>
                    <a:pt x="300164" y="235204"/>
                  </a:lnTo>
                  <a:lnTo>
                    <a:pt x="300812" y="234746"/>
                  </a:lnTo>
                  <a:lnTo>
                    <a:pt x="300990" y="234607"/>
                  </a:lnTo>
                  <a:close/>
                </a:path>
                <a:path w="311784" h="266064">
                  <a:moveTo>
                    <a:pt x="303961" y="242227"/>
                  </a:moveTo>
                  <a:lnTo>
                    <a:pt x="303364" y="241401"/>
                  </a:lnTo>
                  <a:lnTo>
                    <a:pt x="302374" y="239699"/>
                  </a:lnTo>
                  <a:lnTo>
                    <a:pt x="302310" y="238569"/>
                  </a:lnTo>
                  <a:lnTo>
                    <a:pt x="301434" y="237744"/>
                  </a:lnTo>
                  <a:lnTo>
                    <a:pt x="300329" y="237744"/>
                  </a:lnTo>
                  <a:lnTo>
                    <a:pt x="300164" y="238391"/>
                  </a:lnTo>
                  <a:lnTo>
                    <a:pt x="300393" y="239115"/>
                  </a:lnTo>
                  <a:lnTo>
                    <a:pt x="301104" y="239166"/>
                  </a:lnTo>
                  <a:lnTo>
                    <a:pt x="301713" y="239801"/>
                  </a:lnTo>
                  <a:lnTo>
                    <a:pt x="301320" y="240626"/>
                  </a:lnTo>
                  <a:lnTo>
                    <a:pt x="301053" y="242455"/>
                  </a:lnTo>
                  <a:lnTo>
                    <a:pt x="301218" y="243408"/>
                  </a:lnTo>
                  <a:lnTo>
                    <a:pt x="302869" y="242531"/>
                  </a:lnTo>
                  <a:lnTo>
                    <a:pt x="303961" y="242227"/>
                  </a:lnTo>
                  <a:close/>
                </a:path>
                <a:path w="311784" h="266064">
                  <a:moveTo>
                    <a:pt x="306120" y="232791"/>
                  </a:moveTo>
                  <a:lnTo>
                    <a:pt x="304571" y="233273"/>
                  </a:lnTo>
                  <a:lnTo>
                    <a:pt x="304025" y="233972"/>
                  </a:lnTo>
                  <a:lnTo>
                    <a:pt x="304850" y="234226"/>
                  </a:lnTo>
                  <a:lnTo>
                    <a:pt x="305841" y="233375"/>
                  </a:lnTo>
                  <a:lnTo>
                    <a:pt x="306120" y="232791"/>
                  </a:lnTo>
                  <a:close/>
                </a:path>
                <a:path w="311784" h="266064">
                  <a:moveTo>
                    <a:pt x="307327" y="240804"/>
                  </a:moveTo>
                  <a:lnTo>
                    <a:pt x="306717" y="240525"/>
                  </a:lnTo>
                  <a:lnTo>
                    <a:pt x="306336" y="239674"/>
                  </a:lnTo>
                  <a:lnTo>
                    <a:pt x="304736" y="240804"/>
                  </a:lnTo>
                  <a:lnTo>
                    <a:pt x="304685" y="241503"/>
                  </a:lnTo>
                  <a:lnTo>
                    <a:pt x="305396" y="242049"/>
                  </a:lnTo>
                  <a:lnTo>
                    <a:pt x="306120" y="242125"/>
                  </a:lnTo>
                  <a:lnTo>
                    <a:pt x="306552" y="241706"/>
                  </a:lnTo>
                  <a:lnTo>
                    <a:pt x="307276" y="241706"/>
                  </a:lnTo>
                  <a:lnTo>
                    <a:pt x="307327" y="240804"/>
                  </a:lnTo>
                  <a:close/>
                </a:path>
                <a:path w="311784" h="266064">
                  <a:moveTo>
                    <a:pt x="307606" y="237871"/>
                  </a:moveTo>
                  <a:lnTo>
                    <a:pt x="307492" y="235572"/>
                  </a:lnTo>
                  <a:lnTo>
                    <a:pt x="306984" y="235089"/>
                  </a:lnTo>
                  <a:lnTo>
                    <a:pt x="306895" y="235572"/>
                  </a:lnTo>
                  <a:lnTo>
                    <a:pt x="306806" y="236855"/>
                  </a:lnTo>
                  <a:lnTo>
                    <a:pt x="307047" y="237858"/>
                  </a:lnTo>
                  <a:lnTo>
                    <a:pt x="307606" y="237871"/>
                  </a:lnTo>
                  <a:close/>
                </a:path>
                <a:path w="311784" h="266064">
                  <a:moveTo>
                    <a:pt x="307708" y="250431"/>
                  </a:moveTo>
                  <a:lnTo>
                    <a:pt x="306882" y="249478"/>
                  </a:lnTo>
                  <a:lnTo>
                    <a:pt x="305396" y="250113"/>
                  </a:lnTo>
                  <a:lnTo>
                    <a:pt x="305511" y="251167"/>
                  </a:lnTo>
                  <a:lnTo>
                    <a:pt x="306616" y="252171"/>
                  </a:lnTo>
                  <a:lnTo>
                    <a:pt x="307708" y="251587"/>
                  </a:lnTo>
                  <a:lnTo>
                    <a:pt x="307708" y="250431"/>
                  </a:lnTo>
                  <a:close/>
                </a:path>
                <a:path w="311784" h="266064">
                  <a:moveTo>
                    <a:pt x="307771" y="244868"/>
                  </a:moveTo>
                  <a:lnTo>
                    <a:pt x="307657" y="244221"/>
                  </a:lnTo>
                  <a:lnTo>
                    <a:pt x="306336" y="243459"/>
                  </a:lnTo>
                  <a:lnTo>
                    <a:pt x="305777" y="244513"/>
                  </a:lnTo>
                  <a:lnTo>
                    <a:pt x="306285" y="244919"/>
                  </a:lnTo>
                  <a:lnTo>
                    <a:pt x="307771" y="244868"/>
                  </a:lnTo>
                  <a:close/>
                </a:path>
                <a:path w="311784" h="266064">
                  <a:moveTo>
                    <a:pt x="307771" y="232143"/>
                  </a:moveTo>
                  <a:lnTo>
                    <a:pt x="307111" y="229908"/>
                  </a:lnTo>
                  <a:lnTo>
                    <a:pt x="307327" y="232041"/>
                  </a:lnTo>
                  <a:lnTo>
                    <a:pt x="307047" y="233375"/>
                  </a:lnTo>
                  <a:lnTo>
                    <a:pt x="307771" y="232143"/>
                  </a:lnTo>
                  <a:close/>
                </a:path>
                <a:path w="311784" h="266064">
                  <a:moveTo>
                    <a:pt x="310680" y="258876"/>
                  </a:moveTo>
                  <a:lnTo>
                    <a:pt x="309918" y="257911"/>
                  </a:lnTo>
                  <a:lnTo>
                    <a:pt x="309359" y="258368"/>
                  </a:lnTo>
                  <a:lnTo>
                    <a:pt x="309524" y="259676"/>
                  </a:lnTo>
                  <a:lnTo>
                    <a:pt x="310464" y="260858"/>
                  </a:lnTo>
                  <a:lnTo>
                    <a:pt x="310680" y="258876"/>
                  </a:lnTo>
                  <a:close/>
                </a:path>
                <a:path w="311784" h="266064">
                  <a:moveTo>
                    <a:pt x="311289" y="264795"/>
                  </a:moveTo>
                  <a:lnTo>
                    <a:pt x="310743" y="263791"/>
                  </a:lnTo>
                  <a:lnTo>
                    <a:pt x="310578" y="264769"/>
                  </a:lnTo>
                  <a:lnTo>
                    <a:pt x="311124" y="265798"/>
                  </a:lnTo>
                  <a:lnTo>
                    <a:pt x="311289" y="264795"/>
                  </a:lnTo>
                  <a:close/>
                </a:path>
              </a:pathLst>
            </a:custGeom>
            <a:solidFill>
              <a:srgbClr val="FFFFFF"/>
            </a:solidFill>
          </p:spPr>
          <p:txBody>
            <a:bodyPr wrap="square" lIns="0" tIns="0" rIns="0" bIns="0" rtlCol="0"/>
            <a:lstStyle/>
            <a:p>
              <a:endParaRPr/>
            </a:p>
          </p:txBody>
        </p:sp>
        <p:sp>
          <p:nvSpPr>
            <p:cNvPr id="50" name="object 14"/>
            <p:cNvSpPr/>
            <p:nvPr/>
          </p:nvSpPr>
          <p:spPr>
            <a:xfrm>
              <a:off x="9609557" y="2488945"/>
              <a:ext cx="168275" cy="204470"/>
            </a:xfrm>
            <a:custGeom>
              <a:avLst/>
              <a:gdLst/>
              <a:ahLst/>
              <a:cxnLst/>
              <a:rect l="l" t="t" r="r" b="b"/>
              <a:pathLst>
                <a:path w="168275" h="204469">
                  <a:moveTo>
                    <a:pt x="4292" y="112014"/>
                  </a:moveTo>
                  <a:lnTo>
                    <a:pt x="3302" y="111620"/>
                  </a:lnTo>
                  <a:lnTo>
                    <a:pt x="2527" y="111810"/>
                  </a:lnTo>
                  <a:lnTo>
                    <a:pt x="2362" y="112915"/>
                  </a:lnTo>
                  <a:lnTo>
                    <a:pt x="3073" y="113347"/>
                  </a:lnTo>
                  <a:lnTo>
                    <a:pt x="4292" y="112014"/>
                  </a:lnTo>
                  <a:close/>
                </a:path>
                <a:path w="168275" h="204469">
                  <a:moveTo>
                    <a:pt x="6985" y="111493"/>
                  </a:moveTo>
                  <a:lnTo>
                    <a:pt x="6489" y="110629"/>
                  </a:lnTo>
                  <a:lnTo>
                    <a:pt x="6108" y="111366"/>
                  </a:lnTo>
                  <a:lnTo>
                    <a:pt x="6985" y="111493"/>
                  </a:lnTo>
                  <a:close/>
                </a:path>
                <a:path w="168275" h="204469">
                  <a:moveTo>
                    <a:pt x="7035" y="109308"/>
                  </a:moveTo>
                  <a:lnTo>
                    <a:pt x="6210" y="108953"/>
                  </a:lnTo>
                  <a:lnTo>
                    <a:pt x="6324" y="110058"/>
                  </a:lnTo>
                  <a:lnTo>
                    <a:pt x="7035" y="109308"/>
                  </a:lnTo>
                  <a:close/>
                </a:path>
                <a:path w="168275" h="204469">
                  <a:moveTo>
                    <a:pt x="9512" y="149606"/>
                  </a:moveTo>
                  <a:lnTo>
                    <a:pt x="7480" y="149110"/>
                  </a:lnTo>
                  <a:lnTo>
                    <a:pt x="6108" y="147624"/>
                  </a:lnTo>
                  <a:lnTo>
                    <a:pt x="5613" y="144767"/>
                  </a:lnTo>
                  <a:lnTo>
                    <a:pt x="5118" y="144297"/>
                  </a:lnTo>
                  <a:lnTo>
                    <a:pt x="4953" y="143256"/>
                  </a:lnTo>
                  <a:lnTo>
                    <a:pt x="4013" y="142811"/>
                  </a:lnTo>
                  <a:lnTo>
                    <a:pt x="3238" y="142811"/>
                  </a:lnTo>
                  <a:lnTo>
                    <a:pt x="3352" y="143916"/>
                  </a:lnTo>
                  <a:lnTo>
                    <a:pt x="3797" y="144741"/>
                  </a:lnTo>
                  <a:lnTo>
                    <a:pt x="2578" y="144335"/>
                  </a:lnTo>
                  <a:lnTo>
                    <a:pt x="1752" y="143459"/>
                  </a:lnTo>
                  <a:lnTo>
                    <a:pt x="1320" y="143687"/>
                  </a:lnTo>
                  <a:lnTo>
                    <a:pt x="1320" y="144716"/>
                  </a:lnTo>
                  <a:lnTo>
                    <a:pt x="101" y="145643"/>
                  </a:lnTo>
                  <a:lnTo>
                    <a:pt x="876" y="146672"/>
                  </a:lnTo>
                  <a:lnTo>
                    <a:pt x="3238" y="146824"/>
                  </a:lnTo>
                  <a:lnTo>
                    <a:pt x="3848" y="147447"/>
                  </a:lnTo>
                  <a:lnTo>
                    <a:pt x="3848" y="148704"/>
                  </a:lnTo>
                  <a:lnTo>
                    <a:pt x="4559" y="149161"/>
                  </a:lnTo>
                  <a:lnTo>
                    <a:pt x="5003" y="150863"/>
                  </a:lnTo>
                  <a:lnTo>
                    <a:pt x="6375" y="151790"/>
                  </a:lnTo>
                  <a:lnTo>
                    <a:pt x="7645" y="151599"/>
                  </a:lnTo>
                  <a:lnTo>
                    <a:pt x="8089" y="152869"/>
                  </a:lnTo>
                  <a:lnTo>
                    <a:pt x="8686" y="153377"/>
                  </a:lnTo>
                  <a:lnTo>
                    <a:pt x="9296" y="152425"/>
                  </a:lnTo>
                  <a:lnTo>
                    <a:pt x="8851" y="151168"/>
                  </a:lnTo>
                  <a:lnTo>
                    <a:pt x="9512" y="149606"/>
                  </a:lnTo>
                  <a:close/>
                </a:path>
                <a:path w="168275" h="204469">
                  <a:moveTo>
                    <a:pt x="11061" y="152222"/>
                  </a:moveTo>
                  <a:lnTo>
                    <a:pt x="10452" y="151790"/>
                  </a:lnTo>
                  <a:lnTo>
                    <a:pt x="10287" y="152869"/>
                  </a:lnTo>
                  <a:lnTo>
                    <a:pt x="11061" y="152222"/>
                  </a:lnTo>
                  <a:close/>
                </a:path>
                <a:path w="168275" h="204469">
                  <a:moveTo>
                    <a:pt x="20027" y="152247"/>
                  </a:moveTo>
                  <a:lnTo>
                    <a:pt x="19431" y="150990"/>
                  </a:lnTo>
                  <a:lnTo>
                    <a:pt x="17335" y="149618"/>
                  </a:lnTo>
                  <a:lnTo>
                    <a:pt x="15240" y="149212"/>
                  </a:lnTo>
                  <a:lnTo>
                    <a:pt x="14579" y="149415"/>
                  </a:lnTo>
                  <a:lnTo>
                    <a:pt x="15024" y="150507"/>
                  </a:lnTo>
                  <a:lnTo>
                    <a:pt x="14973" y="151117"/>
                  </a:lnTo>
                  <a:lnTo>
                    <a:pt x="13639" y="151434"/>
                  </a:lnTo>
                  <a:lnTo>
                    <a:pt x="13258" y="152069"/>
                  </a:lnTo>
                  <a:lnTo>
                    <a:pt x="14249" y="152120"/>
                  </a:lnTo>
                  <a:lnTo>
                    <a:pt x="14198" y="151714"/>
                  </a:lnTo>
                  <a:lnTo>
                    <a:pt x="15024" y="151295"/>
                  </a:lnTo>
                  <a:lnTo>
                    <a:pt x="15024" y="153098"/>
                  </a:lnTo>
                  <a:lnTo>
                    <a:pt x="15963" y="154051"/>
                  </a:lnTo>
                  <a:lnTo>
                    <a:pt x="17056" y="152400"/>
                  </a:lnTo>
                  <a:lnTo>
                    <a:pt x="17716" y="153403"/>
                  </a:lnTo>
                  <a:lnTo>
                    <a:pt x="18707" y="153581"/>
                  </a:lnTo>
                  <a:lnTo>
                    <a:pt x="19037" y="152679"/>
                  </a:lnTo>
                  <a:lnTo>
                    <a:pt x="20027" y="152247"/>
                  </a:lnTo>
                  <a:close/>
                </a:path>
                <a:path w="168275" h="204469">
                  <a:moveTo>
                    <a:pt x="20091" y="105371"/>
                  </a:moveTo>
                  <a:lnTo>
                    <a:pt x="18656" y="103428"/>
                  </a:lnTo>
                  <a:lnTo>
                    <a:pt x="17551" y="104063"/>
                  </a:lnTo>
                  <a:lnTo>
                    <a:pt x="16954" y="104965"/>
                  </a:lnTo>
                  <a:lnTo>
                    <a:pt x="18211" y="106172"/>
                  </a:lnTo>
                  <a:lnTo>
                    <a:pt x="18935" y="106172"/>
                  </a:lnTo>
                  <a:lnTo>
                    <a:pt x="18605" y="107149"/>
                  </a:lnTo>
                  <a:lnTo>
                    <a:pt x="19532" y="107149"/>
                  </a:lnTo>
                  <a:lnTo>
                    <a:pt x="20091" y="105371"/>
                  </a:lnTo>
                  <a:close/>
                </a:path>
                <a:path w="168275" h="204469">
                  <a:moveTo>
                    <a:pt x="24320" y="144043"/>
                  </a:moveTo>
                  <a:lnTo>
                    <a:pt x="23825" y="143484"/>
                  </a:lnTo>
                  <a:lnTo>
                    <a:pt x="22834" y="143510"/>
                  </a:lnTo>
                  <a:lnTo>
                    <a:pt x="22948" y="144145"/>
                  </a:lnTo>
                  <a:lnTo>
                    <a:pt x="23939" y="144589"/>
                  </a:lnTo>
                  <a:lnTo>
                    <a:pt x="24320" y="144043"/>
                  </a:lnTo>
                  <a:close/>
                </a:path>
                <a:path w="168275" h="204469">
                  <a:moveTo>
                    <a:pt x="28676" y="139001"/>
                  </a:moveTo>
                  <a:lnTo>
                    <a:pt x="28117" y="138849"/>
                  </a:lnTo>
                  <a:lnTo>
                    <a:pt x="27457" y="138176"/>
                  </a:lnTo>
                  <a:lnTo>
                    <a:pt x="25806" y="137896"/>
                  </a:lnTo>
                  <a:lnTo>
                    <a:pt x="25704" y="138391"/>
                  </a:lnTo>
                  <a:lnTo>
                    <a:pt x="26581" y="139446"/>
                  </a:lnTo>
                  <a:lnTo>
                    <a:pt x="27190" y="139395"/>
                  </a:lnTo>
                  <a:lnTo>
                    <a:pt x="28676" y="139471"/>
                  </a:lnTo>
                  <a:lnTo>
                    <a:pt x="28676" y="139001"/>
                  </a:lnTo>
                  <a:close/>
                </a:path>
                <a:path w="168275" h="204469">
                  <a:moveTo>
                    <a:pt x="54762" y="178295"/>
                  </a:moveTo>
                  <a:lnTo>
                    <a:pt x="54102" y="177990"/>
                  </a:lnTo>
                  <a:lnTo>
                    <a:pt x="52387" y="178244"/>
                  </a:lnTo>
                  <a:lnTo>
                    <a:pt x="51460" y="177914"/>
                  </a:lnTo>
                  <a:lnTo>
                    <a:pt x="47993" y="177800"/>
                  </a:lnTo>
                  <a:lnTo>
                    <a:pt x="47383" y="177342"/>
                  </a:lnTo>
                  <a:lnTo>
                    <a:pt x="46443" y="178650"/>
                  </a:lnTo>
                  <a:lnTo>
                    <a:pt x="47713" y="179971"/>
                  </a:lnTo>
                  <a:lnTo>
                    <a:pt x="48653" y="180098"/>
                  </a:lnTo>
                  <a:lnTo>
                    <a:pt x="49479" y="179603"/>
                  </a:lnTo>
                  <a:lnTo>
                    <a:pt x="51625" y="179730"/>
                  </a:lnTo>
                  <a:lnTo>
                    <a:pt x="52781" y="179222"/>
                  </a:lnTo>
                  <a:lnTo>
                    <a:pt x="54152" y="179044"/>
                  </a:lnTo>
                  <a:lnTo>
                    <a:pt x="54762" y="178295"/>
                  </a:lnTo>
                  <a:close/>
                </a:path>
                <a:path w="168275" h="204469">
                  <a:moveTo>
                    <a:pt x="56680" y="190068"/>
                  </a:moveTo>
                  <a:lnTo>
                    <a:pt x="55638" y="187680"/>
                  </a:lnTo>
                  <a:lnTo>
                    <a:pt x="56629" y="184099"/>
                  </a:lnTo>
                  <a:lnTo>
                    <a:pt x="53492" y="182765"/>
                  </a:lnTo>
                  <a:lnTo>
                    <a:pt x="51625" y="183337"/>
                  </a:lnTo>
                  <a:lnTo>
                    <a:pt x="50685" y="182740"/>
                  </a:lnTo>
                  <a:lnTo>
                    <a:pt x="49250" y="183261"/>
                  </a:lnTo>
                  <a:lnTo>
                    <a:pt x="47002" y="181610"/>
                  </a:lnTo>
                  <a:lnTo>
                    <a:pt x="45618" y="177368"/>
                  </a:lnTo>
                  <a:lnTo>
                    <a:pt x="43091" y="177761"/>
                  </a:lnTo>
                  <a:lnTo>
                    <a:pt x="38912" y="175133"/>
                  </a:lnTo>
                  <a:lnTo>
                    <a:pt x="36766" y="175361"/>
                  </a:lnTo>
                  <a:lnTo>
                    <a:pt x="35166" y="173723"/>
                  </a:lnTo>
                  <a:lnTo>
                    <a:pt x="34010" y="173799"/>
                  </a:lnTo>
                  <a:lnTo>
                    <a:pt x="32854" y="177317"/>
                  </a:lnTo>
                  <a:lnTo>
                    <a:pt x="22733" y="177317"/>
                  </a:lnTo>
                  <a:lnTo>
                    <a:pt x="20027" y="175793"/>
                  </a:lnTo>
                  <a:lnTo>
                    <a:pt x="19532" y="173253"/>
                  </a:lnTo>
                  <a:lnTo>
                    <a:pt x="14465" y="172402"/>
                  </a:lnTo>
                  <a:lnTo>
                    <a:pt x="11277" y="171297"/>
                  </a:lnTo>
                  <a:lnTo>
                    <a:pt x="10236" y="172402"/>
                  </a:lnTo>
                  <a:lnTo>
                    <a:pt x="5118" y="170764"/>
                  </a:lnTo>
                  <a:lnTo>
                    <a:pt x="3848" y="172250"/>
                  </a:lnTo>
                  <a:lnTo>
                    <a:pt x="3352" y="174879"/>
                  </a:lnTo>
                  <a:lnTo>
                    <a:pt x="2032" y="175056"/>
                  </a:lnTo>
                  <a:lnTo>
                    <a:pt x="1917" y="176339"/>
                  </a:lnTo>
                  <a:lnTo>
                    <a:pt x="0" y="176212"/>
                  </a:lnTo>
                  <a:lnTo>
                    <a:pt x="876" y="177419"/>
                  </a:lnTo>
                  <a:lnTo>
                    <a:pt x="4838" y="176936"/>
                  </a:lnTo>
                  <a:lnTo>
                    <a:pt x="6210" y="178549"/>
                  </a:lnTo>
                  <a:lnTo>
                    <a:pt x="7366" y="178701"/>
                  </a:lnTo>
                  <a:lnTo>
                    <a:pt x="7035" y="180835"/>
                  </a:lnTo>
                  <a:lnTo>
                    <a:pt x="10236" y="181635"/>
                  </a:lnTo>
                  <a:lnTo>
                    <a:pt x="14198" y="181559"/>
                  </a:lnTo>
                  <a:lnTo>
                    <a:pt x="18986" y="183845"/>
                  </a:lnTo>
                  <a:lnTo>
                    <a:pt x="21018" y="182435"/>
                  </a:lnTo>
                  <a:lnTo>
                    <a:pt x="23164" y="183667"/>
                  </a:lnTo>
                  <a:lnTo>
                    <a:pt x="24815" y="182714"/>
                  </a:lnTo>
                  <a:lnTo>
                    <a:pt x="26365" y="183769"/>
                  </a:lnTo>
                  <a:lnTo>
                    <a:pt x="28346" y="183718"/>
                  </a:lnTo>
                  <a:lnTo>
                    <a:pt x="34785" y="186905"/>
                  </a:lnTo>
                  <a:lnTo>
                    <a:pt x="38303" y="186309"/>
                  </a:lnTo>
                  <a:lnTo>
                    <a:pt x="39903" y="187464"/>
                  </a:lnTo>
                  <a:lnTo>
                    <a:pt x="41325" y="186232"/>
                  </a:lnTo>
                  <a:lnTo>
                    <a:pt x="46672" y="187452"/>
                  </a:lnTo>
                  <a:lnTo>
                    <a:pt x="49415" y="186524"/>
                  </a:lnTo>
                  <a:lnTo>
                    <a:pt x="53606" y="189509"/>
                  </a:lnTo>
                  <a:lnTo>
                    <a:pt x="54978" y="189318"/>
                  </a:lnTo>
                  <a:lnTo>
                    <a:pt x="56680" y="190068"/>
                  </a:lnTo>
                  <a:close/>
                </a:path>
                <a:path w="168275" h="204469">
                  <a:moveTo>
                    <a:pt x="66484" y="179971"/>
                  </a:moveTo>
                  <a:lnTo>
                    <a:pt x="66154" y="180009"/>
                  </a:lnTo>
                  <a:lnTo>
                    <a:pt x="65214" y="179984"/>
                  </a:lnTo>
                  <a:lnTo>
                    <a:pt x="65430" y="180301"/>
                  </a:lnTo>
                  <a:lnTo>
                    <a:pt x="66370" y="180327"/>
                  </a:lnTo>
                  <a:lnTo>
                    <a:pt x="66484" y="179971"/>
                  </a:lnTo>
                  <a:close/>
                </a:path>
                <a:path w="168275" h="204469">
                  <a:moveTo>
                    <a:pt x="70561" y="187388"/>
                  </a:moveTo>
                  <a:lnTo>
                    <a:pt x="68567" y="186753"/>
                  </a:lnTo>
                  <a:lnTo>
                    <a:pt x="67195" y="187706"/>
                  </a:lnTo>
                  <a:lnTo>
                    <a:pt x="66916" y="189395"/>
                  </a:lnTo>
                  <a:lnTo>
                    <a:pt x="65824" y="189357"/>
                  </a:lnTo>
                  <a:lnTo>
                    <a:pt x="65265" y="189712"/>
                  </a:lnTo>
                  <a:lnTo>
                    <a:pt x="65659" y="190296"/>
                  </a:lnTo>
                  <a:lnTo>
                    <a:pt x="67691" y="190919"/>
                  </a:lnTo>
                  <a:lnTo>
                    <a:pt x="68961" y="190423"/>
                  </a:lnTo>
                  <a:lnTo>
                    <a:pt x="69786" y="190741"/>
                  </a:lnTo>
                  <a:lnTo>
                    <a:pt x="69672" y="189712"/>
                  </a:lnTo>
                  <a:lnTo>
                    <a:pt x="70281" y="188887"/>
                  </a:lnTo>
                  <a:lnTo>
                    <a:pt x="70561" y="187388"/>
                  </a:lnTo>
                  <a:close/>
                </a:path>
                <a:path w="168275" h="204469">
                  <a:moveTo>
                    <a:pt x="74129" y="78587"/>
                  </a:moveTo>
                  <a:lnTo>
                    <a:pt x="73698" y="78257"/>
                  </a:lnTo>
                  <a:lnTo>
                    <a:pt x="72593" y="78663"/>
                  </a:lnTo>
                  <a:lnTo>
                    <a:pt x="72542" y="79514"/>
                  </a:lnTo>
                  <a:lnTo>
                    <a:pt x="73253" y="80695"/>
                  </a:lnTo>
                  <a:lnTo>
                    <a:pt x="73863" y="80695"/>
                  </a:lnTo>
                  <a:lnTo>
                    <a:pt x="73914" y="79108"/>
                  </a:lnTo>
                  <a:lnTo>
                    <a:pt x="74129" y="78587"/>
                  </a:lnTo>
                  <a:close/>
                </a:path>
                <a:path w="168275" h="204469">
                  <a:moveTo>
                    <a:pt x="74853" y="76581"/>
                  </a:moveTo>
                  <a:lnTo>
                    <a:pt x="74193" y="77203"/>
                  </a:lnTo>
                  <a:lnTo>
                    <a:pt x="74739" y="77101"/>
                  </a:lnTo>
                  <a:lnTo>
                    <a:pt x="74853" y="76581"/>
                  </a:lnTo>
                  <a:close/>
                </a:path>
                <a:path w="168275" h="204469">
                  <a:moveTo>
                    <a:pt x="75730" y="77558"/>
                  </a:moveTo>
                  <a:lnTo>
                    <a:pt x="75450" y="76758"/>
                  </a:lnTo>
                  <a:lnTo>
                    <a:pt x="75069" y="77203"/>
                  </a:lnTo>
                  <a:lnTo>
                    <a:pt x="75730" y="77558"/>
                  </a:lnTo>
                  <a:close/>
                </a:path>
                <a:path w="168275" h="204469">
                  <a:moveTo>
                    <a:pt x="78320" y="109778"/>
                  </a:moveTo>
                  <a:lnTo>
                    <a:pt x="77711" y="109410"/>
                  </a:lnTo>
                  <a:lnTo>
                    <a:pt x="77876" y="110756"/>
                  </a:lnTo>
                  <a:lnTo>
                    <a:pt x="78320" y="110883"/>
                  </a:lnTo>
                  <a:lnTo>
                    <a:pt x="78320" y="109778"/>
                  </a:lnTo>
                  <a:close/>
                </a:path>
                <a:path w="168275" h="204469">
                  <a:moveTo>
                    <a:pt x="79032" y="108127"/>
                  </a:moveTo>
                  <a:lnTo>
                    <a:pt x="77762" y="108432"/>
                  </a:lnTo>
                  <a:lnTo>
                    <a:pt x="78701" y="108699"/>
                  </a:lnTo>
                  <a:lnTo>
                    <a:pt x="79032" y="108127"/>
                  </a:lnTo>
                  <a:close/>
                </a:path>
                <a:path w="168275" h="204469">
                  <a:moveTo>
                    <a:pt x="86512" y="188760"/>
                  </a:moveTo>
                  <a:lnTo>
                    <a:pt x="86080" y="189293"/>
                  </a:lnTo>
                  <a:lnTo>
                    <a:pt x="85725" y="188264"/>
                  </a:lnTo>
                  <a:lnTo>
                    <a:pt x="85699" y="188112"/>
                  </a:lnTo>
                  <a:lnTo>
                    <a:pt x="85852" y="187223"/>
                  </a:lnTo>
                  <a:lnTo>
                    <a:pt x="84531" y="186855"/>
                  </a:lnTo>
                  <a:lnTo>
                    <a:pt x="84696" y="187858"/>
                  </a:lnTo>
                  <a:lnTo>
                    <a:pt x="84035" y="188112"/>
                  </a:lnTo>
                  <a:lnTo>
                    <a:pt x="83934" y="187032"/>
                  </a:lnTo>
                  <a:lnTo>
                    <a:pt x="83362" y="186702"/>
                  </a:lnTo>
                  <a:lnTo>
                    <a:pt x="82613" y="186258"/>
                  </a:lnTo>
                  <a:lnTo>
                    <a:pt x="81343" y="186702"/>
                  </a:lnTo>
                  <a:lnTo>
                    <a:pt x="80137" y="185978"/>
                  </a:lnTo>
                  <a:lnTo>
                    <a:pt x="79082" y="185521"/>
                  </a:lnTo>
                  <a:lnTo>
                    <a:pt x="77546" y="186474"/>
                  </a:lnTo>
                  <a:lnTo>
                    <a:pt x="77597" y="187159"/>
                  </a:lnTo>
                  <a:lnTo>
                    <a:pt x="80137" y="188112"/>
                  </a:lnTo>
                  <a:lnTo>
                    <a:pt x="81178" y="189115"/>
                  </a:lnTo>
                  <a:lnTo>
                    <a:pt x="79476" y="189357"/>
                  </a:lnTo>
                  <a:lnTo>
                    <a:pt x="78486" y="189814"/>
                  </a:lnTo>
                  <a:lnTo>
                    <a:pt x="76936" y="188861"/>
                  </a:lnTo>
                  <a:lnTo>
                    <a:pt x="76695" y="187858"/>
                  </a:lnTo>
                  <a:lnTo>
                    <a:pt x="75780" y="187579"/>
                  </a:lnTo>
                  <a:lnTo>
                    <a:pt x="74739" y="187858"/>
                  </a:lnTo>
                  <a:lnTo>
                    <a:pt x="73583" y="187579"/>
                  </a:lnTo>
                  <a:lnTo>
                    <a:pt x="71767" y="188264"/>
                  </a:lnTo>
                  <a:lnTo>
                    <a:pt x="70827" y="189280"/>
                  </a:lnTo>
                  <a:lnTo>
                    <a:pt x="70802" y="190119"/>
                  </a:lnTo>
                  <a:lnTo>
                    <a:pt x="71221" y="190512"/>
                  </a:lnTo>
                  <a:lnTo>
                    <a:pt x="70993" y="190817"/>
                  </a:lnTo>
                  <a:lnTo>
                    <a:pt x="70866" y="191096"/>
                  </a:lnTo>
                  <a:lnTo>
                    <a:pt x="71386" y="191744"/>
                  </a:lnTo>
                  <a:lnTo>
                    <a:pt x="72542" y="192227"/>
                  </a:lnTo>
                  <a:lnTo>
                    <a:pt x="74193" y="191871"/>
                  </a:lnTo>
                  <a:lnTo>
                    <a:pt x="75069" y="192227"/>
                  </a:lnTo>
                  <a:lnTo>
                    <a:pt x="76136" y="191871"/>
                  </a:lnTo>
                  <a:lnTo>
                    <a:pt x="76441" y="191770"/>
                  </a:lnTo>
                  <a:lnTo>
                    <a:pt x="77000" y="191046"/>
                  </a:lnTo>
                  <a:lnTo>
                    <a:pt x="78155" y="191452"/>
                  </a:lnTo>
                  <a:lnTo>
                    <a:pt x="79108" y="191046"/>
                  </a:lnTo>
                  <a:lnTo>
                    <a:pt x="79527" y="190868"/>
                  </a:lnTo>
                  <a:lnTo>
                    <a:pt x="80797" y="191096"/>
                  </a:lnTo>
                  <a:lnTo>
                    <a:pt x="81051" y="190868"/>
                  </a:lnTo>
                  <a:lnTo>
                    <a:pt x="82169" y="189890"/>
                  </a:lnTo>
                  <a:lnTo>
                    <a:pt x="82613" y="190766"/>
                  </a:lnTo>
                  <a:lnTo>
                    <a:pt x="83769" y="190588"/>
                  </a:lnTo>
                  <a:lnTo>
                    <a:pt x="85585" y="190817"/>
                  </a:lnTo>
                  <a:lnTo>
                    <a:pt x="85305" y="190588"/>
                  </a:lnTo>
                  <a:lnTo>
                    <a:pt x="84759" y="190119"/>
                  </a:lnTo>
                  <a:lnTo>
                    <a:pt x="86347" y="190119"/>
                  </a:lnTo>
                  <a:lnTo>
                    <a:pt x="86372" y="189890"/>
                  </a:lnTo>
                  <a:lnTo>
                    <a:pt x="86448" y="189293"/>
                  </a:lnTo>
                  <a:lnTo>
                    <a:pt x="86512" y="188760"/>
                  </a:lnTo>
                  <a:close/>
                </a:path>
                <a:path w="168275" h="204469">
                  <a:moveTo>
                    <a:pt x="89319" y="61849"/>
                  </a:moveTo>
                  <a:lnTo>
                    <a:pt x="87731" y="59182"/>
                  </a:lnTo>
                  <a:lnTo>
                    <a:pt x="87668" y="56159"/>
                  </a:lnTo>
                  <a:lnTo>
                    <a:pt x="87122" y="56375"/>
                  </a:lnTo>
                  <a:lnTo>
                    <a:pt x="86842" y="58356"/>
                  </a:lnTo>
                  <a:lnTo>
                    <a:pt x="87007" y="60185"/>
                  </a:lnTo>
                  <a:lnTo>
                    <a:pt x="86080" y="59588"/>
                  </a:lnTo>
                  <a:lnTo>
                    <a:pt x="86842" y="60820"/>
                  </a:lnTo>
                  <a:lnTo>
                    <a:pt x="86791" y="61722"/>
                  </a:lnTo>
                  <a:lnTo>
                    <a:pt x="85750" y="62953"/>
                  </a:lnTo>
                  <a:lnTo>
                    <a:pt x="84924" y="62852"/>
                  </a:lnTo>
                  <a:lnTo>
                    <a:pt x="83769" y="64185"/>
                  </a:lnTo>
                  <a:lnTo>
                    <a:pt x="83705" y="65138"/>
                  </a:lnTo>
                  <a:lnTo>
                    <a:pt x="82384" y="65887"/>
                  </a:lnTo>
                  <a:lnTo>
                    <a:pt x="81127" y="68567"/>
                  </a:lnTo>
                  <a:lnTo>
                    <a:pt x="79311" y="70332"/>
                  </a:lnTo>
                  <a:lnTo>
                    <a:pt x="78320" y="70485"/>
                  </a:lnTo>
                  <a:lnTo>
                    <a:pt x="77381" y="72212"/>
                  </a:lnTo>
                  <a:lnTo>
                    <a:pt x="76669" y="72440"/>
                  </a:lnTo>
                  <a:lnTo>
                    <a:pt x="74460" y="75450"/>
                  </a:lnTo>
                  <a:lnTo>
                    <a:pt x="74625" y="75895"/>
                  </a:lnTo>
                  <a:lnTo>
                    <a:pt x="75844" y="74917"/>
                  </a:lnTo>
                  <a:lnTo>
                    <a:pt x="76720" y="74777"/>
                  </a:lnTo>
                  <a:lnTo>
                    <a:pt x="77546" y="73914"/>
                  </a:lnTo>
                  <a:lnTo>
                    <a:pt x="78867" y="73393"/>
                  </a:lnTo>
                  <a:lnTo>
                    <a:pt x="80302" y="71259"/>
                  </a:lnTo>
                  <a:lnTo>
                    <a:pt x="81788" y="70739"/>
                  </a:lnTo>
                  <a:lnTo>
                    <a:pt x="82778" y="69900"/>
                  </a:lnTo>
                  <a:lnTo>
                    <a:pt x="82880" y="69253"/>
                  </a:lnTo>
                  <a:lnTo>
                    <a:pt x="83769" y="68199"/>
                  </a:lnTo>
                  <a:lnTo>
                    <a:pt x="83769" y="66268"/>
                  </a:lnTo>
                  <a:lnTo>
                    <a:pt x="84480" y="65430"/>
                  </a:lnTo>
                  <a:lnTo>
                    <a:pt x="86347" y="65290"/>
                  </a:lnTo>
                  <a:lnTo>
                    <a:pt x="86842" y="64008"/>
                  </a:lnTo>
                  <a:lnTo>
                    <a:pt x="87782" y="63080"/>
                  </a:lnTo>
                  <a:lnTo>
                    <a:pt x="88773" y="62903"/>
                  </a:lnTo>
                  <a:lnTo>
                    <a:pt x="89319" y="61849"/>
                  </a:lnTo>
                  <a:close/>
                </a:path>
                <a:path w="168275" h="204469">
                  <a:moveTo>
                    <a:pt x="92849" y="51485"/>
                  </a:moveTo>
                  <a:lnTo>
                    <a:pt x="92570" y="50812"/>
                  </a:lnTo>
                  <a:lnTo>
                    <a:pt x="91249" y="50558"/>
                  </a:lnTo>
                  <a:lnTo>
                    <a:pt x="90538" y="49720"/>
                  </a:lnTo>
                  <a:lnTo>
                    <a:pt x="89547" y="49530"/>
                  </a:lnTo>
                  <a:lnTo>
                    <a:pt x="89103" y="50076"/>
                  </a:lnTo>
                  <a:lnTo>
                    <a:pt x="89547" y="51003"/>
                  </a:lnTo>
                  <a:lnTo>
                    <a:pt x="90093" y="51663"/>
                  </a:lnTo>
                  <a:lnTo>
                    <a:pt x="91465" y="51777"/>
                  </a:lnTo>
                  <a:lnTo>
                    <a:pt x="92290" y="52133"/>
                  </a:lnTo>
                  <a:lnTo>
                    <a:pt x="92849" y="51485"/>
                  </a:lnTo>
                  <a:close/>
                </a:path>
                <a:path w="168275" h="204469">
                  <a:moveTo>
                    <a:pt x="95161" y="2565"/>
                  </a:moveTo>
                  <a:lnTo>
                    <a:pt x="94272" y="1739"/>
                  </a:lnTo>
                  <a:lnTo>
                    <a:pt x="94005" y="2794"/>
                  </a:lnTo>
                  <a:lnTo>
                    <a:pt x="95161" y="2565"/>
                  </a:lnTo>
                  <a:close/>
                </a:path>
                <a:path w="168275" h="204469">
                  <a:moveTo>
                    <a:pt x="96748" y="4470"/>
                  </a:moveTo>
                  <a:lnTo>
                    <a:pt x="95097" y="4470"/>
                  </a:lnTo>
                  <a:lnTo>
                    <a:pt x="95707" y="5029"/>
                  </a:lnTo>
                  <a:lnTo>
                    <a:pt x="96748" y="4470"/>
                  </a:lnTo>
                  <a:close/>
                </a:path>
                <a:path w="168275" h="204469">
                  <a:moveTo>
                    <a:pt x="96913" y="199059"/>
                  </a:moveTo>
                  <a:lnTo>
                    <a:pt x="96862" y="198247"/>
                  </a:lnTo>
                  <a:lnTo>
                    <a:pt x="95821" y="197243"/>
                  </a:lnTo>
                  <a:lnTo>
                    <a:pt x="94767" y="195643"/>
                  </a:lnTo>
                  <a:lnTo>
                    <a:pt x="93510" y="195643"/>
                  </a:lnTo>
                  <a:lnTo>
                    <a:pt x="93116" y="194513"/>
                  </a:lnTo>
                  <a:lnTo>
                    <a:pt x="91630" y="193776"/>
                  </a:lnTo>
                  <a:lnTo>
                    <a:pt x="90424" y="194411"/>
                  </a:lnTo>
                  <a:lnTo>
                    <a:pt x="89319" y="194411"/>
                  </a:lnTo>
                  <a:lnTo>
                    <a:pt x="87617" y="193103"/>
                  </a:lnTo>
                  <a:lnTo>
                    <a:pt x="84861" y="194513"/>
                  </a:lnTo>
                  <a:lnTo>
                    <a:pt x="84759" y="195414"/>
                  </a:lnTo>
                  <a:lnTo>
                    <a:pt x="85801" y="196342"/>
                  </a:lnTo>
                  <a:lnTo>
                    <a:pt x="87566" y="196697"/>
                  </a:lnTo>
                  <a:lnTo>
                    <a:pt x="88938" y="196469"/>
                  </a:lnTo>
                  <a:lnTo>
                    <a:pt x="89979" y="197700"/>
                  </a:lnTo>
                  <a:lnTo>
                    <a:pt x="91033" y="197929"/>
                  </a:lnTo>
                  <a:lnTo>
                    <a:pt x="92075" y="199428"/>
                  </a:lnTo>
                  <a:lnTo>
                    <a:pt x="93510" y="200063"/>
                  </a:lnTo>
                  <a:lnTo>
                    <a:pt x="95326" y="199885"/>
                  </a:lnTo>
                  <a:lnTo>
                    <a:pt x="96913" y="199059"/>
                  </a:lnTo>
                  <a:close/>
                </a:path>
                <a:path w="168275" h="204469">
                  <a:moveTo>
                    <a:pt x="97028" y="0"/>
                  </a:moveTo>
                  <a:lnTo>
                    <a:pt x="96037" y="711"/>
                  </a:lnTo>
                  <a:lnTo>
                    <a:pt x="96812" y="1371"/>
                  </a:lnTo>
                  <a:lnTo>
                    <a:pt x="97028" y="0"/>
                  </a:lnTo>
                  <a:close/>
                </a:path>
                <a:path w="168275" h="204469">
                  <a:moveTo>
                    <a:pt x="103746" y="37401"/>
                  </a:moveTo>
                  <a:lnTo>
                    <a:pt x="103517" y="36398"/>
                  </a:lnTo>
                  <a:lnTo>
                    <a:pt x="102641" y="35801"/>
                  </a:lnTo>
                  <a:lnTo>
                    <a:pt x="102857" y="36855"/>
                  </a:lnTo>
                  <a:lnTo>
                    <a:pt x="103746" y="37401"/>
                  </a:lnTo>
                  <a:close/>
                </a:path>
                <a:path w="168275" h="204469">
                  <a:moveTo>
                    <a:pt x="103847" y="30734"/>
                  </a:moveTo>
                  <a:lnTo>
                    <a:pt x="103022" y="30149"/>
                  </a:lnTo>
                  <a:lnTo>
                    <a:pt x="101536" y="31026"/>
                  </a:lnTo>
                  <a:lnTo>
                    <a:pt x="102196" y="32715"/>
                  </a:lnTo>
                  <a:lnTo>
                    <a:pt x="101981" y="33261"/>
                  </a:lnTo>
                  <a:lnTo>
                    <a:pt x="102196" y="34137"/>
                  </a:lnTo>
                  <a:lnTo>
                    <a:pt x="103085" y="33312"/>
                  </a:lnTo>
                  <a:lnTo>
                    <a:pt x="103251" y="31381"/>
                  </a:lnTo>
                  <a:lnTo>
                    <a:pt x="103847" y="30734"/>
                  </a:lnTo>
                  <a:close/>
                </a:path>
                <a:path w="168275" h="204469">
                  <a:moveTo>
                    <a:pt x="104127" y="202336"/>
                  </a:moveTo>
                  <a:lnTo>
                    <a:pt x="103962" y="201714"/>
                  </a:lnTo>
                  <a:lnTo>
                    <a:pt x="103251" y="201256"/>
                  </a:lnTo>
                  <a:lnTo>
                    <a:pt x="102755" y="201663"/>
                  </a:lnTo>
                  <a:lnTo>
                    <a:pt x="102146" y="202692"/>
                  </a:lnTo>
                  <a:lnTo>
                    <a:pt x="103301" y="202742"/>
                  </a:lnTo>
                  <a:lnTo>
                    <a:pt x="104127" y="202336"/>
                  </a:lnTo>
                  <a:close/>
                </a:path>
                <a:path w="168275" h="204469">
                  <a:moveTo>
                    <a:pt x="104571" y="42202"/>
                  </a:moveTo>
                  <a:lnTo>
                    <a:pt x="103962" y="41122"/>
                  </a:lnTo>
                  <a:lnTo>
                    <a:pt x="102755" y="40690"/>
                  </a:lnTo>
                  <a:lnTo>
                    <a:pt x="102095" y="41617"/>
                  </a:lnTo>
                  <a:lnTo>
                    <a:pt x="102260" y="42545"/>
                  </a:lnTo>
                  <a:lnTo>
                    <a:pt x="103746" y="43548"/>
                  </a:lnTo>
                  <a:lnTo>
                    <a:pt x="104076" y="42849"/>
                  </a:lnTo>
                  <a:lnTo>
                    <a:pt x="104571" y="42202"/>
                  </a:lnTo>
                  <a:close/>
                </a:path>
                <a:path w="168275" h="204469">
                  <a:moveTo>
                    <a:pt x="105397" y="49453"/>
                  </a:moveTo>
                  <a:lnTo>
                    <a:pt x="104952" y="48323"/>
                  </a:lnTo>
                  <a:lnTo>
                    <a:pt x="105283" y="46888"/>
                  </a:lnTo>
                  <a:lnTo>
                    <a:pt x="104787" y="47320"/>
                  </a:lnTo>
                  <a:lnTo>
                    <a:pt x="104241" y="48552"/>
                  </a:lnTo>
                  <a:lnTo>
                    <a:pt x="103466" y="49644"/>
                  </a:lnTo>
                  <a:lnTo>
                    <a:pt x="104127" y="51282"/>
                  </a:lnTo>
                  <a:lnTo>
                    <a:pt x="104902" y="51028"/>
                  </a:lnTo>
                  <a:lnTo>
                    <a:pt x="105397" y="49453"/>
                  </a:lnTo>
                  <a:close/>
                </a:path>
                <a:path w="168275" h="204469">
                  <a:moveTo>
                    <a:pt x="109410" y="60845"/>
                  </a:moveTo>
                  <a:lnTo>
                    <a:pt x="108966" y="60566"/>
                  </a:lnTo>
                  <a:lnTo>
                    <a:pt x="107873" y="60896"/>
                  </a:lnTo>
                  <a:lnTo>
                    <a:pt x="107480" y="62166"/>
                  </a:lnTo>
                  <a:lnTo>
                    <a:pt x="108254" y="62801"/>
                  </a:lnTo>
                  <a:lnTo>
                    <a:pt x="109359" y="61645"/>
                  </a:lnTo>
                  <a:lnTo>
                    <a:pt x="109410" y="60845"/>
                  </a:lnTo>
                  <a:close/>
                </a:path>
                <a:path w="168275" h="204469">
                  <a:moveTo>
                    <a:pt x="111658" y="186855"/>
                  </a:moveTo>
                  <a:lnTo>
                    <a:pt x="111607" y="185623"/>
                  </a:lnTo>
                  <a:lnTo>
                    <a:pt x="110286" y="185051"/>
                  </a:lnTo>
                  <a:lnTo>
                    <a:pt x="109194" y="185801"/>
                  </a:lnTo>
                  <a:lnTo>
                    <a:pt x="109689" y="186055"/>
                  </a:lnTo>
                  <a:lnTo>
                    <a:pt x="108966" y="187159"/>
                  </a:lnTo>
                  <a:lnTo>
                    <a:pt x="107810" y="187528"/>
                  </a:lnTo>
                  <a:lnTo>
                    <a:pt x="107048" y="188391"/>
                  </a:lnTo>
                  <a:lnTo>
                    <a:pt x="105664" y="188531"/>
                  </a:lnTo>
                  <a:lnTo>
                    <a:pt x="105422" y="188353"/>
                  </a:lnTo>
                  <a:lnTo>
                    <a:pt x="104838" y="187909"/>
                  </a:lnTo>
                  <a:lnTo>
                    <a:pt x="103022" y="187807"/>
                  </a:lnTo>
                  <a:lnTo>
                    <a:pt x="101650" y="188353"/>
                  </a:lnTo>
                  <a:lnTo>
                    <a:pt x="99949" y="187261"/>
                  </a:lnTo>
                  <a:lnTo>
                    <a:pt x="99212" y="187083"/>
                  </a:lnTo>
                  <a:lnTo>
                    <a:pt x="98298" y="186855"/>
                  </a:lnTo>
                  <a:lnTo>
                    <a:pt x="97409" y="187083"/>
                  </a:lnTo>
                  <a:lnTo>
                    <a:pt x="95872" y="186296"/>
                  </a:lnTo>
                  <a:lnTo>
                    <a:pt x="92735" y="186982"/>
                  </a:lnTo>
                  <a:lnTo>
                    <a:pt x="90868" y="188036"/>
                  </a:lnTo>
                  <a:lnTo>
                    <a:pt x="90665" y="188531"/>
                  </a:lnTo>
                  <a:lnTo>
                    <a:pt x="90538" y="189166"/>
                  </a:lnTo>
                  <a:lnTo>
                    <a:pt x="90868" y="190246"/>
                  </a:lnTo>
                  <a:lnTo>
                    <a:pt x="91960" y="190512"/>
                  </a:lnTo>
                  <a:lnTo>
                    <a:pt x="92786" y="190398"/>
                  </a:lnTo>
                  <a:lnTo>
                    <a:pt x="93726" y="190665"/>
                  </a:lnTo>
                  <a:lnTo>
                    <a:pt x="94665" y="190512"/>
                  </a:lnTo>
                  <a:lnTo>
                    <a:pt x="95656" y="190639"/>
                  </a:lnTo>
                  <a:lnTo>
                    <a:pt x="96367" y="191249"/>
                  </a:lnTo>
                  <a:lnTo>
                    <a:pt x="97523" y="190766"/>
                  </a:lnTo>
                  <a:lnTo>
                    <a:pt x="98234" y="191173"/>
                  </a:lnTo>
                  <a:lnTo>
                    <a:pt x="99123" y="191198"/>
                  </a:lnTo>
                  <a:lnTo>
                    <a:pt x="99453" y="190842"/>
                  </a:lnTo>
                  <a:lnTo>
                    <a:pt x="99631" y="190766"/>
                  </a:lnTo>
                  <a:lnTo>
                    <a:pt x="100215" y="190512"/>
                  </a:lnTo>
                  <a:lnTo>
                    <a:pt x="100469" y="190398"/>
                  </a:lnTo>
                  <a:lnTo>
                    <a:pt x="100825" y="190246"/>
                  </a:lnTo>
                  <a:lnTo>
                    <a:pt x="102857" y="190639"/>
                  </a:lnTo>
                  <a:lnTo>
                    <a:pt x="103708" y="190246"/>
                  </a:lnTo>
                  <a:lnTo>
                    <a:pt x="104673" y="189814"/>
                  </a:lnTo>
                  <a:lnTo>
                    <a:pt x="106553" y="189865"/>
                  </a:lnTo>
                  <a:lnTo>
                    <a:pt x="107480" y="190169"/>
                  </a:lnTo>
                  <a:lnTo>
                    <a:pt x="107823" y="189814"/>
                  </a:lnTo>
                  <a:lnTo>
                    <a:pt x="108038" y="189585"/>
                  </a:lnTo>
                  <a:lnTo>
                    <a:pt x="109410" y="189395"/>
                  </a:lnTo>
                  <a:lnTo>
                    <a:pt x="110032" y="188531"/>
                  </a:lnTo>
                  <a:lnTo>
                    <a:pt x="110286" y="188163"/>
                  </a:lnTo>
                  <a:lnTo>
                    <a:pt x="111112" y="187807"/>
                  </a:lnTo>
                  <a:lnTo>
                    <a:pt x="111658" y="186855"/>
                  </a:lnTo>
                  <a:close/>
                </a:path>
                <a:path w="168275" h="204469">
                  <a:moveTo>
                    <a:pt x="111887" y="45961"/>
                  </a:moveTo>
                  <a:lnTo>
                    <a:pt x="111671" y="45212"/>
                  </a:lnTo>
                  <a:lnTo>
                    <a:pt x="110401" y="43929"/>
                  </a:lnTo>
                  <a:lnTo>
                    <a:pt x="109905" y="44030"/>
                  </a:lnTo>
                  <a:lnTo>
                    <a:pt x="109905" y="44780"/>
                  </a:lnTo>
                  <a:lnTo>
                    <a:pt x="111556" y="46545"/>
                  </a:lnTo>
                  <a:lnTo>
                    <a:pt x="111887" y="45961"/>
                  </a:lnTo>
                  <a:close/>
                </a:path>
                <a:path w="168275" h="204469">
                  <a:moveTo>
                    <a:pt x="112382" y="188391"/>
                  </a:moveTo>
                  <a:lnTo>
                    <a:pt x="111061" y="188658"/>
                  </a:lnTo>
                  <a:lnTo>
                    <a:pt x="110680" y="189661"/>
                  </a:lnTo>
                  <a:lnTo>
                    <a:pt x="111391" y="188887"/>
                  </a:lnTo>
                  <a:lnTo>
                    <a:pt x="112382" y="188391"/>
                  </a:lnTo>
                  <a:close/>
                </a:path>
                <a:path w="168275" h="204469">
                  <a:moveTo>
                    <a:pt x="112382" y="55079"/>
                  </a:moveTo>
                  <a:lnTo>
                    <a:pt x="111836" y="54190"/>
                  </a:lnTo>
                  <a:lnTo>
                    <a:pt x="111061" y="54673"/>
                  </a:lnTo>
                  <a:lnTo>
                    <a:pt x="110236" y="55702"/>
                  </a:lnTo>
                  <a:lnTo>
                    <a:pt x="109461" y="54521"/>
                  </a:lnTo>
                  <a:lnTo>
                    <a:pt x="108585" y="54267"/>
                  </a:lnTo>
                  <a:lnTo>
                    <a:pt x="106553" y="54292"/>
                  </a:lnTo>
                  <a:lnTo>
                    <a:pt x="106768" y="53797"/>
                  </a:lnTo>
                  <a:lnTo>
                    <a:pt x="105829" y="53416"/>
                  </a:lnTo>
                  <a:lnTo>
                    <a:pt x="104622" y="52209"/>
                  </a:lnTo>
                  <a:lnTo>
                    <a:pt x="103301" y="52539"/>
                  </a:lnTo>
                  <a:lnTo>
                    <a:pt x="103085" y="53314"/>
                  </a:lnTo>
                  <a:lnTo>
                    <a:pt x="105003" y="53949"/>
                  </a:lnTo>
                  <a:lnTo>
                    <a:pt x="104736" y="56349"/>
                  </a:lnTo>
                  <a:lnTo>
                    <a:pt x="104787" y="58534"/>
                  </a:lnTo>
                  <a:lnTo>
                    <a:pt x="104292" y="60020"/>
                  </a:lnTo>
                  <a:lnTo>
                    <a:pt x="104787" y="62166"/>
                  </a:lnTo>
                  <a:lnTo>
                    <a:pt x="105397" y="61925"/>
                  </a:lnTo>
                  <a:lnTo>
                    <a:pt x="105778" y="61417"/>
                  </a:lnTo>
                  <a:lnTo>
                    <a:pt x="107213" y="60515"/>
                  </a:lnTo>
                  <a:lnTo>
                    <a:pt x="108038" y="60566"/>
                  </a:lnTo>
                  <a:lnTo>
                    <a:pt x="108204" y="60147"/>
                  </a:lnTo>
                  <a:lnTo>
                    <a:pt x="108864" y="60147"/>
                  </a:lnTo>
                  <a:lnTo>
                    <a:pt x="109359" y="59309"/>
                  </a:lnTo>
                  <a:lnTo>
                    <a:pt x="110845" y="58051"/>
                  </a:lnTo>
                  <a:lnTo>
                    <a:pt x="111506" y="56705"/>
                  </a:lnTo>
                  <a:lnTo>
                    <a:pt x="112166" y="56159"/>
                  </a:lnTo>
                  <a:lnTo>
                    <a:pt x="112382" y="55079"/>
                  </a:lnTo>
                  <a:close/>
                </a:path>
                <a:path w="168275" h="204469">
                  <a:moveTo>
                    <a:pt x="113042" y="202260"/>
                  </a:moveTo>
                  <a:lnTo>
                    <a:pt x="112712" y="201536"/>
                  </a:lnTo>
                  <a:lnTo>
                    <a:pt x="111506" y="202082"/>
                  </a:lnTo>
                  <a:lnTo>
                    <a:pt x="111721" y="202311"/>
                  </a:lnTo>
                  <a:lnTo>
                    <a:pt x="109791" y="203263"/>
                  </a:lnTo>
                  <a:lnTo>
                    <a:pt x="108800" y="204139"/>
                  </a:lnTo>
                  <a:lnTo>
                    <a:pt x="109740" y="204444"/>
                  </a:lnTo>
                  <a:lnTo>
                    <a:pt x="112598" y="203263"/>
                  </a:lnTo>
                  <a:lnTo>
                    <a:pt x="113042" y="202260"/>
                  </a:lnTo>
                  <a:close/>
                </a:path>
                <a:path w="168275" h="204469">
                  <a:moveTo>
                    <a:pt x="113042" y="199351"/>
                  </a:moveTo>
                  <a:lnTo>
                    <a:pt x="112547" y="199351"/>
                  </a:lnTo>
                  <a:lnTo>
                    <a:pt x="111887" y="200406"/>
                  </a:lnTo>
                  <a:lnTo>
                    <a:pt x="112547" y="200634"/>
                  </a:lnTo>
                  <a:lnTo>
                    <a:pt x="113042" y="199351"/>
                  </a:lnTo>
                  <a:close/>
                </a:path>
                <a:path w="168275" h="204469">
                  <a:moveTo>
                    <a:pt x="113258" y="187058"/>
                  </a:moveTo>
                  <a:lnTo>
                    <a:pt x="113093" y="186524"/>
                  </a:lnTo>
                  <a:lnTo>
                    <a:pt x="112268" y="187236"/>
                  </a:lnTo>
                  <a:lnTo>
                    <a:pt x="112877" y="187604"/>
                  </a:lnTo>
                  <a:lnTo>
                    <a:pt x="113258" y="187058"/>
                  </a:lnTo>
                  <a:close/>
                </a:path>
                <a:path w="168275" h="204469">
                  <a:moveTo>
                    <a:pt x="113868" y="163410"/>
                  </a:moveTo>
                  <a:lnTo>
                    <a:pt x="113487" y="162560"/>
                  </a:lnTo>
                  <a:lnTo>
                    <a:pt x="113487" y="161734"/>
                  </a:lnTo>
                  <a:lnTo>
                    <a:pt x="112547" y="161582"/>
                  </a:lnTo>
                  <a:lnTo>
                    <a:pt x="112052" y="162064"/>
                  </a:lnTo>
                  <a:lnTo>
                    <a:pt x="111887" y="164045"/>
                  </a:lnTo>
                  <a:lnTo>
                    <a:pt x="111340" y="166027"/>
                  </a:lnTo>
                  <a:lnTo>
                    <a:pt x="110236" y="167881"/>
                  </a:lnTo>
                  <a:lnTo>
                    <a:pt x="110121" y="168808"/>
                  </a:lnTo>
                  <a:lnTo>
                    <a:pt x="110947" y="169265"/>
                  </a:lnTo>
                  <a:lnTo>
                    <a:pt x="111772" y="168859"/>
                  </a:lnTo>
                  <a:lnTo>
                    <a:pt x="112496" y="167652"/>
                  </a:lnTo>
                  <a:lnTo>
                    <a:pt x="113207" y="167386"/>
                  </a:lnTo>
                  <a:lnTo>
                    <a:pt x="113652" y="166878"/>
                  </a:lnTo>
                  <a:lnTo>
                    <a:pt x="113487" y="166319"/>
                  </a:lnTo>
                  <a:lnTo>
                    <a:pt x="112433" y="166077"/>
                  </a:lnTo>
                  <a:lnTo>
                    <a:pt x="112166" y="165100"/>
                  </a:lnTo>
                  <a:lnTo>
                    <a:pt x="112547" y="164642"/>
                  </a:lnTo>
                  <a:lnTo>
                    <a:pt x="113322" y="164045"/>
                  </a:lnTo>
                  <a:lnTo>
                    <a:pt x="113538" y="163487"/>
                  </a:lnTo>
                  <a:lnTo>
                    <a:pt x="113817" y="163995"/>
                  </a:lnTo>
                  <a:lnTo>
                    <a:pt x="113868" y="163410"/>
                  </a:lnTo>
                  <a:close/>
                </a:path>
                <a:path w="168275" h="204469">
                  <a:moveTo>
                    <a:pt x="116395" y="70459"/>
                  </a:moveTo>
                  <a:lnTo>
                    <a:pt x="116014" y="70154"/>
                  </a:lnTo>
                  <a:lnTo>
                    <a:pt x="114808" y="70281"/>
                  </a:lnTo>
                  <a:lnTo>
                    <a:pt x="114414" y="71031"/>
                  </a:lnTo>
                  <a:lnTo>
                    <a:pt x="115239" y="71628"/>
                  </a:lnTo>
                  <a:lnTo>
                    <a:pt x="116293" y="71208"/>
                  </a:lnTo>
                  <a:lnTo>
                    <a:pt x="116395" y="70459"/>
                  </a:lnTo>
                  <a:close/>
                </a:path>
                <a:path w="168275" h="204469">
                  <a:moveTo>
                    <a:pt x="117881" y="59817"/>
                  </a:moveTo>
                  <a:lnTo>
                    <a:pt x="117830" y="57404"/>
                  </a:lnTo>
                  <a:lnTo>
                    <a:pt x="117170" y="57658"/>
                  </a:lnTo>
                  <a:lnTo>
                    <a:pt x="116725" y="59944"/>
                  </a:lnTo>
                  <a:lnTo>
                    <a:pt x="115570" y="61849"/>
                  </a:lnTo>
                  <a:lnTo>
                    <a:pt x="115404" y="63309"/>
                  </a:lnTo>
                  <a:lnTo>
                    <a:pt x="114858" y="65138"/>
                  </a:lnTo>
                  <a:lnTo>
                    <a:pt x="113919" y="66319"/>
                  </a:lnTo>
                  <a:lnTo>
                    <a:pt x="113868" y="67665"/>
                  </a:lnTo>
                  <a:lnTo>
                    <a:pt x="114147" y="68681"/>
                  </a:lnTo>
                  <a:lnTo>
                    <a:pt x="115074" y="67602"/>
                  </a:lnTo>
                  <a:lnTo>
                    <a:pt x="115570" y="64909"/>
                  </a:lnTo>
                  <a:lnTo>
                    <a:pt x="117284" y="62953"/>
                  </a:lnTo>
                  <a:lnTo>
                    <a:pt x="117614" y="61722"/>
                  </a:lnTo>
                  <a:lnTo>
                    <a:pt x="117386" y="60591"/>
                  </a:lnTo>
                  <a:lnTo>
                    <a:pt x="117881" y="59817"/>
                  </a:lnTo>
                  <a:close/>
                </a:path>
                <a:path w="168275" h="204469">
                  <a:moveTo>
                    <a:pt x="117881" y="51930"/>
                  </a:moveTo>
                  <a:lnTo>
                    <a:pt x="117119" y="50952"/>
                  </a:lnTo>
                  <a:lnTo>
                    <a:pt x="115189" y="49682"/>
                  </a:lnTo>
                  <a:lnTo>
                    <a:pt x="114363" y="49504"/>
                  </a:lnTo>
                  <a:lnTo>
                    <a:pt x="113207" y="48475"/>
                  </a:lnTo>
                  <a:lnTo>
                    <a:pt x="112763" y="48526"/>
                  </a:lnTo>
                  <a:lnTo>
                    <a:pt x="112877" y="48120"/>
                  </a:lnTo>
                  <a:lnTo>
                    <a:pt x="112001" y="47866"/>
                  </a:lnTo>
                  <a:lnTo>
                    <a:pt x="112052" y="49225"/>
                  </a:lnTo>
                  <a:lnTo>
                    <a:pt x="112268" y="50253"/>
                  </a:lnTo>
                  <a:lnTo>
                    <a:pt x="111721" y="50736"/>
                  </a:lnTo>
                  <a:lnTo>
                    <a:pt x="111721" y="51460"/>
                  </a:lnTo>
                  <a:lnTo>
                    <a:pt x="112001" y="52209"/>
                  </a:lnTo>
                  <a:lnTo>
                    <a:pt x="113042" y="50533"/>
                  </a:lnTo>
                  <a:lnTo>
                    <a:pt x="113982" y="50431"/>
                  </a:lnTo>
                  <a:lnTo>
                    <a:pt x="115303" y="52184"/>
                  </a:lnTo>
                  <a:lnTo>
                    <a:pt x="116890" y="52793"/>
                  </a:lnTo>
                  <a:lnTo>
                    <a:pt x="117881" y="52705"/>
                  </a:lnTo>
                  <a:lnTo>
                    <a:pt x="117881" y="51930"/>
                  </a:lnTo>
                  <a:close/>
                </a:path>
                <a:path w="168275" h="204469">
                  <a:moveTo>
                    <a:pt x="118325" y="45529"/>
                  </a:moveTo>
                  <a:lnTo>
                    <a:pt x="117830" y="44856"/>
                  </a:lnTo>
                  <a:lnTo>
                    <a:pt x="114579" y="44450"/>
                  </a:lnTo>
                  <a:lnTo>
                    <a:pt x="113538" y="40259"/>
                  </a:lnTo>
                  <a:lnTo>
                    <a:pt x="115684" y="40093"/>
                  </a:lnTo>
                  <a:lnTo>
                    <a:pt x="114147" y="38836"/>
                  </a:lnTo>
                  <a:lnTo>
                    <a:pt x="112661" y="38760"/>
                  </a:lnTo>
                  <a:lnTo>
                    <a:pt x="111937" y="37553"/>
                  </a:lnTo>
                  <a:lnTo>
                    <a:pt x="111506" y="39255"/>
                  </a:lnTo>
                  <a:lnTo>
                    <a:pt x="110617" y="39789"/>
                  </a:lnTo>
                  <a:lnTo>
                    <a:pt x="110020" y="39141"/>
                  </a:lnTo>
                  <a:lnTo>
                    <a:pt x="110236" y="37807"/>
                  </a:lnTo>
                  <a:lnTo>
                    <a:pt x="109410" y="36347"/>
                  </a:lnTo>
                  <a:lnTo>
                    <a:pt x="107543" y="35166"/>
                  </a:lnTo>
                  <a:lnTo>
                    <a:pt x="106324" y="35166"/>
                  </a:lnTo>
                  <a:lnTo>
                    <a:pt x="104622" y="36525"/>
                  </a:lnTo>
                  <a:lnTo>
                    <a:pt x="104343" y="37528"/>
                  </a:lnTo>
                  <a:lnTo>
                    <a:pt x="101866" y="37376"/>
                  </a:lnTo>
                  <a:lnTo>
                    <a:pt x="100330" y="35344"/>
                  </a:lnTo>
                  <a:lnTo>
                    <a:pt x="100774" y="33261"/>
                  </a:lnTo>
                  <a:lnTo>
                    <a:pt x="98679" y="30149"/>
                  </a:lnTo>
                  <a:lnTo>
                    <a:pt x="99834" y="25082"/>
                  </a:lnTo>
                  <a:lnTo>
                    <a:pt x="102590" y="22771"/>
                  </a:lnTo>
                  <a:lnTo>
                    <a:pt x="102260" y="24320"/>
                  </a:lnTo>
                  <a:lnTo>
                    <a:pt x="103301" y="22644"/>
                  </a:lnTo>
                  <a:lnTo>
                    <a:pt x="102971" y="21120"/>
                  </a:lnTo>
                  <a:lnTo>
                    <a:pt x="104343" y="16344"/>
                  </a:lnTo>
                  <a:lnTo>
                    <a:pt x="103251" y="13944"/>
                  </a:lnTo>
                  <a:lnTo>
                    <a:pt x="101434" y="11709"/>
                  </a:lnTo>
                  <a:lnTo>
                    <a:pt x="101650" y="9271"/>
                  </a:lnTo>
                  <a:lnTo>
                    <a:pt x="102476" y="7493"/>
                  </a:lnTo>
                  <a:lnTo>
                    <a:pt x="101650" y="6388"/>
                  </a:lnTo>
                  <a:lnTo>
                    <a:pt x="100114" y="7937"/>
                  </a:lnTo>
                  <a:lnTo>
                    <a:pt x="98348" y="7937"/>
                  </a:lnTo>
                  <a:lnTo>
                    <a:pt x="98018" y="8572"/>
                  </a:lnTo>
                  <a:lnTo>
                    <a:pt x="96037" y="6807"/>
                  </a:lnTo>
                  <a:lnTo>
                    <a:pt x="93611" y="6337"/>
                  </a:lnTo>
                  <a:lnTo>
                    <a:pt x="91795" y="6985"/>
                  </a:lnTo>
                  <a:lnTo>
                    <a:pt x="90258" y="10947"/>
                  </a:lnTo>
                  <a:lnTo>
                    <a:pt x="90703" y="15100"/>
                  </a:lnTo>
                  <a:lnTo>
                    <a:pt x="89382" y="19761"/>
                  </a:lnTo>
                  <a:lnTo>
                    <a:pt x="90373" y="22669"/>
                  </a:lnTo>
                  <a:lnTo>
                    <a:pt x="88392" y="22999"/>
                  </a:lnTo>
                  <a:lnTo>
                    <a:pt x="87503" y="21945"/>
                  </a:lnTo>
                  <a:lnTo>
                    <a:pt x="87617" y="24853"/>
                  </a:lnTo>
                  <a:lnTo>
                    <a:pt x="88607" y="25361"/>
                  </a:lnTo>
                  <a:lnTo>
                    <a:pt x="88112" y="26238"/>
                  </a:lnTo>
                  <a:lnTo>
                    <a:pt x="89547" y="29794"/>
                  </a:lnTo>
                  <a:lnTo>
                    <a:pt x="89598" y="32080"/>
                  </a:lnTo>
                  <a:lnTo>
                    <a:pt x="91084" y="32308"/>
                  </a:lnTo>
                  <a:lnTo>
                    <a:pt x="91135" y="33566"/>
                  </a:lnTo>
                  <a:lnTo>
                    <a:pt x="92405" y="35191"/>
                  </a:lnTo>
                  <a:lnTo>
                    <a:pt x="93230" y="35217"/>
                  </a:lnTo>
                  <a:lnTo>
                    <a:pt x="93941" y="34264"/>
                  </a:lnTo>
                  <a:lnTo>
                    <a:pt x="93281" y="32740"/>
                  </a:lnTo>
                  <a:lnTo>
                    <a:pt x="95758" y="33718"/>
                  </a:lnTo>
                  <a:lnTo>
                    <a:pt x="93726" y="36322"/>
                  </a:lnTo>
                  <a:lnTo>
                    <a:pt x="93726" y="38557"/>
                  </a:lnTo>
                  <a:lnTo>
                    <a:pt x="94551" y="39966"/>
                  </a:lnTo>
                  <a:lnTo>
                    <a:pt x="94881" y="38684"/>
                  </a:lnTo>
                  <a:lnTo>
                    <a:pt x="95656" y="38430"/>
                  </a:lnTo>
                  <a:lnTo>
                    <a:pt x="96151" y="39509"/>
                  </a:lnTo>
                  <a:lnTo>
                    <a:pt x="95542" y="40563"/>
                  </a:lnTo>
                  <a:lnTo>
                    <a:pt x="97409" y="39560"/>
                  </a:lnTo>
                  <a:lnTo>
                    <a:pt x="98894" y="41021"/>
                  </a:lnTo>
                  <a:lnTo>
                    <a:pt x="100050" y="40271"/>
                  </a:lnTo>
                  <a:lnTo>
                    <a:pt x="100330" y="38582"/>
                  </a:lnTo>
                  <a:lnTo>
                    <a:pt x="101815" y="38455"/>
                  </a:lnTo>
                  <a:lnTo>
                    <a:pt x="104457" y="39509"/>
                  </a:lnTo>
                  <a:lnTo>
                    <a:pt x="107594" y="43561"/>
                  </a:lnTo>
                  <a:lnTo>
                    <a:pt x="108089" y="43472"/>
                  </a:lnTo>
                  <a:lnTo>
                    <a:pt x="106553" y="38430"/>
                  </a:lnTo>
                  <a:lnTo>
                    <a:pt x="108750" y="39687"/>
                  </a:lnTo>
                  <a:lnTo>
                    <a:pt x="109575" y="41148"/>
                  </a:lnTo>
                  <a:lnTo>
                    <a:pt x="111442" y="41821"/>
                  </a:lnTo>
                  <a:lnTo>
                    <a:pt x="111937" y="44386"/>
                  </a:lnTo>
                  <a:lnTo>
                    <a:pt x="114312" y="46342"/>
                  </a:lnTo>
                  <a:lnTo>
                    <a:pt x="115354" y="45580"/>
                  </a:lnTo>
                  <a:lnTo>
                    <a:pt x="116395" y="45808"/>
                  </a:lnTo>
                  <a:lnTo>
                    <a:pt x="115303" y="47040"/>
                  </a:lnTo>
                  <a:lnTo>
                    <a:pt x="117449" y="48679"/>
                  </a:lnTo>
                  <a:lnTo>
                    <a:pt x="118325" y="45529"/>
                  </a:lnTo>
                  <a:close/>
                </a:path>
                <a:path w="168275" h="204469">
                  <a:moveTo>
                    <a:pt x="119202" y="39611"/>
                  </a:moveTo>
                  <a:lnTo>
                    <a:pt x="118605" y="38328"/>
                  </a:lnTo>
                  <a:lnTo>
                    <a:pt x="117665" y="37376"/>
                  </a:lnTo>
                  <a:lnTo>
                    <a:pt x="117055" y="37833"/>
                  </a:lnTo>
                  <a:lnTo>
                    <a:pt x="117284" y="39281"/>
                  </a:lnTo>
                  <a:lnTo>
                    <a:pt x="116890" y="40259"/>
                  </a:lnTo>
                  <a:lnTo>
                    <a:pt x="116509" y="40589"/>
                  </a:lnTo>
                  <a:lnTo>
                    <a:pt x="117055" y="41275"/>
                  </a:lnTo>
                  <a:lnTo>
                    <a:pt x="118770" y="40919"/>
                  </a:lnTo>
                  <a:lnTo>
                    <a:pt x="119202" y="39611"/>
                  </a:lnTo>
                  <a:close/>
                </a:path>
                <a:path w="168275" h="204469">
                  <a:moveTo>
                    <a:pt x="119697" y="60261"/>
                  </a:moveTo>
                  <a:lnTo>
                    <a:pt x="119265" y="60845"/>
                  </a:lnTo>
                  <a:lnTo>
                    <a:pt x="119646" y="61493"/>
                  </a:lnTo>
                  <a:lnTo>
                    <a:pt x="119697" y="60261"/>
                  </a:lnTo>
                  <a:close/>
                </a:path>
                <a:path w="168275" h="204469">
                  <a:moveTo>
                    <a:pt x="121246" y="54394"/>
                  </a:moveTo>
                  <a:lnTo>
                    <a:pt x="119761" y="54597"/>
                  </a:lnTo>
                  <a:lnTo>
                    <a:pt x="119100" y="55079"/>
                  </a:lnTo>
                  <a:lnTo>
                    <a:pt x="120027" y="55702"/>
                  </a:lnTo>
                  <a:lnTo>
                    <a:pt x="120967" y="55600"/>
                  </a:lnTo>
                  <a:lnTo>
                    <a:pt x="121246" y="54394"/>
                  </a:lnTo>
                  <a:close/>
                </a:path>
                <a:path w="168275" h="204469">
                  <a:moveTo>
                    <a:pt x="121412" y="66268"/>
                  </a:moveTo>
                  <a:lnTo>
                    <a:pt x="121297" y="64935"/>
                  </a:lnTo>
                  <a:lnTo>
                    <a:pt x="120637" y="64300"/>
                  </a:lnTo>
                  <a:lnTo>
                    <a:pt x="119862" y="64312"/>
                  </a:lnTo>
                  <a:lnTo>
                    <a:pt x="117716" y="65608"/>
                  </a:lnTo>
                  <a:lnTo>
                    <a:pt x="116954" y="66636"/>
                  </a:lnTo>
                  <a:lnTo>
                    <a:pt x="117551" y="67475"/>
                  </a:lnTo>
                  <a:lnTo>
                    <a:pt x="117449" y="68072"/>
                  </a:lnTo>
                  <a:lnTo>
                    <a:pt x="119037" y="67995"/>
                  </a:lnTo>
                  <a:lnTo>
                    <a:pt x="120967" y="67119"/>
                  </a:lnTo>
                  <a:lnTo>
                    <a:pt x="121412" y="66268"/>
                  </a:lnTo>
                  <a:close/>
                </a:path>
                <a:path w="168275" h="204469">
                  <a:moveTo>
                    <a:pt x="123228" y="70459"/>
                  </a:moveTo>
                  <a:lnTo>
                    <a:pt x="122123" y="69532"/>
                  </a:lnTo>
                  <a:lnTo>
                    <a:pt x="121907" y="70180"/>
                  </a:lnTo>
                  <a:lnTo>
                    <a:pt x="122123" y="70954"/>
                  </a:lnTo>
                  <a:lnTo>
                    <a:pt x="123063" y="71539"/>
                  </a:lnTo>
                  <a:lnTo>
                    <a:pt x="123228" y="70459"/>
                  </a:lnTo>
                  <a:close/>
                </a:path>
                <a:path w="168275" h="204469">
                  <a:moveTo>
                    <a:pt x="125920" y="62877"/>
                  </a:moveTo>
                  <a:lnTo>
                    <a:pt x="124828" y="60972"/>
                  </a:lnTo>
                  <a:lnTo>
                    <a:pt x="124002" y="60388"/>
                  </a:lnTo>
                  <a:lnTo>
                    <a:pt x="123774" y="58458"/>
                  </a:lnTo>
                  <a:lnTo>
                    <a:pt x="122834" y="56349"/>
                  </a:lnTo>
                  <a:lnTo>
                    <a:pt x="121513" y="56781"/>
                  </a:lnTo>
                  <a:lnTo>
                    <a:pt x="120421" y="56299"/>
                  </a:lnTo>
                  <a:lnTo>
                    <a:pt x="119532" y="56324"/>
                  </a:lnTo>
                  <a:lnTo>
                    <a:pt x="120027" y="57531"/>
                  </a:lnTo>
                  <a:lnTo>
                    <a:pt x="120091" y="58788"/>
                  </a:lnTo>
                  <a:lnTo>
                    <a:pt x="120853" y="59588"/>
                  </a:lnTo>
                  <a:lnTo>
                    <a:pt x="121462" y="58940"/>
                  </a:lnTo>
                  <a:lnTo>
                    <a:pt x="122174" y="59613"/>
                  </a:lnTo>
                  <a:lnTo>
                    <a:pt x="122123" y="61252"/>
                  </a:lnTo>
                  <a:lnTo>
                    <a:pt x="122669" y="62407"/>
                  </a:lnTo>
                  <a:lnTo>
                    <a:pt x="122897" y="64262"/>
                  </a:lnTo>
                  <a:lnTo>
                    <a:pt x="123939" y="64960"/>
                  </a:lnTo>
                  <a:lnTo>
                    <a:pt x="124053" y="63207"/>
                  </a:lnTo>
                  <a:lnTo>
                    <a:pt x="124714" y="64135"/>
                  </a:lnTo>
                  <a:lnTo>
                    <a:pt x="125869" y="63855"/>
                  </a:lnTo>
                  <a:lnTo>
                    <a:pt x="125920" y="62877"/>
                  </a:lnTo>
                  <a:close/>
                </a:path>
                <a:path w="168275" h="204469">
                  <a:moveTo>
                    <a:pt x="126365" y="66586"/>
                  </a:moveTo>
                  <a:lnTo>
                    <a:pt x="126314" y="65620"/>
                  </a:lnTo>
                  <a:lnTo>
                    <a:pt x="125704" y="64503"/>
                  </a:lnTo>
                  <a:lnTo>
                    <a:pt x="125488" y="65582"/>
                  </a:lnTo>
                  <a:lnTo>
                    <a:pt x="126365" y="66586"/>
                  </a:lnTo>
                  <a:close/>
                </a:path>
                <a:path w="168275" h="204469">
                  <a:moveTo>
                    <a:pt x="128511" y="57962"/>
                  </a:moveTo>
                  <a:lnTo>
                    <a:pt x="127965" y="57175"/>
                  </a:lnTo>
                  <a:lnTo>
                    <a:pt x="127571" y="56045"/>
                  </a:lnTo>
                  <a:lnTo>
                    <a:pt x="126860" y="55422"/>
                  </a:lnTo>
                  <a:lnTo>
                    <a:pt x="126974" y="53619"/>
                  </a:lnTo>
                  <a:lnTo>
                    <a:pt x="126746" y="51358"/>
                  </a:lnTo>
                  <a:lnTo>
                    <a:pt x="126860" y="50660"/>
                  </a:lnTo>
                  <a:lnTo>
                    <a:pt x="126314" y="50279"/>
                  </a:lnTo>
                  <a:lnTo>
                    <a:pt x="124599" y="47663"/>
                  </a:lnTo>
                  <a:lnTo>
                    <a:pt x="123837" y="47599"/>
                  </a:lnTo>
                  <a:lnTo>
                    <a:pt x="123444" y="47815"/>
                  </a:lnTo>
                  <a:lnTo>
                    <a:pt x="122834" y="47510"/>
                  </a:lnTo>
                  <a:lnTo>
                    <a:pt x="122174" y="47663"/>
                  </a:lnTo>
                  <a:lnTo>
                    <a:pt x="121742" y="48094"/>
                  </a:lnTo>
                  <a:lnTo>
                    <a:pt x="119430" y="48094"/>
                  </a:lnTo>
                  <a:lnTo>
                    <a:pt x="118935" y="47840"/>
                  </a:lnTo>
                  <a:lnTo>
                    <a:pt x="118935" y="48679"/>
                  </a:lnTo>
                  <a:lnTo>
                    <a:pt x="119862" y="50685"/>
                  </a:lnTo>
                  <a:lnTo>
                    <a:pt x="121513" y="51981"/>
                  </a:lnTo>
                  <a:lnTo>
                    <a:pt x="122948" y="53644"/>
                  </a:lnTo>
                  <a:lnTo>
                    <a:pt x="123558" y="54089"/>
                  </a:lnTo>
                  <a:lnTo>
                    <a:pt x="123393" y="54648"/>
                  </a:lnTo>
                  <a:lnTo>
                    <a:pt x="122618" y="55702"/>
                  </a:lnTo>
                  <a:lnTo>
                    <a:pt x="123228" y="55499"/>
                  </a:lnTo>
                  <a:lnTo>
                    <a:pt x="123888" y="56159"/>
                  </a:lnTo>
                  <a:lnTo>
                    <a:pt x="124929" y="56807"/>
                  </a:lnTo>
                  <a:lnTo>
                    <a:pt x="125323" y="57683"/>
                  </a:lnTo>
                  <a:lnTo>
                    <a:pt x="127190" y="57785"/>
                  </a:lnTo>
                  <a:lnTo>
                    <a:pt x="127571" y="57962"/>
                  </a:lnTo>
                  <a:lnTo>
                    <a:pt x="127850" y="57658"/>
                  </a:lnTo>
                  <a:lnTo>
                    <a:pt x="128511" y="57962"/>
                  </a:lnTo>
                  <a:close/>
                </a:path>
                <a:path w="168275" h="204469">
                  <a:moveTo>
                    <a:pt x="138036" y="188861"/>
                  </a:moveTo>
                  <a:lnTo>
                    <a:pt x="137426" y="188264"/>
                  </a:lnTo>
                  <a:lnTo>
                    <a:pt x="135001" y="188861"/>
                  </a:lnTo>
                  <a:lnTo>
                    <a:pt x="126365" y="189217"/>
                  </a:lnTo>
                  <a:lnTo>
                    <a:pt x="124383" y="190995"/>
                  </a:lnTo>
                  <a:lnTo>
                    <a:pt x="120472" y="192532"/>
                  </a:lnTo>
                  <a:lnTo>
                    <a:pt x="118770" y="192722"/>
                  </a:lnTo>
                  <a:lnTo>
                    <a:pt x="116128" y="194779"/>
                  </a:lnTo>
                  <a:lnTo>
                    <a:pt x="114312" y="198602"/>
                  </a:lnTo>
                  <a:lnTo>
                    <a:pt x="115023" y="199605"/>
                  </a:lnTo>
                  <a:lnTo>
                    <a:pt x="113817" y="199250"/>
                  </a:lnTo>
                  <a:lnTo>
                    <a:pt x="113423" y="200558"/>
                  </a:lnTo>
                  <a:lnTo>
                    <a:pt x="114084" y="201041"/>
                  </a:lnTo>
                  <a:lnTo>
                    <a:pt x="116128" y="200952"/>
                  </a:lnTo>
                  <a:lnTo>
                    <a:pt x="119100" y="199428"/>
                  </a:lnTo>
                  <a:lnTo>
                    <a:pt x="120142" y="199504"/>
                  </a:lnTo>
                  <a:lnTo>
                    <a:pt x="127076" y="193408"/>
                  </a:lnTo>
                  <a:lnTo>
                    <a:pt x="131927" y="192697"/>
                  </a:lnTo>
                  <a:lnTo>
                    <a:pt x="133680" y="191579"/>
                  </a:lnTo>
                  <a:lnTo>
                    <a:pt x="135559" y="191071"/>
                  </a:lnTo>
                  <a:lnTo>
                    <a:pt x="135991" y="190296"/>
                  </a:lnTo>
                  <a:lnTo>
                    <a:pt x="137972" y="189369"/>
                  </a:lnTo>
                  <a:lnTo>
                    <a:pt x="138036" y="188861"/>
                  </a:lnTo>
                  <a:close/>
                </a:path>
                <a:path w="168275" h="204469">
                  <a:moveTo>
                    <a:pt x="139026" y="186029"/>
                  </a:moveTo>
                  <a:lnTo>
                    <a:pt x="138366" y="185496"/>
                  </a:lnTo>
                  <a:lnTo>
                    <a:pt x="137541" y="185902"/>
                  </a:lnTo>
                  <a:lnTo>
                    <a:pt x="138252" y="186423"/>
                  </a:lnTo>
                  <a:lnTo>
                    <a:pt x="139026" y="186029"/>
                  </a:lnTo>
                  <a:close/>
                </a:path>
                <a:path w="168275" h="204469">
                  <a:moveTo>
                    <a:pt x="140068" y="181356"/>
                  </a:moveTo>
                  <a:lnTo>
                    <a:pt x="139293" y="180987"/>
                  </a:lnTo>
                  <a:lnTo>
                    <a:pt x="138798" y="181457"/>
                  </a:lnTo>
                  <a:lnTo>
                    <a:pt x="138861" y="182194"/>
                  </a:lnTo>
                  <a:lnTo>
                    <a:pt x="140068" y="181356"/>
                  </a:lnTo>
                  <a:close/>
                </a:path>
                <a:path w="168275" h="204469">
                  <a:moveTo>
                    <a:pt x="140449" y="138391"/>
                  </a:moveTo>
                  <a:lnTo>
                    <a:pt x="140017" y="137464"/>
                  </a:lnTo>
                  <a:lnTo>
                    <a:pt x="139623" y="137160"/>
                  </a:lnTo>
                  <a:lnTo>
                    <a:pt x="139128" y="138010"/>
                  </a:lnTo>
                  <a:lnTo>
                    <a:pt x="140449" y="138391"/>
                  </a:lnTo>
                  <a:close/>
                </a:path>
                <a:path w="168275" h="204469">
                  <a:moveTo>
                    <a:pt x="141338" y="186055"/>
                  </a:moveTo>
                  <a:lnTo>
                    <a:pt x="140449" y="186309"/>
                  </a:lnTo>
                  <a:lnTo>
                    <a:pt x="141274" y="186753"/>
                  </a:lnTo>
                  <a:lnTo>
                    <a:pt x="141338" y="186055"/>
                  </a:lnTo>
                  <a:close/>
                </a:path>
                <a:path w="168275" h="204469">
                  <a:moveTo>
                    <a:pt x="143256" y="152793"/>
                  </a:moveTo>
                  <a:lnTo>
                    <a:pt x="142544" y="153454"/>
                  </a:lnTo>
                  <a:lnTo>
                    <a:pt x="143256" y="153568"/>
                  </a:lnTo>
                  <a:lnTo>
                    <a:pt x="143256" y="152793"/>
                  </a:lnTo>
                  <a:close/>
                </a:path>
                <a:path w="168275" h="204469">
                  <a:moveTo>
                    <a:pt x="144640" y="151511"/>
                  </a:moveTo>
                  <a:lnTo>
                    <a:pt x="143535" y="151549"/>
                  </a:lnTo>
                  <a:lnTo>
                    <a:pt x="143814" y="152095"/>
                  </a:lnTo>
                  <a:lnTo>
                    <a:pt x="144475" y="152069"/>
                  </a:lnTo>
                  <a:lnTo>
                    <a:pt x="144640" y="151511"/>
                  </a:lnTo>
                  <a:close/>
                </a:path>
                <a:path w="168275" h="204469">
                  <a:moveTo>
                    <a:pt x="145135" y="185724"/>
                  </a:moveTo>
                  <a:lnTo>
                    <a:pt x="144081" y="185928"/>
                  </a:lnTo>
                  <a:lnTo>
                    <a:pt x="142214" y="185801"/>
                  </a:lnTo>
                  <a:lnTo>
                    <a:pt x="142430" y="186309"/>
                  </a:lnTo>
                  <a:lnTo>
                    <a:pt x="143649" y="186905"/>
                  </a:lnTo>
                  <a:lnTo>
                    <a:pt x="145135" y="186397"/>
                  </a:lnTo>
                  <a:lnTo>
                    <a:pt x="145135" y="185724"/>
                  </a:lnTo>
                  <a:close/>
                </a:path>
                <a:path w="168275" h="204469">
                  <a:moveTo>
                    <a:pt x="145681" y="143294"/>
                  </a:moveTo>
                  <a:lnTo>
                    <a:pt x="144081" y="141732"/>
                  </a:lnTo>
                  <a:lnTo>
                    <a:pt x="142595" y="141655"/>
                  </a:lnTo>
                  <a:lnTo>
                    <a:pt x="140779" y="142989"/>
                  </a:lnTo>
                  <a:lnTo>
                    <a:pt x="141554" y="143738"/>
                  </a:lnTo>
                  <a:lnTo>
                    <a:pt x="142659" y="144195"/>
                  </a:lnTo>
                  <a:lnTo>
                    <a:pt x="143484" y="144043"/>
                  </a:lnTo>
                  <a:lnTo>
                    <a:pt x="145351" y="144043"/>
                  </a:lnTo>
                  <a:lnTo>
                    <a:pt x="145681" y="143294"/>
                  </a:lnTo>
                  <a:close/>
                </a:path>
                <a:path w="168275" h="204469">
                  <a:moveTo>
                    <a:pt x="146558" y="156057"/>
                  </a:moveTo>
                  <a:lnTo>
                    <a:pt x="145846" y="155740"/>
                  </a:lnTo>
                  <a:lnTo>
                    <a:pt x="145237" y="156210"/>
                  </a:lnTo>
                  <a:lnTo>
                    <a:pt x="143751" y="156641"/>
                  </a:lnTo>
                  <a:lnTo>
                    <a:pt x="144576" y="157391"/>
                  </a:lnTo>
                  <a:lnTo>
                    <a:pt x="145567" y="156819"/>
                  </a:lnTo>
                  <a:lnTo>
                    <a:pt x="145796" y="157416"/>
                  </a:lnTo>
                  <a:lnTo>
                    <a:pt x="146558" y="156057"/>
                  </a:lnTo>
                  <a:close/>
                </a:path>
                <a:path w="168275" h="204469">
                  <a:moveTo>
                    <a:pt x="147777" y="156591"/>
                  </a:moveTo>
                  <a:lnTo>
                    <a:pt x="147662" y="156006"/>
                  </a:lnTo>
                  <a:lnTo>
                    <a:pt x="147002" y="156006"/>
                  </a:lnTo>
                  <a:lnTo>
                    <a:pt x="147167" y="156591"/>
                  </a:lnTo>
                  <a:lnTo>
                    <a:pt x="147777" y="156591"/>
                  </a:lnTo>
                  <a:close/>
                </a:path>
                <a:path w="168275" h="204469">
                  <a:moveTo>
                    <a:pt x="148374" y="179171"/>
                  </a:moveTo>
                  <a:lnTo>
                    <a:pt x="147777" y="178701"/>
                  </a:lnTo>
                  <a:lnTo>
                    <a:pt x="147167" y="179171"/>
                  </a:lnTo>
                  <a:lnTo>
                    <a:pt x="147383" y="179654"/>
                  </a:lnTo>
                  <a:lnTo>
                    <a:pt x="148043" y="179679"/>
                  </a:lnTo>
                  <a:lnTo>
                    <a:pt x="148374" y="179171"/>
                  </a:lnTo>
                  <a:close/>
                </a:path>
                <a:path w="168275" h="204469">
                  <a:moveTo>
                    <a:pt x="148983" y="156286"/>
                  </a:moveTo>
                  <a:lnTo>
                    <a:pt x="148932" y="155816"/>
                  </a:lnTo>
                  <a:lnTo>
                    <a:pt x="148209" y="155930"/>
                  </a:lnTo>
                  <a:lnTo>
                    <a:pt x="148488" y="156438"/>
                  </a:lnTo>
                  <a:lnTo>
                    <a:pt x="148983" y="156286"/>
                  </a:lnTo>
                  <a:close/>
                </a:path>
                <a:path w="168275" h="204469">
                  <a:moveTo>
                    <a:pt x="150304" y="186804"/>
                  </a:moveTo>
                  <a:lnTo>
                    <a:pt x="149809" y="186474"/>
                  </a:lnTo>
                  <a:lnTo>
                    <a:pt x="148653" y="186575"/>
                  </a:lnTo>
                  <a:lnTo>
                    <a:pt x="149263" y="186880"/>
                  </a:lnTo>
                  <a:lnTo>
                    <a:pt x="150304" y="186804"/>
                  </a:lnTo>
                  <a:close/>
                </a:path>
                <a:path w="168275" h="204469">
                  <a:moveTo>
                    <a:pt x="154051" y="176339"/>
                  </a:moveTo>
                  <a:lnTo>
                    <a:pt x="153822" y="175793"/>
                  </a:lnTo>
                  <a:lnTo>
                    <a:pt x="153162" y="176288"/>
                  </a:lnTo>
                  <a:lnTo>
                    <a:pt x="154051" y="176339"/>
                  </a:lnTo>
                  <a:close/>
                </a:path>
                <a:path w="168275" h="204469">
                  <a:moveTo>
                    <a:pt x="155867" y="184619"/>
                  </a:moveTo>
                  <a:lnTo>
                    <a:pt x="155638" y="183591"/>
                  </a:lnTo>
                  <a:lnTo>
                    <a:pt x="154813" y="183121"/>
                  </a:lnTo>
                  <a:lnTo>
                    <a:pt x="154051" y="183489"/>
                  </a:lnTo>
                  <a:lnTo>
                    <a:pt x="154101" y="184162"/>
                  </a:lnTo>
                  <a:lnTo>
                    <a:pt x="154876" y="184797"/>
                  </a:lnTo>
                  <a:lnTo>
                    <a:pt x="155867" y="184619"/>
                  </a:lnTo>
                  <a:close/>
                </a:path>
                <a:path w="168275" h="204469">
                  <a:moveTo>
                    <a:pt x="156133" y="185331"/>
                  </a:moveTo>
                  <a:lnTo>
                    <a:pt x="154813" y="186029"/>
                  </a:lnTo>
                  <a:lnTo>
                    <a:pt x="155638" y="186029"/>
                  </a:lnTo>
                  <a:lnTo>
                    <a:pt x="156133" y="185331"/>
                  </a:lnTo>
                  <a:close/>
                </a:path>
                <a:path w="168275" h="204469">
                  <a:moveTo>
                    <a:pt x="157619" y="173355"/>
                  </a:moveTo>
                  <a:lnTo>
                    <a:pt x="156959" y="173050"/>
                  </a:lnTo>
                  <a:lnTo>
                    <a:pt x="156743" y="173901"/>
                  </a:lnTo>
                  <a:lnTo>
                    <a:pt x="157619" y="173355"/>
                  </a:lnTo>
                  <a:close/>
                </a:path>
                <a:path w="168275" h="204469">
                  <a:moveTo>
                    <a:pt x="162902" y="156565"/>
                  </a:moveTo>
                  <a:lnTo>
                    <a:pt x="162306" y="154178"/>
                  </a:lnTo>
                  <a:lnTo>
                    <a:pt x="159169" y="152400"/>
                  </a:lnTo>
                  <a:lnTo>
                    <a:pt x="156527" y="151917"/>
                  </a:lnTo>
                  <a:lnTo>
                    <a:pt x="155257" y="150863"/>
                  </a:lnTo>
                  <a:lnTo>
                    <a:pt x="153936" y="150698"/>
                  </a:lnTo>
                  <a:lnTo>
                    <a:pt x="152781" y="151739"/>
                  </a:lnTo>
                  <a:lnTo>
                    <a:pt x="150520" y="151218"/>
                  </a:lnTo>
                  <a:lnTo>
                    <a:pt x="146011" y="151295"/>
                  </a:lnTo>
                  <a:lnTo>
                    <a:pt x="145465" y="152044"/>
                  </a:lnTo>
                  <a:lnTo>
                    <a:pt x="145402" y="152755"/>
                  </a:lnTo>
                  <a:lnTo>
                    <a:pt x="144360" y="153149"/>
                  </a:lnTo>
                  <a:lnTo>
                    <a:pt x="143916" y="154228"/>
                  </a:lnTo>
                  <a:lnTo>
                    <a:pt x="144246" y="155054"/>
                  </a:lnTo>
                  <a:lnTo>
                    <a:pt x="144970" y="155054"/>
                  </a:lnTo>
                  <a:lnTo>
                    <a:pt x="146126" y="153225"/>
                  </a:lnTo>
                  <a:lnTo>
                    <a:pt x="147612" y="155105"/>
                  </a:lnTo>
                  <a:lnTo>
                    <a:pt x="148767" y="155003"/>
                  </a:lnTo>
                  <a:lnTo>
                    <a:pt x="149974" y="153809"/>
                  </a:lnTo>
                  <a:lnTo>
                    <a:pt x="150749" y="153809"/>
                  </a:lnTo>
                  <a:lnTo>
                    <a:pt x="151460" y="155003"/>
                  </a:lnTo>
                  <a:lnTo>
                    <a:pt x="154152" y="155333"/>
                  </a:lnTo>
                  <a:lnTo>
                    <a:pt x="154762" y="154508"/>
                  </a:lnTo>
                  <a:lnTo>
                    <a:pt x="156083" y="154508"/>
                  </a:lnTo>
                  <a:lnTo>
                    <a:pt x="158559" y="156006"/>
                  </a:lnTo>
                  <a:lnTo>
                    <a:pt x="159715" y="156235"/>
                  </a:lnTo>
                  <a:lnTo>
                    <a:pt x="161086" y="157695"/>
                  </a:lnTo>
                  <a:lnTo>
                    <a:pt x="162407" y="157695"/>
                  </a:lnTo>
                  <a:lnTo>
                    <a:pt x="162902" y="156565"/>
                  </a:lnTo>
                  <a:close/>
                </a:path>
                <a:path w="168275" h="204469">
                  <a:moveTo>
                    <a:pt x="167805" y="179781"/>
                  </a:moveTo>
                  <a:lnTo>
                    <a:pt x="167690" y="179324"/>
                  </a:lnTo>
                  <a:lnTo>
                    <a:pt x="166979" y="179146"/>
                  </a:lnTo>
                  <a:lnTo>
                    <a:pt x="166370" y="179603"/>
                  </a:lnTo>
                  <a:lnTo>
                    <a:pt x="166370" y="180060"/>
                  </a:lnTo>
                  <a:lnTo>
                    <a:pt x="164668" y="181610"/>
                  </a:lnTo>
                  <a:lnTo>
                    <a:pt x="164553" y="182194"/>
                  </a:lnTo>
                  <a:lnTo>
                    <a:pt x="164782" y="182638"/>
                  </a:lnTo>
                  <a:lnTo>
                    <a:pt x="164122" y="183197"/>
                  </a:lnTo>
                  <a:lnTo>
                    <a:pt x="164058" y="184162"/>
                  </a:lnTo>
                  <a:lnTo>
                    <a:pt x="164998" y="184924"/>
                  </a:lnTo>
                  <a:lnTo>
                    <a:pt x="165823" y="184696"/>
                  </a:lnTo>
                  <a:lnTo>
                    <a:pt x="167259" y="182892"/>
                  </a:lnTo>
                  <a:lnTo>
                    <a:pt x="167754" y="181330"/>
                  </a:lnTo>
                  <a:lnTo>
                    <a:pt x="167474" y="180454"/>
                  </a:lnTo>
                  <a:lnTo>
                    <a:pt x="167805" y="179781"/>
                  </a:lnTo>
                  <a:close/>
                </a:path>
              </a:pathLst>
            </a:custGeom>
            <a:solidFill>
              <a:srgbClr val="FFFFFF"/>
            </a:solidFill>
          </p:spPr>
          <p:txBody>
            <a:bodyPr wrap="square" lIns="0" tIns="0" rIns="0" bIns="0" rtlCol="0"/>
            <a:lstStyle/>
            <a:p>
              <a:endParaRPr/>
            </a:p>
          </p:txBody>
        </p:sp>
        <p:sp>
          <p:nvSpPr>
            <p:cNvPr id="51" name="object 15"/>
            <p:cNvSpPr/>
            <p:nvPr/>
          </p:nvSpPr>
          <p:spPr>
            <a:xfrm>
              <a:off x="9566681" y="2575165"/>
              <a:ext cx="244475" cy="104775"/>
            </a:xfrm>
            <a:custGeom>
              <a:avLst/>
              <a:gdLst/>
              <a:ahLst/>
              <a:cxnLst/>
              <a:rect l="l" t="t" r="r" b="b"/>
              <a:pathLst>
                <a:path w="244475" h="104775">
                  <a:moveTo>
                    <a:pt x="2146" y="45377"/>
                  </a:moveTo>
                  <a:lnTo>
                    <a:pt x="660" y="44869"/>
                  </a:lnTo>
                  <a:lnTo>
                    <a:pt x="0" y="45796"/>
                  </a:lnTo>
                  <a:lnTo>
                    <a:pt x="1485" y="45821"/>
                  </a:lnTo>
                  <a:lnTo>
                    <a:pt x="2032" y="46202"/>
                  </a:lnTo>
                  <a:lnTo>
                    <a:pt x="2146" y="45377"/>
                  </a:lnTo>
                  <a:close/>
                </a:path>
                <a:path w="244475" h="104775">
                  <a:moveTo>
                    <a:pt x="4572" y="56032"/>
                  </a:moveTo>
                  <a:lnTo>
                    <a:pt x="2692" y="53352"/>
                  </a:lnTo>
                  <a:lnTo>
                    <a:pt x="1257" y="52882"/>
                  </a:lnTo>
                  <a:lnTo>
                    <a:pt x="0" y="53936"/>
                  </a:lnTo>
                  <a:lnTo>
                    <a:pt x="0" y="54940"/>
                  </a:lnTo>
                  <a:lnTo>
                    <a:pt x="1320" y="55435"/>
                  </a:lnTo>
                  <a:lnTo>
                    <a:pt x="2971" y="57899"/>
                  </a:lnTo>
                  <a:lnTo>
                    <a:pt x="4572" y="58420"/>
                  </a:lnTo>
                  <a:lnTo>
                    <a:pt x="4572" y="56032"/>
                  </a:lnTo>
                  <a:close/>
                </a:path>
                <a:path w="244475" h="104775">
                  <a:moveTo>
                    <a:pt x="8369" y="61836"/>
                  </a:moveTo>
                  <a:lnTo>
                    <a:pt x="6883" y="59677"/>
                  </a:lnTo>
                  <a:lnTo>
                    <a:pt x="6223" y="60426"/>
                  </a:lnTo>
                  <a:lnTo>
                    <a:pt x="6985" y="61379"/>
                  </a:lnTo>
                  <a:lnTo>
                    <a:pt x="8369" y="61836"/>
                  </a:lnTo>
                  <a:close/>
                </a:path>
                <a:path w="244475" h="104775">
                  <a:moveTo>
                    <a:pt x="10350" y="64198"/>
                  </a:moveTo>
                  <a:lnTo>
                    <a:pt x="9194" y="63690"/>
                  </a:lnTo>
                  <a:lnTo>
                    <a:pt x="9410" y="65074"/>
                  </a:lnTo>
                  <a:lnTo>
                    <a:pt x="10350" y="64198"/>
                  </a:lnTo>
                  <a:close/>
                </a:path>
                <a:path w="244475" h="104775">
                  <a:moveTo>
                    <a:pt x="12598" y="68211"/>
                  </a:moveTo>
                  <a:lnTo>
                    <a:pt x="12331" y="66979"/>
                  </a:lnTo>
                  <a:lnTo>
                    <a:pt x="12433" y="65925"/>
                  </a:lnTo>
                  <a:lnTo>
                    <a:pt x="11112" y="64922"/>
                  </a:lnTo>
                  <a:lnTo>
                    <a:pt x="10287" y="66078"/>
                  </a:lnTo>
                  <a:lnTo>
                    <a:pt x="12598" y="68211"/>
                  </a:lnTo>
                  <a:close/>
                </a:path>
                <a:path w="244475" h="104775">
                  <a:moveTo>
                    <a:pt x="29832" y="41808"/>
                  </a:moveTo>
                  <a:lnTo>
                    <a:pt x="29438" y="39979"/>
                  </a:lnTo>
                  <a:lnTo>
                    <a:pt x="28067" y="38798"/>
                  </a:lnTo>
                  <a:lnTo>
                    <a:pt x="26416" y="38468"/>
                  </a:lnTo>
                  <a:lnTo>
                    <a:pt x="25476" y="40055"/>
                  </a:lnTo>
                  <a:lnTo>
                    <a:pt x="25704" y="41249"/>
                  </a:lnTo>
                  <a:lnTo>
                    <a:pt x="27901" y="41503"/>
                  </a:lnTo>
                  <a:lnTo>
                    <a:pt x="29387" y="42214"/>
                  </a:lnTo>
                  <a:lnTo>
                    <a:pt x="29832" y="41808"/>
                  </a:lnTo>
                  <a:close/>
                </a:path>
                <a:path w="244475" h="104775">
                  <a:moveTo>
                    <a:pt x="40005" y="39344"/>
                  </a:moveTo>
                  <a:lnTo>
                    <a:pt x="39344" y="38671"/>
                  </a:lnTo>
                  <a:lnTo>
                    <a:pt x="39903" y="37693"/>
                  </a:lnTo>
                  <a:lnTo>
                    <a:pt x="39179" y="37846"/>
                  </a:lnTo>
                  <a:lnTo>
                    <a:pt x="38582" y="38417"/>
                  </a:lnTo>
                  <a:lnTo>
                    <a:pt x="37592" y="38341"/>
                  </a:lnTo>
                  <a:lnTo>
                    <a:pt x="37033" y="39624"/>
                  </a:lnTo>
                  <a:lnTo>
                    <a:pt x="38354" y="39979"/>
                  </a:lnTo>
                  <a:lnTo>
                    <a:pt x="38798" y="41554"/>
                  </a:lnTo>
                  <a:lnTo>
                    <a:pt x="39624" y="41262"/>
                  </a:lnTo>
                  <a:lnTo>
                    <a:pt x="40005" y="39344"/>
                  </a:lnTo>
                  <a:close/>
                </a:path>
                <a:path w="244475" h="104775">
                  <a:moveTo>
                    <a:pt x="43040" y="89039"/>
                  </a:moveTo>
                  <a:lnTo>
                    <a:pt x="42379" y="89039"/>
                  </a:lnTo>
                  <a:lnTo>
                    <a:pt x="42481" y="89687"/>
                  </a:lnTo>
                  <a:lnTo>
                    <a:pt x="42976" y="89636"/>
                  </a:lnTo>
                  <a:lnTo>
                    <a:pt x="43040" y="89039"/>
                  </a:lnTo>
                  <a:close/>
                </a:path>
                <a:path w="244475" h="104775">
                  <a:moveTo>
                    <a:pt x="47167" y="25793"/>
                  </a:moveTo>
                  <a:lnTo>
                    <a:pt x="46177" y="25400"/>
                  </a:lnTo>
                  <a:lnTo>
                    <a:pt x="45402" y="25590"/>
                  </a:lnTo>
                  <a:lnTo>
                    <a:pt x="45237" y="26695"/>
                  </a:lnTo>
                  <a:lnTo>
                    <a:pt x="45948" y="27127"/>
                  </a:lnTo>
                  <a:lnTo>
                    <a:pt x="47167" y="25793"/>
                  </a:lnTo>
                  <a:close/>
                </a:path>
                <a:path w="244475" h="104775">
                  <a:moveTo>
                    <a:pt x="49911" y="27152"/>
                  </a:moveTo>
                  <a:lnTo>
                    <a:pt x="49199" y="26479"/>
                  </a:lnTo>
                  <a:lnTo>
                    <a:pt x="49199" y="27520"/>
                  </a:lnTo>
                  <a:lnTo>
                    <a:pt x="49911" y="27152"/>
                  </a:lnTo>
                  <a:close/>
                </a:path>
                <a:path w="244475" h="104775">
                  <a:moveTo>
                    <a:pt x="69837" y="49733"/>
                  </a:moveTo>
                  <a:lnTo>
                    <a:pt x="69621" y="49390"/>
                  </a:lnTo>
                  <a:lnTo>
                    <a:pt x="68084" y="48933"/>
                  </a:lnTo>
                  <a:lnTo>
                    <a:pt x="67856" y="49110"/>
                  </a:lnTo>
                  <a:lnTo>
                    <a:pt x="68084" y="49707"/>
                  </a:lnTo>
                  <a:lnTo>
                    <a:pt x="69240" y="50088"/>
                  </a:lnTo>
                  <a:lnTo>
                    <a:pt x="69837" y="49733"/>
                  </a:lnTo>
                  <a:close/>
                </a:path>
                <a:path w="244475" h="104775">
                  <a:moveTo>
                    <a:pt x="72478" y="54406"/>
                  </a:moveTo>
                  <a:lnTo>
                    <a:pt x="71602" y="53733"/>
                  </a:lnTo>
                  <a:lnTo>
                    <a:pt x="70002" y="53695"/>
                  </a:lnTo>
                  <a:lnTo>
                    <a:pt x="70116" y="54432"/>
                  </a:lnTo>
                  <a:lnTo>
                    <a:pt x="69951" y="55232"/>
                  </a:lnTo>
                  <a:lnTo>
                    <a:pt x="70497" y="55905"/>
                  </a:lnTo>
                  <a:lnTo>
                    <a:pt x="71272" y="55689"/>
                  </a:lnTo>
                  <a:lnTo>
                    <a:pt x="72478" y="54406"/>
                  </a:lnTo>
                  <a:close/>
                </a:path>
                <a:path w="244475" h="104775">
                  <a:moveTo>
                    <a:pt x="106984" y="103543"/>
                  </a:moveTo>
                  <a:lnTo>
                    <a:pt x="106603" y="102870"/>
                  </a:lnTo>
                  <a:lnTo>
                    <a:pt x="105994" y="103492"/>
                  </a:lnTo>
                  <a:lnTo>
                    <a:pt x="106324" y="103898"/>
                  </a:lnTo>
                  <a:lnTo>
                    <a:pt x="106984" y="103543"/>
                  </a:lnTo>
                  <a:close/>
                </a:path>
                <a:path w="244475" h="104775">
                  <a:moveTo>
                    <a:pt x="107099" y="91859"/>
                  </a:moveTo>
                  <a:lnTo>
                    <a:pt x="106883" y="91541"/>
                  </a:lnTo>
                  <a:lnTo>
                    <a:pt x="106057" y="91173"/>
                  </a:lnTo>
                  <a:lnTo>
                    <a:pt x="104902" y="91046"/>
                  </a:lnTo>
                  <a:lnTo>
                    <a:pt x="104406" y="91503"/>
                  </a:lnTo>
                  <a:lnTo>
                    <a:pt x="104406" y="91859"/>
                  </a:lnTo>
                  <a:lnTo>
                    <a:pt x="105283" y="92684"/>
                  </a:lnTo>
                  <a:lnTo>
                    <a:pt x="106108" y="91782"/>
                  </a:lnTo>
                  <a:lnTo>
                    <a:pt x="106718" y="91859"/>
                  </a:lnTo>
                  <a:lnTo>
                    <a:pt x="107099" y="91859"/>
                  </a:lnTo>
                  <a:close/>
                </a:path>
                <a:path w="244475" h="104775">
                  <a:moveTo>
                    <a:pt x="107543" y="100939"/>
                  </a:moveTo>
                  <a:lnTo>
                    <a:pt x="106159" y="99301"/>
                  </a:lnTo>
                  <a:lnTo>
                    <a:pt x="104508" y="98945"/>
                  </a:lnTo>
                  <a:lnTo>
                    <a:pt x="102755" y="99529"/>
                  </a:lnTo>
                  <a:lnTo>
                    <a:pt x="101320" y="99174"/>
                  </a:lnTo>
                  <a:lnTo>
                    <a:pt x="99885" y="99580"/>
                  </a:lnTo>
                  <a:lnTo>
                    <a:pt x="99885" y="100533"/>
                  </a:lnTo>
                  <a:lnTo>
                    <a:pt x="100495" y="101358"/>
                  </a:lnTo>
                  <a:lnTo>
                    <a:pt x="102260" y="101714"/>
                  </a:lnTo>
                  <a:lnTo>
                    <a:pt x="103797" y="102895"/>
                  </a:lnTo>
                  <a:lnTo>
                    <a:pt x="104127" y="103644"/>
                  </a:lnTo>
                  <a:lnTo>
                    <a:pt x="104673" y="102870"/>
                  </a:lnTo>
                  <a:lnTo>
                    <a:pt x="105664" y="102362"/>
                  </a:lnTo>
                  <a:lnTo>
                    <a:pt x="106108" y="101892"/>
                  </a:lnTo>
                  <a:lnTo>
                    <a:pt x="107264" y="101688"/>
                  </a:lnTo>
                  <a:lnTo>
                    <a:pt x="107543" y="100939"/>
                  </a:lnTo>
                  <a:close/>
                </a:path>
                <a:path w="244475" h="104775">
                  <a:moveTo>
                    <a:pt x="112166" y="71145"/>
                  </a:moveTo>
                  <a:lnTo>
                    <a:pt x="112052" y="68935"/>
                  </a:lnTo>
                  <a:lnTo>
                    <a:pt x="111772" y="68465"/>
                  </a:lnTo>
                  <a:lnTo>
                    <a:pt x="111175" y="68834"/>
                  </a:lnTo>
                  <a:lnTo>
                    <a:pt x="110515" y="70650"/>
                  </a:lnTo>
                  <a:lnTo>
                    <a:pt x="110286" y="72478"/>
                  </a:lnTo>
                  <a:lnTo>
                    <a:pt x="110845" y="73101"/>
                  </a:lnTo>
                  <a:lnTo>
                    <a:pt x="111836" y="72428"/>
                  </a:lnTo>
                  <a:lnTo>
                    <a:pt x="112166" y="71145"/>
                  </a:lnTo>
                  <a:close/>
                </a:path>
                <a:path w="244475" h="104775">
                  <a:moveTo>
                    <a:pt x="112941" y="69189"/>
                  </a:moveTo>
                  <a:lnTo>
                    <a:pt x="112610" y="68884"/>
                  </a:lnTo>
                  <a:lnTo>
                    <a:pt x="112382" y="69367"/>
                  </a:lnTo>
                  <a:lnTo>
                    <a:pt x="112445" y="70967"/>
                  </a:lnTo>
                  <a:lnTo>
                    <a:pt x="112776" y="70866"/>
                  </a:lnTo>
                  <a:lnTo>
                    <a:pt x="112941" y="69189"/>
                  </a:lnTo>
                  <a:close/>
                </a:path>
                <a:path w="244475" h="104775">
                  <a:moveTo>
                    <a:pt x="121526" y="19723"/>
                  </a:moveTo>
                  <a:lnTo>
                    <a:pt x="121196" y="19075"/>
                  </a:lnTo>
                  <a:lnTo>
                    <a:pt x="120916" y="19443"/>
                  </a:lnTo>
                  <a:lnTo>
                    <a:pt x="121526" y="19723"/>
                  </a:lnTo>
                  <a:close/>
                </a:path>
                <a:path w="244475" h="104775">
                  <a:moveTo>
                    <a:pt x="122567" y="18872"/>
                  </a:moveTo>
                  <a:lnTo>
                    <a:pt x="121196" y="18364"/>
                  </a:lnTo>
                  <a:lnTo>
                    <a:pt x="121196" y="18643"/>
                  </a:lnTo>
                  <a:lnTo>
                    <a:pt x="121526" y="19265"/>
                  </a:lnTo>
                  <a:lnTo>
                    <a:pt x="122567" y="19291"/>
                  </a:lnTo>
                  <a:lnTo>
                    <a:pt x="122567" y="18872"/>
                  </a:lnTo>
                  <a:close/>
                </a:path>
                <a:path w="244475" h="104775">
                  <a:moveTo>
                    <a:pt x="131318" y="11861"/>
                  </a:moveTo>
                  <a:lnTo>
                    <a:pt x="131038" y="10858"/>
                  </a:lnTo>
                  <a:lnTo>
                    <a:pt x="128562" y="10566"/>
                  </a:lnTo>
                  <a:lnTo>
                    <a:pt x="123939" y="8153"/>
                  </a:lnTo>
                  <a:lnTo>
                    <a:pt x="122948" y="9131"/>
                  </a:lnTo>
                  <a:lnTo>
                    <a:pt x="122351" y="8559"/>
                  </a:lnTo>
                  <a:lnTo>
                    <a:pt x="123723" y="7378"/>
                  </a:lnTo>
                  <a:lnTo>
                    <a:pt x="122516" y="6769"/>
                  </a:lnTo>
                  <a:lnTo>
                    <a:pt x="121627" y="7950"/>
                  </a:lnTo>
                  <a:lnTo>
                    <a:pt x="120586" y="7023"/>
                  </a:lnTo>
                  <a:lnTo>
                    <a:pt x="120586" y="5143"/>
                  </a:lnTo>
                  <a:lnTo>
                    <a:pt x="121742" y="4737"/>
                  </a:lnTo>
                  <a:lnTo>
                    <a:pt x="121691" y="3911"/>
                  </a:lnTo>
                  <a:lnTo>
                    <a:pt x="118440" y="2184"/>
                  </a:lnTo>
                  <a:lnTo>
                    <a:pt x="118389" y="469"/>
                  </a:lnTo>
                  <a:lnTo>
                    <a:pt x="116509" y="0"/>
                  </a:lnTo>
                  <a:lnTo>
                    <a:pt x="116840" y="1130"/>
                  </a:lnTo>
                  <a:lnTo>
                    <a:pt x="114922" y="2362"/>
                  </a:lnTo>
                  <a:lnTo>
                    <a:pt x="115138" y="177"/>
                  </a:lnTo>
                  <a:lnTo>
                    <a:pt x="114312" y="127"/>
                  </a:lnTo>
                  <a:lnTo>
                    <a:pt x="113436" y="2959"/>
                  </a:lnTo>
                  <a:lnTo>
                    <a:pt x="112496" y="3187"/>
                  </a:lnTo>
                  <a:lnTo>
                    <a:pt x="110947" y="7899"/>
                  </a:lnTo>
                  <a:lnTo>
                    <a:pt x="108635" y="10312"/>
                  </a:lnTo>
                  <a:lnTo>
                    <a:pt x="105117" y="11811"/>
                  </a:lnTo>
                  <a:lnTo>
                    <a:pt x="105778" y="11772"/>
                  </a:lnTo>
                  <a:lnTo>
                    <a:pt x="105333" y="12446"/>
                  </a:lnTo>
                  <a:lnTo>
                    <a:pt x="107378" y="12268"/>
                  </a:lnTo>
                  <a:lnTo>
                    <a:pt x="105283" y="14376"/>
                  </a:lnTo>
                  <a:lnTo>
                    <a:pt x="104457" y="12547"/>
                  </a:lnTo>
                  <a:lnTo>
                    <a:pt x="98234" y="16306"/>
                  </a:lnTo>
                  <a:lnTo>
                    <a:pt x="98183" y="17792"/>
                  </a:lnTo>
                  <a:lnTo>
                    <a:pt x="90474" y="26695"/>
                  </a:lnTo>
                  <a:lnTo>
                    <a:pt x="84759" y="28181"/>
                  </a:lnTo>
                  <a:lnTo>
                    <a:pt x="85686" y="30492"/>
                  </a:lnTo>
                  <a:lnTo>
                    <a:pt x="82550" y="30861"/>
                  </a:lnTo>
                  <a:lnTo>
                    <a:pt x="80352" y="36842"/>
                  </a:lnTo>
                  <a:lnTo>
                    <a:pt x="73367" y="35610"/>
                  </a:lnTo>
                  <a:lnTo>
                    <a:pt x="71107" y="33528"/>
                  </a:lnTo>
                  <a:lnTo>
                    <a:pt x="66865" y="39420"/>
                  </a:lnTo>
                  <a:lnTo>
                    <a:pt x="67094" y="41008"/>
                  </a:lnTo>
                  <a:lnTo>
                    <a:pt x="66205" y="41554"/>
                  </a:lnTo>
                  <a:lnTo>
                    <a:pt x="66433" y="43942"/>
                  </a:lnTo>
                  <a:lnTo>
                    <a:pt x="68846" y="47256"/>
                  </a:lnTo>
                  <a:lnTo>
                    <a:pt x="67691" y="47282"/>
                  </a:lnTo>
                  <a:lnTo>
                    <a:pt x="68516" y="48755"/>
                  </a:lnTo>
                  <a:lnTo>
                    <a:pt x="72644" y="48653"/>
                  </a:lnTo>
                  <a:lnTo>
                    <a:pt x="74295" y="47599"/>
                  </a:lnTo>
                  <a:lnTo>
                    <a:pt x="75450" y="47955"/>
                  </a:lnTo>
                  <a:lnTo>
                    <a:pt x="68465" y="51066"/>
                  </a:lnTo>
                  <a:lnTo>
                    <a:pt x="71488" y="52324"/>
                  </a:lnTo>
                  <a:lnTo>
                    <a:pt x="74079" y="56362"/>
                  </a:lnTo>
                  <a:lnTo>
                    <a:pt x="72542" y="58470"/>
                  </a:lnTo>
                  <a:lnTo>
                    <a:pt x="73914" y="59931"/>
                  </a:lnTo>
                  <a:lnTo>
                    <a:pt x="75018" y="66052"/>
                  </a:lnTo>
                  <a:lnTo>
                    <a:pt x="76720" y="65214"/>
                  </a:lnTo>
                  <a:lnTo>
                    <a:pt x="81013" y="66306"/>
                  </a:lnTo>
                  <a:lnTo>
                    <a:pt x="82118" y="65532"/>
                  </a:lnTo>
                  <a:lnTo>
                    <a:pt x="82880" y="66103"/>
                  </a:lnTo>
                  <a:lnTo>
                    <a:pt x="84150" y="63665"/>
                  </a:lnTo>
                  <a:lnTo>
                    <a:pt x="84861" y="70319"/>
                  </a:lnTo>
                  <a:lnTo>
                    <a:pt x="85801" y="70319"/>
                  </a:lnTo>
                  <a:lnTo>
                    <a:pt x="87998" y="68313"/>
                  </a:lnTo>
                  <a:lnTo>
                    <a:pt x="89598" y="68783"/>
                  </a:lnTo>
                  <a:lnTo>
                    <a:pt x="93065" y="66776"/>
                  </a:lnTo>
                  <a:lnTo>
                    <a:pt x="95656" y="67589"/>
                  </a:lnTo>
                  <a:lnTo>
                    <a:pt x="96151" y="69240"/>
                  </a:lnTo>
                  <a:lnTo>
                    <a:pt x="97307" y="69570"/>
                  </a:lnTo>
                  <a:lnTo>
                    <a:pt x="97307" y="67729"/>
                  </a:lnTo>
                  <a:lnTo>
                    <a:pt x="101600" y="70764"/>
                  </a:lnTo>
                  <a:lnTo>
                    <a:pt x="101765" y="73431"/>
                  </a:lnTo>
                  <a:lnTo>
                    <a:pt x="109575" y="70243"/>
                  </a:lnTo>
                  <a:lnTo>
                    <a:pt x="111556" y="65874"/>
                  </a:lnTo>
                  <a:lnTo>
                    <a:pt x="112217" y="65874"/>
                  </a:lnTo>
                  <a:lnTo>
                    <a:pt x="112496" y="62661"/>
                  </a:lnTo>
                  <a:lnTo>
                    <a:pt x="113487" y="62966"/>
                  </a:lnTo>
                  <a:lnTo>
                    <a:pt x="113703" y="61112"/>
                  </a:lnTo>
                  <a:lnTo>
                    <a:pt x="112547" y="60909"/>
                  </a:lnTo>
                  <a:lnTo>
                    <a:pt x="113207" y="59004"/>
                  </a:lnTo>
                  <a:lnTo>
                    <a:pt x="111671" y="59093"/>
                  </a:lnTo>
                  <a:lnTo>
                    <a:pt x="111937" y="57797"/>
                  </a:lnTo>
                  <a:lnTo>
                    <a:pt x="113982" y="57492"/>
                  </a:lnTo>
                  <a:lnTo>
                    <a:pt x="115354" y="53784"/>
                  </a:lnTo>
                  <a:lnTo>
                    <a:pt x="114973" y="52946"/>
                  </a:lnTo>
                  <a:lnTo>
                    <a:pt x="116179" y="54457"/>
                  </a:lnTo>
                  <a:lnTo>
                    <a:pt x="118059" y="52171"/>
                  </a:lnTo>
                  <a:lnTo>
                    <a:pt x="117398" y="50558"/>
                  </a:lnTo>
                  <a:lnTo>
                    <a:pt x="119100" y="49212"/>
                  </a:lnTo>
                  <a:lnTo>
                    <a:pt x="120916" y="42138"/>
                  </a:lnTo>
                  <a:lnTo>
                    <a:pt x="122237" y="40830"/>
                  </a:lnTo>
                  <a:lnTo>
                    <a:pt x="122847" y="41605"/>
                  </a:lnTo>
                  <a:lnTo>
                    <a:pt x="122783" y="39268"/>
                  </a:lnTo>
                  <a:lnTo>
                    <a:pt x="124879" y="41262"/>
                  </a:lnTo>
                  <a:lnTo>
                    <a:pt x="128892" y="40779"/>
                  </a:lnTo>
                  <a:lnTo>
                    <a:pt x="129222" y="39624"/>
                  </a:lnTo>
                  <a:lnTo>
                    <a:pt x="122186" y="34378"/>
                  </a:lnTo>
                  <a:lnTo>
                    <a:pt x="121627" y="32067"/>
                  </a:lnTo>
                  <a:lnTo>
                    <a:pt x="123278" y="31711"/>
                  </a:lnTo>
                  <a:lnTo>
                    <a:pt x="123888" y="30518"/>
                  </a:lnTo>
                  <a:lnTo>
                    <a:pt x="119380" y="25222"/>
                  </a:lnTo>
                  <a:lnTo>
                    <a:pt x="120370" y="24117"/>
                  </a:lnTo>
                  <a:lnTo>
                    <a:pt x="119265" y="21577"/>
                  </a:lnTo>
                  <a:lnTo>
                    <a:pt x="122123" y="21437"/>
                  </a:lnTo>
                  <a:lnTo>
                    <a:pt x="119545" y="19469"/>
                  </a:lnTo>
                  <a:lnTo>
                    <a:pt x="120700" y="17208"/>
                  </a:lnTo>
                  <a:lnTo>
                    <a:pt x="123278" y="18465"/>
                  </a:lnTo>
                  <a:lnTo>
                    <a:pt x="126250" y="17462"/>
                  </a:lnTo>
                  <a:lnTo>
                    <a:pt x="124548" y="15328"/>
                  </a:lnTo>
                  <a:lnTo>
                    <a:pt x="125323" y="13144"/>
                  </a:lnTo>
                  <a:lnTo>
                    <a:pt x="129997" y="12865"/>
                  </a:lnTo>
                  <a:lnTo>
                    <a:pt x="131318" y="11861"/>
                  </a:lnTo>
                  <a:close/>
                </a:path>
                <a:path w="244475" h="104775">
                  <a:moveTo>
                    <a:pt x="131978" y="102171"/>
                  </a:moveTo>
                  <a:lnTo>
                    <a:pt x="130873" y="101841"/>
                  </a:lnTo>
                  <a:lnTo>
                    <a:pt x="130441" y="103289"/>
                  </a:lnTo>
                  <a:lnTo>
                    <a:pt x="131102" y="104178"/>
                  </a:lnTo>
                  <a:lnTo>
                    <a:pt x="131483" y="102666"/>
                  </a:lnTo>
                  <a:lnTo>
                    <a:pt x="131978" y="102171"/>
                  </a:lnTo>
                  <a:close/>
                </a:path>
                <a:path w="244475" h="104775">
                  <a:moveTo>
                    <a:pt x="132308" y="14427"/>
                  </a:moveTo>
                  <a:lnTo>
                    <a:pt x="132029" y="13500"/>
                  </a:lnTo>
                  <a:lnTo>
                    <a:pt x="131762" y="14274"/>
                  </a:lnTo>
                  <a:lnTo>
                    <a:pt x="132308" y="15430"/>
                  </a:lnTo>
                  <a:lnTo>
                    <a:pt x="132308" y="14427"/>
                  </a:lnTo>
                  <a:close/>
                </a:path>
                <a:path w="244475" h="104775">
                  <a:moveTo>
                    <a:pt x="133083" y="103212"/>
                  </a:moveTo>
                  <a:lnTo>
                    <a:pt x="132524" y="102870"/>
                  </a:lnTo>
                  <a:lnTo>
                    <a:pt x="132092" y="104127"/>
                  </a:lnTo>
                  <a:lnTo>
                    <a:pt x="132969" y="103949"/>
                  </a:lnTo>
                  <a:lnTo>
                    <a:pt x="133083" y="103212"/>
                  </a:lnTo>
                  <a:close/>
                </a:path>
                <a:path w="244475" h="104775">
                  <a:moveTo>
                    <a:pt x="137426" y="11214"/>
                  </a:moveTo>
                  <a:lnTo>
                    <a:pt x="137312" y="10261"/>
                  </a:lnTo>
                  <a:lnTo>
                    <a:pt x="136321" y="10439"/>
                  </a:lnTo>
                  <a:lnTo>
                    <a:pt x="134239" y="12166"/>
                  </a:lnTo>
                  <a:lnTo>
                    <a:pt x="134569" y="12573"/>
                  </a:lnTo>
                  <a:lnTo>
                    <a:pt x="135940" y="12268"/>
                  </a:lnTo>
                  <a:lnTo>
                    <a:pt x="137426" y="11214"/>
                  </a:lnTo>
                  <a:close/>
                </a:path>
                <a:path w="244475" h="104775">
                  <a:moveTo>
                    <a:pt x="139903" y="86131"/>
                  </a:moveTo>
                  <a:lnTo>
                    <a:pt x="138861" y="84137"/>
                  </a:lnTo>
                  <a:lnTo>
                    <a:pt x="138633" y="84772"/>
                  </a:lnTo>
                  <a:lnTo>
                    <a:pt x="138531" y="85775"/>
                  </a:lnTo>
                  <a:lnTo>
                    <a:pt x="138087" y="86575"/>
                  </a:lnTo>
                  <a:lnTo>
                    <a:pt x="138633" y="87477"/>
                  </a:lnTo>
                  <a:lnTo>
                    <a:pt x="138912" y="88404"/>
                  </a:lnTo>
                  <a:lnTo>
                    <a:pt x="139407" y="87058"/>
                  </a:lnTo>
                  <a:lnTo>
                    <a:pt x="139903" y="86131"/>
                  </a:lnTo>
                  <a:close/>
                </a:path>
                <a:path w="244475" h="104775">
                  <a:moveTo>
                    <a:pt x="140233" y="92925"/>
                  </a:moveTo>
                  <a:lnTo>
                    <a:pt x="139357" y="92456"/>
                  </a:lnTo>
                  <a:lnTo>
                    <a:pt x="138861" y="92925"/>
                  </a:lnTo>
                  <a:lnTo>
                    <a:pt x="139522" y="93484"/>
                  </a:lnTo>
                  <a:lnTo>
                    <a:pt x="140233" y="92925"/>
                  </a:lnTo>
                  <a:close/>
                </a:path>
                <a:path w="244475" h="104775">
                  <a:moveTo>
                    <a:pt x="140347" y="3365"/>
                  </a:moveTo>
                  <a:lnTo>
                    <a:pt x="140068" y="2781"/>
                  </a:lnTo>
                  <a:lnTo>
                    <a:pt x="139242" y="3733"/>
                  </a:lnTo>
                  <a:lnTo>
                    <a:pt x="140017" y="3987"/>
                  </a:lnTo>
                  <a:lnTo>
                    <a:pt x="140347" y="3365"/>
                  </a:lnTo>
                  <a:close/>
                </a:path>
                <a:path w="244475" h="104775">
                  <a:moveTo>
                    <a:pt x="144741" y="6502"/>
                  </a:moveTo>
                  <a:lnTo>
                    <a:pt x="144691" y="5969"/>
                  </a:lnTo>
                  <a:lnTo>
                    <a:pt x="143256" y="5689"/>
                  </a:lnTo>
                  <a:lnTo>
                    <a:pt x="141770" y="5994"/>
                  </a:lnTo>
                  <a:lnTo>
                    <a:pt x="141274" y="6540"/>
                  </a:lnTo>
                  <a:lnTo>
                    <a:pt x="141605" y="6972"/>
                  </a:lnTo>
                  <a:lnTo>
                    <a:pt x="142760" y="6997"/>
                  </a:lnTo>
                  <a:lnTo>
                    <a:pt x="143256" y="6629"/>
                  </a:lnTo>
                  <a:lnTo>
                    <a:pt x="143865" y="6972"/>
                  </a:lnTo>
                  <a:lnTo>
                    <a:pt x="144741" y="6502"/>
                  </a:lnTo>
                  <a:close/>
                </a:path>
                <a:path w="244475" h="104775">
                  <a:moveTo>
                    <a:pt x="148272" y="49745"/>
                  </a:moveTo>
                  <a:lnTo>
                    <a:pt x="147383" y="49212"/>
                  </a:lnTo>
                  <a:lnTo>
                    <a:pt x="146837" y="49237"/>
                  </a:lnTo>
                  <a:lnTo>
                    <a:pt x="147332" y="49961"/>
                  </a:lnTo>
                  <a:lnTo>
                    <a:pt x="148272" y="49745"/>
                  </a:lnTo>
                  <a:close/>
                </a:path>
                <a:path w="244475" h="104775">
                  <a:moveTo>
                    <a:pt x="148767" y="48653"/>
                  </a:moveTo>
                  <a:lnTo>
                    <a:pt x="147713" y="48907"/>
                  </a:lnTo>
                  <a:lnTo>
                    <a:pt x="148704" y="49339"/>
                  </a:lnTo>
                  <a:lnTo>
                    <a:pt x="148767" y="48653"/>
                  </a:lnTo>
                  <a:close/>
                </a:path>
                <a:path w="244475" h="104775">
                  <a:moveTo>
                    <a:pt x="148983" y="81610"/>
                  </a:moveTo>
                  <a:lnTo>
                    <a:pt x="148742" y="80657"/>
                  </a:lnTo>
                  <a:lnTo>
                    <a:pt x="148615" y="80264"/>
                  </a:lnTo>
                  <a:lnTo>
                    <a:pt x="147878" y="79248"/>
                  </a:lnTo>
                  <a:lnTo>
                    <a:pt x="147447" y="79476"/>
                  </a:lnTo>
                  <a:lnTo>
                    <a:pt x="147332" y="80327"/>
                  </a:lnTo>
                  <a:lnTo>
                    <a:pt x="147002" y="80657"/>
                  </a:lnTo>
                  <a:lnTo>
                    <a:pt x="147447" y="82016"/>
                  </a:lnTo>
                  <a:lnTo>
                    <a:pt x="148043" y="82245"/>
                  </a:lnTo>
                  <a:lnTo>
                    <a:pt x="148983" y="81610"/>
                  </a:lnTo>
                  <a:close/>
                </a:path>
                <a:path w="244475" h="104775">
                  <a:moveTo>
                    <a:pt x="153492" y="77978"/>
                  </a:moveTo>
                  <a:lnTo>
                    <a:pt x="152895" y="76923"/>
                  </a:lnTo>
                  <a:lnTo>
                    <a:pt x="151841" y="77470"/>
                  </a:lnTo>
                  <a:lnTo>
                    <a:pt x="150964" y="78346"/>
                  </a:lnTo>
                  <a:lnTo>
                    <a:pt x="151345" y="79095"/>
                  </a:lnTo>
                  <a:lnTo>
                    <a:pt x="150279" y="80352"/>
                  </a:lnTo>
                  <a:lnTo>
                    <a:pt x="150253" y="80886"/>
                  </a:lnTo>
                  <a:lnTo>
                    <a:pt x="150749" y="81305"/>
                  </a:lnTo>
                  <a:lnTo>
                    <a:pt x="151904" y="81165"/>
                  </a:lnTo>
                  <a:lnTo>
                    <a:pt x="152006" y="80683"/>
                  </a:lnTo>
                  <a:lnTo>
                    <a:pt x="152501" y="80530"/>
                  </a:lnTo>
                  <a:lnTo>
                    <a:pt x="152666" y="79476"/>
                  </a:lnTo>
                  <a:lnTo>
                    <a:pt x="153492" y="78651"/>
                  </a:lnTo>
                  <a:lnTo>
                    <a:pt x="153492" y="77978"/>
                  </a:lnTo>
                  <a:close/>
                </a:path>
                <a:path w="244475" h="104775">
                  <a:moveTo>
                    <a:pt x="156743" y="58699"/>
                  </a:moveTo>
                  <a:lnTo>
                    <a:pt x="155752" y="59118"/>
                  </a:lnTo>
                  <a:lnTo>
                    <a:pt x="156413" y="59448"/>
                  </a:lnTo>
                  <a:lnTo>
                    <a:pt x="156743" y="58750"/>
                  </a:lnTo>
                  <a:close/>
                </a:path>
                <a:path w="244475" h="104775">
                  <a:moveTo>
                    <a:pt x="158445" y="58572"/>
                  </a:moveTo>
                  <a:lnTo>
                    <a:pt x="158064" y="57924"/>
                  </a:lnTo>
                  <a:lnTo>
                    <a:pt x="157518" y="58420"/>
                  </a:lnTo>
                  <a:lnTo>
                    <a:pt x="158445" y="58572"/>
                  </a:lnTo>
                  <a:close/>
                </a:path>
                <a:path w="244475" h="104775">
                  <a:moveTo>
                    <a:pt x="159600" y="55410"/>
                  </a:moveTo>
                  <a:lnTo>
                    <a:pt x="158673" y="54737"/>
                  </a:lnTo>
                  <a:lnTo>
                    <a:pt x="158229" y="55511"/>
                  </a:lnTo>
                  <a:lnTo>
                    <a:pt x="157238" y="55740"/>
                  </a:lnTo>
                  <a:lnTo>
                    <a:pt x="157683" y="55003"/>
                  </a:lnTo>
                  <a:lnTo>
                    <a:pt x="157568" y="54457"/>
                  </a:lnTo>
                  <a:lnTo>
                    <a:pt x="155803" y="54330"/>
                  </a:lnTo>
                  <a:lnTo>
                    <a:pt x="154381" y="55181"/>
                  </a:lnTo>
                  <a:lnTo>
                    <a:pt x="154432" y="56337"/>
                  </a:lnTo>
                  <a:lnTo>
                    <a:pt x="155422" y="57035"/>
                  </a:lnTo>
                  <a:lnTo>
                    <a:pt x="156197" y="56286"/>
                  </a:lnTo>
                  <a:lnTo>
                    <a:pt x="157238" y="57061"/>
                  </a:lnTo>
                  <a:lnTo>
                    <a:pt x="157848" y="56210"/>
                  </a:lnTo>
                  <a:lnTo>
                    <a:pt x="158229" y="56642"/>
                  </a:lnTo>
                  <a:lnTo>
                    <a:pt x="159385" y="56388"/>
                  </a:lnTo>
                  <a:lnTo>
                    <a:pt x="159600" y="55410"/>
                  </a:lnTo>
                  <a:close/>
                </a:path>
                <a:path w="244475" h="104775">
                  <a:moveTo>
                    <a:pt x="159931" y="57518"/>
                  </a:moveTo>
                  <a:lnTo>
                    <a:pt x="159715" y="56642"/>
                  </a:lnTo>
                  <a:lnTo>
                    <a:pt x="158940" y="57188"/>
                  </a:lnTo>
                  <a:lnTo>
                    <a:pt x="159931" y="57518"/>
                  </a:lnTo>
                  <a:close/>
                </a:path>
                <a:path w="244475" h="104775">
                  <a:moveTo>
                    <a:pt x="160159" y="100812"/>
                  </a:moveTo>
                  <a:lnTo>
                    <a:pt x="159664" y="100482"/>
                  </a:lnTo>
                  <a:lnTo>
                    <a:pt x="158775" y="101003"/>
                  </a:lnTo>
                  <a:lnTo>
                    <a:pt x="157899" y="100863"/>
                  </a:lnTo>
                  <a:lnTo>
                    <a:pt x="157289" y="101041"/>
                  </a:lnTo>
                  <a:lnTo>
                    <a:pt x="157619" y="101612"/>
                  </a:lnTo>
                  <a:lnTo>
                    <a:pt x="156362" y="102514"/>
                  </a:lnTo>
                  <a:lnTo>
                    <a:pt x="156908" y="102997"/>
                  </a:lnTo>
                  <a:lnTo>
                    <a:pt x="158229" y="102717"/>
                  </a:lnTo>
                  <a:lnTo>
                    <a:pt x="158838" y="102019"/>
                  </a:lnTo>
                  <a:lnTo>
                    <a:pt x="160159" y="100812"/>
                  </a:lnTo>
                  <a:close/>
                </a:path>
                <a:path w="244475" h="104775">
                  <a:moveTo>
                    <a:pt x="162737" y="101561"/>
                  </a:moveTo>
                  <a:lnTo>
                    <a:pt x="162636" y="101015"/>
                  </a:lnTo>
                  <a:lnTo>
                    <a:pt x="162026" y="101587"/>
                  </a:lnTo>
                  <a:lnTo>
                    <a:pt x="160820" y="101714"/>
                  </a:lnTo>
                  <a:lnTo>
                    <a:pt x="160261" y="102311"/>
                  </a:lnTo>
                  <a:lnTo>
                    <a:pt x="161150" y="102285"/>
                  </a:lnTo>
                  <a:lnTo>
                    <a:pt x="161747" y="102870"/>
                  </a:lnTo>
                  <a:lnTo>
                    <a:pt x="162737" y="101561"/>
                  </a:lnTo>
                  <a:close/>
                </a:path>
                <a:path w="244475" h="104775">
                  <a:moveTo>
                    <a:pt x="167805" y="100406"/>
                  </a:moveTo>
                  <a:lnTo>
                    <a:pt x="167144" y="99961"/>
                  </a:lnTo>
                  <a:lnTo>
                    <a:pt x="165442" y="100152"/>
                  </a:lnTo>
                  <a:lnTo>
                    <a:pt x="164884" y="99834"/>
                  </a:lnTo>
                  <a:lnTo>
                    <a:pt x="163626" y="100406"/>
                  </a:lnTo>
                  <a:lnTo>
                    <a:pt x="164122" y="100761"/>
                  </a:lnTo>
                  <a:lnTo>
                    <a:pt x="163728" y="101231"/>
                  </a:lnTo>
                  <a:lnTo>
                    <a:pt x="163842" y="101688"/>
                  </a:lnTo>
                  <a:lnTo>
                    <a:pt x="164947" y="101968"/>
                  </a:lnTo>
                  <a:lnTo>
                    <a:pt x="167144" y="101231"/>
                  </a:lnTo>
                  <a:lnTo>
                    <a:pt x="167805" y="100406"/>
                  </a:lnTo>
                  <a:close/>
                </a:path>
                <a:path w="244475" h="104775">
                  <a:moveTo>
                    <a:pt x="170281" y="58826"/>
                  </a:moveTo>
                  <a:lnTo>
                    <a:pt x="170230" y="57746"/>
                  </a:lnTo>
                  <a:lnTo>
                    <a:pt x="169405" y="57442"/>
                  </a:lnTo>
                  <a:lnTo>
                    <a:pt x="168630" y="58051"/>
                  </a:lnTo>
                  <a:lnTo>
                    <a:pt x="167805" y="57619"/>
                  </a:lnTo>
                  <a:lnTo>
                    <a:pt x="166547" y="57289"/>
                  </a:lnTo>
                  <a:lnTo>
                    <a:pt x="165773" y="57619"/>
                  </a:lnTo>
                  <a:lnTo>
                    <a:pt x="165163" y="57442"/>
                  </a:lnTo>
                  <a:lnTo>
                    <a:pt x="164338" y="58267"/>
                  </a:lnTo>
                  <a:lnTo>
                    <a:pt x="164223" y="58902"/>
                  </a:lnTo>
                  <a:lnTo>
                    <a:pt x="164668" y="59575"/>
                  </a:lnTo>
                  <a:lnTo>
                    <a:pt x="165874" y="59829"/>
                  </a:lnTo>
                  <a:lnTo>
                    <a:pt x="167259" y="59004"/>
                  </a:lnTo>
                  <a:lnTo>
                    <a:pt x="168198" y="59245"/>
                  </a:lnTo>
                  <a:lnTo>
                    <a:pt x="169291" y="58699"/>
                  </a:lnTo>
                  <a:lnTo>
                    <a:pt x="170281" y="58826"/>
                  </a:lnTo>
                  <a:close/>
                </a:path>
                <a:path w="244475" h="104775">
                  <a:moveTo>
                    <a:pt x="170395" y="37439"/>
                  </a:moveTo>
                  <a:lnTo>
                    <a:pt x="169621" y="36080"/>
                  </a:lnTo>
                  <a:lnTo>
                    <a:pt x="166598" y="36080"/>
                  </a:lnTo>
                  <a:lnTo>
                    <a:pt x="165328" y="38671"/>
                  </a:lnTo>
                  <a:lnTo>
                    <a:pt x="160870" y="41084"/>
                  </a:lnTo>
                  <a:lnTo>
                    <a:pt x="155257" y="40271"/>
                  </a:lnTo>
                  <a:lnTo>
                    <a:pt x="154216" y="41059"/>
                  </a:lnTo>
                  <a:lnTo>
                    <a:pt x="148107" y="39370"/>
                  </a:lnTo>
                  <a:lnTo>
                    <a:pt x="147218" y="39903"/>
                  </a:lnTo>
                  <a:lnTo>
                    <a:pt x="145021" y="38188"/>
                  </a:lnTo>
                  <a:lnTo>
                    <a:pt x="141998" y="37846"/>
                  </a:lnTo>
                  <a:lnTo>
                    <a:pt x="141998" y="39243"/>
                  </a:lnTo>
                  <a:lnTo>
                    <a:pt x="139623" y="41783"/>
                  </a:lnTo>
                  <a:lnTo>
                    <a:pt x="136486" y="41605"/>
                  </a:lnTo>
                  <a:lnTo>
                    <a:pt x="134454" y="44246"/>
                  </a:lnTo>
                  <a:lnTo>
                    <a:pt x="134340" y="49936"/>
                  </a:lnTo>
                  <a:lnTo>
                    <a:pt x="135166" y="52628"/>
                  </a:lnTo>
                  <a:lnTo>
                    <a:pt x="134289" y="51041"/>
                  </a:lnTo>
                  <a:lnTo>
                    <a:pt x="131648" y="52806"/>
                  </a:lnTo>
                  <a:lnTo>
                    <a:pt x="130937" y="60756"/>
                  </a:lnTo>
                  <a:lnTo>
                    <a:pt x="130111" y="61112"/>
                  </a:lnTo>
                  <a:lnTo>
                    <a:pt x="130162" y="62712"/>
                  </a:lnTo>
                  <a:lnTo>
                    <a:pt x="128727" y="63868"/>
                  </a:lnTo>
                  <a:lnTo>
                    <a:pt x="127965" y="66725"/>
                  </a:lnTo>
                  <a:lnTo>
                    <a:pt x="129336" y="69938"/>
                  </a:lnTo>
                  <a:lnTo>
                    <a:pt x="132092" y="69481"/>
                  </a:lnTo>
                  <a:lnTo>
                    <a:pt x="133629" y="74002"/>
                  </a:lnTo>
                  <a:lnTo>
                    <a:pt x="131864" y="77673"/>
                  </a:lnTo>
                  <a:lnTo>
                    <a:pt x="131927" y="82562"/>
                  </a:lnTo>
                  <a:lnTo>
                    <a:pt x="134785" y="83070"/>
                  </a:lnTo>
                  <a:lnTo>
                    <a:pt x="135394" y="82384"/>
                  </a:lnTo>
                  <a:lnTo>
                    <a:pt x="138417" y="83070"/>
                  </a:lnTo>
                  <a:lnTo>
                    <a:pt x="138531" y="80784"/>
                  </a:lnTo>
                  <a:lnTo>
                    <a:pt x="137642" y="80187"/>
                  </a:lnTo>
                  <a:lnTo>
                    <a:pt x="137426" y="78549"/>
                  </a:lnTo>
                  <a:lnTo>
                    <a:pt x="138417" y="75311"/>
                  </a:lnTo>
                  <a:lnTo>
                    <a:pt x="137706" y="72783"/>
                  </a:lnTo>
                  <a:lnTo>
                    <a:pt x="139357" y="69342"/>
                  </a:lnTo>
                  <a:lnTo>
                    <a:pt x="138137" y="66052"/>
                  </a:lnTo>
                  <a:lnTo>
                    <a:pt x="141338" y="64046"/>
                  </a:lnTo>
                  <a:lnTo>
                    <a:pt x="142659" y="64477"/>
                  </a:lnTo>
                  <a:lnTo>
                    <a:pt x="143090" y="67462"/>
                  </a:lnTo>
                  <a:lnTo>
                    <a:pt x="141833" y="69735"/>
                  </a:lnTo>
                  <a:lnTo>
                    <a:pt x="142494" y="71018"/>
                  </a:lnTo>
                  <a:lnTo>
                    <a:pt x="145630" y="72974"/>
                  </a:lnTo>
                  <a:lnTo>
                    <a:pt x="145846" y="74180"/>
                  </a:lnTo>
                  <a:lnTo>
                    <a:pt x="145300" y="74079"/>
                  </a:lnTo>
                  <a:lnTo>
                    <a:pt x="145465" y="77673"/>
                  </a:lnTo>
                  <a:lnTo>
                    <a:pt x="148488" y="78371"/>
                  </a:lnTo>
                  <a:lnTo>
                    <a:pt x="149428" y="77724"/>
                  </a:lnTo>
                  <a:lnTo>
                    <a:pt x="149098" y="76809"/>
                  </a:lnTo>
                  <a:lnTo>
                    <a:pt x="152781" y="74676"/>
                  </a:lnTo>
                  <a:lnTo>
                    <a:pt x="154647" y="74828"/>
                  </a:lnTo>
                  <a:lnTo>
                    <a:pt x="156794" y="74358"/>
                  </a:lnTo>
                  <a:lnTo>
                    <a:pt x="157124" y="72898"/>
                  </a:lnTo>
                  <a:lnTo>
                    <a:pt x="153225" y="72936"/>
                  </a:lnTo>
                  <a:lnTo>
                    <a:pt x="152069" y="71196"/>
                  </a:lnTo>
                  <a:lnTo>
                    <a:pt x="151511" y="71526"/>
                  </a:lnTo>
                  <a:lnTo>
                    <a:pt x="151460" y="70840"/>
                  </a:lnTo>
                  <a:lnTo>
                    <a:pt x="149974" y="69735"/>
                  </a:lnTo>
                  <a:lnTo>
                    <a:pt x="151460" y="68592"/>
                  </a:lnTo>
                  <a:lnTo>
                    <a:pt x="151079" y="67830"/>
                  </a:lnTo>
                  <a:lnTo>
                    <a:pt x="151904" y="67106"/>
                  </a:lnTo>
                  <a:lnTo>
                    <a:pt x="150469" y="66230"/>
                  </a:lnTo>
                  <a:lnTo>
                    <a:pt x="150685" y="64947"/>
                  </a:lnTo>
                  <a:lnTo>
                    <a:pt x="148869" y="64173"/>
                  </a:lnTo>
                  <a:lnTo>
                    <a:pt x="145732" y="58699"/>
                  </a:lnTo>
                  <a:lnTo>
                    <a:pt x="147167" y="59397"/>
                  </a:lnTo>
                  <a:lnTo>
                    <a:pt x="148437" y="57823"/>
                  </a:lnTo>
                  <a:lnTo>
                    <a:pt x="152831" y="55511"/>
                  </a:lnTo>
                  <a:lnTo>
                    <a:pt x="154876" y="52578"/>
                  </a:lnTo>
                  <a:lnTo>
                    <a:pt x="156248" y="52273"/>
                  </a:lnTo>
                  <a:lnTo>
                    <a:pt x="158280" y="52997"/>
                  </a:lnTo>
                  <a:lnTo>
                    <a:pt x="159385" y="50444"/>
                  </a:lnTo>
                  <a:lnTo>
                    <a:pt x="155206" y="50215"/>
                  </a:lnTo>
                  <a:lnTo>
                    <a:pt x="153987" y="51092"/>
                  </a:lnTo>
                  <a:lnTo>
                    <a:pt x="151180" y="51346"/>
                  </a:lnTo>
                  <a:lnTo>
                    <a:pt x="150088" y="52501"/>
                  </a:lnTo>
                  <a:lnTo>
                    <a:pt x="147993" y="52628"/>
                  </a:lnTo>
                  <a:lnTo>
                    <a:pt x="145681" y="51574"/>
                  </a:lnTo>
                  <a:lnTo>
                    <a:pt x="143535" y="55283"/>
                  </a:lnTo>
                  <a:lnTo>
                    <a:pt x="141008" y="55740"/>
                  </a:lnTo>
                  <a:lnTo>
                    <a:pt x="137375" y="51917"/>
                  </a:lnTo>
                  <a:lnTo>
                    <a:pt x="136486" y="49669"/>
                  </a:lnTo>
                  <a:lnTo>
                    <a:pt x="137706" y="44843"/>
                  </a:lnTo>
                  <a:lnTo>
                    <a:pt x="140284" y="43192"/>
                  </a:lnTo>
                  <a:lnTo>
                    <a:pt x="144081" y="44069"/>
                  </a:lnTo>
                  <a:lnTo>
                    <a:pt x="146392" y="42913"/>
                  </a:lnTo>
                  <a:lnTo>
                    <a:pt x="153225" y="43738"/>
                  </a:lnTo>
                  <a:lnTo>
                    <a:pt x="156413" y="43319"/>
                  </a:lnTo>
                  <a:lnTo>
                    <a:pt x="159054" y="44919"/>
                  </a:lnTo>
                  <a:lnTo>
                    <a:pt x="163842" y="43840"/>
                  </a:lnTo>
                  <a:lnTo>
                    <a:pt x="170395" y="37439"/>
                  </a:lnTo>
                  <a:close/>
                </a:path>
                <a:path w="244475" h="104775">
                  <a:moveTo>
                    <a:pt x="170942" y="100431"/>
                  </a:moveTo>
                  <a:lnTo>
                    <a:pt x="170611" y="99961"/>
                  </a:lnTo>
                  <a:lnTo>
                    <a:pt x="170230" y="100507"/>
                  </a:lnTo>
                  <a:lnTo>
                    <a:pt x="170446" y="100787"/>
                  </a:lnTo>
                  <a:lnTo>
                    <a:pt x="170942" y="100431"/>
                  </a:lnTo>
                  <a:close/>
                </a:path>
                <a:path w="244475" h="104775">
                  <a:moveTo>
                    <a:pt x="172923" y="23990"/>
                  </a:moveTo>
                  <a:lnTo>
                    <a:pt x="172542" y="22682"/>
                  </a:lnTo>
                  <a:lnTo>
                    <a:pt x="171272" y="21209"/>
                  </a:lnTo>
                  <a:lnTo>
                    <a:pt x="171005" y="22034"/>
                  </a:lnTo>
                  <a:lnTo>
                    <a:pt x="171272" y="23634"/>
                  </a:lnTo>
                  <a:lnTo>
                    <a:pt x="172377" y="24638"/>
                  </a:lnTo>
                  <a:lnTo>
                    <a:pt x="172923" y="23990"/>
                  </a:lnTo>
                  <a:close/>
                </a:path>
                <a:path w="244475" h="104775">
                  <a:moveTo>
                    <a:pt x="175018" y="62115"/>
                  </a:moveTo>
                  <a:lnTo>
                    <a:pt x="174142" y="60706"/>
                  </a:lnTo>
                  <a:lnTo>
                    <a:pt x="174142" y="59702"/>
                  </a:lnTo>
                  <a:lnTo>
                    <a:pt x="173697" y="59931"/>
                  </a:lnTo>
                  <a:lnTo>
                    <a:pt x="173913" y="60985"/>
                  </a:lnTo>
                  <a:lnTo>
                    <a:pt x="174472" y="62484"/>
                  </a:lnTo>
                  <a:lnTo>
                    <a:pt x="174967" y="62712"/>
                  </a:lnTo>
                  <a:lnTo>
                    <a:pt x="175018" y="62115"/>
                  </a:lnTo>
                  <a:close/>
                </a:path>
                <a:path w="244475" h="104775">
                  <a:moveTo>
                    <a:pt x="176834" y="58343"/>
                  </a:moveTo>
                  <a:lnTo>
                    <a:pt x="173202" y="57797"/>
                  </a:lnTo>
                  <a:lnTo>
                    <a:pt x="172262" y="58216"/>
                  </a:lnTo>
                  <a:lnTo>
                    <a:pt x="171272" y="57848"/>
                  </a:lnTo>
                  <a:lnTo>
                    <a:pt x="170611" y="58166"/>
                  </a:lnTo>
                  <a:lnTo>
                    <a:pt x="171107" y="58470"/>
                  </a:lnTo>
                  <a:lnTo>
                    <a:pt x="171170" y="58953"/>
                  </a:lnTo>
                  <a:lnTo>
                    <a:pt x="172542" y="59347"/>
                  </a:lnTo>
                  <a:lnTo>
                    <a:pt x="176834" y="58343"/>
                  </a:lnTo>
                  <a:close/>
                </a:path>
                <a:path w="244475" h="104775">
                  <a:moveTo>
                    <a:pt x="178981" y="96647"/>
                  </a:moveTo>
                  <a:lnTo>
                    <a:pt x="178701" y="95961"/>
                  </a:lnTo>
                  <a:lnTo>
                    <a:pt x="177711" y="95516"/>
                  </a:lnTo>
                  <a:lnTo>
                    <a:pt x="176720" y="96266"/>
                  </a:lnTo>
                  <a:lnTo>
                    <a:pt x="174574" y="96443"/>
                  </a:lnTo>
                  <a:lnTo>
                    <a:pt x="173913" y="95897"/>
                  </a:lnTo>
                  <a:lnTo>
                    <a:pt x="172923" y="96367"/>
                  </a:lnTo>
                  <a:lnTo>
                    <a:pt x="172491" y="97701"/>
                  </a:lnTo>
                  <a:lnTo>
                    <a:pt x="172758" y="98247"/>
                  </a:lnTo>
                  <a:lnTo>
                    <a:pt x="174142" y="97447"/>
                  </a:lnTo>
                  <a:lnTo>
                    <a:pt x="176123" y="97878"/>
                  </a:lnTo>
                  <a:lnTo>
                    <a:pt x="176784" y="98425"/>
                  </a:lnTo>
                  <a:lnTo>
                    <a:pt x="177114" y="97866"/>
                  </a:lnTo>
                  <a:lnTo>
                    <a:pt x="177990" y="97142"/>
                  </a:lnTo>
                  <a:lnTo>
                    <a:pt x="178981" y="96647"/>
                  </a:lnTo>
                  <a:close/>
                </a:path>
                <a:path w="244475" h="104775">
                  <a:moveTo>
                    <a:pt x="180086" y="21082"/>
                  </a:moveTo>
                  <a:lnTo>
                    <a:pt x="179641" y="19900"/>
                  </a:lnTo>
                  <a:lnTo>
                    <a:pt x="178981" y="19723"/>
                  </a:lnTo>
                  <a:lnTo>
                    <a:pt x="179590" y="21082"/>
                  </a:lnTo>
                  <a:lnTo>
                    <a:pt x="180086" y="21082"/>
                  </a:lnTo>
                  <a:close/>
                </a:path>
                <a:path w="244475" h="104775">
                  <a:moveTo>
                    <a:pt x="180746" y="17983"/>
                  </a:moveTo>
                  <a:lnTo>
                    <a:pt x="180416" y="16764"/>
                  </a:lnTo>
                  <a:lnTo>
                    <a:pt x="179590" y="16230"/>
                  </a:lnTo>
                  <a:lnTo>
                    <a:pt x="178981" y="16637"/>
                  </a:lnTo>
                  <a:lnTo>
                    <a:pt x="179476" y="18186"/>
                  </a:lnTo>
                  <a:lnTo>
                    <a:pt x="179590" y="19367"/>
                  </a:lnTo>
                  <a:lnTo>
                    <a:pt x="180251" y="19075"/>
                  </a:lnTo>
                  <a:lnTo>
                    <a:pt x="180746" y="17983"/>
                  </a:lnTo>
                  <a:close/>
                </a:path>
                <a:path w="244475" h="104775">
                  <a:moveTo>
                    <a:pt x="182829" y="48704"/>
                  </a:moveTo>
                  <a:lnTo>
                    <a:pt x="182118" y="48666"/>
                  </a:lnTo>
                  <a:lnTo>
                    <a:pt x="181737" y="49911"/>
                  </a:lnTo>
                  <a:lnTo>
                    <a:pt x="182499" y="50215"/>
                  </a:lnTo>
                  <a:lnTo>
                    <a:pt x="182829" y="49364"/>
                  </a:lnTo>
                  <a:lnTo>
                    <a:pt x="182829" y="48704"/>
                  </a:lnTo>
                  <a:close/>
                </a:path>
                <a:path w="244475" h="104775">
                  <a:moveTo>
                    <a:pt x="182892" y="69342"/>
                  </a:moveTo>
                  <a:lnTo>
                    <a:pt x="181787" y="68059"/>
                  </a:lnTo>
                  <a:lnTo>
                    <a:pt x="181737" y="67310"/>
                  </a:lnTo>
                  <a:lnTo>
                    <a:pt x="179920" y="66598"/>
                  </a:lnTo>
                  <a:lnTo>
                    <a:pt x="177495" y="66459"/>
                  </a:lnTo>
                  <a:lnTo>
                    <a:pt x="176504" y="67310"/>
                  </a:lnTo>
                  <a:lnTo>
                    <a:pt x="175298" y="66827"/>
                  </a:lnTo>
                  <a:lnTo>
                    <a:pt x="174244" y="67538"/>
                  </a:lnTo>
                  <a:lnTo>
                    <a:pt x="174078" y="69138"/>
                  </a:lnTo>
                  <a:lnTo>
                    <a:pt x="175069" y="70523"/>
                  </a:lnTo>
                  <a:lnTo>
                    <a:pt x="176949" y="70891"/>
                  </a:lnTo>
                  <a:lnTo>
                    <a:pt x="177495" y="71374"/>
                  </a:lnTo>
                  <a:lnTo>
                    <a:pt x="179031" y="71247"/>
                  </a:lnTo>
                  <a:lnTo>
                    <a:pt x="180467" y="71374"/>
                  </a:lnTo>
                  <a:lnTo>
                    <a:pt x="181787" y="70243"/>
                  </a:lnTo>
                  <a:lnTo>
                    <a:pt x="182829" y="70294"/>
                  </a:lnTo>
                  <a:lnTo>
                    <a:pt x="182892" y="69342"/>
                  </a:lnTo>
                  <a:close/>
                </a:path>
                <a:path w="244475" h="104775">
                  <a:moveTo>
                    <a:pt x="186626" y="51600"/>
                  </a:moveTo>
                  <a:lnTo>
                    <a:pt x="186296" y="51066"/>
                  </a:lnTo>
                  <a:lnTo>
                    <a:pt x="185420" y="50711"/>
                  </a:lnTo>
                  <a:lnTo>
                    <a:pt x="185470" y="49745"/>
                  </a:lnTo>
                  <a:lnTo>
                    <a:pt x="184759" y="49237"/>
                  </a:lnTo>
                  <a:lnTo>
                    <a:pt x="183883" y="49415"/>
                  </a:lnTo>
                  <a:lnTo>
                    <a:pt x="183489" y="49784"/>
                  </a:lnTo>
                  <a:lnTo>
                    <a:pt x="183603" y="50520"/>
                  </a:lnTo>
                  <a:lnTo>
                    <a:pt x="184264" y="51574"/>
                  </a:lnTo>
                  <a:lnTo>
                    <a:pt x="185369" y="51549"/>
                  </a:lnTo>
                  <a:lnTo>
                    <a:pt x="186080" y="52197"/>
                  </a:lnTo>
                  <a:lnTo>
                    <a:pt x="186626" y="51600"/>
                  </a:lnTo>
                  <a:close/>
                </a:path>
                <a:path w="244475" h="104775">
                  <a:moveTo>
                    <a:pt x="192138" y="32016"/>
                  </a:moveTo>
                  <a:lnTo>
                    <a:pt x="191744" y="31038"/>
                  </a:lnTo>
                  <a:lnTo>
                    <a:pt x="190919" y="30518"/>
                  </a:lnTo>
                  <a:lnTo>
                    <a:pt x="190157" y="31115"/>
                  </a:lnTo>
                  <a:lnTo>
                    <a:pt x="189166" y="31445"/>
                  </a:lnTo>
                  <a:lnTo>
                    <a:pt x="189547" y="33451"/>
                  </a:lnTo>
                  <a:lnTo>
                    <a:pt x="190258" y="32842"/>
                  </a:lnTo>
                  <a:lnTo>
                    <a:pt x="191198" y="32918"/>
                  </a:lnTo>
                  <a:lnTo>
                    <a:pt x="192138" y="32016"/>
                  </a:lnTo>
                  <a:close/>
                </a:path>
                <a:path w="244475" h="104775">
                  <a:moveTo>
                    <a:pt x="193395" y="37261"/>
                  </a:moveTo>
                  <a:lnTo>
                    <a:pt x="193294" y="36360"/>
                  </a:lnTo>
                  <a:lnTo>
                    <a:pt x="192570" y="35585"/>
                  </a:lnTo>
                  <a:lnTo>
                    <a:pt x="188607" y="37261"/>
                  </a:lnTo>
                  <a:lnTo>
                    <a:pt x="188506" y="38138"/>
                  </a:lnTo>
                  <a:lnTo>
                    <a:pt x="189103" y="38188"/>
                  </a:lnTo>
                  <a:lnTo>
                    <a:pt x="188607" y="38823"/>
                  </a:lnTo>
                  <a:lnTo>
                    <a:pt x="187452" y="39319"/>
                  </a:lnTo>
                  <a:lnTo>
                    <a:pt x="187071" y="40322"/>
                  </a:lnTo>
                  <a:lnTo>
                    <a:pt x="186359" y="40449"/>
                  </a:lnTo>
                  <a:lnTo>
                    <a:pt x="185801" y="39420"/>
                  </a:lnTo>
                  <a:lnTo>
                    <a:pt x="186690" y="38493"/>
                  </a:lnTo>
                  <a:lnTo>
                    <a:pt x="187731" y="38442"/>
                  </a:lnTo>
                  <a:lnTo>
                    <a:pt x="188226" y="36842"/>
                  </a:lnTo>
                  <a:lnTo>
                    <a:pt x="188226" y="34937"/>
                  </a:lnTo>
                  <a:lnTo>
                    <a:pt x="187121" y="34480"/>
                  </a:lnTo>
                  <a:lnTo>
                    <a:pt x="186905" y="33782"/>
                  </a:lnTo>
                  <a:lnTo>
                    <a:pt x="187845" y="32715"/>
                  </a:lnTo>
                  <a:lnTo>
                    <a:pt x="188010" y="31711"/>
                  </a:lnTo>
                  <a:lnTo>
                    <a:pt x="187350" y="31889"/>
                  </a:lnTo>
                  <a:lnTo>
                    <a:pt x="185420" y="33756"/>
                  </a:lnTo>
                  <a:lnTo>
                    <a:pt x="185039" y="35585"/>
                  </a:lnTo>
                  <a:lnTo>
                    <a:pt x="185140" y="37185"/>
                  </a:lnTo>
                  <a:lnTo>
                    <a:pt x="184378" y="37769"/>
                  </a:lnTo>
                  <a:lnTo>
                    <a:pt x="183984" y="39370"/>
                  </a:lnTo>
                  <a:lnTo>
                    <a:pt x="185305" y="41503"/>
                  </a:lnTo>
                  <a:lnTo>
                    <a:pt x="184594" y="43611"/>
                  </a:lnTo>
                  <a:lnTo>
                    <a:pt x="185801" y="44615"/>
                  </a:lnTo>
                  <a:lnTo>
                    <a:pt x="185864" y="46101"/>
                  </a:lnTo>
                  <a:lnTo>
                    <a:pt x="185369" y="47434"/>
                  </a:lnTo>
                  <a:lnTo>
                    <a:pt x="186194" y="48856"/>
                  </a:lnTo>
                  <a:lnTo>
                    <a:pt x="187515" y="49669"/>
                  </a:lnTo>
                  <a:lnTo>
                    <a:pt x="188556" y="51727"/>
                  </a:lnTo>
                  <a:lnTo>
                    <a:pt x="189661" y="52171"/>
                  </a:lnTo>
                  <a:lnTo>
                    <a:pt x="189877" y="53200"/>
                  </a:lnTo>
                  <a:lnTo>
                    <a:pt x="189992" y="52400"/>
                  </a:lnTo>
                  <a:lnTo>
                    <a:pt x="190487" y="52222"/>
                  </a:lnTo>
                  <a:lnTo>
                    <a:pt x="188506" y="50165"/>
                  </a:lnTo>
                  <a:lnTo>
                    <a:pt x="186956" y="46329"/>
                  </a:lnTo>
                  <a:lnTo>
                    <a:pt x="186956" y="43967"/>
                  </a:lnTo>
                  <a:lnTo>
                    <a:pt x="187845" y="43662"/>
                  </a:lnTo>
                  <a:lnTo>
                    <a:pt x="190982" y="44145"/>
                  </a:lnTo>
                  <a:lnTo>
                    <a:pt x="191858" y="44843"/>
                  </a:lnTo>
                  <a:lnTo>
                    <a:pt x="193065" y="44742"/>
                  </a:lnTo>
                  <a:lnTo>
                    <a:pt x="192468" y="44246"/>
                  </a:lnTo>
                  <a:lnTo>
                    <a:pt x="192239" y="43319"/>
                  </a:lnTo>
                  <a:lnTo>
                    <a:pt x="190652" y="42189"/>
                  </a:lnTo>
                  <a:lnTo>
                    <a:pt x="189826" y="42087"/>
                  </a:lnTo>
                  <a:lnTo>
                    <a:pt x="189331" y="41249"/>
                  </a:lnTo>
                  <a:lnTo>
                    <a:pt x="190157" y="40271"/>
                  </a:lnTo>
                  <a:lnTo>
                    <a:pt x="192405" y="39497"/>
                  </a:lnTo>
                  <a:lnTo>
                    <a:pt x="193395" y="37261"/>
                  </a:lnTo>
                  <a:close/>
                </a:path>
                <a:path w="244475" h="104775">
                  <a:moveTo>
                    <a:pt x="197967" y="47599"/>
                  </a:moveTo>
                  <a:lnTo>
                    <a:pt x="197751" y="46977"/>
                  </a:lnTo>
                  <a:lnTo>
                    <a:pt x="195326" y="45770"/>
                  </a:lnTo>
                  <a:lnTo>
                    <a:pt x="196202" y="46672"/>
                  </a:lnTo>
                  <a:lnTo>
                    <a:pt x="197967" y="47599"/>
                  </a:lnTo>
                  <a:close/>
                </a:path>
                <a:path w="244475" h="104775">
                  <a:moveTo>
                    <a:pt x="203136" y="59118"/>
                  </a:moveTo>
                  <a:lnTo>
                    <a:pt x="202641" y="58851"/>
                  </a:lnTo>
                  <a:lnTo>
                    <a:pt x="202590" y="57886"/>
                  </a:lnTo>
                  <a:lnTo>
                    <a:pt x="202044" y="57340"/>
                  </a:lnTo>
                  <a:lnTo>
                    <a:pt x="199669" y="57899"/>
                  </a:lnTo>
                  <a:lnTo>
                    <a:pt x="198843" y="58470"/>
                  </a:lnTo>
                  <a:lnTo>
                    <a:pt x="199402" y="58978"/>
                  </a:lnTo>
                  <a:lnTo>
                    <a:pt x="201434" y="59651"/>
                  </a:lnTo>
                  <a:lnTo>
                    <a:pt x="203136" y="59118"/>
                  </a:lnTo>
                  <a:close/>
                </a:path>
                <a:path w="244475" h="104775">
                  <a:moveTo>
                    <a:pt x="205460" y="95211"/>
                  </a:moveTo>
                  <a:lnTo>
                    <a:pt x="204787" y="95465"/>
                  </a:lnTo>
                  <a:lnTo>
                    <a:pt x="205282" y="95567"/>
                  </a:lnTo>
                  <a:lnTo>
                    <a:pt x="205460" y="95211"/>
                  </a:lnTo>
                  <a:close/>
                </a:path>
                <a:path w="244475" h="104775">
                  <a:moveTo>
                    <a:pt x="205943" y="52095"/>
                  </a:moveTo>
                  <a:lnTo>
                    <a:pt x="204685" y="51600"/>
                  </a:lnTo>
                  <a:lnTo>
                    <a:pt x="203466" y="51866"/>
                  </a:lnTo>
                  <a:lnTo>
                    <a:pt x="204457" y="52374"/>
                  </a:lnTo>
                  <a:lnTo>
                    <a:pt x="205943" y="52095"/>
                  </a:lnTo>
                  <a:close/>
                </a:path>
                <a:path w="244475" h="104775">
                  <a:moveTo>
                    <a:pt x="206883" y="51168"/>
                  </a:moveTo>
                  <a:lnTo>
                    <a:pt x="205841" y="51320"/>
                  </a:lnTo>
                  <a:lnTo>
                    <a:pt x="206387" y="51917"/>
                  </a:lnTo>
                  <a:lnTo>
                    <a:pt x="206883" y="51168"/>
                  </a:lnTo>
                  <a:close/>
                </a:path>
                <a:path w="244475" h="104775">
                  <a:moveTo>
                    <a:pt x="207098" y="94462"/>
                  </a:moveTo>
                  <a:lnTo>
                    <a:pt x="205447" y="94589"/>
                  </a:lnTo>
                  <a:lnTo>
                    <a:pt x="206222" y="94919"/>
                  </a:lnTo>
                  <a:lnTo>
                    <a:pt x="206883" y="94767"/>
                  </a:lnTo>
                  <a:lnTo>
                    <a:pt x="207098" y="94462"/>
                  </a:lnTo>
                  <a:close/>
                </a:path>
                <a:path w="244475" h="104775">
                  <a:moveTo>
                    <a:pt x="207213" y="99072"/>
                  </a:moveTo>
                  <a:lnTo>
                    <a:pt x="206502" y="98983"/>
                  </a:lnTo>
                  <a:lnTo>
                    <a:pt x="205346" y="99783"/>
                  </a:lnTo>
                  <a:lnTo>
                    <a:pt x="205181" y="100279"/>
                  </a:lnTo>
                  <a:lnTo>
                    <a:pt x="206057" y="100088"/>
                  </a:lnTo>
                  <a:lnTo>
                    <a:pt x="206883" y="99453"/>
                  </a:lnTo>
                  <a:lnTo>
                    <a:pt x="207213" y="99072"/>
                  </a:lnTo>
                  <a:close/>
                </a:path>
                <a:path w="244475" h="104775">
                  <a:moveTo>
                    <a:pt x="207657" y="52476"/>
                  </a:moveTo>
                  <a:lnTo>
                    <a:pt x="206667" y="52120"/>
                  </a:lnTo>
                  <a:lnTo>
                    <a:pt x="205397" y="53047"/>
                  </a:lnTo>
                  <a:lnTo>
                    <a:pt x="205397" y="54762"/>
                  </a:lnTo>
                  <a:lnTo>
                    <a:pt x="206768" y="55054"/>
                  </a:lnTo>
                  <a:lnTo>
                    <a:pt x="207327" y="54610"/>
                  </a:lnTo>
                  <a:lnTo>
                    <a:pt x="207657" y="52476"/>
                  </a:lnTo>
                  <a:close/>
                </a:path>
                <a:path w="244475" h="104775">
                  <a:moveTo>
                    <a:pt x="209905" y="48234"/>
                  </a:moveTo>
                  <a:lnTo>
                    <a:pt x="209689" y="47383"/>
                  </a:lnTo>
                  <a:lnTo>
                    <a:pt x="208153" y="46443"/>
                  </a:lnTo>
                  <a:lnTo>
                    <a:pt x="206006" y="46443"/>
                  </a:lnTo>
                  <a:lnTo>
                    <a:pt x="205016" y="47180"/>
                  </a:lnTo>
                  <a:lnTo>
                    <a:pt x="203746" y="47180"/>
                  </a:lnTo>
                  <a:lnTo>
                    <a:pt x="203365" y="47409"/>
                  </a:lnTo>
                  <a:lnTo>
                    <a:pt x="203796" y="47853"/>
                  </a:lnTo>
                  <a:lnTo>
                    <a:pt x="202920" y="48107"/>
                  </a:lnTo>
                  <a:lnTo>
                    <a:pt x="204736" y="48387"/>
                  </a:lnTo>
                  <a:lnTo>
                    <a:pt x="205943" y="48907"/>
                  </a:lnTo>
                  <a:lnTo>
                    <a:pt x="206997" y="48755"/>
                  </a:lnTo>
                  <a:lnTo>
                    <a:pt x="206933" y="48234"/>
                  </a:lnTo>
                  <a:lnTo>
                    <a:pt x="205943" y="47802"/>
                  </a:lnTo>
                  <a:lnTo>
                    <a:pt x="205778" y="47536"/>
                  </a:lnTo>
                  <a:lnTo>
                    <a:pt x="206222" y="47282"/>
                  </a:lnTo>
                  <a:lnTo>
                    <a:pt x="208038" y="48310"/>
                  </a:lnTo>
                  <a:lnTo>
                    <a:pt x="208864" y="48590"/>
                  </a:lnTo>
                  <a:lnTo>
                    <a:pt x="209905" y="48234"/>
                  </a:lnTo>
                  <a:close/>
                </a:path>
                <a:path w="244475" h="104775">
                  <a:moveTo>
                    <a:pt x="212547" y="93332"/>
                  </a:moveTo>
                  <a:lnTo>
                    <a:pt x="212115" y="92684"/>
                  </a:lnTo>
                  <a:lnTo>
                    <a:pt x="210959" y="92506"/>
                  </a:lnTo>
                  <a:lnTo>
                    <a:pt x="212547" y="93332"/>
                  </a:lnTo>
                  <a:close/>
                </a:path>
                <a:path w="244475" h="104775">
                  <a:moveTo>
                    <a:pt x="213042" y="91452"/>
                  </a:moveTo>
                  <a:lnTo>
                    <a:pt x="212712" y="91249"/>
                  </a:lnTo>
                  <a:lnTo>
                    <a:pt x="212051" y="91973"/>
                  </a:lnTo>
                  <a:lnTo>
                    <a:pt x="213042" y="91452"/>
                  </a:lnTo>
                  <a:close/>
                </a:path>
                <a:path w="244475" h="104775">
                  <a:moveTo>
                    <a:pt x="217728" y="83464"/>
                  </a:moveTo>
                  <a:lnTo>
                    <a:pt x="216839" y="82232"/>
                  </a:lnTo>
                  <a:lnTo>
                    <a:pt x="217170" y="83439"/>
                  </a:lnTo>
                  <a:lnTo>
                    <a:pt x="217233" y="84442"/>
                  </a:lnTo>
                  <a:lnTo>
                    <a:pt x="217665" y="84924"/>
                  </a:lnTo>
                  <a:lnTo>
                    <a:pt x="217728" y="83464"/>
                  </a:lnTo>
                  <a:close/>
                </a:path>
                <a:path w="244475" h="104775">
                  <a:moveTo>
                    <a:pt x="220256" y="80962"/>
                  </a:moveTo>
                  <a:lnTo>
                    <a:pt x="218986" y="81635"/>
                  </a:lnTo>
                  <a:lnTo>
                    <a:pt x="218440" y="84289"/>
                  </a:lnTo>
                  <a:lnTo>
                    <a:pt x="217944" y="85026"/>
                  </a:lnTo>
                  <a:lnTo>
                    <a:pt x="218821" y="84721"/>
                  </a:lnTo>
                  <a:lnTo>
                    <a:pt x="219646" y="82092"/>
                  </a:lnTo>
                  <a:lnTo>
                    <a:pt x="220256" y="80962"/>
                  </a:lnTo>
                  <a:close/>
                </a:path>
                <a:path w="244475" h="104775">
                  <a:moveTo>
                    <a:pt x="230327" y="89966"/>
                  </a:moveTo>
                  <a:lnTo>
                    <a:pt x="230225" y="89484"/>
                  </a:lnTo>
                  <a:lnTo>
                    <a:pt x="229730" y="90017"/>
                  </a:lnTo>
                  <a:lnTo>
                    <a:pt x="230060" y="90297"/>
                  </a:lnTo>
                  <a:lnTo>
                    <a:pt x="230327" y="89966"/>
                  </a:lnTo>
                  <a:close/>
                </a:path>
                <a:path w="244475" h="104775">
                  <a:moveTo>
                    <a:pt x="232308" y="52997"/>
                  </a:moveTo>
                  <a:lnTo>
                    <a:pt x="231546" y="52171"/>
                  </a:lnTo>
                  <a:lnTo>
                    <a:pt x="230720" y="52400"/>
                  </a:lnTo>
                  <a:lnTo>
                    <a:pt x="231482" y="53200"/>
                  </a:lnTo>
                  <a:lnTo>
                    <a:pt x="232308" y="52997"/>
                  </a:lnTo>
                  <a:close/>
                </a:path>
                <a:path w="244475" h="104775">
                  <a:moveTo>
                    <a:pt x="234289" y="56210"/>
                  </a:moveTo>
                  <a:lnTo>
                    <a:pt x="232638" y="56210"/>
                  </a:lnTo>
                  <a:lnTo>
                    <a:pt x="233578" y="56515"/>
                  </a:lnTo>
                  <a:lnTo>
                    <a:pt x="234289" y="56210"/>
                  </a:lnTo>
                  <a:close/>
                </a:path>
                <a:path w="244475" h="104775">
                  <a:moveTo>
                    <a:pt x="241173" y="53352"/>
                  </a:moveTo>
                  <a:lnTo>
                    <a:pt x="240626" y="52806"/>
                  </a:lnTo>
                  <a:lnTo>
                    <a:pt x="239737" y="52374"/>
                  </a:lnTo>
                  <a:lnTo>
                    <a:pt x="238912" y="51041"/>
                  </a:lnTo>
                  <a:lnTo>
                    <a:pt x="237820" y="50368"/>
                  </a:lnTo>
                  <a:lnTo>
                    <a:pt x="236829" y="50368"/>
                  </a:lnTo>
                  <a:lnTo>
                    <a:pt x="235064" y="50038"/>
                  </a:lnTo>
                  <a:lnTo>
                    <a:pt x="235280" y="50558"/>
                  </a:lnTo>
                  <a:lnTo>
                    <a:pt x="236334" y="51574"/>
                  </a:lnTo>
                  <a:lnTo>
                    <a:pt x="236270" y="50863"/>
                  </a:lnTo>
                  <a:lnTo>
                    <a:pt x="236931" y="50914"/>
                  </a:lnTo>
                  <a:lnTo>
                    <a:pt x="238036" y="52374"/>
                  </a:lnTo>
                  <a:lnTo>
                    <a:pt x="237820" y="53200"/>
                  </a:lnTo>
                  <a:lnTo>
                    <a:pt x="239141" y="53352"/>
                  </a:lnTo>
                  <a:lnTo>
                    <a:pt x="239737" y="53632"/>
                  </a:lnTo>
                  <a:lnTo>
                    <a:pt x="241173" y="53352"/>
                  </a:lnTo>
                  <a:close/>
                </a:path>
                <a:path w="244475" h="104775">
                  <a:moveTo>
                    <a:pt x="243979" y="57518"/>
                  </a:moveTo>
                  <a:lnTo>
                    <a:pt x="243509" y="57416"/>
                  </a:lnTo>
                  <a:lnTo>
                    <a:pt x="243154" y="57340"/>
                  </a:lnTo>
                  <a:lnTo>
                    <a:pt x="241884" y="57061"/>
                  </a:lnTo>
                  <a:lnTo>
                    <a:pt x="240792" y="57340"/>
                  </a:lnTo>
                  <a:lnTo>
                    <a:pt x="238912" y="56794"/>
                  </a:lnTo>
                  <a:lnTo>
                    <a:pt x="237591" y="57416"/>
                  </a:lnTo>
                  <a:lnTo>
                    <a:pt x="235305" y="56603"/>
                  </a:lnTo>
                  <a:lnTo>
                    <a:pt x="235673" y="57111"/>
                  </a:lnTo>
                  <a:lnTo>
                    <a:pt x="237705" y="57924"/>
                  </a:lnTo>
                  <a:lnTo>
                    <a:pt x="240626" y="58343"/>
                  </a:lnTo>
                  <a:lnTo>
                    <a:pt x="243268" y="57924"/>
                  </a:lnTo>
                  <a:lnTo>
                    <a:pt x="243979" y="57518"/>
                  </a:lnTo>
                  <a:close/>
                </a:path>
              </a:pathLst>
            </a:custGeom>
            <a:solidFill>
              <a:srgbClr val="FFFFFF"/>
            </a:solidFill>
          </p:spPr>
          <p:txBody>
            <a:bodyPr wrap="square" lIns="0" tIns="0" rIns="0" bIns="0" rtlCol="0"/>
            <a:lstStyle/>
            <a:p>
              <a:endParaRPr/>
            </a:p>
          </p:txBody>
        </p:sp>
        <p:sp>
          <p:nvSpPr>
            <p:cNvPr id="52" name="object 16"/>
            <p:cNvSpPr/>
            <p:nvPr/>
          </p:nvSpPr>
          <p:spPr>
            <a:xfrm>
              <a:off x="9144813" y="1860143"/>
              <a:ext cx="678815" cy="816610"/>
            </a:xfrm>
            <a:custGeom>
              <a:avLst/>
              <a:gdLst/>
              <a:ahLst/>
              <a:cxnLst/>
              <a:rect l="l" t="t" r="r" b="b"/>
              <a:pathLst>
                <a:path w="678815" h="816610">
                  <a:moveTo>
                    <a:pt x="3251" y="34061"/>
                  </a:moveTo>
                  <a:lnTo>
                    <a:pt x="2806" y="32905"/>
                  </a:lnTo>
                  <a:lnTo>
                    <a:pt x="1879" y="31597"/>
                  </a:lnTo>
                  <a:lnTo>
                    <a:pt x="1219" y="31762"/>
                  </a:lnTo>
                  <a:lnTo>
                    <a:pt x="1219" y="32905"/>
                  </a:lnTo>
                  <a:lnTo>
                    <a:pt x="2374" y="34721"/>
                  </a:lnTo>
                  <a:lnTo>
                    <a:pt x="2921" y="34772"/>
                  </a:lnTo>
                  <a:lnTo>
                    <a:pt x="3251" y="34061"/>
                  </a:lnTo>
                  <a:close/>
                </a:path>
                <a:path w="678815" h="816610">
                  <a:moveTo>
                    <a:pt x="5118" y="38938"/>
                  </a:moveTo>
                  <a:lnTo>
                    <a:pt x="4572" y="38011"/>
                  </a:lnTo>
                  <a:lnTo>
                    <a:pt x="3860" y="37680"/>
                  </a:lnTo>
                  <a:lnTo>
                    <a:pt x="3911" y="38773"/>
                  </a:lnTo>
                  <a:lnTo>
                    <a:pt x="4292" y="39878"/>
                  </a:lnTo>
                  <a:lnTo>
                    <a:pt x="5067" y="40144"/>
                  </a:lnTo>
                  <a:lnTo>
                    <a:pt x="5118" y="38938"/>
                  </a:lnTo>
                  <a:close/>
                </a:path>
                <a:path w="678815" h="816610">
                  <a:moveTo>
                    <a:pt x="5346" y="34886"/>
                  </a:moveTo>
                  <a:lnTo>
                    <a:pt x="5283" y="34175"/>
                  </a:lnTo>
                  <a:lnTo>
                    <a:pt x="4241" y="33731"/>
                  </a:lnTo>
                  <a:lnTo>
                    <a:pt x="4025" y="34277"/>
                  </a:lnTo>
                  <a:lnTo>
                    <a:pt x="4076" y="34988"/>
                  </a:lnTo>
                  <a:lnTo>
                    <a:pt x="3695" y="35814"/>
                  </a:lnTo>
                  <a:lnTo>
                    <a:pt x="4521" y="36588"/>
                  </a:lnTo>
                  <a:lnTo>
                    <a:pt x="5016" y="36207"/>
                  </a:lnTo>
                  <a:lnTo>
                    <a:pt x="5346" y="34886"/>
                  </a:lnTo>
                  <a:close/>
                </a:path>
                <a:path w="678815" h="816610">
                  <a:moveTo>
                    <a:pt x="6223" y="33185"/>
                  </a:moveTo>
                  <a:lnTo>
                    <a:pt x="5397" y="32143"/>
                  </a:lnTo>
                  <a:lnTo>
                    <a:pt x="4356" y="31927"/>
                  </a:lnTo>
                  <a:lnTo>
                    <a:pt x="3962" y="32308"/>
                  </a:lnTo>
                  <a:lnTo>
                    <a:pt x="4902" y="33401"/>
                  </a:lnTo>
                  <a:lnTo>
                    <a:pt x="6108" y="33782"/>
                  </a:lnTo>
                  <a:lnTo>
                    <a:pt x="6223" y="33185"/>
                  </a:lnTo>
                  <a:close/>
                </a:path>
                <a:path w="678815" h="816610">
                  <a:moveTo>
                    <a:pt x="6769" y="26708"/>
                  </a:moveTo>
                  <a:lnTo>
                    <a:pt x="6540" y="26162"/>
                  </a:lnTo>
                  <a:lnTo>
                    <a:pt x="5778" y="25831"/>
                  </a:lnTo>
                  <a:lnTo>
                    <a:pt x="5448" y="26162"/>
                  </a:lnTo>
                  <a:lnTo>
                    <a:pt x="4686" y="26111"/>
                  </a:lnTo>
                  <a:lnTo>
                    <a:pt x="4267" y="25285"/>
                  </a:lnTo>
                  <a:lnTo>
                    <a:pt x="4076" y="24904"/>
                  </a:lnTo>
                  <a:lnTo>
                    <a:pt x="3530" y="25285"/>
                  </a:lnTo>
                  <a:lnTo>
                    <a:pt x="2044" y="25120"/>
                  </a:lnTo>
                  <a:lnTo>
                    <a:pt x="723" y="25501"/>
                  </a:lnTo>
                  <a:lnTo>
                    <a:pt x="0" y="25946"/>
                  </a:lnTo>
                  <a:lnTo>
                    <a:pt x="165" y="26543"/>
                  </a:lnTo>
                  <a:lnTo>
                    <a:pt x="990" y="27533"/>
                  </a:lnTo>
                  <a:lnTo>
                    <a:pt x="2311" y="27482"/>
                  </a:lnTo>
                  <a:lnTo>
                    <a:pt x="3797" y="28409"/>
                  </a:lnTo>
                  <a:lnTo>
                    <a:pt x="5956" y="27482"/>
                  </a:lnTo>
                  <a:lnTo>
                    <a:pt x="6502" y="27266"/>
                  </a:lnTo>
                  <a:lnTo>
                    <a:pt x="6769" y="26708"/>
                  </a:lnTo>
                  <a:close/>
                </a:path>
                <a:path w="678815" h="816610">
                  <a:moveTo>
                    <a:pt x="8089" y="33299"/>
                  </a:moveTo>
                  <a:lnTo>
                    <a:pt x="7327" y="33731"/>
                  </a:lnTo>
                  <a:lnTo>
                    <a:pt x="7048" y="35052"/>
                  </a:lnTo>
                  <a:lnTo>
                    <a:pt x="7543" y="34836"/>
                  </a:lnTo>
                  <a:lnTo>
                    <a:pt x="7988" y="34175"/>
                  </a:lnTo>
                  <a:lnTo>
                    <a:pt x="8089" y="33299"/>
                  </a:lnTo>
                  <a:close/>
                </a:path>
                <a:path w="678815" h="816610">
                  <a:moveTo>
                    <a:pt x="9359" y="37566"/>
                  </a:moveTo>
                  <a:lnTo>
                    <a:pt x="9194" y="36639"/>
                  </a:lnTo>
                  <a:lnTo>
                    <a:pt x="8648" y="35928"/>
                  </a:lnTo>
                  <a:lnTo>
                    <a:pt x="7988" y="36144"/>
                  </a:lnTo>
                  <a:lnTo>
                    <a:pt x="7264" y="37084"/>
                  </a:lnTo>
                  <a:lnTo>
                    <a:pt x="6388" y="37350"/>
                  </a:lnTo>
                  <a:lnTo>
                    <a:pt x="6718" y="38176"/>
                  </a:lnTo>
                  <a:lnTo>
                    <a:pt x="8039" y="38506"/>
                  </a:lnTo>
                  <a:lnTo>
                    <a:pt x="8978" y="38341"/>
                  </a:lnTo>
                  <a:lnTo>
                    <a:pt x="9359" y="37566"/>
                  </a:lnTo>
                  <a:close/>
                </a:path>
                <a:path w="678815" h="816610">
                  <a:moveTo>
                    <a:pt x="11950" y="27698"/>
                  </a:moveTo>
                  <a:lnTo>
                    <a:pt x="10795" y="27266"/>
                  </a:lnTo>
                  <a:lnTo>
                    <a:pt x="10236" y="26543"/>
                  </a:lnTo>
                  <a:lnTo>
                    <a:pt x="9245" y="26276"/>
                  </a:lnTo>
                  <a:lnTo>
                    <a:pt x="7823" y="26708"/>
                  </a:lnTo>
                  <a:lnTo>
                    <a:pt x="6718" y="27978"/>
                  </a:lnTo>
                  <a:lnTo>
                    <a:pt x="6883" y="29349"/>
                  </a:lnTo>
                  <a:lnTo>
                    <a:pt x="7543" y="29781"/>
                  </a:lnTo>
                  <a:lnTo>
                    <a:pt x="8483" y="29781"/>
                  </a:lnTo>
                  <a:lnTo>
                    <a:pt x="9144" y="28905"/>
                  </a:lnTo>
                  <a:lnTo>
                    <a:pt x="9969" y="29235"/>
                  </a:lnTo>
                  <a:lnTo>
                    <a:pt x="11341" y="29235"/>
                  </a:lnTo>
                  <a:lnTo>
                    <a:pt x="11950" y="28638"/>
                  </a:lnTo>
                  <a:lnTo>
                    <a:pt x="11950" y="27698"/>
                  </a:lnTo>
                  <a:close/>
                </a:path>
                <a:path w="678815" h="816610">
                  <a:moveTo>
                    <a:pt x="23558" y="33070"/>
                  </a:moveTo>
                  <a:lnTo>
                    <a:pt x="22618" y="32740"/>
                  </a:lnTo>
                  <a:lnTo>
                    <a:pt x="21628" y="33070"/>
                  </a:lnTo>
                  <a:lnTo>
                    <a:pt x="19215" y="31648"/>
                  </a:lnTo>
                  <a:lnTo>
                    <a:pt x="17780" y="30391"/>
                  </a:lnTo>
                  <a:lnTo>
                    <a:pt x="17005" y="30886"/>
                  </a:lnTo>
                  <a:lnTo>
                    <a:pt x="15913" y="31153"/>
                  </a:lnTo>
                  <a:lnTo>
                    <a:pt x="15519" y="31102"/>
                  </a:lnTo>
                  <a:lnTo>
                    <a:pt x="15417" y="32194"/>
                  </a:lnTo>
                  <a:lnTo>
                    <a:pt x="16840" y="34772"/>
                  </a:lnTo>
                  <a:lnTo>
                    <a:pt x="16789" y="36588"/>
                  </a:lnTo>
                  <a:lnTo>
                    <a:pt x="17665" y="38620"/>
                  </a:lnTo>
                  <a:lnTo>
                    <a:pt x="19050" y="39382"/>
                  </a:lnTo>
                  <a:lnTo>
                    <a:pt x="20040" y="39268"/>
                  </a:lnTo>
                  <a:lnTo>
                    <a:pt x="20091" y="38620"/>
                  </a:lnTo>
                  <a:lnTo>
                    <a:pt x="19215" y="37846"/>
                  </a:lnTo>
                  <a:lnTo>
                    <a:pt x="19215" y="37249"/>
                  </a:lnTo>
                  <a:lnTo>
                    <a:pt x="20142" y="36690"/>
                  </a:lnTo>
                  <a:lnTo>
                    <a:pt x="20866" y="34607"/>
                  </a:lnTo>
                  <a:lnTo>
                    <a:pt x="22517" y="33680"/>
                  </a:lnTo>
                  <a:lnTo>
                    <a:pt x="23279" y="33566"/>
                  </a:lnTo>
                  <a:lnTo>
                    <a:pt x="23558" y="33070"/>
                  </a:lnTo>
                  <a:close/>
                </a:path>
                <a:path w="678815" h="816610">
                  <a:moveTo>
                    <a:pt x="25984" y="43167"/>
                  </a:moveTo>
                  <a:lnTo>
                    <a:pt x="24828" y="42011"/>
                  </a:lnTo>
                  <a:lnTo>
                    <a:pt x="23672" y="42011"/>
                  </a:lnTo>
                  <a:lnTo>
                    <a:pt x="23507" y="42887"/>
                  </a:lnTo>
                  <a:lnTo>
                    <a:pt x="24828" y="43281"/>
                  </a:lnTo>
                  <a:lnTo>
                    <a:pt x="25425" y="43611"/>
                  </a:lnTo>
                  <a:lnTo>
                    <a:pt x="25984" y="43167"/>
                  </a:lnTo>
                  <a:close/>
                </a:path>
                <a:path w="678815" h="816610">
                  <a:moveTo>
                    <a:pt x="27736" y="16510"/>
                  </a:moveTo>
                  <a:lnTo>
                    <a:pt x="26809" y="15798"/>
                  </a:lnTo>
                  <a:lnTo>
                    <a:pt x="26250" y="14859"/>
                  </a:lnTo>
                  <a:lnTo>
                    <a:pt x="25095" y="14757"/>
                  </a:lnTo>
                  <a:lnTo>
                    <a:pt x="23393" y="15303"/>
                  </a:lnTo>
                  <a:lnTo>
                    <a:pt x="21742" y="16294"/>
                  </a:lnTo>
                  <a:lnTo>
                    <a:pt x="21297" y="17170"/>
                  </a:lnTo>
                  <a:lnTo>
                    <a:pt x="21526" y="17881"/>
                  </a:lnTo>
                  <a:lnTo>
                    <a:pt x="23672" y="19367"/>
                  </a:lnTo>
                  <a:lnTo>
                    <a:pt x="24993" y="19697"/>
                  </a:lnTo>
                  <a:lnTo>
                    <a:pt x="26365" y="19202"/>
                  </a:lnTo>
                  <a:lnTo>
                    <a:pt x="27025" y="17665"/>
                  </a:lnTo>
                  <a:lnTo>
                    <a:pt x="27686" y="17056"/>
                  </a:lnTo>
                  <a:lnTo>
                    <a:pt x="27736" y="16510"/>
                  </a:lnTo>
                  <a:close/>
                </a:path>
                <a:path w="678815" h="816610">
                  <a:moveTo>
                    <a:pt x="28892" y="1422"/>
                  </a:moveTo>
                  <a:lnTo>
                    <a:pt x="28790" y="609"/>
                  </a:lnTo>
                  <a:lnTo>
                    <a:pt x="27736" y="546"/>
                  </a:lnTo>
                  <a:lnTo>
                    <a:pt x="27305" y="50"/>
                  </a:lnTo>
                  <a:lnTo>
                    <a:pt x="26416" y="0"/>
                  </a:lnTo>
                  <a:lnTo>
                    <a:pt x="25374" y="990"/>
                  </a:lnTo>
                  <a:lnTo>
                    <a:pt x="24549" y="990"/>
                  </a:lnTo>
                  <a:lnTo>
                    <a:pt x="23939" y="1422"/>
                  </a:lnTo>
                  <a:lnTo>
                    <a:pt x="24269" y="1917"/>
                  </a:lnTo>
                  <a:lnTo>
                    <a:pt x="26149" y="2082"/>
                  </a:lnTo>
                  <a:lnTo>
                    <a:pt x="26974" y="2578"/>
                  </a:lnTo>
                  <a:lnTo>
                    <a:pt x="27736" y="2527"/>
                  </a:lnTo>
                  <a:lnTo>
                    <a:pt x="28892" y="1422"/>
                  </a:lnTo>
                  <a:close/>
                </a:path>
                <a:path w="678815" h="816610">
                  <a:moveTo>
                    <a:pt x="29057" y="40259"/>
                  </a:moveTo>
                  <a:lnTo>
                    <a:pt x="28562" y="38392"/>
                  </a:lnTo>
                  <a:lnTo>
                    <a:pt x="27470" y="37795"/>
                  </a:lnTo>
                  <a:lnTo>
                    <a:pt x="25869" y="38227"/>
                  </a:lnTo>
                  <a:lnTo>
                    <a:pt x="24104" y="39331"/>
                  </a:lnTo>
                  <a:lnTo>
                    <a:pt x="24003" y="40093"/>
                  </a:lnTo>
                  <a:lnTo>
                    <a:pt x="25425" y="40868"/>
                  </a:lnTo>
                  <a:lnTo>
                    <a:pt x="26479" y="42011"/>
                  </a:lnTo>
                  <a:lnTo>
                    <a:pt x="28016" y="42125"/>
                  </a:lnTo>
                  <a:lnTo>
                    <a:pt x="29057" y="40259"/>
                  </a:lnTo>
                  <a:close/>
                </a:path>
                <a:path w="678815" h="816610">
                  <a:moveTo>
                    <a:pt x="32689" y="29019"/>
                  </a:moveTo>
                  <a:lnTo>
                    <a:pt x="32588" y="28143"/>
                  </a:lnTo>
                  <a:lnTo>
                    <a:pt x="31597" y="27203"/>
                  </a:lnTo>
                  <a:lnTo>
                    <a:pt x="30822" y="25996"/>
                  </a:lnTo>
                  <a:lnTo>
                    <a:pt x="29451" y="25450"/>
                  </a:lnTo>
                  <a:lnTo>
                    <a:pt x="28676" y="23914"/>
                  </a:lnTo>
                  <a:lnTo>
                    <a:pt x="28790" y="23037"/>
                  </a:lnTo>
                  <a:lnTo>
                    <a:pt x="29832" y="22275"/>
                  </a:lnTo>
                  <a:lnTo>
                    <a:pt x="31318" y="22275"/>
                  </a:lnTo>
                  <a:lnTo>
                    <a:pt x="32473" y="21551"/>
                  </a:lnTo>
                  <a:lnTo>
                    <a:pt x="32473" y="20739"/>
                  </a:lnTo>
                  <a:lnTo>
                    <a:pt x="31369" y="19367"/>
                  </a:lnTo>
                  <a:lnTo>
                    <a:pt x="30162" y="18643"/>
                  </a:lnTo>
                  <a:lnTo>
                    <a:pt x="29502" y="17005"/>
                  </a:lnTo>
                  <a:lnTo>
                    <a:pt x="29057" y="17830"/>
                  </a:lnTo>
                  <a:lnTo>
                    <a:pt x="29057" y="19253"/>
                  </a:lnTo>
                  <a:lnTo>
                    <a:pt x="27965" y="20180"/>
                  </a:lnTo>
                  <a:lnTo>
                    <a:pt x="27571" y="19850"/>
                  </a:lnTo>
                  <a:lnTo>
                    <a:pt x="26695" y="19913"/>
                  </a:lnTo>
                  <a:lnTo>
                    <a:pt x="24930" y="21386"/>
                  </a:lnTo>
                  <a:lnTo>
                    <a:pt x="23774" y="21450"/>
                  </a:lnTo>
                  <a:lnTo>
                    <a:pt x="23012" y="20739"/>
                  </a:lnTo>
                  <a:lnTo>
                    <a:pt x="22186" y="21120"/>
                  </a:lnTo>
                  <a:lnTo>
                    <a:pt x="22186" y="22275"/>
                  </a:lnTo>
                  <a:lnTo>
                    <a:pt x="22618" y="23583"/>
                  </a:lnTo>
                  <a:lnTo>
                    <a:pt x="22517" y="27152"/>
                  </a:lnTo>
                  <a:lnTo>
                    <a:pt x="23279" y="29019"/>
                  </a:lnTo>
                  <a:lnTo>
                    <a:pt x="24879" y="31153"/>
                  </a:lnTo>
                  <a:lnTo>
                    <a:pt x="26035" y="31153"/>
                  </a:lnTo>
                  <a:lnTo>
                    <a:pt x="28067" y="30327"/>
                  </a:lnTo>
                  <a:lnTo>
                    <a:pt x="29616" y="30226"/>
                  </a:lnTo>
                  <a:lnTo>
                    <a:pt x="30822" y="29400"/>
                  </a:lnTo>
                  <a:lnTo>
                    <a:pt x="32689" y="29019"/>
                  </a:lnTo>
                  <a:close/>
                </a:path>
                <a:path w="678815" h="816610">
                  <a:moveTo>
                    <a:pt x="40398" y="210515"/>
                  </a:moveTo>
                  <a:lnTo>
                    <a:pt x="39192" y="209143"/>
                  </a:lnTo>
                  <a:lnTo>
                    <a:pt x="34620" y="207225"/>
                  </a:lnTo>
                  <a:lnTo>
                    <a:pt x="32524" y="206844"/>
                  </a:lnTo>
                  <a:lnTo>
                    <a:pt x="31203" y="207657"/>
                  </a:lnTo>
                  <a:lnTo>
                    <a:pt x="30378" y="210299"/>
                  </a:lnTo>
                  <a:lnTo>
                    <a:pt x="30378" y="213423"/>
                  </a:lnTo>
                  <a:lnTo>
                    <a:pt x="31153" y="214845"/>
                  </a:lnTo>
                  <a:lnTo>
                    <a:pt x="31483" y="216433"/>
                  </a:lnTo>
                  <a:lnTo>
                    <a:pt x="31927" y="216103"/>
                  </a:lnTo>
                  <a:lnTo>
                    <a:pt x="32854" y="216662"/>
                  </a:lnTo>
                  <a:lnTo>
                    <a:pt x="32524" y="217538"/>
                  </a:lnTo>
                  <a:lnTo>
                    <a:pt x="33464" y="217538"/>
                  </a:lnTo>
                  <a:lnTo>
                    <a:pt x="34455" y="216662"/>
                  </a:lnTo>
                  <a:lnTo>
                    <a:pt x="35775" y="216547"/>
                  </a:lnTo>
                  <a:lnTo>
                    <a:pt x="37477" y="215176"/>
                  </a:lnTo>
                  <a:lnTo>
                    <a:pt x="38582" y="213753"/>
                  </a:lnTo>
                  <a:lnTo>
                    <a:pt x="38582" y="211556"/>
                  </a:lnTo>
                  <a:lnTo>
                    <a:pt x="39357" y="210731"/>
                  </a:lnTo>
                  <a:lnTo>
                    <a:pt x="39852" y="211836"/>
                  </a:lnTo>
                  <a:lnTo>
                    <a:pt x="39458" y="213588"/>
                  </a:lnTo>
                  <a:lnTo>
                    <a:pt x="40398" y="211988"/>
                  </a:lnTo>
                  <a:lnTo>
                    <a:pt x="40398" y="210515"/>
                  </a:lnTo>
                  <a:close/>
                </a:path>
                <a:path w="678815" h="816610">
                  <a:moveTo>
                    <a:pt x="40563" y="12014"/>
                  </a:moveTo>
                  <a:lnTo>
                    <a:pt x="39738" y="12014"/>
                  </a:lnTo>
                  <a:lnTo>
                    <a:pt x="38303" y="10528"/>
                  </a:lnTo>
                  <a:lnTo>
                    <a:pt x="37147" y="10033"/>
                  </a:lnTo>
                  <a:lnTo>
                    <a:pt x="36817" y="9436"/>
                  </a:lnTo>
                  <a:lnTo>
                    <a:pt x="36880" y="7353"/>
                  </a:lnTo>
                  <a:lnTo>
                    <a:pt x="36436" y="6146"/>
                  </a:lnTo>
                  <a:lnTo>
                    <a:pt x="34455" y="5372"/>
                  </a:lnTo>
                  <a:lnTo>
                    <a:pt x="33578" y="5486"/>
                  </a:lnTo>
                  <a:lnTo>
                    <a:pt x="33185" y="6413"/>
                  </a:lnTo>
                  <a:lnTo>
                    <a:pt x="33185" y="7188"/>
                  </a:lnTo>
                  <a:lnTo>
                    <a:pt x="32029" y="8724"/>
                  </a:lnTo>
                  <a:lnTo>
                    <a:pt x="30937" y="9436"/>
                  </a:lnTo>
                  <a:lnTo>
                    <a:pt x="30543" y="11137"/>
                  </a:lnTo>
                  <a:lnTo>
                    <a:pt x="31534" y="14312"/>
                  </a:lnTo>
                  <a:lnTo>
                    <a:pt x="31038" y="15252"/>
                  </a:lnTo>
                  <a:lnTo>
                    <a:pt x="31102" y="16179"/>
                  </a:lnTo>
                  <a:lnTo>
                    <a:pt x="32143" y="17170"/>
                  </a:lnTo>
                  <a:lnTo>
                    <a:pt x="33413" y="17005"/>
                  </a:lnTo>
                  <a:lnTo>
                    <a:pt x="34239" y="17881"/>
                  </a:lnTo>
                  <a:lnTo>
                    <a:pt x="34404" y="18872"/>
                  </a:lnTo>
                  <a:lnTo>
                    <a:pt x="35445" y="19583"/>
                  </a:lnTo>
                  <a:lnTo>
                    <a:pt x="36322" y="18211"/>
                  </a:lnTo>
                  <a:lnTo>
                    <a:pt x="36550" y="16725"/>
                  </a:lnTo>
                  <a:lnTo>
                    <a:pt x="36156" y="15582"/>
                  </a:lnTo>
                  <a:lnTo>
                    <a:pt x="36601" y="14706"/>
                  </a:lnTo>
                  <a:lnTo>
                    <a:pt x="40563" y="12725"/>
                  </a:lnTo>
                  <a:lnTo>
                    <a:pt x="40563" y="12014"/>
                  </a:lnTo>
                  <a:close/>
                </a:path>
                <a:path w="678815" h="816610">
                  <a:moveTo>
                    <a:pt x="48717" y="217919"/>
                  </a:moveTo>
                  <a:lnTo>
                    <a:pt x="47066" y="217754"/>
                  </a:lnTo>
                  <a:lnTo>
                    <a:pt x="45910" y="218351"/>
                  </a:lnTo>
                  <a:lnTo>
                    <a:pt x="45847" y="219011"/>
                  </a:lnTo>
                  <a:lnTo>
                    <a:pt x="46291" y="219011"/>
                  </a:lnTo>
                  <a:lnTo>
                    <a:pt x="46621" y="218630"/>
                  </a:lnTo>
                  <a:lnTo>
                    <a:pt x="47993" y="218351"/>
                  </a:lnTo>
                  <a:lnTo>
                    <a:pt x="48717" y="217919"/>
                  </a:lnTo>
                  <a:close/>
                </a:path>
                <a:path w="678815" h="816610">
                  <a:moveTo>
                    <a:pt x="49263" y="183642"/>
                  </a:moveTo>
                  <a:lnTo>
                    <a:pt x="48818" y="182702"/>
                  </a:lnTo>
                  <a:lnTo>
                    <a:pt x="47447" y="182206"/>
                  </a:lnTo>
                  <a:lnTo>
                    <a:pt x="47167" y="181394"/>
                  </a:lnTo>
                  <a:lnTo>
                    <a:pt x="46342" y="180949"/>
                  </a:lnTo>
                  <a:lnTo>
                    <a:pt x="44856" y="181114"/>
                  </a:lnTo>
                  <a:lnTo>
                    <a:pt x="43980" y="181940"/>
                  </a:lnTo>
                  <a:lnTo>
                    <a:pt x="44145" y="182651"/>
                  </a:lnTo>
                  <a:lnTo>
                    <a:pt x="45021" y="183083"/>
                  </a:lnTo>
                  <a:lnTo>
                    <a:pt x="45681" y="182867"/>
                  </a:lnTo>
                  <a:lnTo>
                    <a:pt x="46621" y="183197"/>
                  </a:lnTo>
                  <a:lnTo>
                    <a:pt x="46672" y="184353"/>
                  </a:lnTo>
                  <a:lnTo>
                    <a:pt x="47777" y="184569"/>
                  </a:lnTo>
                  <a:lnTo>
                    <a:pt x="48653" y="185940"/>
                  </a:lnTo>
                  <a:lnTo>
                    <a:pt x="49149" y="186156"/>
                  </a:lnTo>
                  <a:lnTo>
                    <a:pt x="49263" y="185394"/>
                  </a:lnTo>
                  <a:lnTo>
                    <a:pt x="48653" y="184619"/>
                  </a:lnTo>
                  <a:lnTo>
                    <a:pt x="49263" y="183642"/>
                  </a:lnTo>
                  <a:close/>
                </a:path>
                <a:path w="678815" h="816610">
                  <a:moveTo>
                    <a:pt x="53505" y="108216"/>
                  </a:moveTo>
                  <a:lnTo>
                    <a:pt x="53060" y="108165"/>
                  </a:lnTo>
                  <a:lnTo>
                    <a:pt x="51689" y="109156"/>
                  </a:lnTo>
                  <a:lnTo>
                    <a:pt x="50863" y="109372"/>
                  </a:lnTo>
                  <a:lnTo>
                    <a:pt x="50203" y="110248"/>
                  </a:lnTo>
                  <a:lnTo>
                    <a:pt x="50698" y="111010"/>
                  </a:lnTo>
                  <a:lnTo>
                    <a:pt x="51193" y="110845"/>
                  </a:lnTo>
                  <a:lnTo>
                    <a:pt x="51523" y="110248"/>
                  </a:lnTo>
                  <a:lnTo>
                    <a:pt x="53225" y="109093"/>
                  </a:lnTo>
                  <a:lnTo>
                    <a:pt x="53505" y="108216"/>
                  </a:lnTo>
                  <a:close/>
                </a:path>
                <a:path w="678815" h="816610">
                  <a:moveTo>
                    <a:pt x="58724" y="144983"/>
                  </a:moveTo>
                  <a:lnTo>
                    <a:pt x="57848" y="144221"/>
                  </a:lnTo>
                  <a:lnTo>
                    <a:pt x="57289" y="142824"/>
                  </a:lnTo>
                  <a:lnTo>
                    <a:pt x="42049" y="142824"/>
                  </a:lnTo>
                  <a:lnTo>
                    <a:pt x="41351" y="142824"/>
                  </a:lnTo>
                  <a:lnTo>
                    <a:pt x="40728" y="143713"/>
                  </a:lnTo>
                  <a:lnTo>
                    <a:pt x="40347" y="144602"/>
                  </a:lnTo>
                  <a:lnTo>
                    <a:pt x="40563" y="145110"/>
                  </a:lnTo>
                  <a:lnTo>
                    <a:pt x="40182" y="145618"/>
                  </a:lnTo>
                  <a:lnTo>
                    <a:pt x="39128" y="145872"/>
                  </a:lnTo>
                  <a:lnTo>
                    <a:pt x="39204" y="146380"/>
                  </a:lnTo>
                  <a:lnTo>
                    <a:pt x="40449" y="147650"/>
                  </a:lnTo>
                  <a:lnTo>
                    <a:pt x="41605" y="148285"/>
                  </a:lnTo>
                  <a:lnTo>
                    <a:pt x="42100" y="147904"/>
                  </a:lnTo>
                  <a:lnTo>
                    <a:pt x="42430" y="147142"/>
                  </a:lnTo>
                  <a:lnTo>
                    <a:pt x="43319" y="146761"/>
                  </a:lnTo>
                  <a:lnTo>
                    <a:pt x="44970" y="145364"/>
                  </a:lnTo>
                  <a:lnTo>
                    <a:pt x="46240" y="144983"/>
                  </a:lnTo>
                  <a:lnTo>
                    <a:pt x="47561" y="145110"/>
                  </a:lnTo>
                  <a:lnTo>
                    <a:pt x="48044" y="145618"/>
                  </a:lnTo>
                  <a:lnTo>
                    <a:pt x="48107" y="146253"/>
                  </a:lnTo>
                  <a:lnTo>
                    <a:pt x="47561" y="146380"/>
                  </a:lnTo>
                  <a:lnTo>
                    <a:pt x="46736" y="145745"/>
                  </a:lnTo>
                  <a:lnTo>
                    <a:pt x="46075" y="145745"/>
                  </a:lnTo>
                  <a:lnTo>
                    <a:pt x="45631" y="146380"/>
                  </a:lnTo>
                  <a:lnTo>
                    <a:pt x="43916" y="147396"/>
                  </a:lnTo>
                  <a:lnTo>
                    <a:pt x="43256" y="148412"/>
                  </a:lnTo>
                  <a:lnTo>
                    <a:pt x="42989" y="149555"/>
                  </a:lnTo>
                  <a:lnTo>
                    <a:pt x="43319" y="150571"/>
                  </a:lnTo>
                  <a:lnTo>
                    <a:pt x="43116" y="150952"/>
                  </a:lnTo>
                  <a:lnTo>
                    <a:pt x="42989" y="151714"/>
                  </a:lnTo>
                  <a:lnTo>
                    <a:pt x="44805" y="151714"/>
                  </a:lnTo>
                  <a:lnTo>
                    <a:pt x="46621" y="150825"/>
                  </a:lnTo>
                  <a:lnTo>
                    <a:pt x="48158" y="150190"/>
                  </a:lnTo>
                  <a:lnTo>
                    <a:pt x="49377" y="150444"/>
                  </a:lnTo>
                  <a:lnTo>
                    <a:pt x="49923" y="151206"/>
                  </a:lnTo>
                  <a:lnTo>
                    <a:pt x="51358" y="151460"/>
                  </a:lnTo>
                  <a:lnTo>
                    <a:pt x="52349" y="150952"/>
                  </a:lnTo>
                  <a:lnTo>
                    <a:pt x="51790" y="150190"/>
                  </a:lnTo>
                  <a:lnTo>
                    <a:pt x="51904" y="149301"/>
                  </a:lnTo>
                  <a:lnTo>
                    <a:pt x="52400" y="149555"/>
                  </a:lnTo>
                  <a:lnTo>
                    <a:pt x="53009" y="150825"/>
                  </a:lnTo>
                  <a:lnTo>
                    <a:pt x="54051" y="151333"/>
                  </a:lnTo>
                  <a:lnTo>
                    <a:pt x="55918" y="151333"/>
                  </a:lnTo>
                  <a:lnTo>
                    <a:pt x="56197" y="150571"/>
                  </a:lnTo>
                  <a:lnTo>
                    <a:pt x="57188" y="150444"/>
                  </a:lnTo>
                  <a:lnTo>
                    <a:pt x="57607" y="149301"/>
                  </a:lnTo>
                  <a:lnTo>
                    <a:pt x="57797" y="148793"/>
                  </a:lnTo>
                  <a:lnTo>
                    <a:pt x="57810" y="147396"/>
                  </a:lnTo>
                  <a:lnTo>
                    <a:pt x="58407" y="146380"/>
                  </a:lnTo>
                  <a:lnTo>
                    <a:pt x="58483" y="146253"/>
                  </a:lnTo>
                  <a:lnTo>
                    <a:pt x="58597" y="145872"/>
                  </a:lnTo>
                  <a:lnTo>
                    <a:pt x="58724" y="144983"/>
                  </a:lnTo>
                  <a:close/>
                </a:path>
                <a:path w="678815" h="816610">
                  <a:moveTo>
                    <a:pt x="60972" y="131013"/>
                  </a:moveTo>
                  <a:lnTo>
                    <a:pt x="45021" y="131013"/>
                  </a:lnTo>
                  <a:lnTo>
                    <a:pt x="44132" y="131013"/>
                  </a:lnTo>
                  <a:lnTo>
                    <a:pt x="44005" y="131267"/>
                  </a:lnTo>
                  <a:lnTo>
                    <a:pt x="43903" y="131902"/>
                  </a:lnTo>
                  <a:lnTo>
                    <a:pt x="44246" y="132918"/>
                  </a:lnTo>
                  <a:lnTo>
                    <a:pt x="45250" y="133426"/>
                  </a:lnTo>
                  <a:lnTo>
                    <a:pt x="46075" y="133680"/>
                  </a:lnTo>
                  <a:lnTo>
                    <a:pt x="46901" y="133299"/>
                  </a:lnTo>
                  <a:lnTo>
                    <a:pt x="47282" y="133680"/>
                  </a:lnTo>
                  <a:lnTo>
                    <a:pt x="47002" y="134188"/>
                  </a:lnTo>
                  <a:lnTo>
                    <a:pt x="45580" y="134823"/>
                  </a:lnTo>
                  <a:lnTo>
                    <a:pt x="44081" y="134696"/>
                  </a:lnTo>
                  <a:lnTo>
                    <a:pt x="43370" y="135331"/>
                  </a:lnTo>
                  <a:lnTo>
                    <a:pt x="43256" y="135966"/>
                  </a:lnTo>
                  <a:lnTo>
                    <a:pt x="43865" y="136347"/>
                  </a:lnTo>
                  <a:lnTo>
                    <a:pt x="44970" y="136220"/>
                  </a:lnTo>
                  <a:lnTo>
                    <a:pt x="46240" y="136347"/>
                  </a:lnTo>
                  <a:lnTo>
                    <a:pt x="46240" y="136728"/>
                  </a:lnTo>
                  <a:lnTo>
                    <a:pt x="45415" y="137109"/>
                  </a:lnTo>
                  <a:lnTo>
                    <a:pt x="44145" y="137236"/>
                  </a:lnTo>
                  <a:lnTo>
                    <a:pt x="44246" y="137998"/>
                  </a:lnTo>
                  <a:lnTo>
                    <a:pt x="44640" y="138125"/>
                  </a:lnTo>
                  <a:lnTo>
                    <a:pt x="46240" y="138379"/>
                  </a:lnTo>
                  <a:lnTo>
                    <a:pt x="47993" y="139522"/>
                  </a:lnTo>
                  <a:lnTo>
                    <a:pt x="48983" y="139903"/>
                  </a:lnTo>
                  <a:lnTo>
                    <a:pt x="49098" y="141046"/>
                  </a:lnTo>
                  <a:lnTo>
                    <a:pt x="48272" y="140157"/>
                  </a:lnTo>
                  <a:lnTo>
                    <a:pt x="47002" y="139522"/>
                  </a:lnTo>
                  <a:lnTo>
                    <a:pt x="45847" y="139522"/>
                  </a:lnTo>
                  <a:lnTo>
                    <a:pt x="44856" y="138887"/>
                  </a:lnTo>
                  <a:lnTo>
                    <a:pt x="43751" y="138887"/>
                  </a:lnTo>
                  <a:lnTo>
                    <a:pt x="42989" y="139522"/>
                  </a:lnTo>
                  <a:lnTo>
                    <a:pt x="42824" y="140411"/>
                  </a:lnTo>
                  <a:lnTo>
                    <a:pt x="42265" y="140792"/>
                  </a:lnTo>
                  <a:lnTo>
                    <a:pt x="42329" y="141554"/>
                  </a:lnTo>
                  <a:lnTo>
                    <a:pt x="42824" y="142062"/>
                  </a:lnTo>
                  <a:lnTo>
                    <a:pt x="42595" y="142570"/>
                  </a:lnTo>
                  <a:lnTo>
                    <a:pt x="42316" y="142697"/>
                  </a:lnTo>
                  <a:lnTo>
                    <a:pt x="57238" y="142697"/>
                  </a:lnTo>
                  <a:lnTo>
                    <a:pt x="57188" y="142570"/>
                  </a:lnTo>
                  <a:lnTo>
                    <a:pt x="55981" y="142443"/>
                  </a:lnTo>
                  <a:lnTo>
                    <a:pt x="55156" y="142443"/>
                  </a:lnTo>
                  <a:lnTo>
                    <a:pt x="54660" y="141681"/>
                  </a:lnTo>
                  <a:lnTo>
                    <a:pt x="55372" y="141427"/>
                  </a:lnTo>
                  <a:lnTo>
                    <a:pt x="56413" y="141681"/>
                  </a:lnTo>
                  <a:lnTo>
                    <a:pt x="57238" y="141427"/>
                  </a:lnTo>
                  <a:lnTo>
                    <a:pt x="57899" y="142443"/>
                  </a:lnTo>
                  <a:lnTo>
                    <a:pt x="57899" y="143205"/>
                  </a:lnTo>
                  <a:lnTo>
                    <a:pt x="58559" y="143586"/>
                  </a:lnTo>
                  <a:lnTo>
                    <a:pt x="59080" y="142824"/>
                  </a:lnTo>
                  <a:lnTo>
                    <a:pt x="58966" y="142062"/>
                  </a:lnTo>
                  <a:lnTo>
                    <a:pt x="58775" y="141427"/>
                  </a:lnTo>
                  <a:lnTo>
                    <a:pt x="58661" y="141046"/>
                  </a:lnTo>
                  <a:lnTo>
                    <a:pt x="58623" y="140919"/>
                  </a:lnTo>
                  <a:lnTo>
                    <a:pt x="56083" y="137363"/>
                  </a:lnTo>
                  <a:lnTo>
                    <a:pt x="56476" y="136728"/>
                  </a:lnTo>
                  <a:lnTo>
                    <a:pt x="57353" y="137744"/>
                  </a:lnTo>
                  <a:lnTo>
                    <a:pt x="57518" y="138506"/>
                  </a:lnTo>
                  <a:lnTo>
                    <a:pt x="58674" y="139141"/>
                  </a:lnTo>
                  <a:lnTo>
                    <a:pt x="59829" y="139395"/>
                  </a:lnTo>
                  <a:lnTo>
                    <a:pt x="60045" y="138887"/>
                  </a:lnTo>
                  <a:lnTo>
                    <a:pt x="59994" y="137871"/>
                  </a:lnTo>
                  <a:lnTo>
                    <a:pt x="59448" y="137363"/>
                  </a:lnTo>
                  <a:lnTo>
                    <a:pt x="59537" y="136728"/>
                  </a:lnTo>
                  <a:lnTo>
                    <a:pt x="59550" y="136601"/>
                  </a:lnTo>
                  <a:lnTo>
                    <a:pt x="59766" y="136220"/>
                  </a:lnTo>
                  <a:lnTo>
                    <a:pt x="60274" y="135331"/>
                  </a:lnTo>
                  <a:lnTo>
                    <a:pt x="60223" y="134823"/>
                  </a:lnTo>
                  <a:lnTo>
                    <a:pt x="60159" y="134188"/>
                  </a:lnTo>
                  <a:lnTo>
                    <a:pt x="59499" y="133299"/>
                  </a:lnTo>
                  <a:lnTo>
                    <a:pt x="59220" y="132918"/>
                  </a:lnTo>
                  <a:lnTo>
                    <a:pt x="57848" y="131267"/>
                  </a:lnTo>
                  <a:lnTo>
                    <a:pt x="58788" y="131267"/>
                  </a:lnTo>
                  <a:lnTo>
                    <a:pt x="59829" y="132029"/>
                  </a:lnTo>
                  <a:lnTo>
                    <a:pt x="60655" y="131902"/>
                  </a:lnTo>
                  <a:lnTo>
                    <a:pt x="60883" y="131267"/>
                  </a:lnTo>
                  <a:lnTo>
                    <a:pt x="60972" y="131013"/>
                  </a:lnTo>
                  <a:close/>
                </a:path>
                <a:path w="678815" h="816610">
                  <a:moveTo>
                    <a:pt x="65493" y="217970"/>
                  </a:moveTo>
                  <a:lnTo>
                    <a:pt x="65443" y="217043"/>
                  </a:lnTo>
                  <a:lnTo>
                    <a:pt x="64617" y="217208"/>
                  </a:lnTo>
                  <a:lnTo>
                    <a:pt x="64071" y="218033"/>
                  </a:lnTo>
                  <a:lnTo>
                    <a:pt x="64173" y="218630"/>
                  </a:lnTo>
                  <a:lnTo>
                    <a:pt x="64566" y="219125"/>
                  </a:lnTo>
                  <a:lnTo>
                    <a:pt x="65493" y="217970"/>
                  </a:lnTo>
                  <a:close/>
                </a:path>
                <a:path w="678815" h="816610">
                  <a:moveTo>
                    <a:pt x="66433" y="210781"/>
                  </a:moveTo>
                  <a:lnTo>
                    <a:pt x="65824" y="210515"/>
                  </a:lnTo>
                  <a:lnTo>
                    <a:pt x="64947" y="211061"/>
                  </a:lnTo>
                  <a:lnTo>
                    <a:pt x="65163" y="211391"/>
                  </a:lnTo>
                  <a:lnTo>
                    <a:pt x="65938" y="211442"/>
                  </a:lnTo>
                  <a:lnTo>
                    <a:pt x="66433" y="210781"/>
                  </a:lnTo>
                  <a:close/>
                </a:path>
                <a:path w="678815" h="816610">
                  <a:moveTo>
                    <a:pt x="69456" y="212051"/>
                  </a:moveTo>
                  <a:lnTo>
                    <a:pt x="68961" y="210781"/>
                  </a:lnTo>
                  <a:lnTo>
                    <a:pt x="67805" y="210350"/>
                  </a:lnTo>
                  <a:lnTo>
                    <a:pt x="66878" y="210947"/>
                  </a:lnTo>
                  <a:lnTo>
                    <a:pt x="67754" y="211175"/>
                  </a:lnTo>
                  <a:lnTo>
                    <a:pt x="68300" y="211772"/>
                  </a:lnTo>
                  <a:lnTo>
                    <a:pt x="69456" y="212051"/>
                  </a:lnTo>
                  <a:close/>
                </a:path>
                <a:path w="678815" h="816610">
                  <a:moveTo>
                    <a:pt x="71501" y="186486"/>
                  </a:moveTo>
                  <a:lnTo>
                    <a:pt x="71437" y="185775"/>
                  </a:lnTo>
                  <a:lnTo>
                    <a:pt x="70065" y="184785"/>
                  </a:lnTo>
                  <a:lnTo>
                    <a:pt x="68364" y="184848"/>
                  </a:lnTo>
                  <a:lnTo>
                    <a:pt x="67424" y="183197"/>
                  </a:lnTo>
                  <a:lnTo>
                    <a:pt x="66154" y="183197"/>
                  </a:lnTo>
                  <a:lnTo>
                    <a:pt x="63296" y="180289"/>
                  </a:lnTo>
                  <a:lnTo>
                    <a:pt x="61925" y="180289"/>
                  </a:lnTo>
                  <a:lnTo>
                    <a:pt x="58178" y="174917"/>
                  </a:lnTo>
                  <a:lnTo>
                    <a:pt x="56146" y="170141"/>
                  </a:lnTo>
                  <a:lnTo>
                    <a:pt x="56083" y="167068"/>
                  </a:lnTo>
                  <a:lnTo>
                    <a:pt x="54330" y="160934"/>
                  </a:lnTo>
                  <a:lnTo>
                    <a:pt x="54762" y="159118"/>
                  </a:lnTo>
                  <a:lnTo>
                    <a:pt x="52730" y="159283"/>
                  </a:lnTo>
                  <a:lnTo>
                    <a:pt x="52184" y="158292"/>
                  </a:lnTo>
                  <a:lnTo>
                    <a:pt x="53936" y="158407"/>
                  </a:lnTo>
                  <a:lnTo>
                    <a:pt x="55372" y="157530"/>
                  </a:lnTo>
                  <a:lnTo>
                    <a:pt x="55321" y="154012"/>
                  </a:lnTo>
                  <a:lnTo>
                    <a:pt x="53060" y="154571"/>
                  </a:lnTo>
                  <a:lnTo>
                    <a:pt x="55537" y="152641"/>
                  </a:lnTo>
                  <a:lnTo>
                    <a:pt x="55041" y="152095"/>
                  </a:lnTo>
                  <a:lnTo>
                    <a:pt x="49644" y="151663"/>
                  </a:lnTo>
                  <a:lnTo>
                    <a:pt x="47447" y="150888"/>
                  </a:lnTo>
                  <a:lnTo>
                    <a:pt x="45186" y="152374"/>
                  </a:lnTo>
                  <a:lnTo>
                    <a:pt x="43040" y="152374"/>
                  </a:lnTo>
                  <a:lnTo>
                    <a:pt x="40614" y="154178"/>
                  </a:lnTo>
                  <a:lnTo>
                    <a:pt x="40068" y="156425"/>
                  </a:lnTo>
                  <a:lnTo>
                    <a:pt x="40398" y="157632"/>
                  </a:lnTo>
                  <a:lnTo>
                    <a:pt x="41935" y="158242"/>
                  </a:lnTo>
                  <a:lnTo>
                    <a:pt x="41668" y="158902"/>
                  </a:lnTo>
                  <a:lnTo>
                    <a:pt x="39192" y="159283"/>
                  </a:lnTo>
                  <a:lnTo>
                    <a:pt x="38036" y="162521"/>
                  </a:lnTo>
                  <a:lnTo>
                    <a:pt x="38633" y="163182"/>
                  </a:lnTo>
                  <a:lnTo>
                    <a:pt x="41275" y="162026"/>
                  </a:lnTo>
                  <a:lnTo>
                    <a:pt x="41503" y="162572"/>
                  </a:lnTo>
                  <a:lnTo>
                    <a:pt x="40119" y="164604"/>
                  </a:lnTo>
                  <a:lnTo>
                    <a:pt x="42494" y="163398"/>
                  </a:lnTo>
                  <a:lnTo>
                    <a:pt x="42760" y="163893"/>
                  </a:lnTo>
                  <a:lnTo>
                    <a:pt x="41503" y="165760"/>
                  </a:lnTo>
                  <a:lnTo>
                    <a:pt x="42430" y="166738"/>
                  </a:lnTo>
                  <a:lnTo>
                    <a:pt x="43751" y="166738"/>
                  </a:lnTo>
                  <a:lnTo>
                    <a:pt x="41275" y="168008"/>
                  </a:lnTo>
                  <a:lnTo>
                    <a:pt x="42049" y="170141"/>
                  </a:lnTo>
                  <a:lnTo>
                    <a:pt x="39687" y="170586"/>
                  </a:lnTo>
                  <a:lnTo>
                    <a:pt x="37973" y="170192"/>
                  </a:lnTo>
                  <a:lnTo>
                    <a:pt x="36880" y="171564"/>
                  </a:lnTo>
                  <a:lnTo>
                    <a:pt x="37312" y="176999"/>
                  </a:lnTo>
                  <a:lnTo>
                    <a:pt x="39027" y="178371"/>
                  </a:lnTo>
                  <a:lnTo>
                    <a:pt x="39077" y="179133"/>
                  </a:lnTo>
                  <a:lnTo>
                    <a:pt x="41884" y="180949"/>
                  </a:lnTo>
                  <a:lnTo>
                    <a:pt x="43535" y="180289"/>
                  </a:lnTo>
                  <a:lnTo>
                    <a:pt x="44577" y="178701"/>
                  </a:lnTo>
                  <a:lnTo>
                    <a:pt x="44475" y="175793"/>
                  </a:lnTo>
                  <a:lnTo>
                    <a:pt x="45250" y="174637"/>
                  </a:lnTo>
                  <a:lnTo>
                    <a:pt x="44577" y="177050"/>
                  </a:lnTo>
                  <a:lnTo>
                    <a:pt x="45580" y="179527"/>
                  </a:lnTo>
                  <a:lnTo>
                    <a:pt x="47231" y="179133"/>
                  </a:lnTo>
                  <a:lnTo>
                    <a:pt x="47891" y="177050"/>
                  </a:lnTo>
                  <a:lnTo>
                    <a:pt x="48056" y="179362"/>
                  </a:lnTo>
                  <a:lnTo>
                    <a:pt x="49314" y="181279"/>
                  </a:lnTo>
                  <a:lnTo>
                    <a:pt x="51790" y="182105"/>
                  </a:lnTo>
                  <a:lnTo>
                    <a:pt x="52679" y="181495"/>
                  </a:lnTo>
                  <a:lnTo>
                    <a:pt x="53225" y="181825"/>
                  </a:lnTo>
                  <a:lnTo>
                    <a:pt x="50749" y="184353"/>
                  </a:lnTo>
                  <a:lnTo>
                    <a:pt x="51904" y="185394"/>
                  </a:lnTo>
                  <a:lnTo>
                    <a:pt x="51955" y="186270"/>
                  </a:lnTo>
                  <a:lnTo>
                    <a:pt x="50469" y="186105"/>
                  </a:lnTo>
                  <a:lnTo>
                    <a:pt x="51244" y="187591"/>
                  </a:lnTo>
                  <a:lnTo>
                    <a:pt x="54381" y="188353"/>
                  </a:lnTo>
                  <a:lnTo>
                    <a:pt x="55702" y="188023"/>
                  </a:lnTo>
                  <a:lnTo>
                    <a:pt x="57302" y="188633"/>
                  </a:lnTo>
                  <a:lnTo>
                    <a:pt x="57188" y="187528"/>
                  </a:lnTo>
                  <a:lnTo>
                    <a:pt x="58343" y="188518"/>
                  </a:lnTo>
                  <a:lnTo>
                    <a:pt x="58839" y="190271"/>
                  </a:lnTo>
                  <a:lnTo>
                    <a:pt x="60655" y="190982"/>
                  </a:lnTo>
                  <a:lnTo>
                    <a:pt x="61531" y="189941"/>
                  </a:lnTo>
                  <a:lnTo>
                    <a:pt x="61264" y="188633"/>
                  </a:lnTo>
                  <a:lnTo>
                    <a:pt x="59004" y="187591"/>
                  </a:lnTo>
                  <a:lnTo>
                    <a:pt x="60490" y="187426"/>
                  </a:lnTo>
                  <a:lnTo>
                    <a:pt x="63296" y="190334"/>
                  </a:lnTo>
                  <a:lnTo>
                    <a:pt x="64122" y="189014"/>
                  </a:lnTo>
                  <a:lnTo>
                    <a:pt x="66268" y="190715"/>
                  </a:lnTo>
                  <a:lnTo>
                    <a:pt x="67144" y="190652"/>
                  </a:lnTo>
                  <a:lnTo>
                    <a:pt x="67144" y="189890"/>
                  </a:lnTo>
                  <a:lnTo>
                    <a:pt x="66103" y="188518"/>
                  </a:lnTo>
                  <a:lnTo>
                    <a:pt x="68745" y="189560"/>
                  </a:lnTo>
                  <a:lnTo>
                    <a:pt x="69900" y="191312"/>
                  </a:lnTo>
                  <a:lnTo>
                    <a:pt x="70726" y="189941"/>
                  </a:lnTo>
                  <a:lnTo>
                    <a:pt x="70231" y="189014"/>
                  </a:lnTo>
                  <a:lnTo>
                    <a:pt x="68795" y="188468"/>
                  </a:lnTo>
                  <a:lnTo>
                    <a:pt x="71501" y="186486"/>
                  </a:lnTo>
                  <a:close/>
                </a:path>
                <a:path w="678815" h="816610">
                  <a:moveTo>
                    <a:pt x="72263" y="211277"/>
                  </a:moveTo>
                  <a:lnTo>
                    <a:pt x="71335" y="210781"/>
                  </a:lnTo>
                  <a:lnTo>
                    <a:pt x="70726" y="211226"/>
                  </a:lnTo>
                  <a:lnTo>
                    <a:pt x="71335" y="211937"/>
                  </a:lnTo>
                  <a:lnTo>
                    <a:pt x="72097" y="211937"/>
                  </a:lnTo>
                  <a:lnTo>
                    <a:pt x="72263" y="211277"/>
                  </a:lnTo>
                  <a:close/>
                </a:path>
                <a:path w="678815" h="816610">
                  <a:moveTo>
                    <a:pt x="80302" y="210947"/>
                  </a:moveTo>
                  <a:lnTo>
                    <a:pt x="79146" y="210680"/>
                  </a:lnTo>
                  <a:lnTo>
                    <a:pt x="77495" y="211505"/>
                  </a:lnTo>
                  <a:lnTo>
                    <a:pt x="76835" y="212547"/>
                  </a:lnTo>
                  <a:lnTo>
                    <a:pt x="77381" y="212712"/>
                  </a:lnTo>
                  <a:lnTo>
                    <a:pt x="78041" y="212153"/>
                  </a:lnTo>
                  <a:lnTo>
                    <a:pt x="79857" y="211607"/>
                  </a:lnTo>
                  <a:lnTo>
                    <a:pt x="80302" y="210947"/>
                  </a:lnTo>
                  <a:close/>
                </a:path>
                <a:path w="678815" h="816610">
                  <a:moveTo>
                    <a:pt x="81622" y="200583"/>
                  </a:moveTo>
                  <a:lnTo>
                    <a:pt x="80962" y="200253"/>
                  </a:lnTo>
                  <a:lnTo>
                    <a:pt x="80911" y="201790"/>
                  </a:lnTo>
                  <a:lnTo>
                    <a:pt x="81457" y="201574"/>
                  </a:lnTo>
                  <a:lnTo>
                    <a:pt x="81622" y="200583"/>
                  </a:lnTo>
                  <a:close/>
                </a:path>
                <a:path w="678815" h="816610">
                  <a:moveTo>
                    <a:pt x="87896" y="205955"/>
                  </a:moveTo>
                  <a:lnTo>
                    <a:pt x="86906" y="206121"/>
                  </a:lnTo>
                  <a:lnTo>
                    <a:pt x="87096" y="206806"/>
                  </a:lnTo>
                  <a:lnTo>
                    <a:pt x="87896" y="205955"/>
                  </a:lnTo>
                  <a:close/>
                </a:path>
                <a:path w="678815" h="816610">
                  <a:moveTo>
                    <a:pt x="89928" y="197675"/>
                  </a:moveTo>
                  <a:lnTo>
                    <a:pt x="89598" y="195643"/>
                  </a:lnTo>
                  <a:lnTo>
                    <a:pt x="87236" y="194221"/>
                  </a:lnTo>
                  <a:lnTo>
                    <a:pt x="85801" y="192582"/>
                  </a:lnTo>
                  <a:lnTo>
                    <a:pt x="84543" y="192417"/>
                  </a:lnTo>
                  <a:lnTo>
                    <a:pt x="83159" y="191046"/>
                  </a:lnTo>
                  <a:lnTo>
                    <a:pt x="81788" y="190271"/>
                  </a:lnTo>
                  <a:lnTo>
                    <a:pt x="81407" y="189395"/>
                  </a:lnTo>
                  <a:lnTo>
                    <a:pt x="79806" y="188239"/>
                  </a:lnTo>
                  <a:lnTo>
                    <a:pt x="78930" y="188188"/>
                  </a:lnTo>
                  <a:lnTo>
                    <a:pt x="78270" y="188734"/>
                  </a:lnTo>
                  <a:lnTo>
                    <a:pt x="78320" y="189395"/>
                  </a:lnTo>
                  <a:lnTo>
                    <a:pt x="77444" y="190169"/>
                  </a:lnTo>
                  <a:lnTo>
                    <a:pt x="78206" y="191211"/>
                  </a:lnTo>
                  <a:lnTo>
                    <a:pt x="79260" y="191427"/>
                  </a:lnTo>
                  <a:lnTo>
                    <a:pt x="79032" y="191973"/>
                  </a:lnTo>
                  <a:lnTo>
                    <a:pt x="78371" y="192252"/>
                  </a:lnTo>
                  <a:lnTo>
                    <a:pt x="77444" y="191427"/>
                  </a:lnTo>
                  <a:lnTo>
                    <a:pt x="76949" y="191541"/>
                  </a:lnTo>
                  <a:lnTo>
                    <a:pt x="77444" y="192582"/>
                  </a:lnTo>
                  <a:lnTo>
                    <a:pt x="79641" y="195046"/>
                  </a:lnTo>
                  <a:lnTo>
                    <a:pt x="80848" y="195707"/>
                  </a:lnTo>
                  <a:lnTo>
                    <a:pt x="81673" y="196850"/>
                  </a:lnTo>
                  <a:lnTo>
                    <a:pt x="82283" y="196964"/>
                  </a:lnTo>
                  <a:lnTo>
                    <a:pt x="82334" y="195541"/>
                  </a:lnTo>
                  <a:lnTo>
                    <a:pt x="83273" y="195973"/>
                  </a:lnTo>
                  <a:lnTo>
                    <a:pt x="84378" y="195808"/>
                  </a:lnTo>
                  <a:lnTo>
                    <a:pt x="84709" y="196303"/>
                  </a:lnTo>
                  <a:lnTo>
                    <a:pt x="85140" y="197904"/>
                  </a:lnTo>
                  <a:lnTo>
                    <a:pt x="84924" y="198450"/>
                  </a:lnTo>
                  <a:lnTo>
                    <a:pt x="85636" y="199161"/>
                  </a:lnTo>
                  <a:lnTo>
                    <a:pt x="87287" y="199428"/>
                  </a:lnTo>
                  <a:lnTo>
                    <a:pt x="87947" y="198551"/>
                  </a:lnTo>
                  <a:lnTo>
                    <a:pt x="89268" y="198882"/>
                  </a:lnTo>
                  <a:lnTo>
                    <a:pt x="89928" y="197675"/>
                  </a:lnTo>
                  <a:close/>
                </a:path>
                <a:path w="678815" h="816610">
                  <a:moveTo>
                    <a:pt x="93179" y="94691"/>
                  </a:moveTo>
                  <a:lnTo>
                    <a:pt x="93065" y="94183"/>
                  </a:lnTo>
                  <a:lnTo>
                    <a:pt x="92964" y="91897"/>
                  </a:lnTo>
                  <a:lnTo>
                    <a:pt x="92570" y="91643"/>
                  </a:lnTo>
                  <a:lnTo>
                    <a:pt x="91744" y="91516"/>
                  </a:lnTo>
                  <a:lnTo>
                    <a:pt x="91643" y="89865"/>
                  </a:lnTo>
                  <a:lnTo>
                    <a:pt x="92240" y="88341"/>
                  </a:lnTo>
                  <a:lnTo>
                    <a:pt x="91859" y="87833"/>
                  </a:lnTo>
                  <a:lnTo>
                    <a:pt x="90589" y="87579"/>
                  </a:lnTo>
                  <a:lnTo>
                    <a:pt x="89992" y="86944"/>
                  </a:lnTo>
                  <a:lnTo>
                    <a:pt x="88773" y="86817"/>
                  </a:lnTo>
                  <a:lnTo>
                    <a:pt x="88061" y="85801"/>
                  </a:lnTo>
                  <a:lnTo>
                    <a:pt x="88011" y="84785"/>
                  </a:lnTo>
                  <a:lnTo>
                    <a:pt x="87515" y="84150"/>
                  </a:lnTo>
                  <a:lnTo>
                    <a:pt x="86080" y="85039"/>
                  </a:lnTo>
                  <a:lnTo>
                    <a:pt x="85864" y="85801"/>
                  </a:lnTo>
                  <a:lnTo>
                    <a:pt x="85039" y="85420"/>
                  </a:lnTo>
                  <a:lnTo>
                    <a:pt x="84099" y="84912"/>
                  </a:lnTo>
                  <a:lnTo>
                    <a:pt x="82994" y="85293"/>
                  </a:lnTo>
                  <a:lnTo>
                    <a:pt x="81457" y="86309"/>
                  </a:lnTo>
                  <a:lnTo>
                    <a:pt x="81127" y="87325"/>
                  </a:lnTo>
                  <a:lnTo>
                    <a:pt x="80352" y="87960"/>
                  </a:lnTo>
                  <a:lnTo>
                    <a:pt x="79425" y="88214"/>
                  </a:lnTo>
                  <a:lnTo>
                    <a:pt x="78701" y="88976"/>
                  </a:lnTo>
                  <a:lnTo>
                    <a:pt x="78536" y="89865"/>
                  </a:lnTo>
                  <a:lnTo>
                    <a:pt x="77609" y="90881"/>
                  </a:lnTo>
                  <a:lnTo>
                    <a:pt x="77571" y="91643"/>
                  </a:lnTo>
                  <a:lnTo>
                    <a:pt x="78270" y="92786"/>
                  </a:lnTo>
                  <a:lnTo>
                    <a:pt x="78320" y="93548"/>
                  </a:lnTo>
                  <a:lnTo>
                    <a:pt x="77279" y="93548"/>
                  </a:lnTo>
                  <a:lnTo>
                    <a:pt x="76720" y="94183"/>
                  </a:lnTo>
                  <a:lnTo>
                    <a:pt x="76720" y="95199"/>
                  </a:lnTo>
                  <a:lnTo>
                    <a:pt x="76060" y="95580"/>
                  </a:lnTo>
                  <a:lnTo>
                    <a:pt x="75349" y="96596"/>
                  </a:lnTo>
                  <a:lnTo>
                    <a:pt x="73152" y="97993"/>
                  </a:lnTo>
                  <a:lnTo>
                    <a:pt x="72377" y="98628"/>
                  </a:lnTo>
                  <a:lnTo>
                    <a:pt x="71882" y="98374"/>
                  </a:lnTo>
                  <a:lnTo>
                    <a:pt x="70840" y="98374"/>
                  </a:lnTo>
                  <a:lnTo>
                    <a:pt x="69850" y="99009"/>
                  </a:lnTo>
                  <a:lnTo>
                    <a:pt x="68859" y="100660"/>
                  </a:lnTo>
                  <a:lnTo>
                    <a:pt x="67868" y="101295"/>
                  </a:lnTo>
                  <a:lnTo>
                    <a:pt x="67373" y="100914"/>
                  </a:lnTo>
                  <a:lnTo>
                    <a:pt x="66979" y="100025"/>
                  </a:lnTo>
                  <a:lnTo>
                    <a:pt x="66433" y="100025"/>
                  </a:lnTo>
                  <a:lnTo>
                    <a:pt x="66319" y="101295"/>
                  </a:lnTo>
                  <a:lnTo>
                    <a:pt x="66433" y="102311"/>
                  </a:lnTo>
                  <a:lnTo>
                    <a:pt x="66052" y="102692"/>
                  </a:lnTo>
                  <a:lnTo>
                    <a:pt x="65659" y="101549"/>
                  </a:lnTo>
                  <a:lnTo>
                    <a:pt x="65062" y="100533"/>
                  </a:lnTo>
                  <a:lnTo>
                    <a:pt x="63131" y="100660"/>
                  </a:lnTo>
                  <a:lnTo>
                    <a:pt x="60769" y="101422"/>
                  </a:lnTo>
                  <a:lnTo>
                    <a:pt x="60274" y="101803"/>
                  </a:lnTo>
                  <a:lnTo>
                    <a:pt x="59334" y="101930"/>
                  </a:lnTo>
                  <a:lnTo>
                    <a:pt x="59004" y="102692"/>
                  </a:lnTo>
                  <a:lnTo>
                    <a:pt x="59715" y="104216"/>
                  </a:lnTo>
                  <a:lnTo>
                    <a:pt x="60210" y="104724"/>
                  </a:lnTo>
                  <a:lnTo>
                    <a:pt x="60109" y="105359"/>
                  </a:lnTo>
                  <a:lnTo>
                    <a:pt x="59499" y="105486"/>
                  </a:lnTo>
                  <a:lnTo>
                    <a:pt x="58724" y="106629"/>
                  </a:lnTo>
                  <a:lnTo>
                    <a:pt x="58178" y="106502"/>
                  </a:lnTo>
                  <a:lnTo>
                    <a:pt x="58293" y="105740"/>
                  </a:lnTo>
                  <a:lnTo>
                    <a:pt x="58623" y="105359"/>
                  </a:lnTo>
                  <a:lnTo>
                    <a:pt x="58724" y="104343"/>
                  </a:lnTo>
                  <a:lnTo>
                    <a:pt x="57899" y="104343"/>
                  </a:lnTo>
                  <a:lnTo>
                    <a:pt x="56908" y="105867"/>
                  </a:lnTo>
                  <a:lnTo>
                    <a:pt x="55981" y="106502"/>
                  </a:lnTo>
                  <a:lnTo>
                    <a:pt x="56032" y="107391"/>
                  </a:lnTo>
                  <a:lnTo>
                    <a:pt x="56857" y="107772"/>
                  </a:lnTo>
                  <a:lnTo>
                    <a:pt x="56197" y="108280"/>
                  </a:lnTo>
                  <a:lnTo>
                    <a:pt x="55702" y="109296"/>
                  </a:lnTo>
                  <a:lnTo>
                    <a:pt x="54267" y="109296"/>
                  </a:lnTo>
                  <a:lnTo>
                    <a:pt x="53505" y="109931"/>
                  </a:lnTo>
                  <a:lnTo>
                    <a:pt x="53340" y="110693"/>
                  </a:lnTo>
                  <a:lnTo>
                    <a:pt x="52184" y="111074"/>
                  </a:lnTo>
                  <a:lnTo>
                    <a:pt x="51460" y="111836"/>
                  </a:lnTo>
                  <a:lnTo>
                    <a:pt x="51193" y="113614"/>
                  </a:lnTo>
                  <a:lnTo>
                    <a:pt x="51574" y="113995"/>
                  </a:lnTo>
                  <a:lnTo>
                    <a:pt x="52349" y="114122"/>
                  </a:lnTo>
                  <a:lnTo>
                    <a:pt x="51409" y="115011"/>
                  </a:lnTo>
                  <a:lnTo>
                    <a:pt x="49542" y="115011"/>
                  </a:lnTo>
                  <a:lnTo>
                    <a:pt x="48818" y="115519"/>
                  </a:lnTo>
                  <a:lnTo>
                    <a:pt x="48653" y="116789"/>
                  </a:lnTo>
                  <a:lnTo>
                    <a:pt x="48641" y="117424"/>
                  </a:lnTo>
                  <a:lnTo>
                    <a:pt x="48768" y="118186"/>
                  </a:lnTo>
                  <a:lnTo>
                    <a:pt x="49377" y="118186"/>
                  </a:lnTo>
                  <a:lnTo>
                    <a:pt x="50253" y="118059"/>
                  </a:lnTo>
                  <a:lnTo>
                    <a:pt x="50698" y="118567"/>
                  </a:lnTo>
                  <a:lnTo>
                    <a:pt x="50584" y="120345"/>
                  </a:lnTo>
                  <a:lnTo>
                    <a:pt x="49758" y="120980"/>
                  </a:lnTo>
                  <a:lnTo>
                    <a:pt x="48983" y="120726"/>
                  </a:lnTo>
                  <a:lnTo>
                    <a:pt x="47447" y="120345"/>
                  </a:lnTo>
                  <a:lnTo>
                    <a:pt x="46126" y="121107"/>
                  </a:lnTo>
                  <a:lnTo>
                    <a:pt x="45847" y="121742"/>
                  </a:lnTo>
                  <a:lnTo>
                    <a:pt x="45732" y="122885"/>
                  </a:lnTo>
                  <a:lnTo>
                    <a:pt x="45250" y="123901"/>
                  </a:lnTo>
                  <a:lnTo>
                    <a:pt x="44081" y="124790"/>
                  </a:lnTo>
                  <a:lnTo>
                    <a:pt x="43205" y="124409"/>
                  </a:lnTo>
                  <a:lnTo>
                    <a:pt x="42494" y="123520"/>
                  </a:lnTo>
                  <a:lnTo>
                    <a:pt x="42214" y="122631"/>
                  </a:lnTo>
                  <a:lnTo>
                    <a:pt x="41719" y="122885"/>
                  </a:lnTo>
                  <a:lnTo>
                    <a:pt x="41516" y="123901"/>
                  </a:lnTo>
                  <a:lnTo>
                    <a:pt x="41427" y="124790"/>
                  </a:lnTo>
                  <a:lnTo>
                    <a:pt x="41605" y="125933"/>
                  </a:lnTo>
                  <a:lnTo>
                    <a:pt x="42760" y="126822"/>
                  </a:lnTo>
                  <a:lnTo>
                    <a:pt x="43535" y="126568"/>
                  </a:lnTo>
                  <a:lnTo>
                    <a:pt x="43980" y="126695"/>
                  </a:lnTo>
                  <a:lnTo>
                    <a:pt x="43967" y="127711"/>
                  </a:lnTo>
                  <a:lnTo>
                    <a:pt x="43421" y="128854"/>
                  </a:lnTo>
                  <a:lnTo>
                    <a:pt x="43649" y="129489"/>
                  </a:lnTo>
                  <a:lnTo>
                    <a:pt x="44411" y="129870"/>
                  </a:lnTo>
                  <a:lnTo>
                    <a:pt x="45021" y="129108"/>
                  </a:lnTo>
                  <a:lnTo>
                    <a:pt x="45580" y="129108"/>
                  </a:lnTo>
                  <a:lnTo>
                    <a:pt x="46126" y="129489"/>
                  </a:lnTo>
                  <a:lnTo>
                    <a:pt x="47396" y="129489"/>
                  </a:lnTo>
                  <a:lnTo>
                    <a:pt x="47967" y="129108"/>
                  </a:lnTo>
                  <a:lnTo>
                    <a:pt x="48158" y="128981"/>
                  </a:lnTo>
                  <a:lnTo>
                    <a:pt x="48348" y="129108"/>
                  </a:lnTo>
                  <a:lnTo>
                    <a:pt x="48425" y="129489"/>
                  </a:lnTo>
                  <a:lnTo>
                    <a:pt x="48107" y="130124"/>
                  </a:lnTo>
                  <a:lnTo>
                    <a:pt x="47117" y="130378"/>
                  </a:lnTo>
                  <a:lnTo>
                    <a:pt x="45580" y="130378"/>
                  </a:lnTo>
                  <a:lnTo>
                    <a:pt x="45237" y="130759"/>
                  </a:lnTo>
                  <a:lnTo>
                    <a:pt x="61061" y="130759"/>
                  </a:lnTo>
                  <a:lnTo>
                    <a:pt x="61036" y="130378"/>
                  </a:lnTo>
                  <a:lnTo>
                    <a:pt x="60820" y="130124"/>
                  </a:lnTo>
                  <a:lnTo>
                    <a:pt x="59994" y="130124"/>
                  </a:lnTo>
                  <a:lnTo>
                    <a:pt x="60071" y="128981"/>
                  </a:lnTo>
                  <a:lnTo>
                    <a:pt x="60109" y="128473"/>
                  </a:lnTo>
                  <a:lnTo>
                    <a:pt x="60871" y="128219"/>
                  </a:lnTo>
                  <a:lnTo>
                    <a:pt x="61976" y="128981"/>
                  </a:lnTo>
                  <a:lnTo>
                    <a:pt x="63627" y="129616"/>
                  </a:lnTo>
                  <a:lnTo>
                    <a:pt x="64122" y="128981"/>
                  </a:lnTo>
                  <a:lnTo>
                    <a:pt x="63246" y="128346"/>
                  </a:lnTo>
                  <a:lnTo>
                    <a:pt x="63207" y="128219"/>
                  </a:lnTo>
                  <a:lnTo>
                    <a:pt x="63080" y="127711"/>
                  </a:lnTo>
                  <a:lnTo>
                    <a:pt x="64071" y="127711"/>
                  </a:lnTo>
                  <a:lnTo>
                    <a:pt x="64833" y="128092"/>
                  </a:lnTo>
                  <a:lnTo>
                    <a:pt x="65214" y="127711"/>
                  </a:lnTo>
                  <a:lnTo>
                    <a:pt x="65722" y="127203"/>
                  </a:lnTo>
                  <a:lnTo>
                    <a:pt x="65773" y="126568"/>
                  </a:lnTo>
                  <a:lnTo>
                    <a:pt x="65735" y="125933"/>
                  </a:lnTo>
                  <a:lnTo>
                    <a:pt x="65443" y="125552"/>
                  </a:lnTo>
                  <a:lnTo>
                    <a:pt x="65659" y="125044"/>
                  </a:lnTo>
                  <a:lnTo>
                    <a:pt x="66217" y="124790"/>
                  </a:lnTo>
                  <a:lnTo>
                    <a:pt x="67310" y="124282"/>
                  </a:lnTo>
                  <a:lnTo>
                    <a:pt x="67640" y="123393"/>
                  </a:lnTo>
                  <a:lnTo>
                    <a:pt x="66548" y="122631"/>
                  </a:lnTo>
                  <a:lnTo>
                    <a:pt x="66052" y="121742"/>
                  </a:lnTo>
                  <a:lnTo>
                    <a:pt x="66548" y="120980"/>
                  </a:lnTo>
                  <a:lnTo>
                    <a:pt x="66713" y="120726"/>
                  </a:lnTo>
                  <a:lnTo>
                    <a:pt x="67310" y="121742"/>
                  </a:lnTo>
                  <a:lnTo>
                    <a:pt x="68084" y="121107"/>
                  </a:lnTo>
                  <a:lnTo>
                    <a:pt x="68376" y="120726"/>
                  </a:lnTo>
                  <a:lnTo>
                    <a:pt x="69850" y="118821"/>
                  </a:lnTo>
                  <a:lnTo>
                    <a:pt x="70116" y="118059"/>
                  </a:lnTo>
                  <a:lnTo>
                    <a:pt x="70345" y="117424"/>
                  </a:lnTo>
                  <a:lnTo>
                    <a:pt x="71056" y="116789"/>
                  </a:lnTo>
                  <a:lnTo>
                    <a:pt x="71221" y="115138"/>
                  </a:lnTo>
                  <a:lnTo>
                    <a:pt x="73037" y="113995"/>
                  </a:lnTo>
                  <a:lnTo>
                    <a:pt x="74079" y="112344"/>
                  </a:lnTo>
                  <a:lnTo>
                    <a:pt x="74803" y="109931"/>
                  </a:lnTo>
                  <a:lnTo>
                    <a:pt x="75844" y="109931"/>
                  </a:lnTo>
                  <a:lnTo>
                    <a:pt x="78155" y="108153"/>
                  </a:lnTo>
                  <a:lnTo>
                    <a:pt x="79476" y="106629"/>
                  </a:lnTo>
                  <a:lnTo>
                    <a:pt x="80683" y="105232"/>
                  </a:lnTo>
                  <a:lnTo>
                    <a:pt x="82778" y="103581"/>
                  </a:lnTo>
                  <a:lnTo>
                    <a:pt x="83489" y="103454"/>
                  </a:lnTo>
                  <a:lnTo>
                    <a:pt x="84353" y="102692"/>
                  </a:lnTo>
                  <a:lnTo>
                    <a:pt x="85204" y="101930"/>
                  </a:lnTo>
                  <a:lnTo>
                    <a:pt x="87185" y="101422"/>
                  </a:lnTo>
                  <a:lnTo>
                    <a:pt x="87337" y="101295"/>
                  </a:lnTo>
                  <a:lnTo>
                    <a:pt x="88392" y="100406"/>
                  </a:lnTo>
                  <a:lnTo>
                    <a:pt x="89890" y="98628"/>
                  </a:lnTo>
                  <a:lnTo>
                    <a:pt x="90208" y="98247"/>
                  </a:lnTo>
                  <a:lnTo>
                    <a:pt x="91198" y="97612"/>
                  </a:lnTo>
                  <a:lnTo>
                    <a:pt x="91859" y="97739"/>
                  </a:lnTo>
                  <a:lnTo>
                    <a:pt x="92189" y="97612"/>
                  </a:lnTo>
                  <a:lnTo>
                    <a:pt x="92849" y="97358"/>
                  </a:lnTo>
                  <a:lnTo>
                    <a:pt x="92900" y="96469"/>
                  </a:lnTo>
                  <a:lnTo>
                    <a:pt x="92570" y="95961"/>
                  </a:lnTo>
                  <a:lnTo>
                    <a:pt x="93179" y="94691"/>
                  </a:lnTo>
                  <a:close/>
                </a:path>
                <a:path w="678815" h="816610">
                  <a:moveTo>
                    <a:pt x="126263" y="141452"/>
                  </a:moveTo>
                  <a:lnTo>
                    <a:pt x="125603" y="140081"/>
                  </a:lnTo>
                  <a:lnTo>
                    <a:pt x="123888" y="139204"/>
                  </a:lnTo>
                  <a:lnTo>
                    <a:pt x="123672" y="138277"/>
                  </a:lnTo>
                  <a:lnTo>
                    <a:pt x="122567" y="136855"/>
                  </a:lnTo>
                  <a:lnTo>
                    <a:pt x="121856" y="136410"/>
                  </a:lnTo>
                  <a:lnTo>
                    <a:pt x="120916" y="136855"/>
                  </a:lnTo>
                  <a:lnTo>
                    <a:pt x="119761" y="137947"/>
                  </a:lnTo>
                  <a:lnTo>
                    <a:pt x="118770" y="137998"/>
                  </a:lnTo>
                  <a:lnTo>
                    <a:pt x="117513" y="139103"/>
                  </a:lnTo>
                  <a:lnTo>
                    <a:pt x="117563" y="140030"/>
                  </a:lnTo>
                  <a:lnTo>
                    <a:pt x="118389" y="141236"/>
                  </a:lnTo>
                  <a:lnTo>
                    <a:pt x="118554" y="142443"/>
                  </a:lnTo>
                  <a:lnTo>
                    <a:pt x="118389" y="144195"/>
                  </a:lnTo>
                  <a:lnTo>
                    <a:pt x="119494" y="145135"/>
                  </a:lnTo>
                  <a:lnTo>
                    <a:pt x="119989" y="145237"/>
                  </a:lnTo>
                  <a:lnTo>
                    <a:pt x="119659" y="144526"/>
                  </a:lnTo>
                  <a:lnTo>
                    <a:pt x="119761" y="143764"/>
                  </a:lnTo>
                  <a:lnTo>
                    <a:pt x="120484" y="143700"/>
                  </a:lnTo>
                  <a:lnTo>
                    <a:pt x="121031" y="144856"/>
                  </a:lnTo>
                  <a:lnTo>
                    <a:pt x="121691" y="144589"/>
                  </a:lnTo>
                  <a:lnTo>
                    <a:pt x="122186" y="144805"/>
                  </a:lnTo>
                  <a:lnTo>
                    <a:pt x="123126" y="144589"/>
                  </a:lnTo>
                  <a:lnTo>
                    <a:pt x="123621" y="143548"/>
                  </a:lnTo>
                  <a:lnTo>
                    <a:pt x="124777" y="142494"/>
                  </a:lnTo>
                  <a:lnTo>
                    <a:pt x="126034" y="142062"/>
                  </a:lnTo>
                  <a:lnTo>
                    <a:pt x="126263" y="141452"/>
                  </a:lnTo>
                  <a:close/>
                </a:path>
                <a:path w="678815" h="816610">
                  <a:moveTo>
                    <a:pt x="142824" y="144360"/>
                  </a:moveTo>
                  <a:lnTo>
                    <a:pt x="142544" y="143154"/>
                  </a:lnTo>
                  <a:lnTo>
                    <a:pt x="141884" y="142494"/>
                  </a:lnTo>
                  <a:lnTo>
                    <a:pt x="141884" y="141617"/>
                  </a:lnTo>
                  <a:lnTo>
                    <a:pt x="142544" y="141020"/>
                  </a:lnTo>
                  <a:lnTo>
                    <a:pt x="142113" y="140195"/>
                  </a:lnTo>
                  <a:lnTo>
                    <a:pt x="141008" y="139865"/>
                  </a:lnTo>
                  <a:lnTo>
                    <a:pt x="140017" y="140411"/>
                  </a:lnTo>
                  <a:lnTo>
                    <a:pt x="139687" y="142494"/>
                  </a:lnTo>
                  <a:lnTo>
                    <a:pt x="140131" y="143433"/>
                  </a:lnTo>
                  <a:lnTo>
                    <a:pt x="141173" y="143548"/>
                  </a:lnTo>
                  <a:lnTo>
                    <a:pt x="141884" y="144360"/>
                  </a:lnTo>
                  <a:lnTo>
                    <a:pt x="142824" y="144360"/>
                  </a:lnTo>
                  <a:close/>
                </a:path>
                <a:path w="678815" h="816610">
                  <a:moveTo>
                    <a:pt x="144360" y="131800"/>
                  </a:moveTo>
                  <a:lnTo>
                    <a:pt x="143979" y="131419"/>
                  </a:lnTo>
                  <a:lnTo>
                    <a:pt x="143040" y="131533"/>
                  </a:lnTo>
                  <a:lnTo>
                    <a:pt x="141287" y="132791"/>
                  </a:lnTo>
                  <a:lnTo>
                    <a:pt x="140627" y="134277"/>
                  </a:lnTo>
                  <a:lnTo>
                    <a:pt x="140677" y="135204"/>
                  </a:lnTo>
                  <a:lnTo>
                    <a:pt x="141833" y="133997"/>
                  </a:lnTo>
                  <a:lnTo>
                    <a:pt x="142544" y="134378"/>
                  </a:lnTo>
                  <a:lnTo>
                    <a:pt x="143700" y="133553"/>
                  </a:lnTo>
                  <a:lnTo>
                    <a:pt x="143433" y="132842"/>
                  </a:lnTo>
                  <a:lnTo>
                    <a:pt x="143649" y="132194"/>
                  </a:lnTo>
                  <a:lnTo>
                    <a:pt x="144360" y="131800"/>
                  </a:lnTo>
                  <a:close/>
                </a:path>
                <a:path w="678815" h="816610">
                  <a:moveTo>
                    <a:pt x="149974" y="137833"/>
                  </a:moveTo>
                  <a:lnTo>
                    <a:pt x="149923" y="137121"/>
                  </a:lnTo>
                  <a:lnTo>
                    <a:pt x="148107" y="136855"/>
                  </a:lnTo>
                  <a:lnTo>
                    <a:pt x="146951" y="136359"/>
                  </a:lnTo>
                  <a:lnTo>
                    <a:pt x="146177" y="136690"/>
                  </a:lnTo>
                  <a:lnTo>
                    <a:pt x="147447" y="137782"/>
                  </a:lnTo>
                  <a:lnTo>
                    <a:pt x="149098" y="138061"/>
                  </a:lnTo>
                  <a:lnTo>
                    <a:pt x="149974" y="137833"/>
                  </a:lnTo>
                  <a:close/>
                </a:path>
                <a:path w="678815" h="816610">
                  <a:moveTo>
                    <a:pt x="163131" y="145681"/>
                  </a:moveTo>
                  <a:lnTo>
                    <a:pt x="163029" y="144691"/>
                  </a:lnTo>
                  <a:lnTo>
                    <a:pt x="162420" y="144360"/>
                  </a:lnTo>
                  <a:lnTo>
                    <a:pt x="161150" y="144195"/>
                  </a:lnTo>
                  <a:lnTo>
                    <a:pt x="159283" y="144691"/>
                  </a:lnTo>
                  <a:lnTo>
                    <a:pt x="158457" y="145732"/>
                  </a:lnTo>
                  <a:lnTo>
                    <a:pt x="158572" y="146939"/>
                  </a:lnTo>
                  <a:lnTo>
                    <a:pt x="157746" y="148094"/>
                  </a:lnTo>
                  <a:lnTo>
                    <a:pt x="157022" y="148640"/>
                  </a:lnTo>
                  <a:lnTo>
                    <a:pt x="156806" y="149796"/>
                  </a:lnTo>
                  <a:lnTo>
                    <a:pt x="157416" y="150622"/>
                  </a:lnTo>
                  <a:lnTo>
                    <a:pt x="158127" y="150456"/>
                  </a:lnTo>
                  <a:lnTo>
                    <a:pt x="159397" y="149352"/>
                  </a:lnTo>
                  <a:lnTo>
                    <a:pt x="160159" y="148971"/>
                  </a:lnTo>
                  <a:lnTo>
                    <a:pt x="161048" y="147548"/>
                  </a:lnTo>
                  <a:lnTo>
                    <a:pt x="162090" y="147104"/>
                  </a:lnTo>
                  <a:lnTo>
                    <a:pt x="163131" y="145681"/>
                  </a:lnTo>
                  <a:close/>
                </a:path>
                <a:path w="678815" h="816610">
                  <a:moveTo>
                    <a:pt x="165061" y="7137"/>
                  </a:moveTo>
                  <a:lnTo>
                    <a:pt x="164782" y="6248"/>
                  </a:lnTo>
                  <a:lnTo>
                    <a:pt x="162090" y="4826"/>
                  </a:lnTo>
                  <a:lnTo>
                    <a:pt x="159829" y="4445"/>
                  </a:lnTo>
                  <a:lnTo>
                    <a:pt x="157911" y="4826"/>
                  </a:lnTo>
                  <a:lnTo>
                    <a:pt x="156806" y="5435"/>
                  </a:lnTo>
                  <a:lnTo>
                    <a:pt x="155600" y="4940"/>
                  </a:lnTo>
                  <a:lnTo>
                    <a:pt x="154825" y="4940"/>
                  </a:lnTo>
                  <a:lnTo>
                    <a:pt x="153720" y="5867"/>
                  </a:lnTo>
                  <a:lnTo>
                    <a:pt x="152184" y="5867"/>
                  </a:lnTo>
                  <a:lnTo>
                    <a:pt x="151790" y="6248"/>
                  </a:lnTo>
                  <a:lnTo>
                    <a:pt x="152285" y="7073"/>
                  </a:lnTo>
                  <a:lnTo>
                    <a:pt x="153885" y="7404"/>
                  </a:lnTo>
                  <a:lnTo>
                    <a:pt x="154495" y="8445"/>
                  </a:lnTo>
                  <a:lnTo>
                    <a:pt x="155816" y="9105"/>
                  </a:lnTo>
                  <a:lnTo>
                    <a:pt x="156641" y="10363"/>
                  </a:lnTo>
                  <a:lnTo>
                    <a:pt x="158242" y="10922"/>
                  </a:lnTo>
                  <a:lnTo>
                    <a:pt x="160553" y="10858"/>
                  </a:lnTo>
                  <a:lnTo>
                    <a:pt x="161429" y="11137"/>
                  </a:lnTo>
                  <a:lnTo>
                    <a:pt x="160883" y="11518"/>
                  </a:lnTo>
                  <a:lnTo>
                    <a:pt x="159118" y="12065"/>
                  </a:lnTo>
                  <a:lnTo>
                    <a:pt x="157581" y="12065"/>
                  </a:lnTo>
                  <a:lnTo>
                    <a:pt x="157683" y="12611"/>
                  </a:lnTo>
                  <a:lnTo>
                    <a:pt x="158838" y="13335"/>
                  </a:lnTo>
                  <a:lnTo>
                    <a:pt x="160159" y="13385"/>
                  </a:lnTo>
                  <a:lnTo>
                    <a:pt x="163791" y="10756"/>
                  </a:lnTo>
                  <a:lnTo>
                    <a:pt x="165061" y="7137"/>
                  </a:lnTo>
                  <a:close/>
                </a:path>
                <a:path w="678815" h="816610">
                  <a:moveTo>
                    <a:pt x="166382" y="140411"/>
                  </a:moveTo>
                  <a:lnTo>
                    <a:pt x="165392" y="138557"/>
                  </a:lnTo>
                  <a:lnTo>
                    <a:pt x="165112" y="136855"/>
                  </a:lnTo>
                  <a:lnTo>
                    <a:pt x="163626" y="135534"/>
                  </a:lnTo>
                  <a:lnTo>
                    <a:pt x="163029" y="134213"/>
                  </a:lnTo>
                  <a:lnTo>
                    <a:pt x="161925" y="135648"/>
                  </a:lnTo>
                  <a:lnTo>
                    <a:pt x="161594" y="137668"/>
                  </a:lnTo>
                  <a:lnTo>
                    <a:pt x="160820" y="139204"/>
                  </a:lnTo>
                  <a:lnTo>
                    <a:pt x="160985" y="140144"/>
                  </a:lnTo>
                  <a:lnTo>
                    <a:pt x="162471" y="140360"/>
                  </a:lnTo>
                  <a:lnTo>
                    <a:pt x="162966" y="140970"/>
                  </a:lnTo>
                  <a:lnTo>
                    <a:pt x="164236" y="141122"/>
                  </a:lnTo>
                  <a:lnTo>
                    <a:pt x="165277" y="141566"/>
                  </a:lnTo>
                  <a:lnTo>
                    <a:pt x="166331" y="141236"/>
                  </a:lnTo>
                  <a:lnTo>
                    <a:pt x="166382" y="140411"/>
                  </a:lnTo>
                  <a:close/>
                </a:path>
                <a:path w="678815" h="816610">
                  <a:moveTo>
                    <a:pt x="405853" y="743775"/>
                  </a:moveTo>
                  <a:lnTo>
                    <a:pt x="405028" y="742619"/>
                  </a:lnTo>
                  <a:lnTo>
                    <a:pt x="404037" y="741921"/>
                  </a:lnTo>
                  <a:lnTo>
                    <a:pt x="403542" y="742429"/>
                  </a:lnTo>
                  <a:lnTo>
                    <a:pt x="403212" y="743229"/>
                  </a:lnTo>
                  <a:lnTo>
                    <a:pt x="404418" y="743978"/>
                  </a:lnTo>
                  <a:lnTo>
                    <a:pt x="405853" y="743775"/>
                  </a:lnTo>
                  <a:close/>
                </a:path>
                <a:path w="678815" h="816610">
                  <a:moveTo>
                    <a:pt x="414159" y="747966"/>
                  </a:moveTo>
                  <a:lnTo>
                    <a:pt x="413613" y="747166"/>
                  </a:lnTo>
                  <a:lnTo>
                    <a:pt x="412673" y="747471"/>
                  </a:lnTo>
                  <a:lnTo>
                    <a:pt x="414159" y="747966"/>
                  </a:lnTo>
                  <a:close/>
                </a:path>
                <a:path w="678815" h="816610">
                  <a:moveTo>
                    <a:pt x="417842" y="754799"/>
                  </a:moveTo>
                  <a:lnTo>
                    <a:pt x="416420" y="753668"/>
                  </a:lnTo>
                  <a:lnTo>
                    <a:pt x="415429" y="751865"/>
                  </a:lnTo>
                  <a:lnTo>
                    <a:pt x="414604" y="751586"/>
                  </a:lnTo>
                  <a:lnTo>
                    <a:pt x="413994" y="752259"/>
                  </a:lnTo>
                  <a:lnTo>
                    <a:pt x="412788" y="752284"/>
                  </a:lnTo>
                  <a:lnTo>
                    <a:pt x="414210" y="753745"/>
                  </a:lnTo>
                  <a:lnTo>
                    <a:pt x="414540" y="755154"/>
                  </a:lnTo>
                  <a:lnTo>
                    <a:pt x="415429" y="755383"/>
                  </a:lnTo>
                  <a:lnTo>
                    <a:pt x="416636" y="757605"/>
                  </a:lnTo>
                  <a:lnTo>
                    <a:pt x="417182" y="757351"/>
                  </a:lnTo>
                  <a:lnTo>
                    <a:pt x="417461" y="755700"/>
                  </a:lnTo>
                  <a:lnTo>
                    <a:pt x="417842" y="754799"/>
                  </a:lnTo>
                  <a:close/>
                </a:path>
                <a:path w="678815" h="816610">
                  <a:moveTo>
                    <a:pt x="419887" y="707313"/>
                  </a:moveTo>
                  <a:lnTo>
                    <a:pt x="419227" y="707237"/>
                  </a:lnTo>
                  <a:lnTo>
                    <a:pt x="418833" y="708075"/>
                  </a:lnTo>
                  <a:lnTo>
                    <a:pt x="419112" y="708621"/>
                  </a:lnTo>
                  <a:lnTo>
                    <a:pt x="419061" y="709904"/>
                  </a:lnTo>
                  <a:lnTo>
                    <a:pt x="419887" y="708850"/>
                  </a:lnTo>
                  <a:lnTo>
                    <a:pt x="419887" y="707313"/>
                  </a:lnTo>
                  <a:close/>
                </a:path>
                <a:path w="678815" h="816610">
                  <a:moveTo>
                    <a:pt x="421970" y="764692"/>
                  </a:moveTo>
                  <a:lnTo>
                    <a:pt x="420979" y="764260"/>
                  </a:lnTo>
                  <a:lnTo>
                    <a:pt x="420319" y="765619"/>
                  </a:lnTo>
                  <a:lnTo>
                    <a:pt x="421093" y="766495"/>
                  </a:lnTo>
                  <a:lnTo>
                    <a:pt x="421970" y="765594"/>
                  </a:lnTo>
                  <a:lnTo>
                    <a:pt x="421970" y="764692"/>
                  </a:lnTo>
                  <a:close/>
                </a:path>
                <a:path w="678815" h="816610">
                  <a:moveTo>
                    <a:pt x="424014" y="711098"/>
                  </a:moveTo>
                  <a:lnTo>
                    <a:pt x="423951" y="710552"/>
                  </a:lnTo>
                  <a:lnTo>
                    <a:pt x="423621" y="710476"/>
                  </a:lnTo>
                  <a:lnTo>
                    <a:pt x="423900" y="711784"/>
                  </a:lnTo>
                  <a:lnTo>
                    <a:pt x="424014" y="711098"/>
                  </a:lnTo>
                  <a:close/>
                </a:path>
                <a:path w="678815" h="816610">
                  <a:moveTo>
                    <a:pt x="428586" y="717499"/>
                  </a:moveTo>
                  <a:lnTo>
                    <a:pt x="428421" y="716724"/>
                  </a:lnTo>
                  <a:lnTo>
                    <a:pt x="427926" y="716495"/>
                  </a:lnTo>
                  <a:lnTo>
                    <a:pt x="427647" y="716673"/>
                  </a:lnTo>
                  <a:lnTo>
                    <a:pt x="428091" y="717677"/>
                  </a:lnTo>
                  <a:lnTo>
                    <a:pt x="428586" y="717499"/>
                  </a:lnTo>
                  <a:close/>
                </a:path>
                <a:path w="678815" h="816610">
                  <a:moveTo>
                    <a:pt x="429742" y="695667"/>
                  </a:moveTo>
                  <a:lnTo>
                    <a:pt x="428586" y="696099"/>
                  </a:lnTo>
                  <a:lnTo>
                    <a:pt x="429412" y="696366"/>
                  </a:lnTo>
                  <a:lnTo>
                    <a:pt x="429742" y="695667"/>
                  </a:lnTo>
                  <a:close/>
                </a:path>
                <a:path w="678815" h="816610">
                  <a:moveTo>
                    <a:pt x="430403" y="697928"/>
                  </a:moveTo>
                  <a:lnTo>
                    <a:pt x="430009" y="697026"/>
                  </a:lnTo>
                  <a:lnTo>
                    <a:pt x="429133" y="697623"/>
                  </a:lnTo>
                  <a:lnTo>
                    <a:pt x="429183" y="698449"/>
                  </a:lnTo>
                  <a:lnTo>
                    <a:pt x="430123" y="699211"/>
                  </a:lnTo>
                  <a:lnTo>
                    <a:pt x="430403" y="697928"/>
                  </a:lnTo>
                  <a:close/>
                </a:path>
                <a:path w="678815" h="816610">
                  <a:moveTo>
                    <a:pt x="432549" y="725843"/>
                  </a:moveTo>
                  <a:lnTo>
                    <a:pt x="432269" y="724979"/>
                  </a:lnTo>
                  <a:lnTo>
                    <a:pt x="431609" y="724103"/>
                  </a:lnTo>
                  <a:lnTo>
                    <a:pt x="431114" y="723950"/>
                  </a:lnTo>
                  <a:lnTo>
                    <a:pt x="431330" y="725258"/>
                  </a:lnTo>
                  <a:lnTo>
                    <a:pt x="431990" y="726211"/>
                  </a:lnTo>
                  <a:lnTo>
                    <a:pt x="432549" y="725843"/>
                  </a:lnTo>
                  <a:close/>
                </a:path>
                <a:path w="678815" h="816610">
                  <a:moveTo>
                    <a:pt x="443877" y="681748"/>
                  </a:moveTo>
                  <a:lnTo>
                    <a:pt x="442226" y="680059"/>
                  </a:lnTo>
                  <a:lnTo>
                    <a:pt x="442341" y="681139"/>
                  </a:lnTo>
                  <a:lnTo>
                    <a:pt x="443217" y="681888"/>
                  </a:lnTo>
                  <a:lnTo>
                    <a:pt x="443877" y="681748"/>
                  </a:lnTo>
                  <a:close/>
                </a:path>
                <a:path w="678815" h="816610">
                  <a:moveTo>
                    <a:pt x="446303" y="796175"/>
                  </a:moveTo>
                  <a:lnTo>
                    <a:pt x="445477" y="795578"/>
                  </a:lnTo>
                  <a:lnTo>
                    <a:pt x="444703" y="795883"/>
                  </a:lnTo>
                  <a:lnTo>
                    <a:pt x="446303" y="797064"/>
                  </a:lnTo>
                  <a:lnTo>
                    <a:pt x="446303" y="796175"/>
                  </a:lnTo>
                  <a:close/>
                </a:path>
                <a:path w="678815" h="816610">
                  <a:moveTo>
                    <a:pt x="447675" y="753084"/>
                  </a:moveTo>
                  <a:lnTo>
                    <a:pt x="447014" y="752094"/>
                  </a:lnTo>
                  <a:lnTo>
                    <a:pt x="445363" y="751509"/>
                  </a:lnTo>
                  <a:lnTo>
                    <a:pt x="444652" y="751560"/>
                  </a:lnTo>
                  <a:lnTo>
                    <a:pt x="446252" y="753897"/>
                  </a:lnTo>
                  <a:lnTo>
                    <a:pt x="446913" y="754443"/>
                  </a:lnTo>
                  <a:lnTo>
                    <a:pt x="447675" y="753084"/>
                  </a:lnTo>
                  <a:close/>
                </a:path>
                <a:path w="678815" h="816610">
                  <a:moveTo>
                    <a:pt x="451700" y="756831"/>
                  </a:moveTo>
                  <a:lnTo>
                    <a:pt x="451307" y="755002"/>
                  </a:lnTo>
                  <a:lnTo>
                    <a:pt x="449935" y="753821"/>
                  </a:lnTo>
                  <a:lnTo>
                    <a:pt x="448284" y="753491"/>
                  </a:lnTo>
                  <a:lnTo>
                    <a:pt x="447344" y="755078"/>
                  </a:lnTo>
                  <a:lnTo>
                    <a:pt x="447573" y="756272"/>
                  </a:lnTo>
                  <a:lnTo>
                    <a:pt x="449770" y="756526"/>
                  </a:lnTo>
                  <a:lnTo>
                    <a:pt x="451256" y="757237"/>
                  </a:lnTo>
                  <a:lnTo>
                    <a:pt x="451700" y="756831"/>
                  </a:lnTo>
                  <a:close/>
                </a:path>
                <a:path w="678815" h="816610">
                  <a:moveTo>
                    <a:pt x="455930" y="692556"/>
                  </a:moveTo>
                  <a:lnTo>
                    <a:pt x="455549" y="692404"/>
                  </a:lnTo>
                  <a:lnTo>
                    <a:pt x="455168" y="691527"/>
                  </a:lnTo>
                  <a:lnTo>
                    <a:pt x="454012" y="692277"/>
                  </a:lnTo>
                  <a:lnTo>
                    <a:pt x="454723" y="693115"/>
                  </a:lnTo>
                  <a:lnTo>
                    <a:pt x="454444" y="693762"/>
                  </a:lnTo>
                  <a:lnTo>
                    <a:pt x="454939" y="694817"/>
                  </a:lnTo>
                  <a:lnTo>
                    <a:pt x="455663" y="694486"/>
                  </a:lnTo>
                  <a:lnTo>
                    <a:pt x="455930" y="692556"/>
                  </a:lnTo>
                  <a:close/>
                </a:path>
                <a:path w="678815" h="816610">
                  <a:moveTo>
                    <a:pt x="458304" y="753745"/>
                  </a:moveTo>
                  <a:lnTo>
                    <a:pt x="458076" y="752843"/>
                  </a:lnTo>
                  <a:lnTo>
                    <a:pt x="456374" y="754545"/>
                  </a:lnTo>
                  <a:lnTo>
                    <a:pt x="457695" y="754976"/>
                  </a:lnTo>
                  <a:lnTo>
                    <a:pt x="458304" y="753745"/>
                  </a:lnTo>
                  <a:close/>
                </a:path>
                <a:path w="678815" h="816610">
                  <a:moveTo>
                    <a:pt x="461441" y="765911"/>
                  </a:moveTo>
                  <a:lnTo>
                    <a:pt x="461048" y="764730"/>
                  </a:lnTo>
                  <a:lnTo>
                    <a:pt x="459955" y="764730"/>
                  </a:lnTo>
                  <a:lnTo>
                    <a:pt x="459346" y="765581"/>
                  </a:lnTo>
                  <a:lnTo>
                    <a:pt x="460336" y="766546"/>
                  </a:lnTo>
                  <a:lnTo>
                    <a:pt x="461441" y="765911"/>
                  </a:lnTo>
                  <a:close/>
                </a:path>
                <a:path w="678815" h="816610">
                  <a:moveTo>
                    <a:pt x="463918" y="764006"/>
                  </a:moveTo>
                  <a:lnTo>
                    <a:pt x="461987" y="762228"/>
                  </a:lnTo>
                  <a:lnTo>
                    <a:pt x="460997" y="761974"/>
                  </a:lnTo>
                  <a:lnTo>
                    <a:pt x="460286" y="763206"/>
                  </a:lnTo>
                  <a:lnTo>
                    <a:pt x="460946" y="763981"/>
                  </a:lnTo>
                  <a:lnTo>
                    <a:pt x="461937" y="763638"/>
                  </a:lnTo>
                  <a:lnTo>
                    <a:pt x="463423" y="764413"/>
                  </a:lnTo>
                  <a:lnTo>
                    <a:pt x="463918" y="764006"/>
                  </a:lnTo>
                  <a:close/>
                </a:path>
                <a:path w="678815" h="816610">
                  <a:moveTo>
                    <a:pt x="470408" y="782650"/>
                  </a:moveTo>
                  <a:lnTo>
                    <a:pt x="466445" y="777214"/>
                  </a:lnTo>
                  <a:lnTo>
                    <a:pt x="462102" y="776757"/>
                  </a:lnTo>
                  <a:lnTo>
                    <a:pt x="461048" y="773671"/>
                  </a:lnTo>
                  <a:lnTo>
                    <a:pt x="460222" y="774153"/>
                  </a:lnTo>
                  <a:lnTo>
                    <a:pt x="460121" y="768451"/>
                  </a:lnTo>
                  <a:lnTo>
                    <a:pt x="458571" y="769035"/>
                  </a:lnTo>
                  <a:lnTo>
                    <a:pt x="455498" y="768426"/>
                  </a:lnTo>
                  <a:lnTo>
                    <a:pt x="453351" y="766965"/>
                  </a:lnTo>
                  <a:lnTo>
                    <a:pt x="453351" y="765911"/>
                  </a:lnTo>
                  <a:lnTo>
                    <a:pt x="456095" y="764489"/>
                  </a:lnTo>
                  <a:lnTo>
                    <a:pt x="451637" y="764387"/>
                  </a:lnTo>
                  <a:lnTo>
                    <a:pt x="454177" y="762381"/>
                  </a:lnTo>
                  <a:lnTo>
                    <a:pt x="456044" y="762076"/>
                  </a:lnTo>
                  <a:lnTo>
                    <a:pt x="453732" y="758634"/>
                  </a:lnTo>
                  <a:lnTo>
                    <a:pt x="448233" y="760349"/>
                  </a:lnTo>
                  <a:lnTo>
                    <a:pt x="450926" y="758609"/>
                  </a:lnTo>
                  <a:lnTo>
                    <a:pt x="449224" y="757110"/>
                  </a:lnTo>
                  <a:lnTo>
                    <a:pt x="446963" y="757199"/>
                  </a:lnTo>
                  <a:lnTo>
                    <a:pt x="445198" y="753389"/>
                  </a:lnTo>
                  <a:lnTo>
                    <a:pt x="441680" y="750582"/>
                  </a:lnTo>
                  <a:lnTo>
                    <a:pt x="440969" y="750379"/>
                  </a:lnTo>
                  <a:lnTo>
                    <a:pt x="442125" y="750176"/>
                  </a:lnTo>
                  <a:lnTo>
                    <a:pt x="443280" y="748868"/>
                  </a:lnTo>
                  <a:lnTo>
                    <a:pt x="442175" y="747598"/>
                  </a:lnTo>
                  <a:lnTo>
                    <a:pt x="441350" y="748271"/>
                  </a:lnTo>
                  <a:lnTo>
                    <a:pt x="440309" y="748474"/>
                  </a:lnTo>
                  <a:lnTo>
                    <a:pt x="440956" y="750379"/>
                  </a:lnTo>
                  <a:lnTo>
                    <a:pt x="439813" y="750036"/>
                  </a:lnTo>
                  <a:lnTo>
                    <a:pt x="439534" y="747699"/>
                  </a:lnTo>
                  <a:lnTo>
                    <a:pt x="435292" y="744562"/>
                  </a:lnTo>
                  <a:lnTo>
                    <a:pt x="432714" y="744562"/>
                  </a:lnTo>
                  <a:lnTo>
                    <a:pt x="432384" y="742873"/>
                  </a:lnTo>
                  <a:lnTo>
                    <a:pt x="431495" y="743750"/>
                  </a:lnTo>
                  <a:lnTo>
                    <a:pt x="429628" y="739508"/>
                  </a:lnTo>
                  <a:lnTo>
                    <a:pt x="422859" y="735799"/>
                  </a:lnTo>
                  <a:lnTo>
                    <a:pt x="421309" y="734098"/>
                  </a:lnTo>
                  <a:lnTo>
                    <a:pt x="419823" y="733869"/>
                  </a:lnTo>
                  <a:lnTo>
                    <a:pt x="419061" y="730910"/>
                  </a:lnTo>
                  <a:lnTo>
                    <a:pt x="415645" y="726846"/>
                  </a:lnTo>
                  <a:lnTo>
                    <a:pt x="406895" y="726033"/>
                  </a:lnTo>
                  <a:lnTo>
                    <a:pt x="403923" y="724027"/>
                  </a:lnTo>
                  <a:lnTo>
                    <a:pt x="400405" y="724128"/>
                  </a:lnTo>
                  <a:lnTo>
                    <a:pt x="400456" y="726643"/>
                  </a:lnTo>
                  <a:lnTo>
                    <a:pt x="402056" y="730097"/>
                  </a:lnTo>
                  <a:lnTo>
                    <a:pt x="409321" y="736028"/>
                  </a:lnTo>
                  <a:lnTo>
                    <a:pt x="410146" y="735698"/>
                  </a:lnTo>
                  <a:lnTo>
                    <a:pt x="417296" y="743127"/>
                  </a:lnTo>
                  <a:lnTo>
                    <a:pt x="418947" y="747649"/>
                  </a:lnTo>
                  <a:lnTo>
                    <a:pt x="420268" y="747623"/>
                  </a:lnTo>
                  <a:lnTo>
                    <a:pt x="422795" y="750252"/>
                  </a:lnTo>
                  <a:lnTo>
                    <a:pt x="423849" y="750785"/>
                  </a:lnTo>
                  <a:lnTo>
                    <a:pt x="423291" y="751687"/>
                  </a:lnTo>
                  <a:lnTo>
                    <a:pt x="426542" y="759790"/>
                  </a:lnTo>
                  <a:lnTo>
                    <a:pt x="430072" y="761555"/>
                  </a:lnTo>
                  <a:lnTo>
                    <a:pt x="431660" y="765390"/>
                  </a:lnTo>
                  <a:lnTo>
                    <a:pt x="433095" y="766495"/>
                  </a:lnTo>
                  <a:lnTo>
                    <a:pt x="433374" y="769607"/>
                  </a:lnTo>
                  <a:lnTo>
                    <a:pt x="435737" y="773976"/>
                  </a:lnTo>
                  <a:lnTo>
                    <a:pt x="436232" y="777354"/>
                  </a:lnTo>
                  <a:lnTo>
                    <a:pt x="440855" y="781951"/>
                  </a:lnTo>
                  <a:lnTo>
                    <a:pt x="441464" y="783526"/>
                  </a:lnTo>
                  <a:lnTo>
                    <a:pt x="445427" y="785596"/>
                  </a:lnTo>
                  <a:lnTo>
                    <a:pt x="445693" y="787425"/>
                  </a:lnTo>
                  <a:lnTo>
                    <a:pt x="451535" y="791908"/>
                  </a:lnTo>
                  <a:lnTo>
                    <a:pt x="452196" y="793267"/>
                  </a:lnTo>
                  <a:lnTo>
                    <a:pt x="454012" y="793775"/>
                  </a:lnTo>
                  <a:lnTo>
                    <a:pt x="457746" y="797064"/>
                  </a:lnTo>
                  <a:lnTo>
                    <a:pt x="460222" y="799668"/>
                  </a:lnTo>
                  <a:lnTo>
                    <a:pt x="459841" y="797102"/>
                  </a:lnTo>
                  <a:lnTo>
                    <a:pt x="463969" y="799198"/>
                  </a:lnTo>
                  <a:lnTo>
                    <a:pt x="464515" y="796709"/>
                  </a:lnTo>
                  <a:lnTo>
                    <a:pt x="467487" y="799020"/>
                  </a:lnTo>
                  <a:lnTo>
                    <a:pt x="468312" y="798144"/>
                  </a:lnTo>
                  <a:lnTo>
                    <a:pt x="468871" y="791845"/>
                  </a:lnTo>
                  <a:lnTo>
                    <a:pt x="468147" y="789533"/>
                  </a:lnTo>
                  <a:lnTo>
                    <a:pt x="469201" y="787019"/>
                  </a:lnTo>
                  <a:lnTo>
                    <a:pt x="468757" y="784059"/>
                  </a:lnTo>
                  <a:lnTo>
                    <a:pt x="470408" y="782650"/>
                  </a:lnTo>
                  <a:close/>
                </a:path>
                <a:path w="678815" h="816610">
                  <a:moveTo>
                    <a:pt x="504647" y="745591"/>
                  </a:moveTo>
                  <a:lnTo>
                    <a:pt x="504367" y="745007"/>
                  </a:lnTo>
                  <a:lnTo>
                    <a:pt x="503593" y="746036"/>
                  </a:lnTo>
                  <a:lnTo>
                    <a:pt x="504647" y="745591"/>
                  </a:lnTo>
                  <a:close/>
                </a:path>
                <a:path w="678815" h="816610">
                  <a:moveTo>
                    <a:pt x="504812" y="743458"/>
                  </a:moveTo>
                  <a:lnTo>
                    <a:pt x="504367" y="744283"/>
                  </a:lnTo>
                  <a:lnTo>
                    <a:pt x="504482" y="744639"/>
                  </a:lnTo>
                  <a:lnTo>
                    <a:pt x="504748" y="744512"/>
                  </a:lnTo>
                  <a:lnTo>
                    <a:pt x="504812" y="743458"/>
                  </a:lnTo>
                  <a:close/>
                </a:path>
                <a:path w="678815" h="816610">
                  <a:moveTo>
                    <a:pt x="505637" y="745261"/>
                  </a:moveTo>
                  <a:lnTo>
                    <a:pt x="504863" y="744689"/>
                  </a:lnTo>
                  <a:lnTo>
                    <a:pt x="504647" y="745007"/>
                  </a:lnTo>
                  <a:lnTo>
                    <a:pt x="504913" y="745566"/>
                  </a:lnTo>
                  <a:lnTo>
                    <a:pt x="505637" y="745261"/>
                  </a:lnTo>
                  <a:close/>
                </a:path>
                <a:path w="678815" h="816610">
                  <a:moveTo>
                    <a:pt x="506730" y="744753"/>
                  </a:moveTo>
                  <a:lnTo>
                    <a:pt x="506298" y="743280"/>
                  </a:lnTo>
                  <a:lnTo>
                    <a:pt x="505472" y="743508"/>
                  </a:lnTo>
                  <a:lnTo>
                    <a:pt x="505028" y="743623"/>
                  </a:lnTo>
                  <a:lnTo>
                    <a:pt x="505028" y="744232"/>
                  </a:lnTo>
                  <a:lnTo>
                    <a:pt x="505904" y="745134"/>
                  </a:lnTo>
                  <a:lnTo>
                    <a:pt x="506730" y="744753"/>
                  </a:lnTo>
                  <a:close/>
                </a:path>
                <a:path w="678815" h="816610">
                  <a:moveTo>
                    <a:pt x="538213" y="712355"/>
                  </a:moveTo>
                  <a:lnTo>
                    <a:pt x="536625" y="713308"/>
                  </a:lnTo>
                  <a:lnTo>
                    <a:pt x="537387" y="713257"/>
                  </a:lnTo>
                  <a:lnTo>
                    <a:pt x="538213" y="712787"/>
                  </a:lnTo>
                  <a:lnTo>
                    <a:pt x="538213" y="712355"/>
                  </a:lnTo>
                  <a:close/>
                </a:path>
                <a:path w="678815" h="816610">
                  <a:moveTo>
                    <a:pt x="540473" y="712533"/>
                  </a:moveTo>
                  <a:lnTo>
                    <a:pt x="539927" y="712381"/>
                  </a:lnTo>
                  <a:lnTo>
                    <a:pt x="538708" y="713460"/>
                  </a:lnTo>
                  <a:lnTo>
                    <a:pt x="539038" y="713892"/>
                  </a:lnTo>
                  <a:lnTo>
                    <a:pt x="540423" y="713486"/>
                  </a:lnTo>
                  <a:lnTo>
                    <a:pt x="540473" y="712533"/>
                  </a:lnTo>
                  <a:close/>
                </a:path>
                <a:path w="678815" h="816610">
                  <a:moveTo>
                    <a:pt x="648843" y="798436"/>
                  </a:moveTo>
                  <a:lnTo>
                    <a:pt x="648462" y="798461"/>
                  </a:lnTo>
                  <a:lnTo>
                    <a:pt x="648296" y="798893"/>
                  </a:lnTo>
                  <a:lnTo>
                    <a:pt x="648843" y="798868"/>
                  </a:lnTo>
                  <a:lnTo>
                    <a:pt x="648843" y="798436"/>
                  </a:lnTo>
                  <a:close/>
                </a:path>
                <a:path w="678815" h="816610">
                  <a:moveTo>
                    <a:pt x="650163" y="802462"/>
                  </a:moveTo>
                  <a:lnTo>
                    <a:pt x="649122" y="801446"/>
                  </a:lnTo>
                  <a:lnTo>
                    <a:pt x="648893" y="800773"/>
                  </a:lnTo>
                  <a:lnTo>
                    <a:pt x="648182" y="800595"/>
                  </a:lnTo>
                  <a:lnTo>
                    <a:pt x="648068" y="801230"/>
                  </a:lnTo>
                  <a:lnTo>
                    <a:pt x="649008" y="802284"/>
                  </a:lnTo>
                  <a:lnTo>
                    <a:pt x="649782" y="802703"/>
                  </a:lnTo>
                  <a:lnTo>
                    <a:pt x="650163" y="802462"/>
                  </a:lnTo>
                  <a:close/>
                </a:path>
                <a:path w="678815" h="816610">
                  <a:moveTo>
                    <a:pt x="650494" y="804418"/>
                  </a:moveTo>
                  <a:lnTo>
                    <a:pt x="649947" y="804062"/>
                  </a:lnTo>
                  <a:lnTo>
                    <a:pt x="649503" y="803211"/>
                  </a:lnTo>
                  <a:lnTo>
                    <a:pt x="647903" y="801852"/>
                  </a:lnTo>
                  <a:lnTo>
                    <a:pt x="648017" y="802386"/>
                  </a:lnTo>
                  <a:lnTo>
                    <a:pt x="648068" y="803706"/>
                  </a:lnTo>
                  <a:lnTo>
                    <a:pt x="648512" y="804164"/>
                  </a:lnTo>
                  <a:lnTo>
                    <a:pt x="648843" y="804887"/>
                  </a:lnTo>
                  <a:lnTo>
                    <a:pt x="648398" y="804418"/>
                  </a:lnTo>
                  <a:lnTo>
                    <a:pt x="647966" y="804392"/>
                  </a:lnTo>
                  <a:lnTo>
                    <a:pt x="647852" y="805561"/>
                  </a:lnTo>
                  <a:lnTo>
                    <a:pt x="648462" y="806145"/>
                  </a:lnTo>
                  <a:lnTo>
                    <a:pt x="649122" y="806069"/>
                  </a:lnTo>
                  <a:lnTo>
                    <a:pt x="650278" y="805014"/>
                  </a:lnTo>
                  <a:lnTo>
                    <a:pt x="650494" y="804418"/>
                  </a:lnTo>
                  <a:close/>
                </a:path>
                <a:path w="678815" h="816610">
                  <a:moveTo>
                    <a:pt x="651484" y="803833"/>
                  </a:moveTo>
                  <a:lnTo>
                    <a:pt x="651319" y="803186"/>
                  </a:lnTo>
                  <a:lnTo>
                    <a:pt x="650659" y="802703"/>
                  </a:lnTo>
                  <a:lnTo>
                    <a:pt x="650278" y="802957"/>
                  </a:lnTo>
                  <a:lnTo>
                    <a:pt x="650328" y="803541"/>
                  </a:lnTo>
                  <a:lnTo>
                    <a:pt x="650875" y="803960"/>
                  </a:lnTo>
                  <a:lnTo>
                    <a:pt x="651484" y="803833"/>
                  </a:lnTo>
                  <a:close/>
                </a:path>
                <a:path w="678815" h="816610">
                  <a:moveTo>
                    <a:pt x="651865" y="798766"/>
                  </a:moveTo>
                  <a:lnTo>
                    <a:pt x="651814" y="797687"/>
                  </a:lnTo>
                  <a:lnTo>
                    <a:pt x="651319" y="797610"/>
                  </a:lnTo>
                  <a:lnTo>
                    <a:pt x="650544" y="797039"/>
                  </a:lnTo>
                  <a:lnTo>
                    <a:pt x="649998" y="796963"/>
                  </a:lnTo>
                  <a:lnTo>
                    <a:pt x="649452" y="797915"/>
                  </a:lnTo>
                  <a:lnTo>
                    <a:pt x="648843" y="798068"/>
                  </a:lnTo>
                  <a:lnTo>
                    <a:pt x="649503" y="798245"/>
                  </a:lnTo>
                  <a:lnTo>
                    <a:pt x="649617" y="798766"/>
                  </a:lnTo>
                  <a:lnTo>
                    <a:pt x="650214" y="798639"/>
                  </a:lnTo>
                  <a:lnTo>
                    <a:pt x="649338" y="799249"/>
                  </a:lnTo>
                  <a:lnTo>
                    <a:pt x="649503" y="800023"/>
                  </a:lnTo>
                  <a:lnTo>
                    <a:pt x="649998" y="799973"/>
                  </a:lnTo>
                  <a:lnTo>
                    <a:pt x="650875" y="799350"/>
                  </a:lnTo>
                  <a:lnTo>
                    <a:pt x="651598" y="799388"/>
                  </a:lnTo>
                  <a:lnTo>
                    <a:pt x="651865" y="798766"/>
                  </a:lnTo>
                  <a:close/>
                </a:path>
                <a:path w="678815" h="816610">
                  <a:moveTo>
                    <a:pt x="651865" y="797344"/>
                  </a:moveTo>
                  <a:lnTo>
                    <a:pt x="651370" y="796582"/>
                  </a:lnTo>
                  <a:lnTo>
                    <a:pt x="650824" y="796632"/>
                  </a:lnTo>
                  <a:lnTo>
                    <a:pt x="651370" y="797331"/>
                  </a:lnTo>
                  <a:lnTo>
                    <a:pt x="651865" y="797344"/>
                  </a:lnTo>
                  <a:close/>
                </a:path>
                <a:path w="678815" h="816610">
                  <a:moveTo>
                    <a:pt x="652145" y="800976"/>
                  </a:moveTo>
                  <a:lnTo>
                    <a:pt x="651865" y="800823"/>
                  </a:lnTo>
                  <a:lnTo>
                    <a:pt x="651979" y="800481"/>
                  </a:lnTo>
                  <a:lnTo>
                    <a:pt x="651598" y="799896"/>
                  </a:lnTo>
                  <a:lnTo>
                    <a:pt x="651268" y="799846"/>
                  </a:lnTo>
                  <a:lnTo>
                    <a:pt x="650163" y="800227"/>
                  </a:lnTo>
                  <a:lnTo>
                    <a:pt x="649287" y="801027"/>
                  </a:lnTo>
                  <a:lnTo>
                    <a:pt x="649503" y="801370"/>
                  </a:lnTo>
                  <a:lnTo>
                    <a:pt x="650875" y="802081"/>
                  </a:lnTo>
                  <a:lnTo>
                    <a:pt x="651370" y="802462"/>
                  </a:lnTo>
                  <a:lnTo>
                    <a:pt x="652030" y="801674"/>
                  </a:lnTo>
                  <a:lnTo>
                    <a:pt x="652145" y="800976"/>
                  </a:lnTo>
                  <a:close/>
                </a:path>
                <a:path w="678815" h="816610">
                  <a:moveTo>
                    <a:pt x="678180" y="815682"/>
                  </a:moveTo>
                  <a:lnTo>
                    <a:pt x="677735" y="814247"/>
                  </a:lnTo>
                  <a:lnTo>
                    <a:pt x="677291" y="814120"/>
                  </a:lnTo>
                  <a:lnTo>
                    <a:pt x="676630" y="814527"/>
                  </a:lnTo>
                  <a:lnTo>
                    <a:pt x="676135" y="815505"/>
                  </a:lnTo>
                  <a:lnTo>
                    <a:pt x="676630" y="815632"/>
                  </a:lnTo>
                  <a:lnTo>
                    <a:pt x="677786" y="816038"/>
                  </a:lnTo>
                  <a:lnTo>
                    <a:pt x="678180" y="815682"/>
                  </a:lnTo>
                  <a:close/>
                </a:path>
                <a:path w="678815" h="816610">
                  <a:moveTo>
                    <a:pt x="678776" y="810641"/>
                  </a:moveTo>
                  <a:lnTo>
                    <a:pt x="677786" y="809904"/>
                  </a:lnTo>
                  <a:lnTo>
                    <a:pt x="677405" y="809510"/>
                  </a:lnTo>
                  <a:lnTo>
                    <a:pt x="675144" y="809409"/>
                  </a:lnTo>
                  <a:lnTo>
                    <a:pt x="673722" y="810082"/>
                  </a:lnTo>
                  <a:lnTo>
                    <a:pt x="673061" y="811911"/>
                  </a:lnTo>
                  <a:lnTo>
                    <a:pt x="672401" y="813193"/>
                  </a:lnTo>
                  <a:lnTo>
                    <a:pt x="669759" y="815784"/>
                  </a:lnTo>
                  <a:lnTo>
                    <a:pt x="672007" y="815606"/>
                  </a:lnTo>
                  <a:lnTo>
                    <a:pt x="672833" y="815428"/>
                  </a:lnTo>
                  <a:lnTo>
                    <a:pt x="674484" y="815682"/>
                  </a:lnTo>
                  <a:lnTo>
                    <a:pt x="675017" y="815428"/>
                  </a:lnTo>
                  <a:lnTo>
                    <a:pt x="675538" y="815174"/>
                  </a:lnTo>
                  <a:lnTo>
                    <a:pt x="676529" y="814006"/>
                  </a:lnTo>
                  <a:lnTo>
                    <a:pt x="677519" y="813777"/>
                  </a:lnTo>
                  <a:lnTo>
                    <a:pt x="677926" y="813193"/>
                  </a:lnTo>
                  <a:lnTo>
                    <a:pt x="677951" y="812469"/>
                  </a:lnTo>
                  <a:lnTo>
                    <a:pt x="678281" y="812139"/>
                  </a:lnTo>
                  <a:lnTo>
                    <a:pt x="678561" y="811085"/>
                  </a:lnTo>
                  <a:lnTo>
                    <a:pt x="678776" y="810641"/>
                  </a:lnTo>
                  <a:close/>
                </a:path>
              </a:pathLst>
            </a:custGeom>
            <a:solidFill>
              <a:srgbClr val="FFFFFF"/>
            </a:solidFill>
          </p:spPr>
          <p:txBody>
            <a:bodyPr wrap="square" lIns="0" tIns="0" rIns="0" bIns="0" rtlCol="0"/>
            <a:lstStyle/>
            <a:p>
              <a:endParaRPr/>
            </a:p>
          </p:txBody>
        </p:sp>
        <p:sp>
          <p:nvSpPr>
            <p:cNvPr id="53" name="object 17"/>
            <p:cNvSpPr/>
            <p:nvPr/>
          </p:nvSpPr>
          <p:spPr>
            <a:xfrm>
              <a:off x="9088895" y="1836279"/>
              <a:ext cx="737870" cy="341630"/>
            </a:xfrm>
            <a:custGeom>
              <a:avLst/>
              <a:gdLst/>
              <a:ahLst/>
              <a:cxnLst/>
              <a:rect l="l" t="t" r="r" b="b"/>
              <a:pathLst>
                <a:path w="737870" h="341630">
                  <a:moveTo>
                    <a:pt x="1714" y="340842"/>
                  </a:moveTo>
                  <a:lnTo>
                    <a:pt x="495" y="339686"/>
                  </a:lnTo>
                  <a:lnTo>
                    <a:pt x="0" y="340779"/>
                  </a:lnTo>
                  <a:lnTo>
                    <a:pt x="1270" y="341503"/>
                  </a:lnTo>
                  <a:lnTo>
                    <a:pt x="1714" y="340842"/>
                  </a:lnTo>
                  <a:close/>
                </a:path>
                <a:path w="737870" h="341630">
                  <a:moveTo>
                    <a:pt x="31864" y="288836"/>
                  </a:moveTo>
                  <a:lnTo>
                    <a:pt x="31267" y="287743"/>
                  </a:lnTo>
                  <a:lnTo>
                    <a:pt x="31699" y="287248"/>
                  </a:lnTo>
                  <a:lnTo>
                    <a:pt x="31534" y="286486"/>
                  </a:lnTo>
                  <a:lnTo>
                    <a:pt x="30708" y="286321"/>
                  </a:lnTo>
                  <a:lnTo>
                    <a:pt x="29946" y="287197"/>
                  </a:lnTo>
                  <a:lnTo>
                    <a:pt x="29946" y="288074"/>
                  </a:lnTo>
                  <a:lnTo>
                    <a:pt x="30937" y="288899"/>
                  </a:lnTo>
                  <a:lnTo>
                    <a:pt x="31203" y="289445"/>
                  </a:lnTo>
                  <a:lnTo>
                    <a:pt x="31699" y="289445"/>
                  </a:lnTo>
                  <a:lnTo>
                    <a:pt x="31864" y="288836"/>
                  </a:lnTo>
                  <a:close/>
                </a:path>
                <a:path w="737870" h="341630">
                  <a:moveTo>
                    <a:pt x="36436" y="56934"/>
                  </a:moveTo>
                  <a:lnTo>
                    <a:pt x="35661" y="56057"/>
                  </a:lnTo>
                  <a:lnTo>
                    <a:pt x="34175" y="55727"/>
                  </a:lnTo>
                  <a:lnTo>
                    <a:pt x="30937" y="53759"/>
                  </a:lnTo>
                  <a:lnTo>
                    <a:pt x="28130" y="53314"/>
                  </a:lnTo>
                  <a:lnTo>
                    <a:pt x="26365" y="53428"/>
                  </a:lnTo>
                  <a:lnTo>
                    <a:pt x="24003" y="55562"/>
                  </a:lnTo>
                  <a:lnTo>
                    <a:pt x="23114" y="57327"/>
                  </a:lnTo>
                  <a:lnTo>
                    <a:pt x="21691" y="57759"/>
                  </a:lnTo>
                  <a:lnTo>
                    <a:pt x="20142" y="59080"/>
                  </a:lnTo>
                  <a:lnTo>
                    <a:pt x="20205" y="62369"/>
                  </a:lnTo>
                  <a:lnTo>
                    <a:pt x="21196" y="63080"/>
                  </a:lnTo>
                  <a:lnTo>
                    <a:pt x="22733" y="62153"/>
                  </a:lnTo>
                  <a:lnTo>
                    <a:pt x="23888" y="63030"/>
                  </a:lnTo>
                  <a:lnTo>
                    <a:pt x="24498" y="63855"/>
                  </a:lnTo>
                  <a:lnTo>
                    <a:pt x="25209" y="64287"/>
                  </a:lnTo>
                  <a:lnTo>
                    <a:pt x="25755" y="63296"/>
                  </a:lnTo>
                  <a:lnTo>
                    <a:pt x="25755" y="62636"/>
                  </a:lnTo>
                  <a:lnTo>
                    <a:pt x="26530" y="61925"/>
                  </a:lnTo>
                  <a:lnTo>
                    <a:pt x="27305" y="62801"/>
                  </a:lnTo>
                  <a:lnTo>
                    <a:pt x="27965" y="64668"/>
                  </a:lnTo>
                  <a:lnTo>
                    <a:pt x="29006" y="65328"/>
                  </a:lnTo>
                  <a:lnTo>
                    <a:pt x="29222" y="64503"/>
                  </a:lnTo>
                  <a:lnTo>
                    <a:pt x="28397" y="63080"/>
                  </a:lnTo>
                  <a:lnTo>
                    <a:pt x="28232" y="61277"/>
                  </a:lnTo>
                  <a:lnTo>
                    <a:pt x="27520" y="60452"/>
                  </a:lnTo>
                  <a:lnTo>
                    <a:pt x="26809" y="60223"/>
                  </a:lnTo>
                  <a:lnTo>
                    <a:pt x="26250" y="58966"/>
                  </a:lnTo>
                  <a:lnTo>
                    <a:pt x="28625" y="56502"/>
                  </a:lnTo>
                  <a:lnTo>
                    <a:pt x="30441" y="56337"/>
                  </a:lnTo>
                  <a:lnTo>
                    <a:pt x="31153" y="55626"/>
                  </a:lnTo>
                  <a:lnTo>
                    <a:pt x="31978" y="55956"/>
                  </a:lnTo>
                  <a:lnTo>
                    <a:pt x="32689" y="57264"/>
                  </a:lnTo>
                  <a:lnTo>
                    <a:pt x="34074" y="57924"/>
                  </a:lnTo>
                  <a:lnTo>
                    <a:pt x="35496" y="57759"/>
                  </a:lnTo>
                  <a:lnTo>
                    <a:pt x="35725" y="57264"/>
                  </a:lnTo>
                  <a:lnTo>
                    <a:pt x="36436" y="56934"/>
                  </a:lnTo>
                  <a:close/>
                </a:path>
                <a:path w="737870" h="341630">
                  <a:moveTo>
                    <a:pt x="41554" y="45364"/>
                  </a:moveTo>
                  <a:lnTo>
                    <a:pt x="41008" y="44653"/>
                  </a:lnTo>
                  <a:lnTo>
                    <a:pt x="40894" y="43446"/>
                  </a:lnTo>
                  <a:lnTo>
                    <a:pt x="40347" y="43446"/>
                  </a:lnTo>
                  <a:lnTo>
                    <a:pt x="39522" y="44538"/>
                  </a:lnTo>
                  <a:lnTo>
                    <a:pt x="39243" y="45974"/>
                  </a:lnTo>
                  <a:lnTo>
                    <a:pt x="39687" y="46240"/>
                  </a:lnTo>
                  <a:lnTo>
                    <a:pt x="41338" y="46240"/>
                  </a:lnTo>
                  <a:lnTo>
                    <a:pt x="41554" y="45364"/>
                  </a:lnTo>
                  <a:close/>
                </a:path>
                <a:path w="737870" h="341630">
                  <a:moveTo>
                    <a:pt x="45732" y="66751"/>
                  </a:moveTo>
                  <a:lnTo>
                    <a:pt x="45681" y="65544"/>
                  </a:lnTo>
                  <a:lnTo>
                    <a:pt x="44246" y="65112"/>
                  </a:lnTo>
                  <a:lnTo>
                    <a:pt x="43154" y="64452"/>
                  </a:lnTo>
                  <a:lnTo>
                    <a:pt x="42875" y="66040"/>
                  </a:lnTo>
                  <a:lnTo>
                    <a:pt x="42595" y="66751"/>
                  </a:lnTo>
                  <a:lnTo>
                    <a:pt x="43040" y="67856"/>
                  </a:lnTo>
                  <a:lnTo>
                    <a:pt x="44856" y="68846"/>
                  </a:lnTo>
                  <a:lnTo>
                    <a:pt x="45135" y="67741"/>
                  </a:lnTo>
                  <a:lnTo>
                    <a:pt x="45732" y="66751"/>
                  </a:lnTo>
                  <a:close/>
                </a:path>
                <a:path w="737870" h="341630">
                  <a:moveTo>
                    <a:pt x="46951" y="56222"/>
                  </a:moveTo>
                  <a:lnTo>
                    <a:pt x="46177" y="54356"/>
                  </a:lnTo>
                  <a:lnTo>
                    <a:pt x="44907" y="53543"/>
                  </a:lnTo>
                  <a:lnTo>
                    <a:pt x="44640" y="52438"/>
                  </a:lnTo>
                  <a:lnTo>
                    <a:pt x="44081" y="52336"/>
                  </a:lnTo>
                  <a:lnTo>
                    <a:pt x="42710" y="53047"/>
                  </a:lnTo>
                  <a:lnTo>
                    <a:pt x="41884" y="54305"/>
                  </a:lnTo>
                  <a:lnTo>
                    <a:pt x="41173" y="54686"/>
                  </a:lnTo>
                  <a:lnTo>
                    <a:pt x="41440" y="52882"/>
                  </a:lnTo>
                  <a:lnTo>
                    <a:pt x="42329" y="52057"/>
                  </a:lnTo>
                  <a:lnTo>
                    <a:pt x="43040" y="49034"/>
                  </a:lnTo>
                  <a:lnTo>
                    <a:pt x="42824" y="48552"/>
                  </a:lnTo>
                  <a:lnTo>
                    <a:pt x="41440" y="50139"/>
                  </a:lnTo>
                  <a:lnTo>
                    <a:pt x="40678" y="51841"/>
                  </a:lnTo>
                  <a:lnTo>
                    <a:pt x="40233" y="52006"/>
                  </a:lnTo>
                  <a:lnTo>
                    <a:pt x="40398" y="50190"/>
                  </a:lnTo>
                  <a:lnTo>
                    <a:pt x="40068" y="49530"/>
                  </a:lnTo>
                  <a:lnTo>
                    <a:pt x="39027" y="51562"/>
                  </a:lnTo>
                  <a:lnTo>
                    <a:pt x="38036" y="51943"/>
                  </a:lnTo>
                  <a:lnTo>
                    <a:pt x="38036" y="53098"/>
                  </a:lnTo>
                  <a:lnTo>
                    <a:pt x="38468" y="53479"/>
                  </a:lnTo>
                  <a:lnTo>
                    <a:pt x="40068" y="53479"/>
                  </a:lnTo>
                  <a:lnTo>
                    <a:pt x="40017" y="54254"/>
                  </a:lnTo>
                  <a:lnTo>
                    <a:pt x="39027" y="54635"/>
                  </a:lnTo>
                  <a:lnTo>
                    <a:pt x="38138" y="55511"/>
                  </a:lnTo>
                  <a:lnTo>
                    <a:pt x="38303" y="56883"/>
                  </a:lnTo>
                  <a:lnTo>
                    <a:pt x="37807" y="57759"/>
                  </a:lnTo>
                  <a:lnTo>
                    <a:pt x="36931" y="57975"/>
                  </a:lnTo>
                  <a:lnTo>
                    <a:pt x="35991" y="59296"/>
                  </a:lnTo>
                  <a:lnTo>
                    <a:pt x="34950" y="59905"/>
                  </a:lnTo>
                  <a:lnTo>
                    <a:pt x="33794" y="59347"/>
                  </a:lnTo>
                  <a:lnTo>
                    <a:pt x="32753" y="59512"/>
                  </a:lnTo>
                  <a:lnTo>
                    <a:pt x="31432" y="58915"/>
                  </a:lnTo>
                  <a:lnTo>
                    <a:pt x="30772" y="58204"/>
                  </a:lnTo>
                  <a:lnTo>
                    <a:pt x="30162" y="58750"/>
                  </a:lnTo>
                  <a:lnTo>
                    <a:pt x="29781" y="61277"/>
                  </a:lnTo>
                  <a:lnTo>
                    <a:pt x="30822" y="61493"/>
                  </a:lnTo>
                  <a:lnTo>
                    <a:pt x="31699" y="60667"/>
                  </a:lnTo>
                  <a:lnTo>
                    <a:pt x="32753" y="61379"/>
                  </a:lnTo>
                  <a:lnTo>
                    <a:pt x="32969" y="62865"/>
                  </a:lnTo>
                  <a:lnTo>
                    <a:pt x="34010" y="63030"/>
                  </a:lnTo>
                  <a:lnTo>
                    <a:pt x="34569" y="63525"/>
                  </a:lnTo>
                  <a:lnTo>
                    <a:pt x="33743" y="63906"/>
                  </a:lnTo>
                  <a:lnTo>
                    <a:pt x="32258" y="63906"/>
                  </a:lnTo>
                  <a:lnTo>
                    <a:pt x="31153" y="64782"/>
                  </a:lnTo>
                  <a:lnTo>
                    <a:pt x="31597" y="67856"/>
                  </a:lnTo>
                  <a:lnTo>
                    <a:pt x="32194" y="68846"/>
                  </a:lnTo>
                  <a:lnTo>
                    <a:pt x="31927" y="69608"/>
                  </a:lnTo>
                  <a:lnTo>
                    <a:pt x="32258" y="70319"/>
                  </a:lnTo>
                  <a:lnTo>
                    <a:pt x="33134" y="69938"/>
                  </a:lnTo>
                  <a:lnTo>
                    <a:pt x="34175" y="69989"/>
                  </a:lnTo>
                  <a:lnTo>
                    <a:pt x="34734" y="69062"/>
                  </a:lnTo>
                  <a:lnTo>
                    <a:pt x="34836" y="67741"/>
                  </a:lnTo>
                  <a:lnTo>
                    <a:pt x="35496" y="67741"/>
                  </a:lnTo>
                  <a:lnTo>
                    <a:pt x="36487" y="68846"/>
                  </a:lnTo>
                  <a:lnTo>
                    <a:pt x="36550" y="71196"/>
                  </a:lnTo>
                  <a:lnTo>
                    <a:pt x="37871" y="70764"/>
                  </a:lnTo>
                  <a:lnTo>
                    <a:pt x="38468" y="69723"/>
                  </a:lnTo>
                  <a:lnTo>
                    <a:pt x="38582" y="68237"/>
                  </a:lnTo>
                  <a:lnTo>
                    <a:pt x="39128" y="68618"/>
                  </a:lnTo>
                  <a:lnTo>
                    <a:pt x="40068" y="68072"/>
                  </a:lnTo>
                  <a:lnTo>
                    <a:pt x="40347" y="66421"/>
                  </a:lnTo>
                  <a:lnTo>
                    <a:pt x="40119" y="64731"/>
                  </a:lnTo>
                  <a:lnTo>
                    <a:pt x="38912" y="63195"/>
                  </a:lnTo>
                  <a:lnTo>
                    <a:pt x="40233" y="62585"/>
                  </a:lnTo>
                  <a:lnTo>
                    <a:pt x="43205" y="62255"/>
                  </a:lnTo>
                  <a:lnTo>
                    <a:pt x="43700" y="61925"/>
                  </a:lnTo>
                  <a:lnTo>
                    <a:pt x="42875" y="60223"/>
                  </a:lnTo>
                  <a:lnTo>
                    <a:pt x="42164" y="60172"/>
                  </a:lnTo>
                  <a:lnTo>
                    <a:pt x="41935" y="58534"/>
                  </a:lnTo>
                  <a:lnTo>
                    <a:pt x="42430" y="58039"/>
                  </a:lnTo>
                  <a:lnTo>
                    <a:pt x="43091" y="58140"/>
                  </a:lnTo>
                  <a:lnTo>
                    <a:pt x="43319" y="58585"/>
                  </a:lnTo>
                  <a:lnTo>
                    <a:pt x="44030" y="58801"/>
                  </a:lnTo>
                  <a:lnTo>
                    <a:pt x="44805" y="58534"/>
                  </a:lnTo>
                  <a:lnTo>
                    <a:pt x="46837" y="56718"/>
                  </a:lnTo>
                  <a:lnTo>
                    <a:pt x="46951" y="56222"/>
                  </a:lnTo>
                  <a:close/>
                </a:path>
                <a:path w="737870" h="341630">
                  <a:moveTo>
                    <a:pt x="51193" y="70764"/>
                  </a:moveTo>
                  <a:lnTo>
                    <a:pt x="50863" y="69888"/>
                  </a:lnTo>
                  <a:lnTo>
                    <a:pt x="49428" y="69659"/>
                  </a:lnTo>
                  <a:lnTo>
                    <a:pt x="49314" y="68351"/>
                  </a:lnTo>
                  <a:lnTo>
                    <a:pt x="47942" y="66319"/>
                  </a:lnTo>
                  <a:lnTo>
                    <a:pt x="47612" y="66916"/>
                  </a:lnTo>
                  <a:lnTo>
                    <a:pt x="47561" y="68999"/>
                  </a:lnTo>
                  <a:lnTo>
                    <a:pt x="47167" y="69773"/>
                  </a:lnTo>
                  <a:lnTo>
                    <a:pt x="45631" y="69773"/>
                  </a:lnTo>
                  <a:lnTo>
                    <a:pt x="45186" y="70154"/>
                  </a:lnTo>
                  <a:lnTo>
                    <a:pt x="46456" y="71094"/>
                  </a:lnTo>
                  <a:lnTo>
                    <a:pt x="46736" y="72186"/>
                  </a:lnTo>
                  <a:lnTo>
                    <a:pt x="47828" y="72072"/>
                  </a:lnTo>
                  <a:lnTo>
                    <a:pt x="48818" y="71475"/>
                  </a:lnTo>
                  <a:lnTo>
                    <a:pt x="50634" y="71526"/>
                  </a:lnTo>
                  <a:lnTo>
                    <a:pt x="51193" y="70764"/>
                  </a:lnTo>
                  <a:close/>
                </a:path>
                <a:path w="737870" h="341630">
                  <a:moveTo>
                    <a:pt x="57023" y="59016"/>
                  </a:moveTo>
                  <a:lnTo>
                    <a:pt x="56311" y="57924"/>
                  </a:lnTo>
                  <a:lnTo>
                    <a:pt x="56197" y="56121"/>
                  </a:lnTo>
                  <a:lnTo>
                    <a:pt x="55486" y="55841"/>
                  </a:lnTo>
                  <a:lnTo>
                    <a:pt x="55257" y="57759"/>
                  </a:lnTo>
                  <a:lnTo>
                    <a:pt x="54825" y="58140"/>
                  </a:lnTo>
                  <a:lnTo>
                    <a:pt x="55321" y="58915"/>
                  </a:lnTo>
                  <a:lnTo>
                    <a:pt x="56476" y="59410"/>
                  </a:lnTo>
                  <a:lnTo>
                    <a:pt x="57023" y="59016"/>
                  </a:lnTo>
                  <a:close/>
                </a:path>
                <a:path w="737870" h="341630">
                  <a:moveTo>
                    <a:pt x="58788" y="63690"/>
                  </a:moveTo>
                  <a:lnTo>
                    <a:pt x="58508" y="62585"/>
                  </a:lnTo>
                  <a:lnTo>
                    <a:pt x="57632" y="62636"/>
                  </a:lnTo>
                  <a:lnTo>
                    <a:pt x="56642" y="61493"/>
                  </a:lnTo>
                  <a:lnTo>
                    <a:pt x="55867" y="61493"/>
                  </a:lnTo>
                  <a:lnTo>
                    <a:pt x="54991" y="62090"/>
                  </a:lnTo>
                  <a:lnTo>
                    <a:pt x="55587" y="63080"/>
                  </a:lnTo>
                  <a:lnTo>
                    <a:pt x="55587" y="64008"/>
                  </a:lnTo>
                  <a:lnTo>
                    <a:pt x="54495" y="64833"/>
                  </a:lnTo>
                  <a:lnTo>
                    <a:pt x="55041" y="65544"/>
                  </a:lnTo>
                  <a:lnTo>
                    <a:pt x="56908" y="66040"/>
                  </a:lnTo>
                  <a:lnTo>
                    <a:pt x="58229" y="65112"/>
                  </a:lnTo>
                  <a:lnTo>
                    <a:pt x="58788" y="63690"/>
                  </a:lnTo>
                  <a:close/>
                </a:path>
                <a:path w="737870" h="341630">
                  <a:moveTo>
                    <a:pt x="65112" y="28968"/>
                  </a:moveTo>
                  <a:lnTo>
                    <a:pt x="64833" y="28194"/>
                  </a:lnTo>
                  <a:lnTo>
                    <a:pt x="64287" y="28689"/>
                  </a:lnTo>
                  <a:lnTo>
                    <a:pt x="64452" y="29565"/>
                  </a:lnTo>
                  <a:lnTo>
                    <a:pt x="65112" y="28968"/>
                  </a:lnTo>
                  <a:close/>
                </a:path>
                <a:path w="737870" h="341630">
                  <a:moveTo>
                    <a:pt x="65392" y="267944"/>
                  </a:moveTo>
                  <a:lnTo>
                    <a:pt x="65328" y="267233"/>
                  </a:lnTo>
                  <a:lnTo>
                    <a:pt x="64617" y="266458"/>
                  </a:lnTo>
                  <a:lnTo>
                    <a:pt x="64008" y="266573"/>
                  </a:lnTo>
                  <a:lnTo>
                    <a:pt x="63957" y="267233"/>
                  </a:lnTo>
                  <a:lnTo>
                    <a:pt x="64782" y="267995"/>
                  </a:lnTo>
                  <a:lnTo>
                    <a:pt x="65392" y="267944"/>
                  </a:lnTo>
                  <a:close/>
                </a:path>
                <a:path w="737870" h="341630">
                  <a:moveTo>
                    <a:pt x="65722" y="35928"/>
                  </a:moveTo>
                  <a:lnTo>
                    <a:pt x="65659" y="35433"/>
                  </a:lnTo>
                  <a:lnTo>
                    <a:pt x="64731" y="34937"/>
                  </a:lnTo>
                  <a:lnTo>
                    <a:pt x="63246" y="35826"/>
                  </a:lnTo>
                  <a:lnTo>
                    <a:pt x="62026" y="35217"/>
                  </a:lnTo>
                  <a:lnTo>
                    <a:pt x="60490" y="35102"/>
                  </a:lnTo>
                  <a:lnTo>
                    <a:pt x="60159" y="36144"/>
                  </a:lnTo>
                  <a:lnTo>
                    <a:pt x="59613" y="37134"/>
                  </a:lnTo>
                  <a:lnTo>
                    <a:pt x="59994" y="37414"/>
                  </a:lnTo>
                  <a:lnTo>
                    <a:pt x="60985" y="37249"/>
                  </a:lnTo>
                  <a:lnTo>
                    <a:pt x="61429" y="38836"/>
                  </a:lnTo>
                  <a:lnTo>
                    <a:pt x="61760" y="39217"/>
                  </a:lnTo>
                  <a:lnTo>
                    <a:pt x="60210" y="39497"/>
                  </a:lnTo>
                  <a:lnTo>
                    <a:pt x="58127" y="40322"/>
                  </a:lnTo>
                  <a:lnTo>
                    <a:pt x="57734" y="40982"/>
                  </a:lnTo>
                  <a:lnTo>
                    <a:pt x="58229" y="41694"/>
                  </a:lnTo>
                  <a:lnTo>
                    <a:pt x="59613" y="41960"/>
                  </a:lnTo>
                  <a:lnTo>
                    <a:pt x="60871" y="40868"/>
                  </a:lnTo>
                  <a:lnTo>
                    <a:pt x="62522" y="40538"/>
                  </a:lnTo>
                  <a:lnTo>
                    <a:pt x="62687" y="40322"/>
                  </a:lnTo>
                  <a:lnTo>
                    <a:pt x="63842" y="38506"/>
                  </a:lnTo>
                  <a:lnTo>
                    <a:pt x="64439" y="37249"/>
                  </a:lnTo>
                  <a:lnTo>
                    <a:pt x="64617" y="36868"/>
                  </a:lnTo>
                  <a:lnTo>
                    <a:pt x="65722" y="35928"/>
                  </a:lnTo>
                  <a:close/>
                </a:path>
                <a:path w="737870" h="341630">
                  <a:moveTo>
                    <a:pt x="66382" y="31432"/>
                  </a:moveTo>
                  <a:lnTo>
                    <a:pt x="65824" y="31000"/>
                  </a:lnTo>
                  <a:lnTo>
                    <a:pt x="65278" y="31153"/>
                  </a:lnTo>
                  <a:lnTo>
                    <a:pt x="64071" y="31153"/>
                  </a:lnTo>
                  <a:lnTo>
                    <a:pt x="63246" y="30556"/>
                  </a:lnTo>
                  <a:lnTo>
                    <a:pt x="62357" y="30441"/>
                  </a:lnTo>
                  <a:lnTo>
                    <a:pt x="61264" y="31102"/>
                  </a:lnTo>
                  <a:lnTo>
                    <a:pt x="60045" y="32143"/>
                  </a:lnTo>
                  <a:lnTo>
                    <a:pt x="59944" y="32854"/>
                  </a:lnTo>
                  <a:lnTo>
                    <a:pt x="60375" y="33566"/>
                  </a:lnTo>
                  <a:lnTo>
                    <a:pt x="61429" y="34061"/>
                  </a:lnTo>
                  <a:lnTo>
                    <a:pt x="62636" y="33413"/>
                  </a:lnTo>
                  <a:lnTo>
                    <a:pt x="63246" y="34124"/>
                  </a:lnTo>
                  <a:lnTo>
                    <a:pt x="64008" y="34226"/>
                  </a:lnTo>
                  <a:lnTo>
                    <a:pt x="64731" y="33566"/>
                  </a:lnTo>
                  <a:lnTo>
                    <a:pt x="65328" y="32588"/>
                  </a:lnTo>
                  <a:lnTo>
                    <a:pt x="65989" y="32143"/>
                  </a:lnTo>
                  <a:lnTo>
                    <a:pt x="66382" y="31432"/>
                  </a:lnTo>
                  <a:close/>
                </a:path>
                <a:path w="737870" h="341630">
                  <a:moveTo>
                    <a:pt x="66382" y="25450"/>
                  </a:moveTo>
                  <a:lnTo>
                    <a:pt x="65989" y="24790"/>
                  </a:lnTo>
                  <a:lnTo>
                    <a:pt x="65722" y="23368"/>
                  </a:lnTo>
                  <a:lnTo>
                    <a:pt x="64897" y="22872"/>
                  </a:lnTo>
                  <a:lnTo>
                    <a:pt x="64071" y="23431"/>
                  </a:lnTo>
                  <a:lnTo>
                    <a:pt x="62471" y="23863"/>
                  </a:lnTo>
                  <a:lnTo>
                    <a:pt x="61366" y="24472"/>
                  </a:lnTo>
                  <a:lnTo>
                    <a:pt x="61366" y="24904"/>
                  </a:lnTo>
                  <a:lnTo>
                    <a:pt x="62026" y="25514"/>
                  </a:lnTo>
                  <a:lnTo>
                    <a:pt x="62471" y="26492"/>
                  </a:lnTo>
                  <a:lnTo>
                    <a:pt x="63080" y="27368"/>
                  </a:lnTo>
                  <a:lnTo>
                    <a:pt x="64401" y="26390"/>
                  </a:lnTo>
                  <a:lnTo>
                    <a:pt x="65493" y="26390"/>
                  </a:lnTo>
                  <a:lnTo>
                    <a:pt x="65938" y="25844"/>
                  </a:lnTo>
                  <a:lnTo>
                    <a:pt x="66382" y="25450"/>
                  </a:lnTo>
                  <a:close/>
                </a:path>
                <a:path w="737870" h="341630">
                  <a:moveTo>
                    <a:pt x="66649" y="38836"/>
                  </a:moveTo>
                  <a:lnTo>
                    <a:pt x="65659" y="37744"/>
                  </a:lnTo>
                  <a:lnTo>
                    <a:pt x="65328" y="38620"/>
                  </a:lnTo>
                  <a:lnTo>
                    <a:pt x="64122" y="39446"/>
                  </a:lnTo>
                  <a:lnTo>
                    <a:pt x="63411" y="40538"/>
                  </a:lnTo>
                  <a:lnTo>
                    <a:pt x="64287" y="40982"/>
                  </a:lnTo>
                  <a:lnTo>
                    <a:pt x="64947" y="40487"/>
                  </a:lnTo>
                  <a:lnTo>
                    <a:pt x="66217" y="40589"/>
                  </a:lnTo>
                  <a:lnTo>
                    <a:pt x="66382" y="39497"/>
                  </a:lnTo>
                  <a:lnTo>
                    <a:pt x="66649" y="38836"/>
                  </a:lnTo>
                  <a:close/>
                </a:path>
                <a:path w="737870" h="341630">
                  <a:moveTo>
                    <a:pt x="67043" y="57543"/>
                  </a:moveTo>
                  <a:lnTo>
                    <a:pt x="66649" y="57048"/>
                  </a:lnTo>
                  <a:lnTo>
                    <a:pt x="65773" y="57099"/>
                  </a:lnTo>
                  <a:lnTo>
                    <a:pt x="65493" y="57543"/>
                  </a:lnTo>
                  <a:lnTo>
                    <a:pt x="64782" y="57873"/>
                  </a:lnTo>
                  <a:lnTo>
                    <a:pt x="64947" y="58305"/>
                  </a:lnTo>
                  <a:lnTo>
                    <a:pt x="65722" y="58534"/>
                  </a:lnTo>
                  <a:lnTo>
                    <a:pt x="66649" y="58254"/>
                  </a:lnTo>
                  <a:lnTo>
                    <a:pt x="67043" y="57543"/>
                  </a:lnTo>
                  <a:close/>
                </a:path>
                <a:path w="737870" h="341630">
                  <a:moveTo>
                    <a:pt x="69354" y="48272"/>
                  </a:moveTo>
                  <a:lnTo>
                    <a:pt x="68465" y="47066"/>
                  </a:lnTo>
                  <a:lnTo>
                    <a:pt x="67373" y="47066"/>
                  </a:lnTo>
                  <a:lnTo>
                    <a:pt x="65392" y="46405"/>
                  </a:lnTo>
                  <a:lnTo>
                    <a:pt x="63411" y="44983"/>
                  </a:lnTo>
                  <a:lnTo>
                    <a:pt x="62801" y="44919"/>
                  </a:lnTo>
                  <a:lnTo>
                    <a:pt x="62026" y="44323"/>
                  </a:lnTo>
                  <a:lnTo>
                    <a:pt x="60439" y="44373"/>
                  </a:lnTo>
                  <a:lnTo>
                    <a:pt x="59334" y="43827"/>
                  </a:lnTo>
                  <a:lnTo>
                    <a:pt x="56362" y="43776"/>
                  </a:lnTo>
                  <a:lnTo>
                    <a:pt x="55041" y="44157"/>
                  </a:lnTo>
                  <a:lnTo>
                    <a:pt x="55156" y="45808"/>
                  </a:lnTo>
                  <a:lnTo>
                    <a:pt x="55981" y="46355"/>
                  </a:lnTo>
                  <a:lnTo>
                    <a:pt x="57734" y="46951"/>
                  </a:lnTo>
                  <a:lnTo>
                    <a:pt x="58458" y="46139"/>
                  </a:lnTo>
                  <a:lnTo>
                    <a:pt x="59055" y="46024"/>
                  </a:lnTo>
                  <a:lnTo>
                    <a:pt x="60045" y="46951"/>
                  </a:lnTo>
                  <a:lnTo>
                    <a:pt x="60540" y="47993"/>
                  </a:lnTo>
                  <a:lnTo>
                    <a:pt x="61264" y="48056"/>
                  </a:lnTo>
                  <a:lnTo>
                    <a:pt x="61925" y="47777"/>
                  </a:lnTo>
                  <a:lnTo>
                    <a:pt x="62585" y="49149"/>
                  </a:lnTo>
                  <a:lnTo>
                    <a:pt x="64122" y="49530"/>
                  </a:lnTo>
                  <a:lnTo>
                    <a:pt x="65608" y="49263"/>
                  </a:lnTo>
                  <a:lnTo>
                    <a:pt x="68465" y="50355"/>
                  </a:lnTo>
                  <a:lnTo>
                    <a:pt x="69075" y="50076"/>
                  </a:lnTo>
                  <a:lnTo>
                    <a:pt x="69354" y="48272"/>
                  </a:lnTo>
                  <a:close/>
                </a:path>
                <a:path w="737870" h="341630">
                  <a:moveTo>
                    <a:pt x="69684" y="43878"/>
                  </a:moveTo>
                  <a:lnTo>
                    <a:pt x="69405" y="43497"/>
                  </a:lnTo>
                  <a:lnTo>
                    <a:pt x="68630" y="44157"/>
                  </a:lnTo>
                  <a:lnTo>
                    <a:pt x="67868" y="44157"/>
                  </a:lnTo>
                  <a:lnTo>
                    <a:pt x="65989" y="42506"/>
                  </a:lnTo>
                  <a:lnTo>
                    <a:pt x="63957" y="41529"/>
                  </a:lnTo>
                  <a:lnTo>
                    <a:pt x="62255" y="41465"/>
                  </a:lnTo>
                  <a:lnTo>
                    <a:pt x="60985" y="41859"/>
                  </a:lnTo>
                  <a:lnTo>
                    <a:pt x="60706" y="42291"/>
                  </a:lnTo>
                  <a:lnTo>
                    <a:pt x="61429" y="42837"/>
                  </a:lnTo>
                  <a:lnTo>
                    <a:pt x="62636" y="42837"/>
                  </a:lnTo>
                  <a:lnTo>
                    <a:pt x="64731" y="43662"/>
                  </a:lnTo>
                  <a:lnTo>
                    <a:pt x="67208" y="45415"/>
                  </a:lnTo>
                  <a:lnTo>
                    <a:pt x="68135" y="46736"/>
                  </a:lnTo>
                  <a:lnTo>
                    <a:pt x="69075" y="46291"/>
                  </a:lnTo>
                  <a:lnTo>
                    <a:pt x="69684" y="43878"/>
                  </a:lnTo>
                  <a:close/>
                </a:path>
                <a:path w="737870" h="341630">
                  <a:moveTo>
                    <a:pt x="69786" y="32804"/>
                  </a:moveTo>
                  <a:lnTo>
                    <a:pt x="69456" y="31978"/>
                  </a:lnTo>
                  <a:lnTo>
                    <a:pt x="68694" y="31432"/>
                  </a:lnTo>
                  <a:lnTo>
                    <a:pt x="68033" y="31597"/>
                  </a:lnTo>
                  <a:lnTo>
                    <a:pt x="67475" y="32359"/>
                  </a:lnTo>
                  <a:lnTo>
                    <a:pt x="67703" y="33845"/>
                  </a:lnTo>
                  <a:lnTo>
                    <a:pt x="68630" y="34124"/>
                  </a:lnTo>
                  <a:lnTo>
                    <a:pt x="69519" y="33680"/>
                  </a:lnTo>
                  <a:lnTo>
                    <a:pt x="69786" y="32804"/>
                  </a:lnTo>
                  <a:close/>
                </a:path>
                <a:path w="737870" h="341630">
                  <a:moveTo>
                    <a:pt x="71272" y="41465"/>
                  </a:moveTo>
                  <a:lnTo>
                    <a:pt x="70396" y="40652"/>
                  </a:lnTo>
                  <a:lnTo>
                    <a:pt x="68961" y="40703"/>
                  </a:lnTo>
                  <a:lnTo>
                    <a:pt x="68529" y="39827"/>
                  </a:lnTo>
                  <a:lnTo>
                    <a:pt x="68033" y="39827"/>
                  </a:lnTo>
                  <a:lnTo>
                    <a:pt x="67538" y="40652"/>
                  </a:lnTo>
                  <a:lnTo>
                    <a:pt x="68033" y="41795"/>
                  </a:lnTo>
                  <a:lnTo>
                    <a:pt x="69951" y="43002"/>
                  </a:lnTo>
                  <a:lnTo>
                    <a:pt x="71170" y="42621"/>
                  </a:lnTo>
                  <a:lnTo>
                    <a:pt x="71272" y="41465"/>
                  </a:lnTo>
                  <a:close/>
                </a:path>
                <a:path w="737870" h="341630">
                  <a:moveTo>
                    <a:pt x="72821" y="63411"/>
                  </a:moveTo>
                  <a:lnTo>
                    <a:pt x="72047" y="62318"/>
                  </a:lnTo>
                  <a:lnTo>
                    <a:pt x="71882" y="60833"/>
                  </a:lnTo>
                  <a:lnTo>
                    <a:pt x="72047" y="59791"/>
                  </a:lnTo>
                  <a:lnTo>
                    <a:pt x="71107" y="58204"/>
                  </a:lnTo>
                  <a:lnTo>
                    <a:pt x="70180" y="57429"/>
                  </a:lnTo>
                  <a:lnTo>
                    <a:pt x="69570" y="58039"/>
                  </a:lnTo>
                  <a:lnTo>
                    <a:pt x="68033" y="58254"/>
                  </a:lnTo>
                  <a:lnTo>
                    <a:pt x="66598" y="59131"/>
                  </a:lnTo>
                  <a:lnTo>
                    <a:pt x="66268" y="60172"/>
                  </a:lnTo>
                  <a:lnTo>
                    <a:pt x="67310" y="61658"/>
                  </a:lnTo>
                  <a:lnTo>
                    <a:pt x="67703" y="63741"/>
                  </a:lnTo>
                  <a:lnTo>
                    <a:pt x="68529" y="64503"/>
                  </a:lnTo>
                  <a:lnTo>
                    <a:pt x="69405" y="64833"/>
                  </a:lnTo>
                  <a:lnTo>
                    <a:pt x="71221" y="64122"/>
                  </a:lnTo>
                  <a:lnTo>
                    <a:pt x="72758" y="64236"/>
                  </a:lnTo>
                  <a:lnTo>
                    <a:pt x="72821" y="63411"/>
                  </a:lnTo>
                  <a:close/>
                </a:path>
                <a:path w="737870" h="341630">
                  <a:moveTo>
                    <a:pt x="72821" y="51841"/>
                  </a:moveTo>
                  <a:lnTo>
                    <a:pt x="72212" y="51181"/>
                  </a:lnTo>
                  <a:lnTo>
                    <a:pt x="71501" y="51447"/>
                  </a:lnTo>
                  <a:lnTo>
                    <a:pt x="70891" y="52222"/>
                  </a:lnTo>
                  <a:lnTo>
                    <a:pt x="69900" y="52222"/>
                  </a:lnTo>
                  <a:lnTo>
                    <a:pt x="70777" y="53149"/>
                  </a:lnTo>
                  <a:lnTo>
                    <a:pt x="71716" y="53263"/>
                  </a:lnTo>
                  <a:lnTo>
                    <a:pt x="72707" y="52654"/>
                  </a:lnTo>
                  <a:lnTo>
                    <a:pt x="72821" y="51841"/>
                  </a:lnTo>
                  <a:close/>
                </a:path>
                <a:path w="737870" h="341630">
                  <a:moveTo>
                    <a:pt x="72821" y="46189"/>
                  </a:moveTo>
                  <a:lnTo>
                    <a:pt x="72707" y="45313"/>
                  </a:lnTo>
                  <a:lnTo>
                    <a:pt x="71996" y="44208"/>
                  </a:lnTo>
                  <a:lnTo>
                    <a:pt x="71501" y="44107"/>
                  </a:lnTo>
                  <a:lnTo>
                    <a:pt x="70840" y="44653"/>
                  </a:lnTo>
                  <a:lnTo>
                    <a:pt x="70396" y="46075"/>
                  </a:lnTo>
                  <a:lnTo>
                    <a:pt x="69951" y="46570"/>
                  </a:lnTo>
                  <a:lnTo>
                    <a:pt x="69900" y="47447"/>
                  </a:lnTo>
                  <a:lnTo>
                    <a:pt x="70396" y="47828"/>
                  </a:lnTo>
                  <a:lnTo>
                    <a:pt x="71551" y="47828"/>
                  </a:lnTo>
                  <a:lnTo>
                    <a:pt x="72161" y="47345"/>
                  </a:lnTo>
                  <a:lnTo>
                    <a:pt x="72326" y="46456"/>
                  </a:lnTo>
                  <a:lnTo>
                    <a:pt x="72821" y="46189"/>
                  </a:lnTo>
                  <a:close/>
                </a:path>
                <a:path w="737870" h="341630">
                  <a:moveTo>
                    <a:pt x="119100" y="242163"/>
                  </a:moveTo>
                  <a:lnTo>
                    <a:pt x="118668" y="241503"/>
                  </a:lnTo>
                  <a:lnTo>
                    <a:pt x="118059" y="241782"/>
                  </a:lnTo>
                  <a:lnTo>
                    <a:pt x="117614" y="242773"/>
                  </a:lnTo>
                  <a:lnTo>
                    <a:pt x="118554" y="242874"/>
                  </a:lnTo>
                  <a:lnTo>
                    <a:pt x="119100" y="242163"/>
                  </a:lnTo>
                  <a:close/>
                </a:path>
                <a:path w="737870" h="341630">
                  <a:moveTo>
                    <a:pt x="137541" y="224447"/>
                  </a:moveTo>
                  <a:lnTo>
                    <a:pt x="136880" y="224116"/>
                  </a:lnTo>
                  <a:lnTo>
                    <a:pt x="136829" y="225653"/>
                  </a:lnTo>
                  <a:lnTo>
                    <a:pt x="137375" y="225437"/>
                  </a:lnTo>
                  <a:lnTo>
                    <a:pt x="137541" y="224447"/>
                  </a:lnTo>
                  <a:close/>
                </a:path>
                <a:path w="737870" h="341630">
                  <a:moveTo>
                    <a:pt x="141947" y="228892"/>
                  </a:moveTo>
                  <a:lnTo>
                    <a:pt x="141719" y="227469"/>
                  </a:lnTo>
                  <a:lnTo>
                    <a:pt x="139687" y="226428"/>
                  </a:lnTo>
                  <a:lnTo>
                    <a:pt x="138861" y="225602"/>
                  </a:lnTo>
                  <a:lnTo>
                    <a:pt x="138582" y="226199"/>
                  </a:lnTo>
                  <a:lnTo>
                    <a:pt x="139852" y="227406"/>
                  </a:lnTo>
                  <a:lnTo>
                    <a:pt x="141947" y="228892"/>
                  </a:lnTo>
                  <a:close/>
                </a:path>
                <a:path w="737870" h="341630">
                  <a:moveTo>
                    <a:pt x="181038" y="222313"/>
                  </a:moveTo>
                  <a:lnTo>
                    <a:pt x="180962" y="221272"/>
                  </a:lnTo>
                  <a:lnTo>
                    <a:pt x="180365" y="220611"/>
                  </a:lnTo>
                  <a:lnTo>
                    <a:pt x="179590" y="221043"/>
                  </a:lnTo>
                  <a:lnTo>
                    <a:pt x="179590" y="221703"/>
                  </a:lnTo>
                  <a:lnTo>
                    <a:pt x="179260" y="222313"/>
                  </a:lnTo>
                  <a:lnTo>
                    <a:pt x="179539" y="222808"/>
                  </a:lnTo>
                  <a:lnTo>
                    <a:pt x="180416" y="223126"/>
                  </a:lnTo>
                  <a:lnTo>
                    <a:pt x="181038" y="222313"/>
                  </a:lnTo>
                  <a:close/>
                </a:path>
                <a:path w="737870" h="341630">
                  <a:moveTo>
                    <a:pt x="207276" y="253898"/>
                  </a:moveTo>
                  <a:lnTo>
                    <a:pt x="206781" y="252691"/>
                  </a:lnTo>
                  <a:lnTo>
                    <a:pt x="205727" y="252425"/>
                  </a:lnTo>
                  <a:lnTo>
                    <a:pt x="204800" y="252691"/>
                  </a:lnTo>
                  <a:lnTo>
                    <a:pt x="203860" y="252361"/>
                  </a:lnTo>
                  <a:lnTo>
                    <a:pt x="203034" y="252361"/>
                  </a:lnTo>
                  <a:lnTo>
                    <a:pt x="203149" y="252971"/>
                  </a:lnTo>
                  <a:lnTo>
                    <a:pt x="203974" y="253187"/>
                  </a:lnTo>
                  <a:lnTo>
                    <a:pt x="204076" y="253961"/>
                  </a:lnTo>
                  <a:lnTo>
                    <a:pt x="205460" y="254838"/>
                  </a:lnTo>
                  <a:lnTo>
                    <a:pt x="206781" y="254393"/>
                  </a:lnTo>
                  <a:lnTo>
                    <a:pt x="207276" y="253898"/>
                  </a:lnTo>
                  <a:close/>
                </a:path>
                <a:path w="737870" h="341630">
                  <a:moveTo>
                    <a:pt x="227634" y="141300"/>
                  </a:moveTo>
                  <a:lnTo>
                    <a:pt x="227139" y="140754"/>
                  </a:lnTo>
                  <a:lnTo>
                    <a:pt x="226047" y="140804"/>
                  </a:lnTo>
                  <a:lnTo>
                    <a:pt x="225221" y="141566"/>
                  </a:lnTo>
                  <a:lnTo>
                    <a:pt x="225653" y="142557"/>
                  </a:lnTo>
                  <a:lnTo>
                    <a:pt x="226644" y="142722"/>
                  </a:lnTo>
                  <a:lnTo>
                    <a:pt x="227634" y="141300"/>
                  </a:lnTo>
                  <a:close/>
                </a:path>
                <a:path w="737870" h="341630">
                  <a:moveTo>
                    <a:pt x="228854" y="18046"/>
                  </a:moveTo>
                  <a:lnTo>
                    <a:pt x="228739" y="16738"/>
                  </a:lnTo>
                  <a:lnTo>
                    <a:pt x="226593" y="15532"/>
                  </a:lnTo>
                  <a:lnTo>
                    <a:pt x="224663" y="13716"/>
                  </a:lnTo>
                  <a:lnTo>
                    <a:pt x="223507" y="11684"/>
                  </a:lnTo>
                  <a:lnTo>
                    <a:pt x="224332" y="7962"/>
                  </a:lnTo>
                  <a:lnTo>
                    <a:pt x="223735" y="7569"/>
                  </a:lnTo>
                  <a:lnTo>
                    <a:pt x="220599" y="7569"/>
                  </a:lnTo>
                  <a:lnTo>
                    <a:pt x="218173" y="6858"/>
                  </a:lnTo>
                  <a:lnTo>
                    <a:pt x="216522" y="5715"/>
                  </a:lnTo>
                  <a:lnTo>
                    <a:pt x="213995" y="2578"/>
                  </a:lnTo>
                  <a:lnTo>
                    <a:pt x="209969" y="63"/>
                  </a:lnTo>
                  <a:lnTo>
                    <a:pt x="209092" y="0"/>
                  </a:lnTo>
                  <a:lnTo>
                    <a:pt x="208432" y="1600"/>
                  </a:lnTo>
                  <a:lnTo>
                    <a:pt x="208648" y="4279"/>
                  </a:lnTo>
                  <a:lnTo>
                    <a:pt x="205130" y="9334"/>
                  </a:lnTo>
                  <a:lnTo>
                    <a:pt x="205181" y="15633"/>
                  </a:lnTo>
                  <a:lnTo>
                    <a:pt x="206006" y="16903"/>
                  </a:lnTo>
                  <a:lnTo>
                    <a:pt x="207162" y="17614"/>
                  </a:lnTo>
                  <a:lnTo>
                    <a:pt x="206883" y="22326"/>
                  </a:lnTo>
                  <a:lnTo>
                    <a:pt x="205841" y="24739"/>
                  </a:lnTo>
                  <a:lnTo>
                    <a:pt x="206222" y="25615"/>
                  </a:lnTo>
                  <a:lnTo>
                    <a:pt x="206883" y="25400"/>
                  </a:lnTo>
                  <a:lnTo>
                    <a:pt x="207606" y="24142"/>
                  </a:lnTo>
                  <a:lnTo>
                    <a:pt x="209257" y="23533"/>
                  </a:lnTo>
                  <a:lnTo>
                    <a:pt x="210197" y="25184"/>
                  </a:lnTo>
                  <a:lnTo>
                    <a:pt x="212064" y="26492"/>
                  </a:lnTo>
                  <a:lnTo>
                    <a:pt x="213055" y="26492"/>
                  </a:lnTo>
                  <a:lnTo>
                    <a:pt x="213664" y="25895"/>
                  </a:lnTo>
                  <a:lnTo>
                    <a:pt x="216357" y="27101"/>
                  </a:lnTo>
                  <a:lnTo>
                    <a:pt x="219379" y="27152"/>
                  </a:lnTo>
                  <a:lnTo>
                    <a:pt x="221526" y="25895"/>
                  </a:lnTo>
                  <a:lnTo>
                    <a:pt x="222415" y="24638"/>
                  </a:lnTo>
                  <a:lnTo>
                    <a:pt x="222580" y="23368"/>
                  </a:lnTo>
                  <a:lnTo>
                    <a:pt x="228295" y="19151"/>
                  </a:lnTo>
                  <a:lnTo>
                    <a:pt x="228854" y="18046"/>
                  </a:lnTo>
                  <a:close/>
                </a:path>
                <a:path w="737870" h="341630">
                  <a:moveTo>
                    <a:pt x="231495" y="140144"/>
                  </a:moveTo>
                  <a:lnTo>
                    <a:pt x="230111" y="139928"/>
                  </a:lnTo>
                  <a:lnTo>
                    <a:pt x="229616" y="140360"/>
                  </a:lnTo>
                  <a:lnTo>
                    <a:pt x="228574" y="140754"/>
                  </a:lnTo>
                  <a:lnTo>
                    <a:pt x="229069" y="141300"/>
                  </a:lnTo>
                  <a:lnTo>
                    <a:pt x="230441" y="141732"/>
                  </a:lnTo>
                  <a:lnTo>
                    <a:pt x="231267" y="140970"/>
                  </a:lnTo>
                  <a:lnTo>
                    <a:pt x="231495" y="140144"/>
                  </a:lnTo>
                  <a:close/>
                </a:path>
                <a:path w="737870" h="341630">
                  <a:moveTo>
                    <a:pt x="235788" y="132791"/>
                  </a:moveTo>
                  <a:lnTo>
                    <a:pt x="235064" y="132740"/>
                  </a:lnTo>
                  <a:lnTo>
                    <a:pt x="233527" y="133832"/>
                  </a:lnTo>
                  <a:lnTo>
                    <a:pt x="233527" y="134556"/>
                  </a:lnTo>
                  <a:lnTo>
                    <a:pt x="234683" y="135102"/>
                  </a:lnTo>
                  <a:lnTo>
                    <a:pt x="235013" y="134658"/>
                  </a:lnTo>
                  <a:lnTo>
                    <a:pt x="234797" y="134226"/>
                  </a:lnTo>
                  <a:lnTo>
                    <a:pt x="234962" y="133832"/>
                  </a:lnTo>
                  <a:lnTo>
                    <a:pt x="235724" y="133400"/>
                  </a:lnTo>
                  <a:lnTo>
                    <a:pt x="235788" y="132791"/>
                  </a:lnTo>
                  <a:close/>
                </a:path>
                <a:path w="737870" h="341630">
                  <a:moveTo>
                    <a:pt x="236613" y="142176"/>
                  </a:moveTo>
                  <a:lnTo>
                    <a:pt x="235394" y="141516"/>
                  </a:lnTo>
                  <a:lnTo>
                    <a:pt x="233807" y="142125"/>
                  </a:lnTo>
                  <a:lnTo>
                    <a:pt x="234302" y="142506"/>
                  </a:lnTo>
                  <a:lnTo>
                    <a:pt x="236054" y="142557"/>
                  </a:lnTo>
                  <a:lnTo>
                    <a:pt x="236613" y="142176"/>
                  </a:lnTo>
                  <a:close/>
                </a:path>
                <a:path w="737870" h="341630">
                  <a:moveTo>
                    <a:pt x="236715" y="128079"/>
                  </a:moveTo>
                  <a:lnTo>
                    <a:pt x="236385" y="127584"/>
                  </a:lnTo>
                  <a:lnTo>
                    <a:pt x="235559" y="127368"/>
                  </a:lnTo>
                  <a:lnTo>
                    <a:pt x="234632" y="127749"/>
                  </a:lnTo>
                  <a:lnTo>
                    <a:pt x="233578" y="128028"/>
                  </a:lnTo>
                  <a:lnTo>
                    <a:pt x="233692" y="128346"/>
                  </a:lnTo>
                  <a:lnTo>
                    <a:pt x="235229" y="128841"/>
                  </a:lnTo>
                  <a:lnTo>
                    <a:pt x="235788" y="129336"/>
                  </a:lnTo>
                  <a:lnTo>
                    <a:pt x="236715" y="128079"/>
                  </a:lnTo>
                  <a:close/>
                </a:path>
                <a:path w="737870" h="341630">
                  <a:moveTo>
                    <a:pt x="239090" y="132524"/>
                  </a:moveTo>
                  <a:lnTo>
                    <a:pt x="238810" y="131749"/>
                  </a:lnTo>
                  <a:lnTo>
                    <a:pt x="237490" y="131648"/>
                  </a:lnTo>
                  <a:lnTo>
                    <a:pt x="237109" y="132194"/>
                  </a:lnTo>
                  <a:lnTo>
                    <a:pt x="237375" y="133286"/>
                  </a:lnTo>
                  <a:lnTo>
                    <a:pt x="238264" y="133350"/>
                  </a:lnTo>
                  <a:lnTo>
                    <a:pt x="238925" y="132905"/>
                  </a:lnTo>
                  <a:lnTo>
                    <a:pt x="239090" y="132524"/>
                  </a:lnTo>
                  <a:close/>
                </a:path>
                <a:path w="737870" h="341630">
                  <a:moveTo>
                    <a:pt x="241668" y="131368"/>
                  </a:moveTo>
                  <a:lnTo>
                    <a:pt x="241122" y="130657"/>
                  </a:lnTo>
                  <a:lnTo>
                    <a:pt x="239966" y="130657"/>
                  </a:lnTo>
                  <a:lnTo>
                    <a:pt x="239801" y="131584"/>
                  </a:lnTo>
                  <a:lnTo>
                    <a:pt x="240017" y="132359"/>
                  </a:lnTo>
                  <a:lnTo>
                    <a:pt x="239585" y="133121"/>
                  </a:lnTo>
                  <a:lnTo>
                    <a:pt x="239915" y="133400"/>
                  </a:lnTo>
                  <a:lnTo>
                    <a:pt x="240411" y="133184"/>
                  </a:lnTo>
                  <a:lnTo>
                    <a:pt x="241617" y="132194"/>
                  </a:lnTo>
                  <a:lnTo>
                    <a:pt x="241668" y="131368"/>
                  </a:lnTo>
                  <a:close/>
                </a:path>
                <a:path w="737870" h="341630">
                  <a:moveTo>
                    <a:pt x="241998" y="137731"/>
                  </a:moveTo>
                  <a:lnTo>
                    <a:pt x="240842" y="137350"/>
                  </a:lnTo>
                  <a:lnTo>
                    <a:pt x="240131" y="137566"/>
                  </a:lnTo>
                  <a:lnTo>
                    <a:pt x="240245" y="138176"/>
                  </a:lnTo>
                  <a:lnTo>
                    <a:pt x="239852" y="138772"/>
                  </a:lnTo>
                  <a:lnTo>
                    <a:pt x="241236" y="138722"/>
                  </a:lnTo>
                  <a:lnTo>
                    <a:pt x="241998" y="137731"/>
                  </a:lnTo>
                  <a:close/>
                </a:path>
                <a:path w="737870" h="341630">
                  <a:moveTo>
                    <a:pt x="242824" y="124244"/>
                  </a:moveTo>
                  <a:lnTo>
                    <a:pt x="241998" y="123304"/>
                  </a:lnTo>
                  <a:lnTo>
                    <a:pt x="240461" y="123139"/>
                  </a:lnTo>
                  <a:lnTo>
                    <a:pt x="239801" y="123520"/>
                  </a:lnTo>
                  <a:lnTo>
                    <a:pt x="239915" y="124345"/>
                  </a:lnTo>
                  <a:lnTo>
                    <a:pt x="239585" y="124409"/>
                  </a:lnTo>
                  <a:lnTo>
                    <a:pt x="238645" y="123913"/>
                  </a:lnTo>
                  <a:lnTo>
                    <a:pt x="238264" y="124129"/>
                  </a:lnTo>
                  <a:lnTo>
                    <a:pt x="238861" y="125222"/>
                  </a:lnTo>
                  <a:lnTo>
                    <a:pt x="239585" y="125666"/>
                  </a:lnTo>
                  <a:lnTo>
                    <a:pt x="240842" y="125717"/>
                  </a:lnTo>
                  <a:lnTo>
                    <a:pt x="241782" y="126377"/>
                  </a:lnTo>
                  <a:lnTo>
                    <a:pt x="242328" y="126098"/>
                  </a:lnTo>
                  <a:lnTo>
                    <a:pt x="242227" y="125666"/>
                  </a:lnTo>
                  <a:lnTo>
                    <a:pt x="241731" y="124955"/>
                  </a:lnTo>
                  <a:lnTo>
                    <a:pt x="242722" y="124790"/>
                  </a:lnTo>
                  <a:lnTo>
                    <a:pt x="242824" y="124244"/>
                  </a:lnTo>
                  <a:close/>
                </a:path>
                <a:path w="737870" h="341630">
                  <a:moveTo>
                    <a:pt x="246951" y="140855"/>
                  </a:moveTo>
                  <a:lnTo>
                    <a:pt x="246189" y="140030"/>
                  </a:lnTo>
                  <a:lnTo>
                    <a:pt x="245198" y="139649"/>
                  </a:lnTo>
                  <a:lnTo>
                    <a:pt x="245694" y="141236"/>
                  </a:lnTo>
                  <a:lnTo>
                    <a:pt x="246354" y="141566"/>
                  </a:lnTo>
                  <a:lnTo>
                    <a:pt x="246951" y="140855"/>
                  </a:lnTo>
                  <a:close/>
                </a:path>
                <a:path w="737870" h="341630">
                  <a:moveTo>
                    <a:pt x="253834" y="188137"/>
                  </a:moveTo>
                  <a:lnTo>
                    <a:pt x="253009" y="187312"/>
                  </a:lnTo>
                  <a:lnTo>
                    <a:pt x="252514" y="187540"/>
                  </a:lnTo>
                  <a:lnTo>
                    <a:pt x="253123" y="188849"/>
                  </a:lnTo>
                  <a:lnTo>
                    <a:pt x="253784" y="189179"/>
                  </a:lnTo>
                  <a:lnTo>
                    <a:pt x="253834" y="188137"/>
                  </a:lnTo>
                  <a:close/>
                </a:path>
                <a:path w="737870" h="341630">
                  <a:moveTo>
                    <a:pt x="255816" y="194881"/>
                  </a:moveTo>
                  <a:lnTo>
                    <a:pt x="255485" y="191427"/>
                  </a:lnTo>
                  <a:lnTo>
                    <a:pt x="254660" y="189890"/>
                  </a:lnTo>
                  <a:lnTo>
                    <a:pt x="254215" y="189953"/>
                  </a:lnTo>
                  <a:lnTo>
                    <a:pt x="254279" y="192138"/>
                  </a:lnTo>
                  <a:lnTo>
                    <a:pt x="254876" y="193509"/>
                  </a:lnTo>
                  <a:lnTo>
                    <a:pt x="254711" y="195541"/>
                  </a:lnTo>
                  <a:lnTo>
                    <a:pt x="255104" y="196037"/>
                  </a:lnTo>
                  <a:lnTo>
                    <a:pt x="255816" y="194881"/>
                  </a:lnTo>
                  <a:close/>
                </a:path>
                <a:path w="737870" h="341630">
                  <a:moveTo>
                    <a:pt x="256527" y="39776"/>
                  </a:moveTo>
                  <a:lnTo>
                    <a:pt x="254990" y="38011"/>
                  </a:lnTo>
                  <a:lnTo>
                    <a:pt x="254050" y="37795"/>
                  </a:lnTo>
                  <a:lnTo>
                    <a:pt x="252564" y="36093"/>
                  </a:lnTo>
                  <a:lnTo>
                    <a:pt x="250863" y="35826"/>
                  </a:lnTo>
                  <a:lnTo>
                    <a:pt x="249491" y="34886"/>
                  </a:lnTo>
                  <a:lnTo>
                    <a:pt x="249262" y="33413"/>
                  </a:lnTo>
                  <a:lnTo>
                    <a:pt x="252018" y="33845"/>
                  </a:lnTo>
                  <a:lnTo>
                    <a:pt x="252133" y="33083"/>
                  </a:lnTo>
                  <a:lnTo>
                    <a:pt x="248881" y="29349"/>
                  </a:lnTo>
                  <a:lnTo>
                    <a:pt x="248551" y="25895"/>
                  </a:lnTo>
                  <a:lnTo>
                    <a:pt x="247510" y="25234"/>
                  </a:lnTo>
                  <a:lnTo>
                    <a:pt x="247396" y="23749"/>
                  </a:lnTo>
                  <a:lnTo>
                    <a:pt x="242163" y="19862"/>
                  </a:lnTo>
                  <a:lnTo>
                    <a:pt x="237604" y="19862"/>
                  </a:lnTo>
                  <a:lnTo>
                    <a:pt x="237604" y="21564"/>
                  </a:lnTo>
                  <a:lnTo>
                    <a:pt x="239420" y="24307"/>
                  </a:lnTo>
                  <a:lnTo>
                    <a:pt x="237820" y="29629"/>
                  </a:lnTo>
                  <a:lnTo>
                    <a:pt x="237159" y="30175"/>
                  </a:lnTo>
                  <a:lnTo>
                    <a:pt x="236994" y="29184"/>
                  </a:lnTo>
                  <a:lnTo>
                    <a:pt x="237985" y="26987"/>
                  </a:lnTo>
                  <a:lnTo>
                    <a:pt x="237324" y="26441"/>
                  </a:lnTo>
                  <a:lnTo>
                    <a:pt x="237985" y="24409"/>
                  </a:lnTo>
                  <a:lnTo>
                    <a:pt x="235343" y="20294"/>
                  </a:lnTo>
                  <a:lnTo>
                    <a:pt x="233641" y="19088"/>
                  </a:lnTo>
                  <a:lnTo>
                    <a:pt x="231216" y="18872"/>
                  </a:lnTo>
                  <a:lnTo>
                    <a:pt x="230174" y="20739"/>
                  </a:lnTo>
                  <a:lnTo>
                    <a:pt x="226542" y="22771"/>
                  </a:lnTo>
                  <a:lnTo>
                    <a:pt x="225882" y="24688"/>
                  </a:lnTo>
                  <a:lnTo>
                    <a:pt x="224167" y="25069"/>
                  </a:lnTo>
                  <a:lnTo>
                    <a:pt x="223075" y="26060"/>
                  </a:lnTo>
                  <a:lnTo>
                    <a:pt x="222580" y="29070"/>
                  </a:lnTo>
                  <a:lnTo>
                    <a:pt x="224612" y="29781"/>
                  </a:lnTo>
                  <a:lnTo>
                    <a:pt x="225107" y="30607"/>
                  </a:lnTo>
                  <a:lnTo>
                    <a:pt x="223621" y="31978"/>
                  </a:lnTo>
                  <a:lnTo>
                    <a:pt x="223291" y="33134"/>
                  </a:lnTo>
                  <a:lnTo>
                    <a:pt x="223570" y="35928"/>
                  </a:lnTo>
                  <a:lnTo>
                    <a:pt x="221919" y="37465"/>
                  </a:lnTo>
                  <a:lnTo>
                    <a:pt x="223672" y="38836"/>
                  </a:lnTo>
                  <a:lnTo>
                    <a:pt x="224396" y="38506"/>
                  </a:lnTo>
                  <a:lnTo>
                    <a:pt x="224396" y="36969"/>
                  </a:lnTo>
                  <a:lnTo>
                    <a:pt x="226542" y="38341"/>
                  </a:lnTo>
                  <a:lnTo>
                    <a:pt x="228460" y="37909"/>
                  </a:lnTo>
                  <a:lnTo>
                    <a:pt x="231051" y="42456"/>
                  </a:lnTo>
                  <a:lnTo>
                    <a:pt x="232587" y="42621"/>
                  </a:lnTo>
                  <a:lnTo>
                    <a:pt x="235127" y="43827"/>
                  </a:lnTo>
                  <a:lnTo>
                    <a:pt x="238366" y="42456"/>
                  </a:lnTo>
                  <a:lnTo>
                    <a:pt x="240792" y="43942"/>
                  </a:lnTo>
                  <a:lnTo>
                    <a:pt x="247345" y="44043"/>
                  </a:lnTo>
                  <a:lnTo>
                    <a:pt x="249377" y="45808"/>
                  </a:lnTo>
                  <a:lnTo>
                    <a:pt x="250532" y="45694"/>
                  </a:lnTo>
                  <a:lnTo>
                    <a:pt x="253225" y="43332"/>
                  </a:lnTo>
                  <a:lnTo>
                    <a:pt x="255041" y="42837"/>
                  </a:lnTo>
                  <a:lnTo>
                    <a:pt x="256527" y="40817"/>
                  </a:lnTo>
                  <a:lnTo>
                    <a:pt x="256527" y="39776"/>
                  </a:lnTo>
                  <a:close/>
                </a:path>
                <a:path w="737870" h="341630">
                  <a:moveTo>
                    <a:pt x="257683" y="194716"/>
                  </a:moveTo>
                  <a:lnTo>
                    <a:pt x="257251" y="193840"/>
                  </a:lnTo>
                  <a:lnTo>
                    <a:pt x="256755" y="193738"/>
                  </a:lnTo>
                  <a:lnTo>
                    <a:pt x="256755" y="195160"/>
                  </a:lnTo>
                  <a:lnTo>
                    <a:pt x="257352" y="195922"/>
                  </a:lnTo>
                  <a:lnTo>
                    <a:pt x="257683" y="194716"/>
                  </a:lnTo>
                  <a:close/>
                </a:path>
                <a:path w="737870" h="341630">
                  <a:moveTo>
                    <a:pt x="263029" y="86944"/>
                  </a:moveTo>
                  <a:lnTo>
                    <a:pt x="262915" y="86283"/>
                  </a:lnTo>
                  <a:lnTo>
                    <a:pt x="262089" y="85674"/>
                  </a:lnTo>
                  <a:lnTo>
                    <a:pt x="261543" y="86499"/>
                  </a:lnTo>
                  <a:lnTo>
                    <a:pt x="260159" y="86995"/>
                  </a:lnTo>
                  <a:lnTo>
                    <a:pt x="260553" y="87541"/>
                  </a:lnTo>
                  <a:lnTo>
                    <a:pt x="261708" y="87439"/>
                  </a:lnTo>
                  <a:lnTo>
                    <a:pt x="263029" y="86944"/>
                  </a:lnTo>
                  <a:close/>
                </a:path>
                <a:path w="737870" h="341630">
                  <a:moveTo>
                    <a:pt x="264401" y="76733"/>
                  </a:moveTo>
                  <a:lnTo>
                    <a:pt x="264350" y="75311"/>
                  </a:lnTo>
                  <a:lnTo>
                    <a:pt x="263906" y="74930"/>
                  </a:lnTo>
                  <a:lnTo>
                    <a:pt x="263245" y="75209"/>
                  </a:lnTo>
                  <a:lnTo>
                    <a:pt x="262801" y="75806"/>
                  </a:lnTo>
                  <a:lnTo>
                    <a:pt x="261645" y="76733"/>
                  </a:lnTo>
                  <a:lnTo>
                    <a:pt x="260108" y="77508"/>
                  </a:lnTo>
                  <a:lnTo>
                    <a:pt x="258902" y="79260"/>
                  </a:lnTo>
                  <a:lnTo>
                    <a:pt x="258292" y="80683"/>
                  </a:lnTo>
                  <a:lnTo>
                    <a:pt x="258902" y="80683"/>
                  </a:lnTo>
                  <a:lnTo>
                    <a:pt x="260057" y="80302"/>
                  </a:lnTo>
                  <a:lnTo>
                    <a:pt x="260934" y="79311"/>
                  </a:lnTo>
                  <a:lnTo>
                    <a:pt x="261480" y="79209"/>
                  </a:lnTo>
                  <a:lnTo>
                    <a:pt x="261594" y="79806"/>
                  </a:lnTo>
                  <a:lnTo>
                    <a:pt x="261150" y="80467"/>
                  </a:lnTo>
                  <a:lnTo>
                    <a:pt x="262470" y="79590"/>
                  </a:lnTo>
                  <a:lnTo>
                    <a:pt x="263575" y="78333"/>
                  </a:lnTo>
                  <a:lnTo>
                    <a:pt x="263690" y="77228"/>
                  </a:lnTo>
                  <a:lnTo>
                    <a:pt x="264401" y="76733"/>
                  </a:lnTo>
                  <a:close/>
                </a:path>
                <a:path w="737870" h="341630">
                  <a:moveTo>
                    <a:pt x="267703" y="58801"/>
                  </a:moveTo>
                  <a:close/>
                </a:path>
                <a:path w="737870" h="341630">
                  <a:moveTo>
                    <a:pt x="268693" y="86004"/>
                  </a:moveTo>
                  <a:lnTo>
                    <a:pt x="268198" y="85674"/>
                  </a:lnTo>
                  <a:lnTo>
                    <a:pt x="268312" y="84251"/>
                  </a:lnTo>
                  <a:lnTo>
                    <a:pt x="267601" y="84251"/>
                  </a:lnTo>
                  <a:lnTo>
                    <a:pt x="266941" y="84797"/>
                  </a:lnTo>
                  <a:lnTo>
                    <a:pt x="266611" y="85788"/>
                  </a:lnTo>
                  <a:lnTo>
                    <a:pt x="265557" y="86614"/>
                  </a:lnTo>
                  <a:lnTo>
                    <a:pt x="265785" y="87045"/>
                  </a:lnTo>
                  <a:lnTo>
                    <a:pt x="266496" y="86829"/>
                  </a:lnTo>
                  <a:lnTo>
                    <a:pt x="267271" y="86118"/>
                  </a:lnTo>
                  <a:lnTo>
                    <a:pt x="267703" y="86448"/>
                  </a:lnTo>
                  <a:lnTo>
                    <a:pt x="268033" y="87655"/>
                  </a:lnTo>
                  <a:lnTo>
                    <a:pt x="268592" y="86995"/>
                  </a:lnTo>
                  <a:lnTo>
                    <a:pt x="268693" y="86004"/>
                  </a:lnTo>
                  <a:close/>
                </a:path>
                <a:path w="737870" h="341630">
                  <a:moveTo>
                    <a:pt x="272770" y="80416"/>
                  </a:moveTo>
                  <a:lnTo>
                    <a:pt x="271830" y="80200"/>
                  </a:lnTo>
                  <a:lnTo>
                    <a:pt x="270840" y="80632"/>
                  </a:lnTo>
                  <a:lnTo>
                    <a:pt x="270459" y="81292"/>
                  </a:lnTo>
                  <a:lnTo>
                    <a:pt x="270738" y="81622"/>
                  </a:lnTo>
                  <a:lnTo>
                    <a:pt x="272110" y="81343"/>
                  </a:lnTo>
                  <a:lnTo>
                    <a:pt x="272770" y="80416"/>
                  </a:lnTo>
                  <a:close/>
                </a:path>
                <a:path w="737870" h="341630">
                  <a:moveTo>
                    <a:pt x="274040" y="83426"/>
                  </a:moveTo>
                  <a:lnTo>
                    <a:pt x="272986" y="83045"/>
                  </a:lnTo>
                  <a:lnTo>
                    <a:pt x="272440" y="82054"/>
                  </a:lnTo>
                  <a:lnTo>
                    <a:pt x="271945" y="82054"/>
                  </a:lnTo>
                  <a:lnTo>
                    <a:pt x="271830" y="82613"/>
                  </a:lnTo>
                  <a:lnTo>
                    <a:pt x="272491" y="83324"/>
                  </a:lnTo>
                  <a:lnTo>
                    <a:pt x="272719" y="84467"/>
                  </a:lnTo>
                  <a:lnTo>
                    <a:pt x="273265" y="84416"/>
                  </a:lnTo>
                  <a:lnTo>
                    <a:pt x="273812" y="84137"/>
                  </a:lnTo>
                  <a:lnTo>
                    <a:pt x="274040" y="83426"/>
                  </a:lnTo>
                  <a:close/>
                </a:path>
                <a:path w="737870" h="341630">
                  <a:moveTo>
                    <a:pt x="274866" y="92697"/>
                  </a:moveTo>
                  <a:lnTo>
                    <a:pt x="274472" y="92532"/>
                  </a:lnTo>
                  <a:lnTo>
                    <a:pt x="274701" y="91935"/>
                  </a:lnTo>
                  <a:lnTo>
                    <a:pt x="274370" y="90830"/>
                  </a:lnTo>
                  <a:lnTo>
                    <a:pt x="273380" y="90893"/>
                  </a:lnTo>
                  <a:lnTo>
                    <a:pt x="272656" y="91554"/>
                  </a:lnTo>
                  <a:lnTo>
                    <a:pt x="272884" y="92202"/>
                  </a:lnTo>
                  <a:lnTo>
                    <a:pt x="272440" y="92430"/>
                  </a:lnTo>
                  <a:lnTo>
                    <a:pt x="271780" y="92265"/>
                  </a:lnTo>
                  <a:lnTo>
                    <a:pt x="271399" y="91655"/>
                  </a:lnTo>
                  <a:lnTo>
                    <a:pt x="270903" y="91655"/>
                  </a:lnTo>
                  <a:lnTo>
                    <a:pt x="270344" y="92430"/>
                  </a:lnTo>
                  <a:lnTo>
                    <a:pt x="269684" y="92697"/>
                  </a:lnTo>
                  <a:lnTo>
                    <a:pt x="268757" y="92595"/>
                  </a:lnTo>
                  <a:lnTo>
                    <a:pt x="268198" y="93472"/>
                  </a:lnTo>
                  <a:lnTo>
                    <a:pt x="268592" y="93967"/>
                  </a:lnTo>
                  <a:lnTo>
                    <a:pt x="269519" y="93802"/>
                  </a:lnTo>
                  <a:lnTo>
                    <a:pt x="270179" y="94348"/>
                  </a:lnTo>
                  <a:lnTo>
                    <a:pt x="271335" y="94348"/>
                  </a:lnTo>
                  <a:lnTo>
                    <a:pt x="272161" y="94018"/>
                  </a:lnTo>
                  <a:lnTo>
                    <a:pt x="273431" y="94234"/>
                  </a:lnTo>
                  <a:lnTo>
                    <a:pt x="274370" y="93967"/>
                  </a:lnTo>
                  <a:lnTo>
                    <a:pt x="274866" y="93141"/>
                  </a:lnTo>
                  <a:lnTo>
                    <a:pt x="274866" y="92697"/>
                  </a:lnTo>
                  <a:close/>
                </a:path>
                <a:path w="737870" h="341630">
                  <a:moveTo>
                    <a:pt x="284873" y="42291"/>
                  </a:moveTo>
                  <a:lnTo>
                    <a:pt x="284543" y="40919"/>
                  </a:lnTo>
                  <a:lnTo>
                    <a:pt x="282892" y="39001"/>
                  </a:lnTo>
                  <a:lnTo>
                    <a:pt x="282130" y="37465"/>
                  </a:lnTo>
                  <a:lnTo>
                    <a:pt x="282067" y="36372"/>
                  </a:lnTo>
                  <a:lnTo>
                    <a:pt x="280365" y="35217"/>
                  </a:lnTo>
                  <a:lnTo>
                    <a:pt x="280035" y="35001"/>
                  </a:lnTo>
                  <a:lnTo>
                    <a:pt x="278828" y="34886"/>
                  </a:lnTo>
                  <a:lnTo>
                    <a:pt x="278269" y="35217"/>
                  </a:lnTo>
                  <a:lnTo>
                    <a:pt x="277279" y="34671"/>
                  </a:lnTo>
                  <a:lnTo>
                    <a:pt x="275793" y="34061"/>
                  </a:lnTo>
                  <a:lnTo>
                    <a:pt x="274599" y="32918"/>
                  </a:lnTo>
                  <a:lnTo>
                    <a:pt x="274256" y="32588"/>
                  </a:lnTo>
                  <a:lnTo>
                    <a:pt x="273545" y="32359"/>
                  </a:lnTo>
                  <a:lnTo>
                    <a:pt x="273215" y="32918"/>
                  </a:lnTo>
                  <a:lnTo>
                    <a:pt x="272275" y="32639"/>
                  </a:lnTo>
                  <a:lnTo>
                    <a:pt x="272034" y="31813"/>
                  </a:lnTo>
                  <a:lnTo>
                    <a:pt x="271005" y="30607"/>
                  </a:lnTo>
                  <a:lnTo>
                    <a:pt x="270179" y="30607"/>
                  </a:lnTo>
                  <a:lnTo>
                    <a:pt x="269963" y="31813"/>
                  </a:lnTo>
                  <a:lnTo>
                    <a:pt x="269354" y="31711"/>
                  </a:lnTo>
                  <a:lnTo>
                    <a:pt x="268097" y="30111"/>
                  </a:lnTo>
                  <a:lnTo>
                    <a:pt x="267373" y="29565"/>
                  </a:lnTo>
                  <a:lnTo>
                    <a:pt x="267411" y="30340"/>
                  </a:lnTo>
                  <a:lnTo>
                    <a:pt x="268262" y="31318"/>
                  </a:lnTo>
                  <a:lnTo>
                    <a:pt x="268363" y="32143"/>
                  </a:lnTo>
                  <a:lnTo>
                    <a:pt x="267703" y="32639"/>
                  </a:lnTo>
                  <a:lnTo>
                    <a:pt x="267601" y="34010"/>
                  </a:lnTo>
                  <a:lnTo>
                    <a:pt x="266877" y="33896"/>
                  </a:lnTo>
                  <a:lnTo>
                    <a:pt x="266382" y="33083"/>
                  </a:lnTo>
                  <a:lnTo>
                    <a:pt x="266331" y="31978"/>
                  </a:lnTo>
                  <a:lnTo>
                    <a:pt x="266166" y="28905"/>
                  </a:lnTo>
                  <a:lnTo>
                    <a:pt x="264896" y="28359"/>
                  </a:lnTo>
                  <a:lnTo>
                    <a:pt x="263639" y="28092"/>
                  </a:lnTo>
                  <a:lnTo>
                    <a:pt x="261975" y="27317"/>
                  </a:lnTo>
                  <a:lnTo>
                    <a:pt x="261099" y="27317"/>
                  </a:lnTo>
                  <a:lnTo>
                    <a:pt x="260388" y="28308"/>
                  </a:lnTo>
                  <a:lnTo>
                    <a:pt x="260654" y="29514"/>
                  </a:lnTo>
                  <a:lnTo>
                    <a:pt x="261924" y="30340"/>
                  </a:lnTo>
                  <a:lnTo>
                    <a:pt x="262864" y="31432"/>
                  </a:lnTo>
                  <a:lnTo>
                    <a:pt x="262305" y="31978"/>
                  </a:lnTo>
                  <a:lnTo>
                    <a:pt x="261315" y="31927"/>
                  </a:lnTo>
                  <a:lnTo>
                    <a:pt x="260883" y="31153"/>
                  </a:lnTo>
                  <a:lnTo>
                    <a:pt x="259994" y="30441"/>
                  </a:lnTo>
                  <a:lnTo>
                    <a:pt x="259499" y="30505"/>
                  </a:lnTo>
                  <a:lnTo>
                    <a:pt x="259753" y="31432"/>
                  </a:lnTo>
                  <a:lnTo>
                    <a:pt x="260159" y="32423"/>
                  </a:lnTo>
                  <a:lnTo>
                    <a:pt x="259778" y="32753"/>
                  </a:lnTo>
                  <a:lnTo>
                    <a:pt x="259778" y="34175"/>
                  </a:lnTo>
                  <a:lnTo>
                    <a:pt x="260388" y="34886"/>
                  </a:lnTo>
                  <a:lnTo>
                    <a:pt x="261378" y="35102"/>
                  </a:lnTo>
                  <a:lnTo>
                    <a:pt x="261874" y="35826"/>
                  </a:lnTo>
                  <a:lnTo>
                    <a:pt x="261645" y="36868"/>
                  </a:lnTo>
                  <a:lnTo>
                    <a:pt x="263029" y="40043"/>
                  </a:lnTo>
                  <a:lnTo>
                    <a:pt x="263969" y="41033"/>
                  </a:lnTo>
                  <a:lnTo>
                    <a:pt x="265125" y="41033"/>
                  </a:lnTo>
                  <a:lnTo>
                    <a:pt x="264350" y="41744"/>
                  </a:lnTo>
                  <a:lnTo>
                    <a:pt x="263131" y="42024"/>
                  </a:lnTo>
                  <a:lnTo>
                    <a:pt x="262534" y="44157"/>
                  </a:lnTo>
                  <a:lnTo>
                    <a:pt x="263588" y="46405"/>
                  </a:lnTo>
                  <a:lnTo>
                    <a:pt x="264071" y="47993"/>
                  </a:lnTo>
                  <a:lnTo>
                    <a:pt x="263969" y="49530"/>
                  </a:lnTo>
                  <a:lnTo>
                    <a:pt x="264680" y="50139"/>
                  </a:lnTo>
                  <a:lnTo>
                    <a:pt x="264845" y="51282"/>
                  </a:lnTo>
                  <a:lnTo>
                    <a:pt x="264350" y="52006"/>
                  </a:lnTo>
                  <a:lnTo>
                    <a:pt x="265252" y="54089"/>
                  </a:lnTo>
                  <a:lnTo>
                    <a:pt x="265887" y="55791"/>
                  </a:lnTo>
                  <a:lnTo>
                    <a:pt x="266992" y="56832"/>
                  </a:lnTo>
                  <a:lnTo>
                    <a:pt x="266941" y="58039"/>
                  </a:lnTo>
                  <a:lnTo>
                    <a:pt x="267677" y="58775"/>
                  </a:lnTo>
                  <a:lnTo>
                    <a:pt x="269354" y="58254"/>
                  </a:lnTo>
                  <a:lnTo>
                    <a:pt x="270179" y="56553"/>
                  </a:lnTo>
                  <a:lnTo>
                    <a:pt x="271564" y="54635"/>
                  </a:lnTo>
                  <a:lnTo>
                    <a:pt x="272554" y="54089"/>
                  </a:lnTo>
                  <a:lnTo>
                    <a:pt x="272275" y="53314"/>
                  </a:lnTo>
                  <a:lnTo>
                    <a:pt x="272491" y="52273"/>
                  </a:lnTo>
                  <a:lnTo>
                    <a:pt x="275297" y="50355"/>
                  </a:lnTo>
                  <a:lnTo>
                    <a:pt x="276352" y="50190"/>
                  </a:lnTo>
                  <a:lnTo>
                    <a:pt x="277063" y="50850"/>
                  </a:lnTo>
                  <a:lnTo>
                    <a:pt x="278003" y="50736"/>
                  </a:lnTo>
                  <a:lnTo>
                    <a:pt x="278269" y="50190"/>
                  </a:lnTo>
                  <a:lnTo>
                    <a:pt x="278599" y="49530"/>
                  </a:lnTo>
                  <a:lnTo>
                    <a:pt x="279158" y="48552"/>
                  </a:lnTo>
                  <a:lnTo>
                    <a:pt x="280530" y="48056"/>
                  </a:lnTo>
                  <a:lnTo>
                    <a:pt x="282625" y="46405"/>
                  </a:lnTo>
                  <a:lnTo>
                    <a:pt x="282956" y="45364"/>
                  </a:lnTo>
                  <a:lnTo>
                    <a:pt x="283781" y="44767"/>
                  </a:lnTo>
                  <a:lnTo>
                    <a:pt x="284873" y="42291"/>
                  </a:lnTo>
                  <a:close/>
                </a:path>
                <a:path w="737870" h="341630">
                  <a:moveTo>
                    <a:pt x="293954" y="42024"/>
                  </a:moveTo>
                  <a:lnTo>
                    <a:pt x="293624" y="41249"/>
                  </a:lnTo>
                  <a:lnTo>
                    <a:pt x="292696" y="41414"/>
                  </a:lnTo>
                  <a:lnTo>
                    <a:pt x="291757" y="42570"/>
                  </a:lnTo>
                  <a:lnTo>
                    <a:pt x="291922" y="43281"/>
                  </a:lnTo>
                  <a:lnTo>
                    <a:pt x="291147" y="43497"/>
                  </a:lnTo>
                  <a:lnTo>
                    <a:pt x="290931" y="44538"/>
                  </a:lnTo>
                  <a:lnTo>
                    <a:pt x="291592" y="44983"/>
                  </a:lnTo>
                  <a:lnTo>
                    <a:pt x="292252" y="44767"/>
                  </a:lnTo>
                  <a:lnTo>
                    <a:pt x="293293" y="43827"/>
                  </a:lnTo>
                  <a:lnTo>
                    <a:pt x="293357" y="43230"/>
                  </a:lnTo>
                  <a:lnTo>
                    <a:pt x="292862" y="42900"/>
                  </a:lnTo>
                  <a:lnTo>
                    <a:pt x="293293" y="42240"/>
                  </a:lnTo>
                  <a:lnTo>
                    <a:pt x="293954" y="42024"/>
                  </a:lnTo>
                  <a:close/>
                </a:path>
                <a:path w="737870" h="341630">
                  <a:moveTo>
                    <a:pt x="299732" y="44272"/>
                  </a:moveTo>
                  <a:lnTo>
                    <a:pt x="299237" y="42837"/>
                  </a:lnTo>
                  <a:lnTo>
                    <a:pt x="298361" y="42570"/>
                  </a:lnTo>
                  <a:lnTo>
                    <a:pt x="297916" y="42951"/>
                  </a:lnTo>
                  <a:lnTo>
                    <a:pt x="296824" y="42900"/>
                  </a:lnTo>
                  <a:lnTo>
                    <a:pt x="296100" y="44157"/>
                  </a:lnTo>
                  <a:lnTo>
                    <a:pt x="294449" y="43942"/>
                  </a:lnTo>
                  <a:lnTo>
                    <a:pt x="293852" y="44869"/>
                  </a:lnTo>
                  <a:lnTo>
                    <a:pt x="293903" y="45580"/>
                  </a:lnTo>
                  <a:lnTo>
                    <a:pt x="295770" y="45745"/>
                  </a:lnTo>
                  <a:lnTo>
                    <a:pt x="297484" y="45529"/>
                  </a:lnTo>
                  <a:lnTo>
                    <a:pt x="298196" y="44704"/>
                  </a:lnTo>
                  <a:lnTo>
                    <a:pt x="299021" y="45529"/>
                  </a:lnTo>
                  <a:lnTo>
                    <a:pt x="299732" y="44272"/>
                  </a:lnTo>
                  <a:close/>
                </a:path>
                <a:path w="737870" h="341630">
                  <a:moveTo>
                    <a:pt x="309372" y="58585"/>
                  </a:moveTo>
                  <a:lnTo>
                    <a:pt x="308546" y="56769"/>
                  </a:lnTo>
                  <a:lnTo>
                    <a:pt x="307276" y="56603"/>
                  </a:lnTo>
                  <a:lnTo>
                    <a:pt x="306730" y="56883"/>
                  </a:lnTo>
                  <a:lnTo>
                    <a:pt x="306730" y="57873"/>
                  </a:lnTo>
                  <a:lnTo>
                    <a:pt x="307936" y="59410"/>
                  </a:lnTo>
                  <a:lnTo>
                    <a:pt x="307657" y="59842"/>
                  </a:lnTo>
                  <a:lnTo>
                    <a:pt x="307771" y="60452"/>
                  </a:lnTo>
                  <a:lnTo>
                    <a:pt x="308978" y="59905"/>
                  </a:lnTo>
                  <a:lnTo>
                    <a:pt x="309372" y="58585"/>
                  </a:lnTo>
                  <a:close/>
                </a:path>
                <a:path w="737870" h="341630">
                  <a:moveTo>
                    <a:pt x="369023" y="102793"/>
                  </a:moveTo>
                  <a:lnTo>
                    <a:pt x="368363" y="102082"/>
                  </a:lnTo>
                  <a:lnTo>
                    <a:pt x="368312" y="99936"/>
                  </a:lnTo>
                  <a:lnTo>
                    <a:pt x="367538" y="99123"/>
                  </a:lnTo>
                  <a:lnTo>
                    <a:pt x="366941" y="97802"/>
                  </a:lnTo>
                  <a:lnTo>
                    <a:pt x="366877" y="96977"/>
                  </a:lnTo>
                  <a:lnTo>
                    <a:pt x="365887" y="96761"/>
                  </a:lnTo>
                  <a:lnTo>
                    <a:pt x="363575" y="97421"/>
                  </a:lnTo>
                  <a:lnTo>
                    <a:pt x="361327" y="98793"/>
                  </a:lnTo>
                  <a:lnTo>
                    <a:pt x="360108" y="98844"/>
                  </a:lnTo>
                  <a:lnTo>
                    <a:pt x="359841" y="99441"/>
                  </a:lnTo>
                  <a:lnTo>
                    <a:pt x="360172" y="100761"/>
                  </a:lnTo>
                  <a:lnTo>
                    <a:pt x="361264" y="101371"/>
                  </a:lnTo>
                  <a:lnTo>
                    <a:pt x="361543" y="102463"/>
                  </a:lnTo>
                  <a:lnTo>
                    <a:pt x="360934" y="103060"/>
                  </a:lnTo>
                  <a:lnTo>
                    <a:pt x="359778" y="103009"/>
                  </a:lnTo>
                  <a:lnTo>
                    <a:pt x="359562" y="103339"/>
                  </a:lnTo>
                  <a:lnTo>
                    <a:pt x="360108" y="104114"/>
                  </a:lnTo>
                  <a:lnTo>
                    <a:pt x="361924" y="104165"/>
                  </a:lnTo>
                  <a:lnTo>
                    <a:pt x="366496" y="105206"/>
                  </a:lnTo>
                  <a:lnTo>
                    <a:pt x="367207" y="105638"/>
                  </a:lnTo>
                  <a:lnTo>
                    <a:pt x="368147" y="105156"/>
                  </a:lnTo>
                  <a:lnTo>
                    <a:pt x="368363" y="104114"/>
                  </a:lnTo>
                  <a:lnTo>
                    <a:pt x="369023" y="103555"/>
                  </a:lnTo>
                  <a:lnTo>
                    <a:pt x="369023" y="102793"/>
                  </a:lnTo>
                  <a:close/>
                </a:path>
                <a:path w="737870" h="341630">
                  <a:moveTo>
                    <a:pt x="411924" y="112331"/>
                  </a:moveTo>
                  <a:lnTo>
                    <a:pt x="411899" y="111785"/>
                  </a:lnTo>
                  <a:lnTo>
                    <a:pt x="411187" y="111074"/>
                  </a:lnTo>
                  <a:lnTo>
                    <a:pt x="409867" y="110197"/>
                  </a:lnTo>
                  <a:lnTo>
                    <a:pt x="408876" y="110083"/>
                  </a:lnTo>
                  <a:lnTo>
                    <a:pt x="408330" y="110629"/>
                  </a:lnTo>
                  <a:lnTo>
                    <a:pt x="408381" y="111239"/>
                  </a:lnTo>
                  <a:lnTo>
                    <a:pt x="409257" y="111785"/>
                  </a:lnTo>
                  <a:lnTo>
                    <a:pt x="409257" y="112725"/>
                  </a:lnTo>
                  <a:lnTo>
                    <a:pt x="410908" y="112725"/>
                  </a:lnTo>
                  <a:lnTo>
                    <a:pt x="411403" y="112331"/>
                  </a:lnTo>
                  <a:lnTo>
                    <a:pt x="411899" y="112445"/>
                  </a:lnTo>
                  <a:close/>
                </a:path>
                <a:path w="737870" h="341630">
                  <a:moveTo>
                    <a:pt x="453682" y="49314"/>
                  </a:moveTo>
                  <a:lnTo>
                    <a:pt x="453567" y="47828"/>
                  </a:lnTo>
                  <a:lnTo>
                    <a:pt x="452247" y="44767"/>
                  </a:lnTo>
                  <a:lnTo>
                    <a:pt x="451916" y="43230"/>
                  </a:lnTo>
                  <a:lnTo>
                    <a:pt x="450811" y="42405"/>
                  </a:lnTo>
                  <a:lnTo>
                    <a:pt x="448564" y="42240"/>
                  </a:lnTo>
                  <a:lnTo>
                    <a:pt x="447573" y="40589"/>
                  </a:lnTo>
                  <a:lnTo>
                    <a:pt x="446417" y="39712"/>
                  </a:lnTo>
                  <a:lnTo>
                    <a:pt x="445693" y="39446"/>
                  </a:lnTo>
                  <a:lnTo>
                    <a:pt x="445973" y="40487"/>
                  </a:lnTo>
                  <a:lnTo>
                    <a:pt x="447179" y="42291"/>
                  </a:lnTo>
                  <a:lnTo>
                    <a:pt x="448945" y="43992"/>
                  </a:lnTo>
                  <a:lnTo>
                    <a:pt x="450761" y="46621"/>
                  </a:lnTo>
                  <a:lnTo>
                    <a:pt x="451751" y="49199"/>
                  </a:lnTo>
                  <a:lnTo>
                    <a:pt x="452958" y="49809"/>
                  </a:lnTo>
                  <a:lnTo>
                    <a:pt x="453682" y="49314"/>
                  </a:lnTo>
                  <a:close/>
                </a:path>
                <a:path w="737870" h="341630">
                  <a:moveTo>
                    <a:pt x="475246" y="73177"/>
                  </a:moveTo>
                  <a:lnTo>
                    <a:pt x="473430" y="71424"/>
                  </a:lnTo>
                  <a:lnTo>
                    <a:pt x="472109" y="70980"/>
                  </a:lnTo>
                  <a:lnTo>
                    <a:pt x="470687" y="70929"/>
                  </a:lnTo>
                  <a:lnTo>
                    <a:pt x="469087" y="69557"/>
                  </a:lnTo>
                  <a:lnTo>
                    <a:pt x="468210" y="69329"/>
                  </a:lnTo>
                  <a:lnTo>
                    <a:pt x="467880" y="69659"/>
                  </a:lnTo>
                  <a:lnTo>
                    <a:pt x="468376" y="70815"/>
                  </a:lnTo>
                  <a:lnTo>
                    <a:pt x="469087" y="71742"/>
                  </a:lnTo>
                  <a:lnTo>
                    <a:pt x="470408" y="71742"/>
                  </a:lnTo>
                  <a:lnTo>
                    <a:pt x="471614" y="72631"/>
                  </a:lnTo>
                  <a:lnTo>
                    <a:pt x="473049" y="72783"/>
                  </a:lnTo>
                  <a:lnTo>
                    <a:pt x="474370" y="73990"/>
                  </a:lnTo>
                  <a:lnTo>
                    <a:pt x="475145" y="74053"/>
                  </a:lnTo>
                  <a:lnTo>
                    <a:pt x="475246" y="73177"/>
                  </a:lnTo>
                  <a:close/>
                </a:path>
                <a:path w="737870" h="341630">
                  <a:moveTo>
                    <a:pt x="494245" y="42405"/>
                  </a:moveTo>
                  <a:lnTo>
                    <a:pt x="491985" y="42075"/>
                  </a:lnTo>
                  <a:lnTo>
                    <a:pt x="490004" y="42900"/>
                  </a:lnTo>
                  <a:lnTo>
                    <a:pt x="485495" y="40424"/>
                  </a:lnTo>
                  <a:lnTo>
                    <a:pt x="483946" y="40259"/>
                  </a:lnTo>
                  <a:lnTo>
                    <a:pt x="480695" y="37134"/>
                  </a:lnTo>
                  <a:lnTo>
                    <a:pt x="479933" y="34061"/>
                  </a:lnTo>
                  <a:lnTo>
                    <a:pt x="478713" y="31597"/>
                  </a:lnTo>
                  <a:lnTo>
                    <a:pt x="477342" y="30937"/>
                  </a:lnTo>
                  <a:lnTo>
                    <a:pt x="477342" y="30276"/>
                  </a:lnTo>
                  <a:lnTo>
                    <a:pt x="478116" y="30010"/>
                  </a:lnTo>
                  <a:lnTo>
                    <a:pt x="477456" y="29133"/>
                  </a:lnTo>
                  <a:lnTo>
                    <a:pt x="478548" y="28308"/>
                  </a:lnTo>
                  <a:lnTo>
                    <a:pt x="476846" y="26276"/>
                  </a:lnTo>
                  <a:lnTo>
                    <a:pt x="472998" y="25946"/>
                  </a:lnTo>
                  <a:lnTo>
                    <a:pt x="471843" y="24853"/>
                  </a:lnTo>
                  <a:lnTo>
                    <a:pt x="468706" y="24739"/>
                  </a:lnTo>
                  <a:lnTo>
                    <a:pt x="472224" y="27368"/>
                  </a:lnTo>
                  <a:lnTo>
                    <a:pt x="469201" y="27152"/>
                  </a:lnTo>
                  <a:lnTo>
                    <a:pt x="468477" y="28092"/>
                  </a:lnTo>
                  <a:lnTo>
                    <a:pt x="469963" y="32639"/>
                  </a:lnTo>
                  <a:lnTo>
                    <a:pt x="472389" y="35433"/>
                  </a:lnTo>
                  <a:lnTo>
                    <a:pt x="470357" y="36093"/>
                  </a:lnTo>
                  <a:lnTo>
                    <a:pt x="468922" y="34620"/>
                  </a:lnTo>
                  <a:lnTo>
                    <a:pt x="468261" y="32753"/>
                  </a:lnTo>
                  <a:lnTo>
                    <a:pt x="467321" y="32258"/>
                  </a:lnTo>
                  <a:lnTo>
                    <a:pt x="465404" y="32969"/>
                  </a:lnTo>
                  <a:lnTo>
                    <a:pt x="463689" y="32258"/>
                  </a:lnTo>
                  <a:lnTo>
                    <a:pt x="463194" y="29946"/>
                  </a:lnTo>
                  <a:lnTo>
                    <a:pt x="461937" y="29781"/>
                  </a:lnTo>
                  <a:lnTo>
                    <a:pt x="460552" y="28575"/>
                  </a:lnTo>
                  <a:lnTo>
                    <a:pt x="458025" y="27978"/>
                  </a:lnTo>
                  <a:lnTo>
                    <a:pt x="457479" y="26822"/>
                  </a:lnTo>
                  <a:lnTo>
                    <a:pt x="455053" y="28143"/>
                  </a:lnTo>
                  <a:lnTo>
                    <a:pt x="454393" y="33629"/>
                  </a:lnTo>
                  <a:lnTo>
                    <a:pt x="452856" y="35547"/>
                  </a:lnTo>
                  <a:lnTo>
                    <a:pt x="454393" y="37744"/>
                  </a:lnTo>
                  <a:lnTo>
                    <a:pt x="456095" y="38506"/>
                  </a:lnTo>
                  <a:lnTo>
                    <a:pt x="454774" y="39116"/>
                  </a:lnTo>
                  <a:lnTo>
                    <a:pt x="455002" y="40424"/>
                  </a:lnTo>
                  <a:lnTo>
                    <a:pt x="455930" y="40652"/>
                  </a:lnTo>
                  <a:lnTo>
                    <a:pt x="457200" y="43332"/>
                  </a:lnTo>
                  <a:lnTo>
                    <a:pt x="458685" y="43776"/>
                  </a:lnTo>
                  <a:lnTo>
                    <a:pt x="459460" y="45580"/>
                  </a:lnTo>
                  <a:lnTo>
                    <a:pt x="460883" y="45415"/>
                  </a:lnTo>
                  <a:lnTo>
                    <a:pt x="461378" y="46139"/>
                  </a:lnTo>
                  <a:lnTo>
                    <a:pt x="459181" y="46456"/>
                  </a:lnTo>
                  <a:lnTo>
                    <a:pt x="459295" y="48272"/>
                  </a:lnTo>
                  <a:lnTo>
                    <a:pt x="465175" y="51676"/>
                  </a:lnTo>
                  <a:lnTo>
                    <a:pt x="466991" y="51511"/>
                  </a:lnTo>
                  <a:lnTo>
                    <a:pt x="469201" y="53149"/>
                  </a:lnTo>
                  <a:lnTo>
                    <a:pt x="470789" y="55460"/>
                  </a:lnTo>
                  <a:lnTo>
                    <a:pt x="476135" y="54851"/>
                  </a:lnTo>
                  <a:lnTo>
                    <a:pt x="477342" y="55676"/>
                  </a:lnTo>
                  <a:lnTo>
                    <a:pt x="478548" y="55397"/>
                  </a:lnTo>
                  <a:lnTo>
                    <a:pt x="479044" y="53149"/>
                  </a:lnTo>
                  <a:lnTo>
                    <a:pt x="478447" y="50634"/>
                  </a:lnTo>
                  <a:lnTo>
                    <a:pt x="476846" y="50139"/>
                  </a:lnTo>
                  <a:lnTo>
                    <a:pt x="477012" y="48552"/>
                  </a:lnTo>
                  <a:lnTo>
                    <a:pt x="479869" y="51676"/>
                  </a:lnTo>
                  <a:lnTo>
                    <a:pt x="480923" y="51562"/>
                  </a:lnTo>
                  <a:lnTo>
                    <a:pt x="483184" y="47447"/>
                  </a:lnTo>
                  <a:lnTo>
                    <a:pt x="485267" y="45313"/>
                  </a:lnTo>
                  <a:lnTo>
                    <a:pt x="487972" y="44157"/>
                  </a:lnTo>
                  <a:lnTo>
                    <a:pt x="488518" y="44538"/>
                  </a:lnTo>
                  <a:lnTo>
                    <a:pt x="488022" y="45415"/>
                  </a:lnTo>
                  <a:lnTo>
                    <a:pt x="490220" y="46139"/>
                  </a:lnTo>
                  <a:lnTo>
                    <a:pt x="491274" y="45580"/>
                  </a:lnTo>
                  <a:lnTo>
                    <a:pt x="491324" y="44538"/>
                  </a:lnTo>
                  <a:lnTo>
                    <a:pt x="494245" y="42405"/>
                  </a:lnTo>
                  <a:close/>
                </a:path>
                <a:path w="737870" h="341630">
                  <a:moveTo>
                    <a:pt x="495947" y="63246"/>
                  </a:moveTo>
                  <a:lnTo>
                    <a:pt x="495668" y="62039"/>
                  </a:lnTo>
                  <a:lnTo>
                    <a:pt x="493966" y="60286"/>
                  </a:lnTo>
                  <a:lnTo>
                    <a:pt x="493420" y="58801"/>
                  </a:lnTo>
                  <a:lnTo>
                    <a:pt x="492480" y="58585"/>
                  </a:lnTo>
                  <a:lnTo>
                    <a:pt x="490994" y="58966"/>
                  </a:lnTo>
                  <a:lnTo>
                    <a:pt x="489839" y="60172"/>
                  </a:lnTo>
                  <a:lnTo>
                    <a:pt x="489953" y="61277"/>
                  </a:lnTo>
                  <a:lnTo>
                    <a:pt x="490829" y="62636"/>
                  </a:lnTo>
                  <a:lnTo>
                    <a:pt x="490664" y="63296"/>
                  </a:lnTo>
                  <a:lnTo>
                    <a:pt x="491109" y="64071"/>
                  </a:lnTo>
                  <a:lnTo>
                    <a:pt x="492150" y="64401"/>
                  </a:lnTo>
                  <a:lnTo>
                    <a:pt x="493306" y="65938"/>
                  </a:lnTo>
                  <a:lnTo>
                    <a:pt x="494512" y="66484"/>
                  </a:lnTo>
                  <a:lnTo>
                    <a:pt x="495122" y="65989"/>
                  </a:lnTo>
                  <a:lnTo>
                    <a:pt x="494792" y="65544"/>
                  </a:lnTo>
                  <a:lnTo>
                    <a:pt x="495287" y="64287"/>
                  </a:lnTo>
                  <a:lnTo>
                    <a:pt x="495947" y="63246"/>
                  </a:lnTo>
                  <a:close/>
                </a:path>
                <a:path w="737870" h="341630">
                  <a:moveTo>
                    <a:pt x="496989" y="36423"/>
                  </a:moveTo>
                  <a:lnTo>
                    <a:pt x="496722" y="33896"/>
                  </a:lnTo>
                  <a:lnTo>
                    <a:pt x="495173" y="33464"/>
                  </a:lnTo>
                  <a:lnTo>
                    <a:pt x="493915" y="31978"/>
                  </a:lnTo>
                  <a:lnTo>
                    <a:pt x="493915" y="30721"/>
                  </a:lnTo>
                  <a:lnTo>
                    <a:pt x="494741" y="29781"/>
                  </a:lnTo>
                  <a:lnTo>
                    <a:pt x="496163" y="29464"/>
                  </a:lnTo>
                  <a:lnTo>
                    <a:pt x="496112" y="28803"/>
                  </a:lnTo>
                  <a:lnTo>
                    <a:pt x="492925" y="27863"/>
                  </a:lnTo>
                  <a:lnTo>
                    <a:pt x="489889" y="27482"/>
                  </a:lnTo>
                  <a:lnTo>
                    <a:pt x="488797" y="27762"/>
                  </a:lnTo>
                  <a:lnTo>
                    <a:pt x="487311" y="27647"/>
                  </a:lnTo>
                  <a:lnTo>
                    <a:pt x="484225" y="26060"/>
                  </a:lnTo>
                  <a:lnTo>
                    <a:pt x="479044" y="25996"/>
                  </a:lnTo>
                  <a:lnTo>
                    <a:pt x="480758" y="28308"/>
                  </a:lnTo>
                  <a:lnTo>
                    <a:pt x="481533" y="28689"/>
                  </a:lnTo>
                  <a:lnTo>
                    <a:pt x="481749" y="29946"/>
                  </a:lnTo>
                  <a:lnTo>
                    <a:pt x="482460" y="30391"/>
                  </a:lnTo>
                  <a:lnTo>
                    <a:pt x="483120" y="31546"/>
                  </a:lnTo>
                  <a:lnTo>
                    <a:pt x="482295" y="34455"/>
                  </a:lnTo>
                  <a:lnTo>
                    <a:pt x="482739" y="36207"/>
                  </a:lnTo>
                  <a:lnTo>
                    <a:pt x="487083" y="39928"/>
                  </a:lnTo>
                  <a:lnTo>
                    <a:pt x="489953" y="41300"/>
                  </a:lnTo>
                  <a:lnTo>
                    <a:pt x="491274" y="41249"/>
                  </a:lnTo>
                  <a:lnTo>
                    <a:pt x="492645" y="40259"/>
                  </a:lnTo>
                  <a:lnTo>
                    <a:pt x="493356" y="40157"/>
                  </a:lnTo>
                  <a:lnTo>
                    <a:pt x="494576" y="41135"/>
                  </a:lnTo>
                  <a:lnTo>
                    <a:pt x="495007" y="40259"/>
                  </a:lnTo>
                  <a:lnTo>
                    <a:pt x="496062" y="39217"/>
                  </a:lnTo>
                  <a:lnTo>
                    <a:pt x="496328" y="37515"/>
                  </a:lnTo>
                  <a:lnTo>
                    <a:pt x="496989" y="36423"/>
                  </a:lnTo>
                  <a:close/>
                </a:path>
                <a:path w="737870" h="341630">
                  <a:moveTo>
                    <a:pt x="512673" y="109816"/>
                  </a:moveTo>
                  <a:lnTo>
                    <a:pt x="512241" y="108991"/>
                  </a:lnTo>
                  <a:lnTo>
                    <a:pt x="511683" y="107569"/>
                  </a:lnTo>
                  <a:lnTo>
                    <a:pt x="511187" y="107835"/>
                  </a:lnTo>
                  <a:lnTo>
                    <a:pt x="510971" y="108877"/>
                  </a:lnTo>
                  <a:lnTo>
                    <a:pt x="509816" y="109702"/>
                  </a:lnTo>
                  <a:lnTo>
                    <a:pt x="508381" y="109816"/>
                  </a:lnTo>
                  <a:lnTo>
                    <a:pt x="509485" y="111239"/>
                  </a:lnTo>
                  <a:lnTo>
                    <a:pt x="510476" y="111620"/>
                  </a:lnTo>
                  <a:lnTo>
                    <a:pt x="510590" y="110909"/>
                  </a:lnTo>
                  <a:lnTo>
                    <a:pt x="512292" y="110413"/>
                  </a:lnTo>
                  <a:lnTo>
                    <a:pt x="512673" y="109816"/>
                  </a:lnTo>
                  <a:close/>
                </a:path>
                <a:path w="737870" h="341630">
                  <a:moveTo>
                    <a:pt x="516699" y="71361"/>
                  </a:moveTo>
                  <a:lnTo>
                    <a:pt x="515543" y="70434"/>
                  </a:lnTo>
                  <a:lnTo>
                    <a:pt x="513499" y="67246"/>
                  </a:lnTo>
                  <a:lnTo>
                    <a:pt x="510921" y="65214"/>
                  </a:lnTo>
                  <a:lnTo>
                    <a:pt x="507504" y="64617"/>
                  </a:lnTo>
                  <a:lnTo>
                    <a:pt x="506234" y="63411"/>
                  </a:lnTo>
                  <a:lnTo>
                    <a:pt x="505142" y="63411"/>
                  </a:lnTo>
                  <a:lnTo>
                    <a:pt x="504317" y="63906"/>
                  </a:lnTo>
                  <a:lnTo>
                    <a:pt x="502500" y="63195"/>
                  </a:lnTo>
                  <a:lnTo>
                    <a:pt x="501561" y="63195"/>
                  </a:lnTo>
                  <a:lnTo>
                    <a:pt x="499135" y="66586"/>
                  </a:lnTo>
                  <a:lnTo>
                    <a:pt x="499529" y="67957"/>
                  </a:lnTo>
                  <a:lnTo>
                    <a:pt x="499465" y="70599"/>
                  </a:lnTo>
                  <a:lnTo>
                    <a:pt x="498640" y="73609"/>
                  </a:lnTo>
                  <a:lnTo>
                    <a:pt x="497382" y="74714"/>
                  </a:lnTo>
                  <a:lnTo>
                    <a:pt x="497268" y="75806"/>
                  </a:lnTo>
                  <a:lnTo>
                    <a:pt x="498208" y="75920"/>
                  </a:lnTo>
                  <a:lnTo>
                    <a:pt x="499033" y="75476"/>
                  </a:lnTo>
                  <a:lnTo>
                    <a:pt x="500024" y="74053"/>
                  </a:lnTo>
                  <a:lnTo>
                    <a:pt x="501891" y="72898"/>
                  </a:lnTo>
                  <a:lnTo>
                    <a:pt x="503821" y="73279"/>
                  </a:lnTo>
                  <a:lnTo>
                    <a:pt x="506399" y="73342"/>
                  </a:lnTo>
                  <a:lnTo>
                    <a:pt x="508165" y="72948"/>
                  </a:lnTo>
                  <a:lnTo>
                    <a:pt x="511086" y="73012"/>
                  </a:lnTo>
                  <a:lnTo>
                    <a:pt x="512241" y="72237"/>
                  </a:lnTo>
                  <a:lnTo>
                    <a:pt x="514273" y="72072"/>
                  </a:lnTo>
                  <a:lnTo>
                    <a:pt x="515543" y="72402"/>
                  </a:lnTo>
                  <a:lnTo>
                    <a:pt x="516699" y="71361"/>
                  </a:lnTo>
                  <a:close/>
                </a:path>
                <a:path w="737870" h="341630">
                  <a:moveTo>
                    <a:pt x="526605" y="30441"/>
                  </a:moveTo>
                  <a:lnTo>
                    <a:pt x="526046" y="28689"/>
                  </a:lnTo>
                  <a:lnTo>
                    <a:pt x="525005" y="28194"/>
                  </a:lnTo>
                  <a:lnTo>
                    <a:pt x="524129" y="28359"/>
                  </a:lnTo>
                  <a:lnTo>
                    <a:pt x="523849" y="26657"/>
                  </a:lnTo>
                  <a:lnTo>
                    <a:pt x="523189" y="25946"/>
                  </a:lnTo>
                  <a:lnTo>
                    <a:pt x="522147" y="26555"/>
                  </a:lnTo>
                  <a:lnTo>
                    <a:pt x="520217" y="26060"/>
                  </a:lnTo>
                  <a:lnTo>
                    <a:pt x="517131" y="26657"/>
                  </a:lnTo>
                  <a:lnTo>
                    <a:pt x="515264" y="28028"/>
                  </a:lnTo>
                  <a:lnTo>
                    <a:pt x="513943" y="28359"/>
                  </a:lnTo>
                  <a:lnTo>
                    <a:pt x="513168" y="26555"/>
                  </a:lnTo>
                  <a:lnTo>
                    <a:pt x="508825" y="26936"/>
                  </a:lnTo>
                  <a:lnTo>
                    <a:pt x="507885" y="26555"/>
                  </a:lnTo>
                  <a:lnTo>
                    <a:pt x="507885" y="27647"/>
                  </a:lnTo>
                  <a:lnTo>
                    <a:pt x="507009" y="28524"/>
                  </a:lnTo>
                  <a:lnTo>
                    <a:pt x="504647" y="27978"/>
                  </a:lnTo>
                  <a:lnTo>
                    <a:pt x="503758" y="27152"/>
                  </a:lnTo>
                  <a:lnTo>
                    <a:pt x="503656" y="26276"/>
                  </a:lnTo>
                  <a:lnTo>
                    <a:pt x="502602" y="26060"/>
                  </a:lnTo>
                  <a:lnTo>
                    <a:pt x="503161" y="28422"/>
                  </a:lnTo>
                  <a:lnTo>
                    <a:pt x="505968" y="32473"/>
                  </a:lnTo>
                  <a:lnTo>
                    <a:pt x="510362" y="33959"/>
                  </a:lnTo>
                  <a:lnTo>
                    <a:pt x="513613" y="34290"/>
                  </a:lnTo>
                  <a:lnTo>
                    <a:pt x="515810" y="35331"/>
                  </a:lnTo>
                  <a:lnTo>
                    <a:pt x="517956" y="35433"/>
                  </a:lnTo>
                  <a:lnTo>
                    <a:pt x="519607" y="34886"/>
                  </a:lnTo>
                  <a:lnTo>
                    <a:pt x="521538" y="35496"/>
                  </a:lnTo>
                  <a:lnTo>
                    <a:pt x="525119" y="33464"/>
                  </a:lnTo>
                  <a:lnTo>
                    <a:pt x="525614" y="31813"/>
                  </a:lnTo>
                  <a:lnTo>
                    <a:pt x="526605" y="30441"/>
                  </a:lnTo>
                  <a:close/>
                </a:path>
                <a:path w="737870" h="341630">
                  <a:moveTo>
                    <a:pt x="647242" y="100647"/>
                  </a:moveTo>
                  <a:lnTo>
                    <a:pt x="646861" y="99339"/>
                  </a:lnTo>
                  <a:lnTo>
                    <a:pt x="646087" y="98958"/>
                  </a:lnTo>
                  <a:lnTo>
                    <a:pt x="645922" y="99275"/>
                  </a:lnTo>
                  <a:lnTo>
                    <a:pt x="644994" y="99669"/>
                  </a:lnTo>
                  <a:lnTo>
                    <a:pt x="645706" y="100977"/>
                  </a:lnTo>
                  <a:lnTo>
                    <a:pt x="646531" y="101536"/>
                  </a:lnTo>
                  <a:lnTo>
                    <a:pt x="646861" y="100812"/>
                  </a:lnTo>
                  <a:lnTo>
                    <a:pt x="647242" y="100647"/>
                  </a:lnTo>
                  <a:close/>
                </a:path>
                <a:path w="737870" h="341630">
                  <a:moveTo>
                    <a:pt x="649884" y="100101"/>
                  </a:moveTo>
                  <a:lnTo>
                    <a:pt x="649833" y="99123"/>
                  </a:lnTo>
                  <a:lnTo>
                    <a:pt x="649287" y="98132"/>
                  </a:lnTo>
                  <a:lnTo>
                    <a:pt x="648462" y="98069"/>
                  </a:lnTo>
                  <a:lnTo>
                    <a:pt x="648347" y="98679"/>
                  </a:lnTo>
                  <a:lnTo>
                    <a:pt x="649287" y="99771"/>
                  </a:lnTo>
                  <a:lnTo>
                    <a:pt x="649884" y="100101"/>
                  </a:lnTo>
                  <a:close/>
                </a:path>
                <a:path w="737870" h="341630">
                  <a:moveTo>
                    <a:pt x="650214" y="102463"/>
                  </a:moveTo>
                  <a:lnTo>
                    <a:pt x="649782" y="100812"/>
                  </a:lnTo>
                  <a:lnTo>
                    <a:pt x="648627" y="99885"/>
                  </a:lnTo>
                  <a:lnTo>
                    <a:pt x="648131" y="99936"/>
                  </a:lnTo>
                  <a:lnTo>
                    <a:pt x="648233" y="100431"/>
                  </a:lnTo>
                  <a:lnTo>
                    <a:pt x="649224" y="101803"/>
                  </a:lnTo>
                  <a:lnTo>
                    <a:pt x="649884" y="103009"/>
                  </a:lnTo>
                  <a:lnTo>
                    <a:pt x="650214" y="102463"/>
                  </a:lnTo>
                  <a:close/>
                </a:path>
                <a:path w="737870" h="341630">
                  <a:moveTo>
                    <a:pt x="650938" y="97688"/>
                  </a:moveTo>
                  <a:lnTo>
                    <a:pt x="650544" y="96710"/>
                  </a:lnTo>
                  <a:lnTo>
                    <a:pt x="649884" y="96647"/>
                  </a:lnTo>
                  <a:lnTo>
                    <a:pt x="649668" y="97142"/>
                  </a:lnTo>
                  <a:lnTo>
                    <a:pt x="650214" y="98793"/>
                  </a:lnTo>
                  <a:lnTo>
                    <a:pt x="650709" y="98729"/>
                  </a:lnTo>
                  <a:lnTo>
                    <a:pt x="650938" y="97688"/>
                  </a:lnTo>
                  <a:close/>
                </a:path>
                <a:path w="737870" h="341630">
                  <a:moveTo>
                    <a:pt x="683895" y="84251"/>
                  </a:moveTo>
                  <a:lnTo>
                    <a:pt x="683679" y="82880"/>
                  </a:lnTo>
                  <a:lnTo>
                    <a:pt x="682688" y="81673"/>
                  </a:lnTo>
                  <a:lnTo>
                    <a:pt x="683069" y="81292"/>
                  </a:lnTo>
                  <a:lnTo>
                    <a:pt x="682574" y="80086"/>
                  </a:lnTo>
                  <a:lnTo>
                    <a:pt x="681253" y="79146"/>
                  </a:lnTo>
                  <a:lnTo>
                    <a:pt x="680986" y="79705"/>
                  </a:lnTo>
                  <a:lnTo>
                    <a:pt x="679932" y="79641"/>
                  </a:lnTo>
                  <a:lnTo>
                    <a:pt x="678776" y="79044"/>
                  </a:lnTo>
                  <a:lnTo>
                    <a:pt x="677519" y="78994"/>
                  </a:lnTo>
                  <a:lnTo>
                    <a:pt x="677354" y="79540"/>
                  </a:lnTo>
                  <a:lnTo>
                    <a:pt x="676529" y="79641"/>
                  </a:lnTo>
                  <a:lnTo>
                    <a:pt x="676744" y="80137"/>
                  </a:lnTo>
                  <a:lnTo>
                    <a:pt x="675754" y="80251"/>
                  </a:lnTo>
                  <a:lnTo>
                    <a:pt x="675373" y="81292"/>
                  </a:lnTo>
                  <a:lnTo>
                    <a:pt x="675474" y="83489"/>
                  </a:lnTo>
                  <a:lnTo>
                    <a:pt x="676033" y="83820"/>
                  </a:lnTo>
                  <a:lnTo>
                    <a:pt x="677240" y="83654"/>
                  </a:lnTo>
                  <a:lnTo>
                    <a:pt x="678776" y="83985"/>
                  </a:lnTo>
                  <a:lnTo>
                    <a:pt x="680377" y="85128"/>
                  </a:lnTo>
                  <a:lnTo>
                    <a:pt x="681697" y="85839"/>
                  </a:lnTo>
                  <a:lnTo>
                    <a:pt x="683183" y="85458"/>
                  </a:lnTo>
                  <a:lnTo>
                    <a:pt x="683895" y="84251"/>
                  </a:lnTo>
                  <a:close/>
                </a:path>
                <a:path w="737870" h="341630">
                  <a:moveTo>
                    <a:pt x="685825" y="263613"/>
                  </a:moveTo>
                  <a:lnTo>
                    <a:pt x="684999" y="263779"/>
                  </a:lnTo>
                  <a:lnTo>
                    <a:pt x="684390" y="264706"/>
                  </a:lnTo>
                  <a:lnTo>
                    <a:pt x="684288" y="265696"/>
                  </a:lnTo>
                  <a:lnTo>
                    <a:pt x="684885" y="265811"/>
                  </a:lnTo>
                  <a:lnTo>
                    <a:pt x="685711" y="264490"/>
                  </a:lnTo>
                  <a:lnTo>
                    <a:pt x="685825" y="263613"/>
                  </a:lnTo>
                  <a:close/>
                </a:path>
                <a:path w="737870" h="341630">
                  <a:moveTo>
                    <a:pt x="689241" y="80581"/>
                  </a:moveTo>
                  <a:lnTo>
                    <a:pt x="688136" y="80848"/>
                  </a:lnTo>
                  <a:lnTo>
                    <a:pt x="687692" y="81508"/>
                  </a:lnTo>
                  <a:lnTo>
                    <a:pt x="688251" y="82219"/>
                  </a:lnTo>
                  <a:lnTo>
                    <a:pt x="689013" y="81508"/>
                  </a:lnTo>
                  <a:lnTo>
                    <a:pt x="689241" y="80581"/>
                  </a:lnTo>
                  <a:close/>
                </a:path>
                <a:path w="737870" h="341630">
                  <a:moveTo>
                    <a:pt x="737730" y="214299"/>
                  </a:moveTo>
                  <a:lnTo>
                    <a:pt x="737336" y="213918"/>
                  </a:lnTo>
                  <a:lnTo>
                    <a:pt x="737069" y="214249"/>
                  </a:lnTo>
                  <a:lnTo>
                    <a:pt x="736676" y="214464"/>
                  </a:lnTo>
                  <a:lnTo>
                    <a:pt x="737120" y="215722"/>
                  </a:lnTo>
                  <a:lnTo>
                    <a:pt x="737666" y="215011"/>
                  </a:lnTo>
                  <a:lnTo>
                    <a:pt x="737730" y="214299"/>
                  </a:lnTo>
                  <a:close/>
                </a:path>
              </a:pathLst>
            </a:custGeom>
            <a:solidFill>
              <a:srgbClr val="FFFFFF"/>
            </a:solidFill>
          </p:spPr>
          <p:txBody>
            <a:bodyPr wrap="square" lIns="0" tIns="0" rIns="0" bIns="0" rtlCol="0"/>
            <a:lstStyle/>
            <a:p>
              <a:endParaRPr/>
            </a:p>
          </p:txBody>
        </p:sp>
        <p:sp>
          <p:nvSpPr>
            <p:cNvPr id="54" name="object 18"/>
            <p:cNvSpPr/>
            <p:nvPr/>
          </p:nvSpPr>
          <p:spPr>
            <a:xfrm>
              <a:off x="9824250" y="2047404"/>
              <a:ext cx="31115" cy="46990"/>
            </a:xfrm>
            <a:custGeom>
              <a:avLst/>
              <a:gdLst/>
              <a:ahLst/>
              <a:cxnLst/>
              <a:rect l="l" t="t" r="r" b="b"/>
              <a:pathLst>
                <a:path w="31115" h="46989">
                  <a:moveTo>
                    <a:pt x="1981" y="1143"/>
                  </a:moveTo>
                  <a:lnTo>
                    <a:pt x="1155" y="0"/>
                  </a:lnTo>
                  <a:lnTo>
                    <a:pt x="279" y="50"/>
                  </a:lnTo>
                  <a:lnTo>
                    <a:pt x="0" y="647"/>
                  </a:lnTo>
                  <a:lnTo>
                    <a:pt x="1320" y="1917"/>
                  </a:lnTo>
                  <a:lnTo>
                    <a:pt x="1930" y="1752"/>
                  </a:lnTo>
                  <a:lnTo>
                    <a:pt x="1981" y="1143"/>
                  </a:lnTo>
                  <a:close/>
                </a:path>
                <a:path w="31115" h="46989">
                  <a:moveTo>
                    <a:pt x="2374" y="3175"/>
                  </a:moveTo>
                  <a:lnTo>
                    <a:pt x="1981" y="2794"/>
                  </a:lnTo>
                  <a:lnTo>
                    <a:pt x="1714" y="3124"/>
                  </a:lnTo>
                  <a:lnTo>
                    <a:pt x="1320" y="3340"/>
                  </a:lnTo>
                  <a:lnTo>
                    <a:pt x="1765" y="4597"/>
                  </a:lnTo>
                  <a:lnTo>
                    <a:pt x="2311" y="3886"/>
                  </a:lnTo>
                  <a:lnTo>
                    <a:pt x="2374" y="3175"/>
                  </a:lnTo>
                  <a:close/>
                </a:path>
                <a:path w="31115" h="46989">
                  <a:moveTo>
                    <a:pt x="30492" y="38506"/>
                  </a:moveTo>
                  <a:lnTo>
                    <a:pt x="29451" y="35534"/>
                  </a:lnTo>
                  <a:lnTo>
                    <a:pt x="28016" y="33896"/>
                  </a:lnTo>
                  <a:lnTo>
                    <a:pt x="27305" y="33667"/>
                  </a:lnTo>
                  <a:lnTo>
                    <a:pt x="26644" y="34328"/>
                  </a:lnTo>
                  <a:lnTo>
                    <a:pt x="26428" y="34988"/>
                  </a:lnTo>
                  <a:lnTo>
                    <a:pt x="24333" y="37185"/>
                  </a:lnTo>
                  <a:lnTo>
                    <a:pt x="23723" y="37452"/>
                  </a:lnTo>
                  <a:lnTo>
                    <a:pt x="23012" y="38658"/>
                  </a:lnTo>
                  <a:lnTo>
                    <a:pt x="24879" y="38176"/>
                  </a:lnTo>
                  <a:lnTo>
                    <a:pt x="25044" y="38341"/>
                  </a:lnTo>
                  <a:lnTo>
                    <a:pt x="24663" y="39484"/>
                  </a:lnTo>
                  <a:lnTo>
                    <a:pt x="25107" y="41465"/>
                  </a:lnTo>
                  <a:lnTo>
                    <a:pt x="25768" y="42443"/>
                  </a:lnTo>
                  <a:lnTo>
                    <a:pt x="25869" y="43815"/>
                  </a:lnTo>
                  <a:lnTo>
                    <a:pt x="25273" y="44640"/>
                  </a:lnTo>
                  <a:lnTo>
                    <a:pt x="25488" y="45351"/>
                  </a:lnTo>
                  <a:lnTo>
                    <a:pt x="27025" y="46672"/>
                  </a:lnTo>
                  <a:lnTo>
                    <a:pt x="26860" y="45300"/>
                  </a:lnTo>
                  <a:lnTo>
                    <a:pt x="26314" y="44094"/>
                  </a:lnTo>
                  <a:lnTo>
                    <a:pt x="26695" y="43497"/>
                  </a:lnTo>
                  <a:lnTo>
                    <a:pt x="26695" y="42608"/>
                  </a:lnTo>
                  <a:lnTo>
                    <a:pt x="27305" y="41135"/>
                  </a:lnTo>
                  <a:lnTo>
                    <a:pt x="28295" y="39979"/>
                  </a:lnTo>
                  <a:lnTo>
                    <a:pt x="30492" y="38506"/>
                  </a:lnTo>
                  <a:close/>
                </a:path>
              </a:pathLst>
            </a:custGeom>
            <a:solidFill>
              <a:srgbClr val="FFFFFF"/>
            </a:solidFill>
          </p:spPr>
          <p:txBody>
            <a:bodyPr wrap="square" lIns="0" tIns="0" rIns="0" bIns="0" rtlCol="0"/>
            <a:lstStyle/>
            <a:p>
              <a:endParaRPr/>
            </a:p>
          </p:txBody>
        </p:sp>
        <p:sp>
          <p:nvSpPr>
            <p:cNvPr id="55" name="object 19"/>
            <p:cNvSpPr/>
            <p:nvPr/>
          </p:nvSpPr>
          <p:spPr>
            <a:xfrm>
              <a:off x="8977122" y="1903469"/>
              <a:ext cx="79034" cy="77228"/>
            </a:xfrm>
            <a:prstGeom prst="rect">
              <a:avLst/>
            </a:prstGeom>
            <a:blipFill>
              <a:blip r:embed="rId3" cstate="print"/>
              <a:stretch>
                <a:fillRect/>
              </a:stretch>
            </a:blipFill>
          </p:spPr>
          <p:txBody>
            <a:bodyPr wrap="square" lIns="0" tIns="0" rIns="0" bIns="0" rtlCol="0"/>
            <a:lstStyle/>
            <a:p>
              <a:endParaRPr/>
            </a:p>
          </p:txBody>
        </p:sp>
        <p:sp>
          <p:nvSpPr>
            <p:cNvPr id="56" name="object 20"/>
            <p:cNvSpPr/>
            <p:nvPr/>
          </p:nvSpPr>
          <p:spPr>
            <a:xfrm>
              <a:off x="8827859" y="1892045"/>
              <a:ext cx="1085850" cy="957580"/>
            </a:xfrm>
            <a:custGeom>
              <a:avLst/>
              <a:gdLst/>
              <a:ahLst/>
              <a:cxnLst/>
              <a:rect l="l" t="t" r="r" b="b"/>
              <a:pathLst>
                <a:path w="1085850" h="957580">
                  <a:moveTo>
                    <a:pt x="132410" y="280797"/>
                  </a:moveTo>
                  <a:lnTo>
                    <a:pt x="132194" y="280187"/>
                  </a:lnTo>
                  <a:lnTo>
                    <a:pt x="131152" y="281012"/>
                  </a:lnTo>
                  <a:lnTo>
                    <a:pt x="131813" y="281457"/>
                  </a:lnTo>
                  <a:lnTo>
                    <a:pt x="132410" y="280797"/>
                  </a:lnTo>
                  <a:close/>
                </a:path>
                <a:path w="1085850" h="957580">
                  <a:moveTo>
                    <a:pt x="132905" y="283806"/>
                  </a:moveTo>
                  <a:lnTo>
                    <a:pt x="132854" y="283641"/>
                  </a:lnTo>
                  <a:lnTo>
                    <a:pt x="132854" y="282435"/>
                  </a:lnTo>
                  <a:lnTo>
                    <a:pt x="131978" y="283210"/>
                  </a:lnTo>
                  <a:lnTo>
                    <a:pt x="132905" y="283806"/>
                  </a:lnTo>
                  <a:close/>
                </a:path>
                <a:path w="1085850" h="957580">
                  <a:moveTo>
                    <a:pt x="133235" y="272072"/>
                  </a:moveTo>
                  <a:lnTo>
                    <a:pt x="131749" y="271360"/>
                  </a:lnTo>
                  <a:lnTo>
                    <a:pt x="132029" y="272288"/>
                  </a:lnTo>
                  <a:lnTo>
                    <a:pt x="133235" y="272072"/>
                  </a:lnTo>
                  <a:close/>
                </a:path>
                <a:path w="1085850" h="957580">
                  <a:moveTo>
                    <a:pt x="133350" y="284861"/>
                  </a:moveTo>
                  <a:lnTo>
                    <a:pt x="132410" y="284797"/>
                  </a:lnTo>
                  <a:lnTo>
                    <a:pt x="132905" y="285407"/>
                  </a:lnTo>
                  <a:lnTo>
                    <a:pt x="133350" y="284861"/>
                  </a:lnTo>
                  <a:close/>
                </a:path>
                <a:path w="1085850" h="957580">
                  <a:moveTo>
                    <a:pt x="133400" y="286219"/>
                  </a:moveTo>
                  <a:lnTo>
                    <a:pt x="132194" y="286550"/>
                  </a:lnTo>
                  <a:lnTo>
                    <a:pt x="133019" y="287540"/>
                  </a:lnTo>
                  <a:lnTo>
                    <a:pt x="133400" y="286219"/>
                  </a:lnTo>
                  <a:close/>
                </a:path>
                <a:path w="1085850" h="957580">
                  <a:moveTo>
                    <a:pt x="135115" y="288645"/>
                  </a:moveTo>
                  <a:lnTo>
                    <a:pt x="133959" y="289521"/>
                  </a:lnTo>
                  <a:lnTo>
                    <a:pt x="134886" y="289687"/>
                  </a:lnTo>
                  <a:lnTo>
                    <a:pt x="135115" y="288645"/>
                  </a:lnTo>
                  <a:close/>
                </a:path>
                <a:path w="1085850" h="957580">
                  <a:moveTo>
                    <a:pt x="135445" y="292150"/>
                  </a:moveTo>
                  <a:lnTo>
                    <a:pt x="134721" y="291439"/>
                  </a:lnTo>
                  <a:lnTo>
                    <a:pt x="133959" y="291604"/>
                  </a:lnTo>
                  <a:lnTo>
                    <a:pt x="134950" y="293077"/>
                  </a:lnTo>
                  <a:lnTo>
                    <a:pt x="135445" y="292150"/>
                  </a:lnTo>
                  <a:close/>
                </a:path>
                <a:path w="1085850" h="957580">
                  <a:moveTo>
                    <a:pt x="135610" y="284480"/>
                  </a:moveTo>
                  <a:lnTo>
                    <a:pt x="134505" y="284480"/>
                  </a:lnTo>
                  <a:lnTo>
                    <a:pt x="134010" y="284480"/>
                  </a:lnTo>
                  <a:lnTo>
                    <a:pt x="134721" y="285750"/>
                  </a:lnTo>
                  <a:lnTo>
                    <a:pt x="135610" y="284480"/>
                  </a:lnTo>
                  <a:close/>
                </a:path>
                <a:path w="1085850" h="957580">
                  <a:moveTo>
                    <a:pt x="135712" y="287210"/>
                  </a:moveTo>
                  <a:lnTo>
                    <a:pt x="134785" y="285953"/>
                  </a:lnTo>
                  <a:lnTo>
                    <a:pt x="135331" y="288366"/>
                  </a:lnTo>
                  <a:lnTo>
                    <a:pt x="135712" y="287210"/>
                  </a:lnTo>
                  <a:close/>
                </a:path>
                <a:path w="1085850" h="957580">
                  <a:moveTo>
                    <a:pt x="136105" y="267627"/>
                  </a:moveTo>
                  <a:lnTo>
                    <a:pt x="135712" y="266585"/>
                  </a:lnTo>
                  <a:lnTo>
                    <a:pt x="134886" y="267690"/>
                  </a:lnTo>
                  <a:lnTo>
                    <a:pt x="136105" y="267627"/>
                  </a:lnTo>
                  <a:close/>
                </a:path>
                <a:path w="1085850" h="957580">
                  <a:moveTo>
                    <a:pt x="136207" y="289191"/>
                  </a:moveTo>
                  <a:lnTo>
                    <a:pt x="135661" y="290334"/>
                  </a:lnTo>
                  <a:lnTo>
                    <a:pt x="136156" y="290233"/>
                  </a:lnTo>
                  <a:lnTo>
                    <a:pt x="136207" y="289191"/>
                  </a:lnTo>
                  <a:close/>
                </a:path>
                <a:path w="1085850" h="957580">
                  <a:moveTo>
                    <a:pt x="137693" y="299554"/>
                  </a:moveTo>
                  <a:lnTo>
                    <a:pt x="136867" y="298729"/>
                  </a:lnTo>
                  <a:lnTo>
                    <a:pt x="136702" y="299885"/>
                  </a:lnTo>
                  <a:lnTo>
                    <a:pt x="137693" y="299554"/>
                  </a:lnTo>
                  <a:close/>
                </a:path>
                <a:path w="1085850" h="957580">
                  <a:moveTo>
                    <a:pt x="138188" y="266865"/>
                  </a:moveTo>
                  <a:lnTo>
                    <a:pt x="137807" y="266090"/>
                  </a:lnTo>
                  <a:lnTo>
                    <a:pt x="136867" y="265823"/>
                  </a:lnTo>
                  <a:lnTo>
                    <a:pt x="136931" y="267627"/>
                  </a:lnTo>
                  <a:lnTo>
                    <a:pt x="138188" y="266865"/>
                  </a:lnTo>
                  <a:close/>
                </a:path>
                <a:path w="1085850" h="957580">
                  <a:moveTo>
                    <a:pt x="148539" y="255892"/>
                  </a:moveTo>
                  <a:lnTo>
                    <a:pt x="148158" y="254965"/>
                  </a:lnTo>
                  <a:lnTo>
                    <a:pt x="146888" y="255066"/>
                  </a:lnTo>
                  <a:lnTo>
                    <a:pt x="148107" y="256438"/>
                  </a:lnTo>
                  <a:lnTo>
                    <a:pt x="148539" y="255892"/>
                  </a:lnTo>
                  <a:close/>
                </a:path>
                <a:path w="1085850" h="957580">
                  <a:moveTo>
                    <a:pt x="149644" y="258089"/>
                  </a:moveTo>
                  <a:lnTo>
                    <a:pt x="149313" y="256717"/>
                  </a:lnTo>
                  <a:lnTo>
                    <a:pt x="148158" y="257975"/>
                  </a:lnTo>
                  <a:lnTo>
                    <a:pt x="148983" y="258686"/>
                  </a:lnTo>
                  <a:lnTo>
                    <a:pt x="149644" y="258089"/>
                  </a:lnTo>
                  <a:close/>
                </a:path>
                <a:path w="1085850" h="957580">
                  <a:moveTo>
                    <a:pt x="151130" y="260350"/>
                  </a:moveTo>
                  <a:lnTo>
                    <a:pt x="150583" y="259080"/>
                  </a:lnTo>
                  <a:lnTo>
                    <a:pt x="149758" y="259080"/>
                  </a:lnTo>
                  <a:lnTo>
                    <a:pt x="149593" y="260350"/>
                  </a:lnTo>
                  <a:lnTo>
                    <a:pt x="151130" y="260350"/>
                  </a:lnTo>
                  <a:close/>
                </a:path>
                <a:path w="1085850" h="957580">
                  <a:moveTo>
                    <a:pt x="157187" y="320065"/>
                  </a:moveTo>
                  <a:lnTo>
                    <a:pt x="156133" y="320128"/>
                  </a:lnTo>
                  <a:lnTo>
                    <a:pt x="155206" y="321005"/>
                  </a:lnTo>
                  <a:lnTo>
                    <a:pt x="155308" y="322313"/>
                  </a:lnTo>
                  <a:lnTo>
                    <a:pt x="155968" y="322046"/>
                  </a:lnTo>
                  <a:lnTo>
                    <a:pt x="156959" y="320890"/>
                  </a:lnTo>
                  <a:lnTo>
                    <a:pt x="157187" y="320065"/>
                  </a:lnTo>
                  <a:close/>
                </a:path>
                <a:path w="1085850" h="957580">
                  <a:moveTo>
                    <a:pt x="165442" y="312331"/>
                  </a:moveTo>
                  <a:lnTo>
                    <a:pt x="165277" y="311835"/>
                  </a:lnTo>
                  <a:lnTo>
                    <a:pt x="163563" y="313537"/>
                  </a:lnTo>
                  <a:lnTo>
                    <a:pt x="161975" y="314312"/>
                  </a:lnTo>
                  <a:lnTo>
                    <a:pt x="160820" y="314413"/>
                  </a:lnTo>
                  <a:lnTo>
                    <a:pt x="159385" y="317106"/>
                  </a:lnTo>
                  <a:lnTo>
                    <a:pt x="158178" y="317931"/>
                  </a:lnTo>
                  <a:lnTo>
                    <a:pt x="156794" y="317931"/>
                  </a:lnTo>
                  <a:lnTo>
                    <a:pt x="155206" y="319189"/>
                  </a:lnTo>
                  <a:lnTo>
                    <a:pt x="154711" y="318922"/>
                  </a:lnTo>
                  <a:lnTo>
                    <a:pt x="153822" y="318973"/>
                  </a:lnTo>
                  <a:lnTo>
                    <a:pt x="153441" y="320344"/>
                  </a:lnTo>
                  <a:lnTo>
                    <a:pt x="152450" y="321271"/>
                  </a:lnTo>
                  <a:lnTo>
                    <a:pt x="153060" y="321767"/>
                  </a:lnTo>
                  <a:lnTo>
                    <a:pt x="153606" y="321437"/>
                  </a:lnTo>
                  <a:lnTo>
                    <a:pt x="154927" y="322973"/>
                  </a:lnTo>
                  <a:lnTo>
                    <a:pt x="154647" y="321335"/>
                  </a:lnTo>
                  <a:lnTo>
                    <a:pt x="154927" y="320446"/>
                  </a:lnTo>
                  <a:lnTo>
                    <a:pt x="157022" y="319138"/>
                  </a:lnTo>
                  <a:lnTo>
                    <a:pt x="157289" y="319354"/>
                  </a:lnTo>
                  <a:lnTo>
                    <a:pt x="158343" y="319138"/>
                  </a:lnTo>
                  <a:lnTo>
                    <a:pt x="159715" y="319468"/>
                  </a:lnTo>
                  <a:lnTo>
                    <a:pt x="160655" y="319138"/>
                  </a:lnTo>
                  <a:lnTo>
                    <a:pt x="161861" y="319138"/>
                  </a:lnTo>
                  <a:lnTo>
                    <a:pt x="162966" y="319570"/>
                  </a:lnTo>
                  <a:lnTo>
                    <a:pt x="163626" y="319239"/>
                  </a:lnTo>
                  <a:lnTo>
                    <a:pt x="164833" y="317106"/>
                  </a:lnTo>
                  <a:lnTo>
                    <a:pt x="164617" y="315785"/>
                  </a:lnTo>
                  <a:lnTo>
                    <a:pt x="164833" y="315239"/>
                  </a:lnTo>
                  <a:lnTo>
                    <a:pt x="164553" y="313982"/>
                  </a:lnTo>
                  <a:lnTo>
                    <a:pt x="165442" y="312331"/>
                  </a:lnTo>
                  <a:close/>
                </a:path>
                <a:path w="1085850" h="957580">
                  <a:moveTo>
                    <a:pt x="165874" y="337997"/>
                  </a:moveTo>
                  <a:lnTo>
                    <a:pt x="164503" y="337451"/>
                  </a:lnTo>
                  <a:lnTo>
                    <a:pt x="165442" y="338442"/>
                  </a:lnTo>
                  <a:lnTo>
                    <a:pt x="165874" y="337997"/>
                  </a:lnTo>
                  <a:close/>
                </a:path>
                <a:path w="1085850" h="957580">
                  <a:moveTo>
                    <a:pt x="166268" y="329666"/>
                  </a:moveTo>
                  <a:lnTo>
                    <a:pt x="165773" y="328015"/>
                  </a:lnTo>
                  <a:lnTo>
                    <a:pt x="165773" y="329717"/>
                  </a:lnTo>
                  <a:lnTo>
                    <a:pt x="165112" y="330708"/>
                  </a:lnTo>
                  <a:lnTo>
                    <a:pt x="166103" y="330542"/>
                  </a:lnTo>
                  <a:lnTo>
                    <a:pt x="166268" y="329666"/>
                  </a:lnTo>
                  <a:close/>
                </a:path>
                <a:path w="1085850" h="957580">
                  <a:moveTo>
                    <a:pt x="166865" y="335203"/>
                  </a:moveTo>
                  <a:lnTo>
                    <a:pt x="166535" y="334213"/>
                  </a:lnTo>
                  <a:lnTo>
                    <a:pt x="165709" y="332460"/>
                  </a:lnTo>
                  <a:lnTo>
                    <a:pt x="164833" y="332574"/>
                  </a:lnTo>
                  <a:lnTo>
                    <a:pt x="163461" y="331863"/>
                  </a:lnTo>
                  <a:lnTo>
                    <a:pt x="161582" y="332244"/>
                  </a:lnTo>
                  <a:lnTo>
                    <a:pt x="161315" y="333781"/>
                  </a:lnTo>
                  <a:lnTo>
                    <a:pt x="161912" y="335153"/>
                  </a:lnTo>
                  <a:lnTo>
                    <a:pt x="163131" y="336359"/>
                  </a:lnTo>
                  <a:lnTo>
                    <a:pt x="164172" y="336524"/>
                  </a:lnTo>
                  <a:lnTo>
                    <a:pt x="164833" y="336956"/>
                  </a:lnTo>
                  <a:lnTo>
                    <a:pt x="166103" y="336740"/>
                  </a:lnTo>
                  <a:lnTo>
                    <a:pt x="166865" y="335203"/>
                  </a:lnTo>
                  <a:close/>
                </a:path>
                <a:path w="1085850" h="957580">
                  <a:moveTo>
                    <a:pt x="167309" y="238391"/>
                  </a:moveTo>
                  <a:lnTo>
                    <a:pt x="166370" y="238785"/>
                  </a:lnTo>
                  <a:lnTo>
                    <a:pt x="164617" y="238950"/>
                  </a:lnTo>
                  <a:lnTo>
                    <a:pt x="163626" y="240042"/>
                  </a:lnTo>
                  <a:lnTo>
                    <a:pt x="164782" y="239928"/>
                  </a:lnTo>
                  <a:lnTo>
                    <a:pt x="165214" y="240703"/>
                  </a:lnTo>
                  <a:lnTo>
                    <a:pt x="165874" y="240157"/>
                  </a:lnTo>
                  <a:lnTo>
                    <a:pt x="167309" y="238391"/>
                  </a:lnTo>
                  <a:close/>
                </a:path>
                <a:path w="1085850" h="957580">
                  <a:moveTo>
                    <a:pt x="168186" y="336359"/>
                  </a:moveTo>
                  <a:lnTo>
                    <a:pt x="167347" y="335559"/>
                  </a:lnTo>
                  <a:lnTo>
                    <a:pt x="167093" y="337185"/>
                  </a:lnTo>
                  <a:lnTo>
                    <a:pt x="166535" y="338162"/>
                  </a:lnTo>
                  <a:lnTo>
                    <a:pt x="166763" y="338772"/>
                  </a:lnTo>
                  <a:lnTo>
                    <a:pt x="167474" y="337845"/>
                  </a:lnTo>
                  <a:lnTo>
                    <a:pt x="168186" y="336359"/>
                  </a:lnTo>
                  <a:close/>
                </a:path>
                <a:path w="1085850" h="957580">
                  <a:moveTo>
                    <a:pt x="168630" y="315569"/>
                  </a:moveTo>
                  <a:lnTo>
                    <a:pt x="167259" y="315569"/>
                  </a:lnTo>
                  <a:lnTo>
                    <a:pt x="166649" y="316344"/>
                  </a:lnTo>
                  <a:lnTo>
                    <a:pt x="167589" y="316344"/>
                  </a:lnTo>
                  <a:lnTo>
                    <a:pt x="168630" y="315569"/>
                  </a:lnTo>
                  <a:close/>
                </a:path>
                <a:path w="1085850" h="957580">
                  <a:moveTo>
                    <a:pt x="168630" y="236474"/>
                  </a:moveTo>
                  <a:lnTo>
                    <a:pt x="167030" y="236753"/>
                  </a:lnTo>
                  <a:lnTo>
                    <a:pt x="166535" y="237680"/>
                  </a:lnTo>
                  <a:lnTo>
                    <a:pt x="167309" y="238010"/>
                  </a:lnTo>
                  <a:lnTo>
                    <a:pt x="168630" y="236474"/>
                  </a:lnTo>
                  <a:close/>
                </a:path>
                <a:path w="1085850" h="957580">
                  <a:moveTo>
                    <a:pt x="168910" y="231152"/>
                  </a:moveTo>
                  <a:lnTo>
                    <a:pt x="168846" y="230390"/>
                  </a:lnTo>
                  <a:lnTo>
                    <a:pt x="168351" y="230060"/>
                  </a:lnTo>
                  <a:lnTo>
                    <a:pt x="167690" y="231051"/>
                  </a:lnTo>
                  <a:lnTo>
                    <a:pt x="168249" y="231762"/>
                  </a:lnTo>
                  <a:lnTo>
                    <a:pt x="168910" y="231152"/>
                  </a:lnTo>
                  <a:close/>
                </a:path>
                <a:path w="1085850" h="957580">
                  <a:moveTo>
                    <a:pt x="170662" y="208178"/>
                  </a:moveTo>
                  <a:lnTo>
                    <a:pt x="170167" y="207518"/>
                  </a:lnTo>
                  <a:lnTo>
                    <a:pt x="169672" y="208394"/>
                  </a:lnTo>
                  <a:lnTo>
                    <a:pt x="170332" y="208775"/>
                  </a:lnTo>
                  <a:lnTo>
                    <a:pt x="170662" y="208178"/>
                  </a:lnTo>
                  <a:close/>
                </a:path>
                <a:path w="1085850" h="957580">
                  <a:moveTo>
                    <a:pt x="171272" y="225399"/>
                  </a:moveTo>
                  <a:lnTo>
                    <a:pt x="171056" y="224193"/>
                  </a:lnTo>
                  <a:lnTo>
                    <a:pt x="169900" y="225450"/>
                  </a:lnTo>
                  <a:lnTo>
                    <a:pt x="170281" y="226987"/>
                  </a:lnTo>
                  <a:lnTo>
                    <a:pt x="171272" y="225399"/>
                  </a:lnTo>
                  <a:close/>
                </a:path>
                <a:path w="1085850" h="957580">
                  <a:moveTo>
                    <a:pt x="172262" y="204330"/>
                  </a:moveTo>
                  <a:lnTo>
                    <a:pt x="171932" y="202526"/>
                  </a:lnTo>
                  <a:lnTo>
                    <a:pt x="170827" y="204495"/>
                  </a:lnTo>
                  <a:lnTo>
                    <a:pt x="170827" y="205701"/>
                  </a:lnTo>
                  <a:lnTo>
                    <a:pt x="172262" y="204330"/>
                  </a:lnTo>
                  <a:close/>
                </a:path>
                <a:path w="1085850" h="957580">
                  <a:moveTo>
                    <a:pt x="173748" y="202311"/>
                  </a:moveTo>
                  <a:lnTo>
                    <a:pt x="173202" y="201980"/>
                  </a:lnTo>
                  <a:lnTo>
                    <a:pt x="172707" y="202641"/>
                  </a:lnTo>
                  <a:lnTo>
                    <a:pt x="173202" y="203352"/>
                  </a:lnTo>
                  <a:lnTo>
                    <a:pt x="173748" y="202311"/>
                  </a:lnTo>
                  <a:close/>
                </a:path>
                <a:path w="1085850" h="957580">
                  <a:moveTo>
                    <a:pt x="174129" y="338226"/>
                  </a:moveTo>
                  <a:lnTo>
                    <a:pt x="173913" y="337350"/>
                  </a:lnTo>
                  <a:lnTo>
                    <a:pt x="173697" y="337515"/>
                  </a:lnTo>
                  <a:lnTo>
                    <a:pt x="172643" y="337451"/>
                  </a:lnTo>
                  <a:lnTo>
                    <a:pt x="172262" y="338442"/>
                  </a:lnTo>
                  <a:lnTo>
                    <a:pt x="171653" y="338442"/>
                  </a:lnTo>
                  <a:lnTo>
                    <a:pt x="170827" y="338721"/>
                  </a:lnTo>
                  <a:lnTo>
                    <a:pt x="169621" y="337070"/>
                  </a:lnTo>
                  <a:lnTo>
                    <a:pt x="169011" y="337235"/>
                  </a:lnTo>
                  <a:lnTo>
                    <a:pt x="168516" y="337997"/>
                  </a:lnTo>
                  <a:lnTo>
                    <a:pt x="168960" y="338556"/>
                  </a:lnTo>
                  <a:lnTo>
                    <a:pt x="168249" y="338823"/>
                  </a:lnTo>
                  <a:lnTo>
                    <a:pt x="168744" y="339534"/>
                  </a:lnTo>
                  <a:lnTo>
                    <a:pt x="170561" y="340144"/>
                  </a:lnTo>
                  <a:lnTo>
                    <a:pt x="172377" y="339979"/>
                  </a:lnTo>
                  <a:lnTo>
                    <a:pt x="172974" y="339217"/>
                  </a:lnTo>
                  <a:lnTo>
                    <a:pt x="173304" y="340144"/>
                  </a:lnTo>
                  <a:lnTo>
                    <a:pt x="173583" y="340360"/>
                  </a:lnTo>
                  <a:lnTo>
                    <a:pt x="173583" y="339318"/>
                  </a:lnTo>
                  <a:lnTo>
                    <a:pt x="174129" y="338226"/>
                  </a:lnTo>
                  <a:close/>
                </a:path>
                <a:path w="1085850" h="957580">
                  <a:moveTo>
                    <a:pt x="176009" y="336740"/>
                  </a:moveTo>
                  <a:lnTo>
                    <a:pt x="175844" y="336029"/>
                  </a:lnTo>
                  <a:lnTo>
                    <a:pt x="174955" y="336410"/>
                  </a:lnTo>
                  <a:lnTo>
                    <a:pt x="174409" y="337235"/>
                  </a:lnTo>
                  <a:lnTo>
                    <a:pt x="174574" y="337680"/>
                  </a:lnTo>
                  <a:lnTo>
                    <a:pt x="175183" y="336854"/>
                  </a:lnTo>
                  <a:lnTo>
                    <a:pt x="176009" y="336740"/>
                  </a:lnTo>
                  <a:close/>
                </a:path>
                <a:path w="1085850" h="957580">
                  <a:moveTo>
                    <a:pt x="176441" y="330047"/>
                  </a:moveTo>
                  <a:lnTo>
                    <a:pt x="176276" y="328625"/>
                  </a:lnTo>
                  <a:lnTo>
                    <a:pt x="175945" y="327634"/>
                  </a:lnTo>
                  <a:lnTo>
                    <a:pt x="174459" y="327698"/>
                  </a:lnTo>
                  <a:lnTo>
                    <a:pt x="172808" y="328079"/>
                  </a:lnTo>
                  <a:lnTo>
                    <a:pt x="172212" y="329222"/>
                  </a:lnTo>
                  <a:lnTo>
                    <a:pt x="172643" y="329780"/>
                  </a:lnTo>
                  <a:lnTo>
                    <a:pt x="173634" y="330428"/>
                  </a:lnTo>
                  <a:lnTo>
                    <a:pt x="173532" y="331089"/>
                  </a:lnTo>
                  <a:lnTo>
                    <a:pt x="172872" y="330923"/>
                  </a:lnTo>
                  <a:lnTo>
                    <a:pt x="172593" y="331254"/>
                  </a:lnTo>
                  <a:lnTo>
                    <a:pt x="171437" y="330492"/>
                  </a:lnTo>
                  <a:lnTo>
                    <a:pt x="171386" y="329882"/>
                  </a:lnTo>
                  <a:lnTo>
                    <a:pt x="170827" y="329120"/>
                  </a:lnTo>
                  <a:lnTo>
                    <a:pt x="170230" y="329552"/>
                  </a:lnTo>
                  <a:lnTo>
                    <a:pt x="169672" y="330492"/>
                  </a:lnTo>
                  <a:lnTo>
                    <a:pt x="168960" y="330708"/>
                  </a:lnTo>
                  <a:lnTo>
                    <a:pt x="169125" y="331647"/>
                  </a:lnTo>
                  <a:lnTo>
                    <a:pt x="169570" y="332409"/>
                  </a:lnTo>
                  <a:lnTo>
                    <a:pt x="169570" y="333730"/>
                  </a:lnTo>
                  <a:lnTo>
                    <a:pt x="170281" y="334606"/>
                  </a:lnTo>
                  <a:lnTo>
                    <a:pt x="171056" y="334606"/>
                  </a:lnTo>
                  <a:lnTo>
                    <a:pt x="172542" y="334987"/>
                  </a:lnTo>
                  <a:lnTo>
                    <a:pt x="172758" y="335584"/>
                  </a:lnTo>
                  <a:lnTo>
                    <a:pt x="172212" y="336245"/>
                  </a:lnTo>
                  <a:lnTo>
                    <a:pt x="172707" y="336905"/>
                  </a:lnTo>
                  <a:lnTo>
                    <a:pt x="173697" y="336854"/>
                  </a:lnTo>
                  <a:lnTo>
                    <a:pt x="174129" y="336194"/>
                  </a:lnTo>
                  <a:lnTo>
                    <a:pt x="174129" y="335318"/>
                  </a:lnTo>
                  <a:lnTo>
                    <a:pt x="175399" y="334772"/>
                  </a:lnTo>
                  <a:lnTo>
                    <a:pt x="176060" y="334162"/>
                  </a:lnTo>
                  <a:lnTo>
                    <a:pt x="175844" y="333400"/>
                  </a:lnTo>
                  <a:lnTo>
                    <a:pt x="174688" y="332625"/>
                  </a:lnTo>
                  <a:lnTo>
                    <a:pt x="174688" y="332193"/>
                  </a:lnTo>
                  <a:lnTo>
                    <a:pt x="176009" y="331533"/>
                  </a:lnTo>
                  <a:lnTo>
                    <a:pt x="176441" y="330047"/>
                  </a:lnTo>
                  <a:close/>
                </a:path>
                <a:path w="1085850" h="957580">
                  <a:moveTo>
                    <a:pt x="176834" y="200545"/>
                  </a:moveTo>
                  <a:lnTo>
                    <a:pt x="174790" y="201104"/>
                  </a:lnTo>
                  <a:lnTo>
                    <a:pt x="174409" y="203288"/>
                  </a:lnTo>
                  <a:lnTo>
                    <a:pt x="176720" y="201587"/>
                  </a:lnTo>
                  <a:lnTo>
                    <a:pt x="176834" y="200545"/>
                  </a:lnTo>
                  <a:close/>
                </a:path>
                <a:path w="1085850" h="957580">
                  <a:moveTo>
                    <a:pt x="177215" y="332244"/>
                  </a:moveTo>
                  <a:lnTo>
                    <a:pt x="176771" y="330657"/>
                  </a:lnTo>
                  <a:lnTo>
                    <a:pt x="176339" y="331914"/>
                  </a:lnTo>
                  <a:lnTo>
                    <a:pt x="177215" y="332244"/>
                  </a:lnTo>
                  <a:close/>
                </a:path>
                <a:path w="1085850" h="957580">
                  <a:moveTo>
                    <a:pt x="178866" y="213499"/>
                  </a:moveTo>
                  <a:lnTo>
                    <a:pt x="178155" y="213385"/>
                  </a:lnTo>
                  <a:lnTo>
                    <a:pt x="177761" y="213995"/>
                  </a:lnTo>
                  <a:lnTo>
                    <a:pt x="178371" y="214541"/>
                  </a:lnTo>
                  <a:lnTo>
                    <a:pt x="178866" y="213499"/>
                  </a:lnTo>
                  <a:close/>
                </a:path>
                <a:path w="1085850" h="957580">
                  <a:moveTo>
                    <a:pt x="180568" y="198247"/>
                  </a:moveTo>
                  <a:lnTo>
                    <a:pt x="177660" y="199948"/>
                  </a:lnTo>
                  <a:lnTo>
                    <a:pt x="177495" y="201206"/>
                  </a:lnTo>
                  <a:lnTo>
                    <a:pt x="179197" y="200113"/>
                  </a:lnTo>
                  <a:lnTo>
                    <a:pt x="180517" y="200774"/>
                  </a:lnTo>
                  <a:lnTo>
                    <a:pt x="180568" y="198247"/>
                  </a:lnTo>
                  <a:close/>
                </a:path>
                <a:path w="1085850" h="957580">
                  <a:moveTo>
                    <a:pt x="180682" y="197535"/>
                  </a:moveTo>
                  <a:lnTo>
                    <a:pt x="179578" y="196659"/>
                  </a:lnTo>
                  <a:lnTo>
                    <a:pt x="178917" y="197802"/>
                  </a:lnTo>
                  <a:lnTo>
                    <a:pt x="180682" y="197535"/>
                  </a:lnTo>
                  <a:close/>
                </a:path>
                <a:path w="1085850" h="957580">
                  <a:moveTo>
                    <a:pt x="181838" y="195884"/>
                  </a:moveTo>
                  <a:lnTo>
                    <a:pt x="181787" y="193751"/>
                  </a:lnTo>
                  <a:lnTo>
                    <a:pt x="181394" y="192049"/>
                  </a:lnTo>
                  <a:lnTo>
                    <a:pt x="180568" y="192214"/>
                  </a:lnTo>
                  <a:lnTo>
                    <a:pt x="180797" y="192811"/>
                  </a:lnTo>
                  <a:lnTo>
                    <a:pt x="179692" y="194081"/>
                  </a:lnTo>
                  <a:lnTo>
                    <a:pt x="178485" y="193802"/>
                  </a:lnTo>
                  <a:lnTo>
                    <a:pt x="178041" y="195122"/>
                  </a:lnTo>
                  <a:lnTo>
                    <a:pt x="178536" y="195948"/>
                  </a:lnTo>
                  <a:lnTo>
                    <a:pt x="180136" y="194627"/>
                  </a:lnTo>
                  <a:lnTo>
                    <a:pt x="181013" y="194678"/>
                  </a:lnTo>
                  <a:lnTo>
                    <a:pt x="179476" y="195783"/>
                  </a:lnTo>
                  <a:lnTo>
                    <a:pt x="180136" y="196380"/>
                  </a:lnTo>
                  <a:lnTo>
                    <a:pt x="181838" y="195884"/>
                  </a:lnTo>
                  <a:close/>
                </a:path>
                <a:path w="1085850" h="957580">
                  <a:moveTo>
                    <a:pt x="183438" y="341680"/>
                  </a:moveTo>
                  <a:lnTo>
                    <a:pt x="182880" y="340690"/>
                  </a:lnTo>
                  <a:lnTo>
                    <a:pt x="183159" y="339648"/>
                  </a:lnTo>
                  <a:lnTo>
                    <a:pt x="182219" y="339483"/>
                  </a:lnTo>
                  <a:lnTo>
                    <a:pt x="181787" y="339699"/>
                  </a:lnTo>
                  <a:lnTo>
                    <a:pt x="181343" y="339432"/>
                  </a:lnTo>
                  <a:lnTo>
                    <a:pt x="180403" y="339699"/>
                  </a:lnTo>
                  <a:lnTo>
                    <a:pt x="180467" y="340474"/>
                  </a:lnTo>
                  <a:lnTo>
                    <a:pt x="181457" y="340575"/>
                  </a:lnTo>
                  <a:lnTo>
                    <a:pt x="181178" y="340906"/>
                  </a:lnTo>
                  <a:lnTo>
                    <a:pt x="180403" y="341350"/>
                  </a:lnTo>
                  <a:lnTo>
                    <a:pt x="180073" y="342226"/>
                  </a:lnTo>
                  <a:lnTo>
                    <a:pt x="180467" y="342671"/>
                  </a:lnTo>
                  <a:lnTo>
                    <a:pt x="181724" y="343103"/>
                  </a:lnTo>
                  <a:lnTo>
                    <a:pt x="182549" y="342011"/>
                  </a:lnTo>
                  <a:lnTo>
                    <a:pt x="183324" y="342226"/>
                  </a:lnTo>
                  <a:lnTo>
                    <a:pt x="183438" y="341680"/>
                  </a:lnTo>
                  <a:close/>
                </a:path>
                <a:path w="1085850" h="957580">
                  <a:moveTo>
                    <a:pt x="184429" y="203200"/>
                  </a:moveTo>
                  <a:lnTo>
                    <a:pt x="183984" y="201930"/>
                  </a:lnTo>
                  <a:lnTo>
                    <a:pt x="183603" y="201930"/>
                  </a:lnTo>
                  <a:lnTo>
                    <a:pt x="182549" y="203200"/>
                  </a:lnTo>
                  <a:lnTo>
                    <a:pt x="184429" y="203200"/>
                  </a:lnTo>
                  <a:close/>
                </a:path>
                <a:path w="1085850" h="957580">
                  <a:moveTo>
                    <a:pt x="185915" y="188595"/>
                  </a:moveTo>
                  <a:lnTo>
                    <a:pt x="185585" y="187388"/>
                  </a:lnTo>
                  <a:lnTo>
                    <a:pt x="183934" y="188048"/>
                  </a:lnTo>
                  <a:lnTo>
                    <a:pt x="183870" y="189141"/>
                  </a:lnTo>
                  <a:lnTo>
                    <a:pt x="182219" y="190512"/>
                  </a:lnTo>
                  <a:lnTo>
                    <a:pt x="182118" y="192379"/>
                  </a:lnTo>
                  <a:lnTo>
                    <a:pt x="182778" y="192811"/>
                  </a:lnTo>
                  <a:lnTo>
                    <a:pt x="184429" y="190792"/>
                  </a:lnTo>
                  <a:lnTo>
                    <a:pt x="184594" y="189522"/>
                  </a:lnTo>
                  <a:lnTo>
                    <a:pt x="185915" y="188595"/>
                  </a:lnTo>
                  <a:close/>
                </a:path>
                <a:path w="1085850" h="957580">
                  <a:moveTo>
                    <a:pt x="188556" y="195122"/>
                  </a:moveTo>
                  <a:lnTo>
                    <a:pt x="186080" y="192874"/>
                  </a:lnTo>
                  <a:lnTo>
                    <a:pt x="186131" y="193802"/>
                  </a:lnTo>
                  <a:lnTo>
                    <a:pt x="186905" y="194906"/>
                  </a:lnTo>
                  <a:lnTo>
                    <a:pt x="184924" y="195008"/>
                  </a:lnTo>
                  <a:lnTo>
                    <a:pt x="184035" y="196596"/>
                  </a:lnTo>
                  <a:lnTo>
                    <a:pt x="183705" y="195389"/>
                  </a:lnTo>
                  <a:lnTo>
                    <a:pt x="184480" y="192049"/>
                  </a:lnTo>
                  <a:lnTo>
                    <a:pt x="182994" y="194411"/>
                  </a:lnTo>
                  <a:lnTo>
                    <a:pt x="182994" y="195618"/>
                  </a:lnTo>
                  <a:lnTo>
                    <a:pt x="182118" y="196659"/>
                  </a:lnTo>
                  <a:lnTo>
                    <a:pt x="182283" y="197802"/>
                  </a:lnTo>
                  <a:lnTo>
                    <a:pt x="181673" y="198196"/>
                  </a:lnTo>
                  <a:lnTo>
                    <a:pt x="181457" y="199732"/>
                  </a:lnTo>
                  <a:lnTo>
                    <a:pt x="182118" y="199732"/>
                  </a:lnTo>
                  <a:lnTo>
                    <a:pt x="183603" y="197751"/>
                  </a:lnTo>
                  <a:lnTo>
                    <a:pt x="183489" y="199009"/>
                  </a:lnTo>
                  <a:lnTo>
                    <a:pt x="184429" y="199288"/>
                  </a:lnTo>
                  <a:lnTo>
                    <a:pt x="184924" y="198297"/>
                  </a:lnTo>
                  <a:lnTo>
                    <a:pt x="186410" y="197485"/>
                  </a:lnTo>
                  <a:lnTo>
                    <a:pt x="188556" y="195122"/>
                  </a:lnTo>
                  <a:close/>
                </a:path>
                <a:path w="1085850" h="957580">
                  <a:moveTo>
                    <a:pt x="188556" y="192049"/>
                  </a:moveTo>
                  <a:lnTo>
                    <a:pt x="187286" y="191389"/>
                  </a:lnTo>
                  <a:lnTo>
                    <a:pt x="186347" y="191770"/>
                  </a:lnTo>
                  <a:lnTo>
                    <a:pt x="186740" y="192163"/>
                  </a:lnTo>
                  <a:lnTo>
                    <a:pt x="188556" y="192925"/>
                  </a:lnTo>
                  <a:lnTo>
                    <a:pt x="188556" y="192049"/>
                  </a:lnTo>
                  <a:close/>
                </a:path>
                <a:path w="1085850" h="957580">
                  <a:moveTo>
                    <a:pt x="191465" y="335915"/>
                  </a:moveTo>
                  <a:lnTo>
                    <a:pt x="190373" y="334162"/>
                  </a:lnTo>
                  <a:lnTo>
                    <a:pt x="189217" y="333502"/>
                  </a:lnTo>
                  <a:lnTo>
                    <a:pt x="188937" y="335153"/>
                  </a:lnTo>
                  <a:lnTo>
                    <a:pt x="189217" y="336308"/>
                  </a:lnTo>
                  <a:lnTo>
                    <a:pt x="191249" y="337019"/>
                  </a:lnTo>
                  <a:lnTo>
                    <a:pt x="191465" y="335915"/>
                  </a:lnTo>
                  <a:close/>
                </a:path>
                <a:path w="1085850" h="957580">
                  <a:moveTo>
                    <a:pt x="194551" y="187223"/>
                  </a:moveTo>
                  <a:lnTo>
                    <a:pt x="194170" y="185801"/>
                  </a:lnTo>
                  <a:lnTo>
                    <a:pt x="193281" y="185470"/>
                  </a:lnTo>
                  <a:lnTo>
                    <a:pt x="193116" y="184480"/>
                  </a:lnTo>
                  <a:lnTo>
                    <a:pt x="191198" y="184264"/>
                  </a:lnTo>
                  <a:lnTo>
                    <a:pt x="191465" y="185635"/>
                  </a:lnTo>
                  <a:lnTo>
                    <a:pt x="190538" y="184924"/>
                  </a:lnTo>
                  <a:lnTo>
                    <a:pt x="189763" y="186296"/>
                  </a:lnTo>
                  <a:lnTo>
                    <a:pt x="191249" y="187058"/>
                  </a:lnTo>
                  <a:lnTo>
                    <a:pt x="189598" y="187109"/>
                  </a:lnTo>
                  <a:lnTo>
                    <a:pt x="189052" y="188595"/>
                  </a:lnTo>
                  <a:lnTo>
                    <a:pt x="190309" y="188760"/>
                  </a:lnTo>
                  <a:lnTo>
                    <a:pt x="189268" y="190080"/>
                  </a:lnTo>
                  <a:lnTo>
                    <a:pt x="190309" y="190233"/>
                  </a:lnTo>
                  <a:lnTo>
                    <a:pt x="190373" y="191389"/>
                  </a:lnTo>
                  <a:lnTo>
                    <a:pt x="190969" y="191389"/>
                  </a:lnTo>
                  <a:lnTo>
                    <a:pt x="191249" y="189801"/>
                  </a:lnTo>
                  <a:lnTo>
                    <a:pt x="192735" y="189966"/>
                  </a:lnTo>
                  <a:lnTo>
                    <a:pt x="193230" y="189255"/>
                  </a:lnTo>
                  <a:lnTo>
                    <a:pt x="194551" y="188976"/>
                  </a:lnTo>
                  <a:lnTo>
                    <a:pt x="194335" y="187934"/>
                  </a:lnTo>
                  <a:lnTo>
                    <a:pt x="194551" y="187223"/>
                  </a:lnTo>
                  <a:close/>
                </a:path>
                <a:path w="1085850" h="957580">
                  <a:moveTo>
                    <a:pt x="199123" y="177025"/>
                  </a:moveTo>
                  <a:lnTo>
                    <a:pt x="197472" y="177507"/>
                  </a:lnTo>
                  <a:lnTo>
                    <a:pt x="197408" y="178943"/>
                  </a:lnTo>
                  <a:lnTo>
                    <a:pt x="199009" y="177901"/>
                  </a:lnTo>
                  <a:lnTo>
                    <a:pt x="199123" y="177025"/>
                  </a:lnTo>
                  <a:close/>
                </a:path>
                <a:path w="1085850" h="957580">
                  <a:moveTo>
                    <a:pt x="199339" y="182613"/>
                  </a:moveTo>
                  <a:lnTo>
                    <a:pt x="198513" y="181406"/>
                  </a:lnTo>
                  <a:lnTo>
                    <a:pt x="197802" y="182397"/>
                  </a:lnTo>
                  <a:lnTo>
                    <a:pt x="196316" y="182448"/>
                  </a:lnTo>
                  <a:lnTo>
                    <a:pt x="196253" y="183388"/>
                  </a:lnTo>
                  <a:lnTo>
                    <a:pt x="194551" y="183489"/>
                  </a:lnTo>
                  <a:lnTo>
                    <a:pt x="195821" y="185140"/>
                  </a:lnTo>
                  <a:lnTo>
                    <a:pt x="197027" y="184696"/>
                  </a:lnTo>
                  <a:lnTo>
                    <a:pt x="198513" y="184645"/>
                  </a:lnTo>
                  <a:lnTo>
                    <a:pt x="198462" y="183769"/>
                  </a:lnTo>
                  <a:lnTo>
                    <a:pt x="199339" y="182613"/>
                  </a:lnTo>
                  <a:close/>
                </a:path>
                <a:path w="1085850" h="957580">
                  <a:moveTo>
                    <a:pt x="200494" y="175260"/>
                  </a:moveTo>
                  <a:lnTo>
                    <a:pt x="199339" y="175590"/>
                  </a:lnTo>
                  <a:lnTo>
                    <a:pt x="199669" y="176466"/>
                  </a:lnTo>
                  <a:lnTo>
                    <a:pt x="200494" y="175260"/>
                  </a:lnTo>
                  <a:close/>
                </a:path>
                <a:path w="1085850" h="957580">
                  <a:moveTo>
                    <a:pt x="201815" y="179044"/>
                  </a:moveTo>
                  <a:lnTo>
                    <a:pt x="201650" y="178663"/>
                  </a:lnTo>
                  <a:lnTo>
                    <a:pt x="200558" y="178879"/>
                  </a:lnTo>
                  <a:lnTo>
                    <a:pt x="200113" y="178117"/>
                  </a:lnTo>
                  <a:lnTo>
                    <a:pt x="198132" y="179768"/>
                  </a:lnTo>
                  <a:lnTo>
                    <a:pt x="199732" y="181406"/>
                  </a:lnTo>
                  <a:lnTo>
                    <a:pt x="200609" y="181406"/>
                  </a:lnTo>
                  <a:lnTo>
                    <a:pt x="200939" y="180860"/>
                  </a:lnTo>
                  <a:lnTo>
                    <a:pt x="200825" y="179768"/>
                  </a:lnTo>
                  <a:lnTo>
                    <a:pt x="201815" y="179044"/>
                  </a:lnTo>
                  <a:close/>
                </a:path>
                <a:path w="1085850" h="957580">
                  <a:moveTo>
                    <a:pt x="202539" y="180746"/>
                  </a:moveTo>
                  <a:lnTo>
                    <a:pt x="201980" y="179539"/>
                  </a:lnTo>
                  <a:lnTo>
                    <a:pt x="201599" y="181241"/>
                  </a:lnTo>
                  <a:lnTo>
                    <a:pt x="202539" y="180746"/>
                  </a:lnTo>
                  <a:close/>
                </a:path>
                <a:path w="1085850" h="957580">
                  <a:moveTo>
                    <a:pt x="204355" y="177901"/>
                  </a:moveTo>
                  <a:lnTo>
                    <a:pt x="204025" y="177126"/>
                  </a:lnTo>
                  <a:lnTo>
                    <a:pt x="202806" y="176199"/>
                  </a:lnTo>
                  <a:lnTo>
                    <a:pt x="202539" y="174447"/>
                  </a:lnTo>
                  <a:lnTo>
                    <a:pt x="201815" y="174942"/>
                  </a:lnTo>
                  <a:lnTo>
                    <a:pt x="202260" y="176580"/>
                  </a:lnTo>
                  <a:lnTo>
                    <a:pt x="202374" y="177736"/>
                  </a:lnTo>
                  <a:lnTo>
                    <a:pt x="203796" y="178333"/>
                  </a:lnTo>
                  <a:lnTo>
                    <a:pt x="204355" y="177901"/>
                  </a:lnTo>
                  <a:close/>
                </a:path>
                <a:path w="1085850" h="957580">
                  <a:moveTo>
                    <a:pt x="208368" y="178663"/>
                  </a:moveTo>
                  <a:lnTo>
                    <a:pt x="207657" y="177673"/>
                  </a:lnTo>
                  <a:lnTo>
                    <a:pt x="208203" y="176415"/>
                  </a:lnTo>
                  <a:lnTo>
                    <a:pt x="206883" y="175425"/>
                  </a:lnTo>
                  <a:lnTo>
                    <a:pt x="206057" y="176250"/>
                  </a:lnTo>
                  <a:lnTo>
                    <a:pt x="206171" y="178396"/>
                  </a:lnTo>
                  <a:lnTo>
                    <a:pt x="207098" y="178727"/>
                  </a:lnTo>
                  <a:lnTo>
                    <a:pt x="207822" y="179768"/>
                  </a:lnTo>
                  <a:lnTo>
                    <a:pt x="208368" y="178663"/>
                  </a:lnTo>
                  <a:close/>
                </a:path>
                <a:path w="1085850" h="957580">
                  <a:moveTo>
                    <a:pt x="211340" y="436880"/>
                  </a:moveTo>
                  <a:lnTo>
                    <a:pt x="209969" y="435610"/>
                  </a:lnTo>
                  <a:lnTo>
                    <a:pt x="210680" y="436880"/>
                  </a:lnTo>
                  <a:lnTo>
                    <a:pt x="211340" y="436880"/>
                  </a:lnTo>
                  <a:close/>
                </a:path>
                <a:path w="1085850" h="957580">
                  <a:moveTo>
                    <a:pt x="217614" y="173786"/>
                  </a:moveTo>
                  <a:lnTo>
                    <a:pt x="217004" y="173126"/>
                  </a:lnTo>
                  <a:lnTo>
                    <a:pt x="215684" y="173075"/>
                  </a:lnTo>
                  <a:lnTo>
                    <a:pt x="214757" y="173786"/>
                  </a:lnTo>
                  <a:lnTo>
                    <a:pt x="217398" y="174993"/>
                  </a:lnTo>
                  <a:lnTo>
                    <a:pt x="217614" y="173786"/>
                  </a:lnTo>
                  <a:close/>
                </a:path>
                <a:path w="1085850" h="957580">
                  <a:moveTo>
                    <a:pt x="217995" y="233680"/>
                  </a:moveTo>
                  <a:lnTo>
                    <a:pt x="217284" y="233680"/>
                  </a:lnTo>
                  <a:lnTo>
                    <a:pt x="217563" y="234950"/>
                  </a:lnTo>
                  <a:lnTo>
                    <a:pt x="217995" y="233680"/>
                  </a:lnTo>
                  <a:close/>
                </a:path>
                <a:path w="1085850" h="957580">
                  <a:moveTo>
                    <a:pt x="218224" y="339090"/>
                  </a:moveTo>
                  <a:lnTo>
                    <a:pt x="216966" y="340969"/>
                  </a:lnTo>
                  <a:lnTo>
                    <a:pt x="217614" y="340360"/>
                  </a:lnTo>
                  <a:lnTo>
                    <a:pt x="218224" y="339090"/>
                  </a:lnTo>
                  <a:close/>
                </a:path>
                <a:path w="1085850" h="957580">
                  <a:moveTo>
                    <a:pt x="219544" y="168300"/>
                  </a:moveTo>
                  <a:lnTo>
                    <a:pt x="219316" y="167474"/>
                  </a:lnTo>
                  <a:lnTo>
                    <a:pt x="217284" y="169341"/>
                  </a:lnTo>
                  <a:lnTo>
                    <a:pt x="216509" y="168846"/>
                  </a:lnTo>
                  <a:lnTo>
                    <a:pt x="215849" y="170103"/>
                  </a:lnTo>
                  <a:lnTo>
                    <a:pt x="215138" y="169291"/>
                  </a:lnTo>
                  <a:lnTo>
                    <a:pt x="214033" y="170103"/>
                  </a:lnTo>
                  <a:lnTo>
                    <a:pt x="212940" y="169837"/>
                  </a:lnTo>
                  <a:lnTo>
                    <a:pt x="213436" y="171145"/>
                  </a:lnTo>
                  <a:lnTo>
                    <a:pt x="215417" y="171754"/>
                  </a:lnTo>
                  <a:lnTo>
                    <a:pt x="216242" y="171589"/>
                  </a:lnTo>
                  <a:lnTo>
                    <a:pt x="219544" y="168300"/>
                  </a:lnTo>
                  <a:close/>
                </a:path>
                <a:path w="1085850" h="957580">
                  <a:moveTo>
                    <a:pt x="220205" y="171640"/>
                  </a:moveTo>
                  <a:lnTo>
                    <a:pt x="219875" y="170218"/>
                  </a:lnTo>
                  <a:lnTo>
                    <a:pt x="217614" y="172199"/>
                  </a:lnTo>
                  <a:lnTo>
                    <a:pt x="219049" y="173951"/>
                  </a:lnTo>
                  <a:lnTo>
                    <a:pt x="219214" y="172847"/>
                  </a:lnTo>
                  <a:lnTo>
                    <a:pt x="220205" y="171640"/>
                  </a:lnTo>
                  <a:close/>
                </a:path>
                <a:path w="1085850" h="957580">
                  <a:moveTo>
                    <a:pt x="223443" y="169392"/>
                  </a:moveTo>
                  <a:lnTo>
                    <a:pt x="221957" y="168351"/>
                  </a:lnTo>
                  <a:lnTo>
                    <a:pt x="220306" y="168960"/>
                  </a:lnTo>
                  <a:lnTo>
                    <a:pt x="221195" y="169938"/>
                  </a:lnTo>
                  <a:lnTo>
                    <a:pt x="221297" y="171145"/>
                  </a:lnTo>
                  <a:lnTo>
                    <a:pt x="223012" y="170497"/>
                  </a:lnTo>
                  <a:lnTo>
                    <a:pt x="223443" y="169392"/>
                  </a:lnTo>
                  <a:close/>
                </a:path>
                <a:path w="1085850" h="957580">
                  <a:moveTo>
                    <a:pt x="223672" y="165938"/>
                  </a:moveTo>
                  <a:lnTo>
                    <a:pt x="223012" y="165176"/>
                  </a:lnTo>
                  <a:lnTo>
                    <a:pt x="221957" y="165442"/>
                  </a:lnTo>
                  <a:lnTo>
                    <a:pt x="222732" y="166712"/>
                  </a:lnTo>
                  <a:lnTo>
                    <a:pt x="223278" y="166547"/>
                  </a:lnTo>
                  <a:lnTo>
                    <a:pt x="223672" y="165938"/>
                  </a:lnTo>
                  <a:close/>
                </a:path>
                <a:path w="1085850" h="957580">
                  <a:moveTo>
                    <a:pt x="226860" y="163029"/>
                  </a:moveTo>
                  <a:lnTo>
                    <a:pt x="225920" y="163093"/>
                  </a:lnTo>
                  <a:lnTo>
                    <a:pt x="225488" y="163969"/>
                  </a:lnTo>
                  <a:lnTo>
                    <a:pt x="226364" y="163969"/>
                  </a:lnTo>
                  <a:lnTo>
                    <a:pt x="226860" y="163029"/>
                  </a:lnTo>
                  <a:close/>
                </a:path>
                <a:path w="1085850" h="957580">
                  <a:moveTo>
                    <a:pt x="232752" y="164185"/>
                  </a:moveTo>
                  <a:lnTo>
                    <a:pt x="231203" y="164185"/>
                  </a:lnTo>
                  <a:lnTo>
                    <a:pt x="232029" y="163144"/>
                  </a:lnTo>
                  <a:lnTo>
                    <a:pt x="231038" y="162864"/>
                  </a:lnTo>
                  <a:lnTo>
                    <a:pt x="230276" y="162267"/>
                  </a:lnTo>
                  <a:lnTo>
                    <a:pt x="230162" y="163309"/>
                  </a:lnTo>
                  <a:lnTo>
                    <a:pt x="229552" y="163855"/>
                  </a:lnTo>
                  <a:lnTo>
                    <a:pt x="228790" y="163474"/>
                  </a:lnTo>
                  <a:lnTo>
                    <a:pt x="228180" y="164020"/>
                  </a:lnTo>
                  <a:lnTo>
                    <a:pt x="228180" y="164630"/>
                  </a:lnTo>
                  <a:lnTo>
                    <a:pt x="229552" y="164846"/>
                  </a:lnTo>
                  <a:lnTo>
                    <a:pt x="230873" y="165887"/>
                  </a:lnTo>
                  <a:lnTo>
                    <a:pt x="232194" y="165608"/>
                  </a:lnTo>
                  <a:lnTo>
                    <a:pt x="232752" y="164185"/>
                  </a:lnTo>
                  <a:close/>
                </a:path>
                <a:path w="1085850" h="957580">
                  <a:moveTo>
                    <a:pt x="253060" y="456095"/>
                  </a:moveTo>
                  <a:lnTo>
                    <a:pt x="252945" y="455930"/>
                  </a:lnTo>
                  <a:lnTo>
                    <a:pt x="253060" y="456095"/>
                  </a:lnTo>
                  <a:close/>
                </a:path>
                <a:path w="1085850" h="957580">
                  <a:moveTo>
                    <a:pt x="254215" y="457200"/>
                  </a:moveTo>
                  <a:lnTo>
                    <a:pt x="253060" y="456095"/>
                  </a:lnTo>
                  <a:lnTo>
                    <a:pt x="253834" y="457200"/>
                  </a:lnTo>
                  <a:lnTo>
                    <a:pt x="254215" y="457200"/>
                  </a:lnTo>
                  <a:close/>
                </a:path>
                <a:path w="1085850" h="957580">
                  <a:moveTo>
                    <a:pt x="342303" y="591045"/>
                  </a:moveTo>
                  <a:lnTo>
                    <a:pt x="342112" y="590550"/>
                  </a:lnTo>
                  <a:lnTo>
                    <a:pt x="342061" y="590804"/>
                  </a:lnTo>
                  <a:lnTo>
                    <a:pt x="342303" y="591045"/>
                  </a:lnTo>
                  <a:close/>
                </a:path>
                <a:path w="1085850" h="957580">
                  <a:moveTo>
                    <a:pt x="343039" y="591820"/>
                  </a:moveTo>
                  <a:lnTo>
                    <a:pt x="342303" y="591045"/>
                  </a:lnTo>
                  <a:lnTo>
                    <a:pt x="342607" y="591820"/>
                  </a:lnTo>
                  <a:lnTo>
                    <a:pt x="343039" y="591820"/>
                  </a:lnTo>
                  <a:close/>
                </a:path>
                <a:path w="1085850" h="957580">
                  <a:moveTo>
                    <a:pt x="379209" y="628650"/>
                  </a:moveTo>
                  <a:lnTo>
                    <a:pt x="378155" y="627380"/>
                  </a:lnTo>
                  <a:lnTo>
                    <a:pt x="378599" y="628650"/>
                  </a:lnTo>
                  <a:lnTo>
                    <a:pt x="379209" y="628650"/>
                  </a:lnTo>
                  <a:close/>
                </a:path>
                <a:path w="1085850" h="957580">
                  <a:moveTo>
                    <a:pt x="429564" y="457200"/>
                  </a:moveTo>
                  <a:lnTo>
                    <a:pt x="429399" y="457111"/>
                  </a:lnTo>
                  <a:lnTo>
                    <a:pt x="429564" y="457200"/>
                  </a:lnTo>
                  <a:close/>
                </a:path>
                <a:path w="1085850" h="957580">
                  <a:moveTo>
                    <a:pt x="435622" y="662940"/>
                  </a:moveTo>
                  <a:lnTo>
                    <a:pt x="435229" y="661670"/>
                  </a:lnTo>
                  <a:lnTo>
                    <a:pt x="435063" y="661670"/>
                  </a:lnTo>
                  <a:lnTo>
                    <a:pt x="435229" y="662940"/>
                  </a:lnTo>
                  <a:lnTo>
                    <a:pt x="435622" y="662940"/>
                  </a:lnTo>
                  <a:close/>
                </a:path>
                <a:path w="1085850" h="957580">
                  <a:moveTo>
                    <a:pt x="461264" y="553720"/>
                  </a:moveTo>
                  <a:lnTo>
                    <a:pt x="460273" y="553720"/>
                  </a:lnTo>
                  <a:lnTo>
                    <a:pt x="459943" y="554990"/>
                  </a:lnTo>
                  <a:lnTo>
                    <a:pt x="460984" y="554990"/>
                  </a:lnTo>
                  <a:lnTo>
                    <a:pt x="461264" y="553720"/>
                  </a:lnTo>
                  <a:close/>
                </a:path>
                <a:path w="1085850" h="957580">
                  <a:moveTo>
                    <a:pt x="503364" y="74930"/>
                  </a:moveTo>
                  <a:lnTo>
                    <a:pt x="501942" y="72390"/>
                  </a:lnTo>
                  <a:lnTo>
                    <a:pt x="500786" y="72390"/>
                  </a:lnTo>
                  <a:lnTo>
                    <a:pt x="499465" y="71120"/>
                  </a:lnTo>
                  <a:lnTo>
                    <a:pt x="498246" y="71120"/>
                  </a:lnTo>
                  <a:lnTo>
                    <a:pt x="499071" y="72390"/>
                  </a:lnTo>
                  <a:lnTo>
                    <a:pt x="499186" y="73660"/>
                  </a:lnTo>
                  <a:lnTo>
                    <a:pt x="498475" y="73660"/>
                  </a:lnTo>
                  <a:lnTo>
                    <a:pt x="499237" y="74930"/>
                  </a:lnTo>
                  <a:lnTo>
                    <a:pt x="503364" y="74930"/>
                  </a:lnTo>
                  <a:close/>
                </a:path>
                <a:path w="1085850" h="957580">
                  <a:moveTo>
                    <a:pt x="534187" y="40640"/>
                  </a:moveTo>
                  <a:lnTo>
                    <a:pt x="532815" y="39370"/>
                  </a:lnTo>
                  <a:lnTo>
                    <a:pt x="529463" y="40640"/>
                  </a:lnTo>
                  <a:lnTo>
                    <a:pt x="534187" y="40640"/>
                  </a:lnTo>
                  <a:close/>
                </a:path>
                <a:path w="1085850" h="957580">
                  <a:moveTo>
                    <a:pt x="537489" y="572770"/>
                  </a:moveTo>
                  <a:close/>
                </a:path>
                <a:path w="1085850" h="957580">
                  <a:moveTo>
                    <a:pt x="618007" y="64884"/>
                  </a:moveTo>
                  <a:close/>
                </a:path>
                <a:path w="1085850" h="957580">
                  <a:moveTo>
                    <a:pt x="618070" y="674077"/>
                  </a:moveTo>
                  <a:lnTo>
                    <a:pt x="617347" y="674382"/>
                  </a:lnTo>
                  <a:lnTo>
                    <a:pt x="617461" y="675462"/>
                  </a:lnTo>
                  <a:lnTo>
                    <a:pt x="617245" y="676922"/>
                  </a:lnTo>
                  <a:lnTo>
                    <a:pt x="617905" y="675487"/>
                  </a:lnTo>
                  <a:lnTo>
                    <a:pt x="617626" y="674509"/>
                  </a:lnTo>
                  <a:lnTo>
                    <a:pt x="618007" y="674357"/>
                  </a:lnTo>
                  <a:lnTo>
                    <a:pt x="618070" y="674077"/>
                  </a:lnTo>
                  <a:close/>
                </a:path>
                <a:path w="1085850" h="957580">
                  <a:moveTo>
                    <a:pt x="620382" y="664489"/>
                  </a:moveTo>
                  <a:lnTo>
                    <a:pt x="620052" y="664248"/>
                  </a:lnTo>
                  <a:lnTo>
                    <a:pt x="618007" y="664413"/>
                  </a:lnTo>
                  <a:lnTo>
                    <a:pt x="618070" y="665149"/>
                  </a:lnTo>
                  <a:lnTo>
                    <a:pt x="619721" y="666203"/>
                  </a:lnTo>
                  <a:lnTo>
                    <a:pt x="619556" y="665695"/>
                  </a:lnTo>
                  <a:lnTo>
                    <a:pt x="619937" y="665581"/>
                  </a:lnTo>
                  <a:lnTo>
                    <a:pt x="620382" y="664489"/>
                  </a:lnTo>
                  <a:close/>
                </a:path>
                <a:path w="1085850" h="957580">
                  <a:moveTo>
                    <a:pt x="624014" y="667461"/>
                  </a:moveTo>
                  <a:lnTo>
                    <a:pt x="623735" y="666877"/>
                  </a:lnTo>
                  <a:lnTo>
                    <a:pt x="622300" y="665975"/>
                  </a:lnTo>
                  <a:lnTo>
                    <a:pt x="622033" y="665022"/>
                  </a:lnTo>
                  <a:lnTo>
                    <a:pt x="621144" y="664768"/>
                  </a:lnTo>
                  <a:lnTo>
                    <a:pt x="620877" y="665175"/>
                  </a:lnTo>
                  <a:lnTo>
                    <a:pt x="621258" y="665403"/>
                  </a:lnTo>
                  <a:lnTo>
                    <a:pt x="620547" y="665480"/>
                  </a:lnTo>
                  <a:lnTo>
                    <a:pt x="620433" y="665949"/>
                  </a:lnTo>
                  <a:lnTo>
                    <a:pt x="621753" y="666508"/>
                  </a:lnTo>
                  <a:lnTo>
                    <a:pt x="622363" y="667029"/>
                  </a:lnTo>
                  <a:lnTo>
                    <a:pt x="623404" y="667004"/>
                  </a:lnTo>
                  <a:lnTo>
                    <a:pt x="624014" y="667461"/>
                  </a:lnTo>
                  <a:close/>
                </a:path>
                <a:path w="1085850" h="957580">
                  <a:moveTo>
                    <a:pt x="631164" y="680885"/>
                  </a:moveTo>
                  <a:lnTo>
                    <a:pt x="630669" y="680135"/>
                  </a:lnTo>
                  <a:lnTo>
                    <a:pt x="630999" y="679132"/>
                  </a:lnTo>
                  <a:lnTo>
                    <a:pt x="630008" y="678345"/>
                  </a:lnTo>
                  <a:lnTo>
                    <a:pt x="628192" y="673531"/>
                  </a:lnTo>
                  <a:lnTo>
                    <a:pt x="626046" y="673354"/>
                  </a:lnTo>
                  <a:lnTo>
                    <a:pt x="627316" y="672680"/>
                  </a:lnTo>
                  <a:lnTo>
                    <a:pt x="625767" y="670369"/>
                  </a:lnTo>
                  <a:lnTo>
                    <a:pt x="625106" y="670445"/>
                  </a:lnTo>
                  <a:lnTo>
                    <a:pt x="624395" y="668032"/>
                  </a:lnTo>
                  <a:lnTo>
                    <a:pt x="622528" y="667359"/>
                  </a:lnTo>
                  <a:lnTo>
                    <a:pt x="622198" y="667804"/>
                  </a:lnTo>
                  <a:lnTo>
                    <a:pt x="621372" y="667524"/>
                  </a:lnTo>
                  <a:lnTo>
                    <a:pt x="621474" y="667029"/>
                  </a:lnTo>
                  <a:lnTo>
                    <a:pt x="620102" y="666635"/>
                  </a:lnTo>
                  <a:lnTo>
                    <a:pt x="620102" y="667677"/>
                  </a:lnTo>
                  <a:lnTo>
                    <a:pt x="619721" y="667753"/>
                  </a:lnTo>
                  <a:lnTo>
                    <a:pt x="619823" y="669036"/>
                  </a:lnTo>
                  <a:lnTo>
                    <a:pt x="619163" y="670166"/>
                  </a:lnTo>
                  <a:lnTo>
                    <a:pt x="618121" y="669391"/>
                  </a:lnTo>
                  <a:lnTo>
                    <a:pt x="617347" y="669290"/>
                  </a:lnTo>
                  <a:lnTo>
                    <a:pt x="618337" y="670496"/>
                  </a:lnTo>
                  <a:lnTo>
                    <a:pt x="618121" y="670814"/>
                  </a:lnTo>
                  <a:lnTo>
                    <a:pt x="618667" y="672020"/>
                  </a:lnTo>
                  <a:lnTo>
                    <a:pt x="618667" y="673735"/>
                  </a:lnTo>
                  <a:lnTo>
                    <a:pt x="618236" y="674357"/>
                  </a:lnTo>
                  <a:lnTo>
                    <a:pt x="617956" y="678002"/>
                  </a:lnTo>
                  <a:lnTo>
                    <a:pt x="617626" y="678345"/>
                  </a:lnTo>
                  <a:lnTo>
                    <a:pt x="618236" y="680732"/>
                  </a:lnTo>
                  <a:lnTo>
                    <a:pt x="618007" y="681609"/>
                  </a:lnTo>
                  <a:lnTo>
                    <a:pt x="619887" y="688009"/>
                  </a:lnTo>
                  <a:lnTo>
                    <a:pt x="620763" y="689470"/>
                  </a:lnTo>
                  <a:lnTo>
                    <a:pt x="622249" y="690270"/>
                  </a:lnTo>
                  <a:lnTo>
                    <a:pt x="627697" y="689089"/>
                  </a:lnTo>
                  <a:lnTo>
                    <a:pt x="629729" y="686955"/>
                  </a:lnTo>
                  <a:lnTo>
                    <a:pt x="631050" y="684022"/>
                  </a:lnTo>
                  <a:lnTo>
                    <a:pt x="631164" y="680885"/>
                  </a:lnTo>
                  <a:close/>
                </a:path>
                <a:path w="1085850" h="957580">
                  <a:moveTo>
                    <a:pt x="664679" y="583285"/>
                  </a:moveTo>
                  <a:lnTo>
                    <a:pt x="664248" y="582688"/>
                  </a:lnTo>
                  <a:lnTo>
                    <a:pt x="663587" y="584390"/>
                  </a:lnTo>
                  <a:lnTo>
                    <a:pt x="663638" y="585050"/>
                  </a:lnTo>
                  <a:lnTo>
                    <a:pt x="664083" y="584822"/>
                  </a:lnTo>
                  <a:lnTo>
                    <a:pt x="664679" y="583285"/>
                  </a:lnTo>
                  <a:close/>
                </a:path>
                <a:path w="1085850" h="957580">
                  <a:moveTo>
                    <a:pt x="668210" y="584885"/>
                  </a:moveTo>
                  <a:lnTo>
                    <a:pt x="667766" y="584174"/>
                  </a:lnTo>
                  <a:lnTo>
                    <a:pt x="667766" y="585317"/>
                  </a:lnTo>
                  <a:lnTo>
                    <a:pt x="668210" y="584885"/>
                  </a:lnTo>
                  <a:close/>
                </a:path>
                <a:path w="1085850" h="957580">
                  <a:moveTo>
                    <a:pt x="681418" y="579615"/>
                  </a:moveTo>
                  <a:lnTo>
                    <a:pt x="681304" y="577748"/>
                  </a:lnTo>
                  <a:lnTo>
                    <a:pt x="680529" y="576656"/>
                  </a:lnTo>
                  <a:lnTo>
                    <a:pt x="679373" y="577151"/>
                  </a:lnTo>
                  <a:lnTo>
                    <a:pt x="679373" y="577697"/>
                  </a:lnTo>
                  <a:lnTo>
                    <a:pt x="680262" y="579564"/>
                  </a:lnTo>
                  <a:lnTo>
                    <a:pt x="681418" y="579615"/>
                  </a:lnTo>
                  <a:close/>
                </a:path>
                <a:path w="1085850" h="957580">
                  <a:moveTo>
                    <a:pt x="685101" y="577913"/>
                  </a:moveTo>
                  <a:lnTo>
                    <a:pt x="684720" y="577481"/>
                  </a:lnTo>
                  <a:lnTo>
                    <a:pt x="684161" y="577748"/>
                  </a:lnTo>
                  <a:lnTo>
                    <a:pt x="684326" y="579069"/>
                  </a:lnTo>
                  <a:lnTo>
                    <a:pt x="684936" y="578739"/>
                  </a:lnTo>
                  <a:lnTo>
                    <a:pt x="685101" y="577913"/>
                  </a:lnTo>
                  <a:close/>
                </a:path>
                <a:path w="1085850" h="957580">
                  <a:moveTo>
                    <a:pt x="695121" y="594360"/>
                  </a:moveTo>
                  <a:lnTo>
                    <a:pt x="694512" y="593813"/>
                  </a:lnTo>
                  <a:lnTo>
                    <a:pt x="694512" y="594360"/>
                  </a:lnTo>
                  <a:lnTo>
                    <a:pt x="695121" y="594360"/>
                  </a:lnTo>
                  <a:close/>
                </a:path>
                <a:path w="1085850" h="957580">
                  <a:moveTo>
                    <a:pt x="701344" y="604761"/>
                  </a:moveTo>
                  <a:lnTo>
                    <a:pt x="700354" y="603758"/>
                  </a:lnTo>
                  <a:lnTo>
                    <a:pt x="699363" y="604189"/>
                  </a:lnTo>
                  <a:lnTo>
                    <a:pt x="699744" y="605116"/>
                  </a:lnTo>
                  <a:lnTo>
                    <a:pt x="701014" y="605840"/>
                  </a:lnTo>
                  <a:lnTo>
                    <a:pt x="701344" y="604761"/>
                  </a:lnTo>
                  <a:close/>
                </a:path>
                <a:path w="1085850" h="957580">
                  <a:moveTo>
                    <a:pt x="706843" y="623570"/>
                  </a:moveTo>
                  <a:close/>
                </a:path>
                <a:path w="1085850" h="957580">
                  <a:moveTo>
                    <a:pt x="727697" y="59690"/>
                  </a:moveTo>
                  <a:lnTo>
                    <a:pt x="727532" y="58420"/>
                  </a:lnTo>
                  <a:lnTo>
                    <a:pt x="725055" y="58420"/>
                  </a:lnTo>
                  <a:lnTo>
                    <a:pt x="725284" y="57150"/>
                  </a:lnTo>
                  <a:lnTo>
                    <a:pt x="725500" y="55880"/>
                  </a:lnTo>
                  <a:lnTo>
                    <a:pt x="724065" y="54610"/>
                  </a:lnTo>
                  <a:lnTo>
                    <a:pt x="722909" y="54610"/>
                  </a:lnTo>
                  <a:lnTo>
                    <a:pt x="722147" y="53340"/>
                  </a:lnTo>
                  <a:lnTo>
                    <a:pt x="721321" y="54610"/>
                  </a:lnTo>
                  <a:lnTo>
                    <a:pt x="718731" y="54610"/>
                  </a:lnTo>
                  <a:lnTo>
                    <a:pt x="718566" y="53340"/>
                  </a:lnTo>
                  <a:lnTo>
                    <a:pt x="719747" y="52070"/>
                  </a:lnTo>
                  <a:lnTo>
                    <a:pt x="720928" y="50800"/>
                  </a:lnTo>
                  <a:lnTo>
                    <a:pt x="720763" y="49530"/>
                  </a:lnTo>
                  <a:lnTo>
                    <a:pt x="719721" y="49530"/>
                  </a:lnTo>
                  <a:lnTo>
                    <a:pt x="717956" y="52070"/>
                  </a:lnTo>
                  <a:lnTo>
                    <a:pt x="717791" y="49530"/>
                  </a:lnTo>
                  <a:lnTo>
                    <a:pt x="718781" y="49530"/>
                  </a:lnTo>
                  <a:lnTo>
                    <a:pt x="718350" y="46990"/>
                  </a:lnTo>
                  <a:lnTo>
                    <a:pt x="717854" y="48260"/>
                  </a:lnTo>
                  <a:lnTo>
                    <a:pt x="717359" y="48260"/>
                  </a:lnTo>
                  <a:lnTo>
                    <a:pt x="716965" y="46990"/>
                  </a:lnTo>
                  <a:lnTo>
                    <a:pt x="715810" y="46990"/>
                  </a:lnTo>
                  <a:lnTo>
                    <a:pt x="715378" y="45720"/>
                  </a:lnTo>
                  <a:lnTo>
                    <a:pt x="714438" y="45720"/>
                  </a:lnTo>
                  <a:lnTo>
                    <a:pt x="715098" y="44450"/>
                  </a:lnTo>
                  <a:lnTo>
                    <a:pt x="714552" y="43180"/>
                  </a:lnTo>
                  <a:lnTo>
                    <a:pt x="713778" y="44450"/>
                  </a:lnTo>
                  <a:lnTo>
                    <a:pt x="712952" y="45720"/>
                  </a:lnTo>
                  <a:lnTo>
                    <a:pt x="712736" y="44450"/>
                  </a:lnTo>
                  <a:lnTo>
                    <a:pt x="712508" y="43180"/>
                  </a:lnTo>
                  <a:lnTo>
                    <a:pt x="711352" y="41910"/>
                  </a:lnTo>
                  <a:lnTo>
                    <a:pt x="710145" y="43180"/>
                  </a:lnTo>
                  <a:lnTo>
                    <a:pt x="709434" y="43180"/>
                  </a:lnTo>
                  <a:lnTo>
                    <a:pt x="708939" y="40640"/>
                  </a:lnTo>
                  <a:lnTo>
                    <a:pt x="707834" y="41910"/>
                  </a:lnTo>
                  <a:lnTo>
                    <a:pt x="707224" y="41910"/>
                  </a:lnTo>
                  <a:lnTo>
                    <a:pt x="706958" y="43180"/>
                  </a:lnTo>
                  <a:lnTo>
                    <a:pt x="706564" y="41910"/>
                  </a:lnTo>
                  <a:lnTo>
                    <a:pt x="706513" y="40640"/>
                  </a:lnTo>
                  <a:lnTo>
                    <a:pt x="700405" y="40640"/>
                  </a:lnTo>
                  <a:lnTo>
                    <a:pt x="700074" y="41910"/>
                  </a:lnTo>
                  <a:lnTo>
                    <a:pt x="700786" y="41910"/>
                  </a:lnTo>
                  <a:lnTo>
                    <a:pt x="701230" y="43180"/>
                  </a:lnTo>
                  <a:lnTo>
                    <a:pt x="699795" y="43180"/>
                  </a:lnTo>
                  <a:lnTo>
                    <a:pt x="699795" y="44450"/>
                  </a:lnTo>
                  <a:lnTo>
                    <a:pt x="697598" y="44450"/>
                  </a:lnTo>
                  <a:lnTo>
                    <a:pt x="698144" y="43180"/>
                  </a:lnTo>
                  <a:lnTo>
                    <a:pt x="698919" y="41910"/>
                  </a:lnTo>
                  <a:lnTo>
                    <a:pt x="698207" y="40640"/>
                  </a:lnTo>
                  <a:lnTo>
                    <a:pt x="697103" y="40640"/>
                  </a:lnTo>
                  <a:lnTo>
                    <a:pt x="697103" y="41910"/>
                  </a:lnTo>
                  <a:lnTo>
                    <a:pt x="696328" y="43180"/>
                  </a:lnTo>
                  <a:lnTo>
                    <a:pt x="695566" y="41910"/>
                  </a:lnTo>
                  <a:lnTo>
                    <a:pt x="694512" y="41910"/>
                  </a:lnTo>
                  <a:lnTo>
                    <a:pt x="693356" y="40640"/>
                  </a:lnTo>
                  <a:lnTo>
                    <a:pt x="689838" y="40640"/>
                  </a:lnTo>
                  <a:lnTo>
                    <a:pt x="689622" y="41910"/>
                  </a:lnTo>
                  <a:lnTo>
                    <a:pt x="688848" y="41910"/>
                  </a:lnTo>
                  <a:lnTo>
                    <a:pt x="687298" y="40640"/>
                  </a:lnTo>
                  <a:lnTo>
                    <a:pt x="686308" y="40640"/>
                  </a:lnTo>
                  <a:lnTo>
                    <a:pt x="686587" y="41910"/>
                  </a:lnTo>
                  <a:lnTo>
                    <a:pt x="686917" y="43180"/>
                  </a:lnTo>
                  <a:lnTo>
                    <a:pt x="683996" y="43180"/>
                  </a:lnTo>
                  <a:lnTo>
                    <a:pt x="684225" y="45720"/>
                  </a:lnTo>
                  <a:lnTo>
                    <a:pt x="685050" y="45720"/>
                  </a:lnTo>
                  <a:lnTo>
                    <a:pt x="685380" y="48260"/>
                  </a:lnTo>
                  <a:lnTo>
                    <a:pt x="686041" y="48260"/>
                  </a:lnTo>
                  <a:lnTo>
                    <a:pt x="686257" y="49530"/>
                  </a:lnTo>
                  <a:lnTo>
                    <a:pt x="687641" y="49530"/>
                  </a:lnTo>
                  <a:lnTo>
                    <a:pt x="688301" y="50800"/>
                  </a:lnTo>
                  <a:lnTo>
                    <a:pt x="688136" y="52070"/>
                  </a:lnTo>
                  <a:lnTo>
                    <a:pt x="689229" y="53340"/>
                  </a:lnTo>
                  <a:lnTo>
                    <a:pt x="689622" y="54610"/>
                  </a:lnTo>
                  <a:lnTo>
                    <a:pt x="688797" y="55880"/>
                  </a:lnTo>
                  <a:lnTo>
                    <a:pt x="688187" y="54610"/>
                  </a:lnTo>
                  <a:lnTo>
                    <a:pt x="683729" y="54610"/>
                  </a:lnTo>
                  <a:lnTo>
                    <a:pt x="684225" y="55880"/>
                  </a:lnTo>
                  <a:lnTo>
                    <a:pt x="683501" y="57150"/>
                  </a:lnTo>
                  <a:lnTo>
                    <a:pt x="682180" y="57150"/>
                  </a:lnTo>
                  <a:lnTo>
                    <a:pt x="681189" y="55880"/>
                  </a:lnTo>
                  <a:lnTo>
                    <a:pt x="678383" y="58420"/>
                  </a:lnTo>
                  <a:lnTo>
                    <a:pt x="669366" y="58420"/>
                  </a:lnTo>
                  <a:lnTo>
                    <a:pt x="663752" y="57150"/>
                  </a:lnTo>
                  <a:lnTo>
                    <a:pt x="662038" y="55880"/>
                  </a:lnTo>
                  <a:lnTo>
                    <a:pt x="661327" y="53340"/>
                  </a:lnTo>
                  <a:lnTo>
                    <a:pt x="662152" y="52070"/>
                  </a:lnTo>
                  <a:lnTo>
                    <a:pt x="662647" y="52070"/>
                  </a:lnTo>
                  <a:lnTo>
                    <a:pt x="662762" y="50800"/>
                  </a:lnTo>
                  <a:lnTo>
                    <a:pt x="659015" y="50800"/>
                  </a:lnTo>
                  <a:lnTo>
                    <a:pt x="655104" y="52070"/>
                  </a:lnTo>
                  <a:lnTo>
                    <a:pt x="650100" y="52070"/>
                  </a:lnTo>
                  <a:lnTo>
                    <a:pt x="645922" y="53340"/>
                  </a:lnTo>
                  <a:lnTo>
                    <a:pt x="643280" y="54610"/>
                  </a:lnTo>
                  <a:lnTo>
                    <a:pt x="641896" y="54610"/>
                  </a:lnTo>
                  <a:lnTo>
                    <a:pt x="641299" y="55880"/>
                  </a:lnTo>
                  <a:lnTo>
                    <a:pt x="639978" y="57150"/>
                  </a:lnTo>
                  <a:lnTo>
                    <a:pt x="638327" y="58420"/>
                  </a:lnTo>
                  <a:lnTo>
                    <a:pt x="639152" y="59690"/>
                  </a:lnTo>
                  <a:lnTo>
                    <a:pt x="641565" y="59690"/>
                  </a:lnTo>
                  <a:lnTo>
                    <a:pt x="640969" y="60960"/>
                  </a:lnTo>
                  <a:lnTo>
                    <a:pt x="640308" y="60960"/>
                  </a:lnTo>
                  <a:lnTo>
                    <a:pt x="639152" y="62230"/>
                  </a:lnTo>
                  <a:lnTo>
                    <a:pt x="639254" y="63500"/>
                  </a:lnTo>
                  <a:lnTo>
                    <a:pt x="638759" y="62230"/>
                  </a:lnTo>
                  <a:lnTo>
                    <a:pt x="638492" y="59690"/>
                  </a:lnTo>
                  <a:lnTo>
                    <a:pt x="636841" y="58420"/>
                  </a:lnTo>
                  <a:lnTo>
                    <a:pt x="636562" y="58420"/>
                  </a:lnTo>
                  <a:lnTo>
                    <a:pt x="636841" y="57150"/>
                  </a:lnTo>
                  <a:lnTo>
                    <a:pt x="635520" y="55880"/>
                  </a:lnTo>
                  <a:lnTo>
                    <a:pt x="634631" y="55880"/>
                  </a:lnTo>
                  <a:lnTo>
                    <a:pt x="632155" y="53340"/>
                  </a:lnTo>
                  <a:lnTo>
                    <a:pt x="631545" y="53340"/>
                  </a:lnTo>
                  <a:lnTo>
                    <a:pt x="633539" y="55880"/>
                  </a:lnTo>
                  <a:lnTo>
                    <a:pt x="633704" y="57150"/>
                  </a:lnTo>
                  <a:lnTo>
                    <a:pt x="632650" y="58420"/>
                  </a:lnTo>
                  <a:lnTo>
                    <a:pt x="630224" y="58420"/>
                  </a:lnTo>
                  <a:lnTo>
                    <a:pt x="629399" y="59690"/>
                  </a:lnTo>
                  <a:lnTo>
                    <a:pt x="627697" y="59690"/>
                  </a:lnTo>
                  <a:lnTo>
                    <a:pt x="625970" y="58420"/>
                  </a:lnTo>
                  <a:lnTo>
                    <a:pt x="624230" y="57150"/>
                  </a:lnTo>
                  <a:lnTo>
                    <a:pt x="624116" y="55880"/>
                  </a:lnTo>
                  <a:lnTo>
                    <a:pt x="624890" y="54610"/>
                  </a:lnTo>
                  <a:lnTo>
                    <a:pt x="624674" y="53340"/>
                  </a:lnTo>
                  <a:lnTo>
                    <a:pt x="622909" y="54610"/>
                  </a:lnTo>
                  <a:lnTo>
                    <a:pt x="623023" y="55880"/>
                  </a:lnTo>
                  <a:lnTo>
                    <a:pt x="622198" y="57150"/>
                  </a:lnTo>
                  <a:lnTo>
                    <a:pt x="619988" y="55880"/>
                  </a:lnTo>
                  <a:lnTo>
                    <a:pt x="616966" y="55880"/>
                  </a:lnTo>
                  <a:lnTo>
                    <a:pt x="617245" y="58420"/>
                  </a:lnTo>
                  <a:lnTo>
                    <a:pt x="616191" y="59690"/>
                  </a:lnTo>
                  <a:lnTo>
                    <a:pt x="617131" y="60960"/>
                  </a:lnTo>
                  <a:lnTo>
                    <a:pt x="618502" y="62230"/>
                  </a:lnTo>
                  <a:lnTo>
                    <a:pt x="620382" y="60960"/>
                  </a:lnTo>
                  <a:lnTo>
                    <a:pt x="620598" y="59690"/>
                  </a:lnTo>
                  <a:lnTo>
                    <a:pt x="622909" y="58420"/>
                  </a:lnTo>
                  <a:lnTo>
                    <a:pt x="623455" y="59690"/>
                  </a:lnTo>
                  <a:lnTo>
                    <a:pt x="623290" y="60960"/>
                  </a:lnTo>
                  <a:lnTo>
                    <a:pt x="620979" y="62230"/>
                  </a:lnTo>
                  <a:lnTo>
                    <a:pt x="621703" y="63500"/>
                  </a:lnTo>
                  <a:lnTo>
                    <a:pt x="620763" y="64770"/>
                  </a:lnTo>
                  <a:lnTo>
                    <a:pt x="620623" y="64884"/>
                  </a:lnTo>
                  <a:lnTo>
                    <a:pt x="724585" y="64884"/>
                  </a:lnTo>
                  <a:lnTo>
                    <a:pt x="723303" y="63500"/>
                  </a:lnTo>
                  <a:lnTo>
                    <a:pt x="722858" y="62230"/>
                  </a:lnTo>
                  <a:lnTo>
                    <a:pt x="720382" y="62230"/>
                  </a:lnTo>
                  <a:lnTo>
                    <a:pt x="719886" y="60960"/>
                  </a:lnTo>
                  <a:lnTo>
                    <a:pt x="724014" y="60960"/>
                  </a:lnTo>
                  <a:lnTo>
                    <a:pt x="725170" y="62230"/>
                  </a:lnTo>
                  <a:lnTo>
                    <a:pt x="726605" y="60960"/>
                  </a:lnTo>
                  <a:lnTo>
                    <a:pt x="727697" y="59690"/>
                  </a:lnTo>
                  <a:close/>
                </a:path>
                <a:path w="1085850" h="957580">
                  <a:moveTo>
                    <a:pt x="732218" y="64770"/>
                  </a:moveTo>
                  <a:lnTo>
                    <a:pt x="731329" y="63500"/>
                  </a:lnTo>
                  <a:lnTo>
                    <a:pt x="729843" y="63500"/>
                  </a:lnTo>
                  <a:lnTo>
                    <a:pt x="728421" y="62230"/>
                  </a:lnTo>
                  <a:lnTo>
                    <a:pt x="729627" y="63500"/>
                  </a:lnTo>
                  <a:lnTo>
                    <a:pt x="729513" y="64770"/>
                  </a:lnTo>
                  <a:lnTo>
                    <a:pt x="729373" y="64884"/>
                  </a:lnTo>
                  <a:lnTo>
                    <a:pt x="731012" y="64884"/>
                  </a:lnTo>
                  <a:lnTo>
                    <a:pt x="732218" y="64770"/>
                  </a:lnTo>
                  <a:close/>
                </a:path>
                <a:path w="1085850" h="957580">
                  <a:moveTo>
                    <a:pt x="804265" y="26670"/>
                  </a:moveTo>
                  <a:lnTo>
                    <a:pt x="793140" y="26670"/>
                  </a:lnTo>
                  <a:lnTo>
                    <a:pt x="791933" y="27940"/>
                  </a:lnTo>
                  <a:lnTo>
                    <a:pt x="780313" y="27940"/>
                  </a:lnTo>
                  <a:lnTo>
                    <a:pt x="777671" y="29210"/>
                  </a:lnTo>
                  <a:lnTo>
                    <a:pt x="774814" y="27940"/>
                  </a:lnTo>
                  <a:lnTo>
                    <a:pt x="770521" y="27940"/>
                  </a:lnTo>
                  <a:lnTo>
                    <a:pt x="771893" y="30480"/>
                  </a:lnTo>
                  <a:lnTo>
                    <a:pt x="776465" y="30480"/>
                  </a:lnTo>
                  <a:lnTo>
                    <a:pt x="777735" y="31750"/>
                  </a:lnTo>
                  <a:lnTo>
                    <a:pt x="777621" y="33020"/>
                  </a:lnTo>
                  <a:lnTo>
                    <a:pt x="776516" y="34290"/>
                  </a:lnTo>
                  <a:lnTo>
                    <a:pt x="797001" y="34290"/>
                  </a:lnTo>
                  <a:lnTo>
                    <a:pt x="795782" y="33020"/>
                  </a:lnTo>
                  <a:lnTo>
                    <a:pt x="796061" y="33020"/>
                  </a:lnTo>
                  <a:lnTo>
                    <a:pt x="797102" y="31750"/>
                  </a:lnTo>
                  <a:lnTo>
                    <a:pt x="795832" y="30480"/>
                  </a:lnTo>
                  <a:lnTo>
                    <a:pt x="796251" y="29210"/>
                  </a:lnTo>
                  <a:lnTo>
                    <a:pt x="796671" y="27940"/>
                  </a:lnTo>
                  <a:lnTo>
                    <a:pt x="797991" y="29210"/>
                  </a:lnTo>
                  <a:lnTo>
                    <a:pt x="798652" y="27940"/>
                  </a:lnTo>
                  <a:lnTo>
                    <a:pt x="800074" y="29210"/>
                  </a:lnTo>
                  <a:lnTo>
                    <a:pt x="804265" y="26670"/>
                  </a:lnTo>
                  <a:close/>
                </a:path>
                <a:path w="1085850" h="957580">
                  <a:moveTo>
                    <a:pt x="807402" y="33020"/>
                  </a:moveTo>
                  <a:lnTo>
                    <a:pt x="807237" y="30480"/>
                  </a:lnTo>
                  <a:lnTo>
                    <a:pt x="806907" y="29210"/>
                  </a:lnTo>
                  <a:lnTo>
                    <a:pt x="806577" y="27940"/>
                  </a:lnTo>
                  <a:lnTo>
                    <a:pt x="802335" y="29210"/>
                  </a:lnTo>
                  <a:lnTo>
                    <a:pt x="799033" y="31750"/>
                  </a:lnTo>
                  <a:lnTo>
                    <a:pt x="798918" y="33020"/>
                  </a:lnTo>
                  <a:lnTo>
                    <a:pt x="797001" y="34290"/>
                  </a:lnTo>
                  <a:lnTo>
                    <a:pt x="805141" y="34290"/>
                  </a:lnTo>
                  <a:lnTo>
                    <a:pt x="804926" y="33020"/>
                  </a:lnTo>
                  <a:lnTo>
                    <a:pt x="803605" y="33020"/>
                  </a:lnTo>
                  <a:lnTo>
                    <a:pt x="802779" y="30480"/>
                  </a:lnTo>
                  <a:lnTo>
                    <a:pt x="803656" y="30480"/>
                  </a:lnTo>
                  <a:lnTo>
                    <a:pt x="804976" y="29210"/>
                  </a:lnTo>
                  <a:lnTo>
                    <a:pt x="805027" y="30480"/>
                  </a:lnTo>
                  <a:lnTo>
                    <a:pt x="806246" y="31750"/>
                  </a:lnTo>
                  <a:lnTo>
                    <a:pt x="807008" y="34290"/>
                  </a:lnTo>
                  <a:lnTo>
                    <a:pt x="807402" y="33020"/>
                  </a:lnTo>
                  <a:close/>
                </a:path>
                <a:path w="1085850" h="957580">
                  <a:moveTo>
                    <a:pt x="863422" y="542290"/>
                  </a:moveTo>
                  <a:lnTo>
                    <a:pt x="862545" y="541020"/>
                  </a:lnTo>
                  <a:lnTo>
                    <a:pt x="861999" y="541020"/>
                  </a:lnTo>
                  <a:lnTo>
                    <a:pt x="863422" y="542290"/>
                  </a:lnTo>
                  <a:close/>
                </a:path>
                <a:path w="1085850" h="957580">
                  <a:moveTo>
                    <a:pt x="892314" y="281940"/>
                  </a:moveTo>
                  <a:lnTo>
                    <a:pt x="891603" y="280670"/>
                  </a:lnTo>
                  <a:lnTo>
                    <a:pt x="891603" y="279400"/>
                  </a:lnTo>
                  <a:lnTo>
                    <a:pt x="891603" y="276860"/>
                  </a:lnTo>
                  <a:lnTo>
                    <a:pt x="890231" y="278130"/>
                  </a:lnTo>
                  <a:lnTo>
                    <a:pt x="887590" y="278130"/>
                  </a:lnTo>
                  <a:lnTo>
                    <a:pt x="885990" y="279400"/>
                  </a:lnTo>
                  <a:lnTo>
                    <a:pt x="882472" y="279400"/>
                  </a:lnTo>
                  <a:lnTo>
                    <a:pt x="881316" y="278130"/>
                  </a:lnTo>
                  <a:lnTo>
                    <a:pt x="880592" y="276860"/>
                  </a:lnTo>
                  <a:lnTo>
                    <a:pt x="881253" y="275590"/>
                  </a:lnTo>
                  <a:lnTo>
                    <a:pt x="881646" y="274320"/>
                  </a:lnTo>
                  <a:lnTo>
                    <a:pt x="882853" y="273050"/>
                  </a:lnTo>
                  <a:lnTo>
                    <a:pt x="882853" y="271780"/>
                  </a:lnTo>
                  <a:lnTo>
                    <a:pt x="884618" y="270510"/>
                  </a:lnTo>
                  <a:lnTo>
                    <a:pt x="884720" y="267970"/>
                  </a:lnTo>
                  <a:lnTo>
                    <a:pt x="886650" y="266700"/>
                  </a:lnTo>
                  <a:lnTo>
                    <a:pt x="886701" y="265430"/>
                  </a:lnTo>
                  <a:lnTo>
                    <a:pt x="887310" y="265430"/>
                  </a:lnTo>
                  <a:lnTo>
                    <a:pt x="887196" y="264160"/>
                  </a:lnTo>
                  <a:lnTo>
                    <a:pt x="888415" y="261620"/>
                  </a:lnTo>
                  <a:lnTo>
                    <a:pt x="888631" y="260350"/>
                  </a:lnTo>
                  <a:lnTo>
                    <a:pt x="889571" y="259080"/>
                  </a:lnTo>
                  <a:lnTo>
                    <a:pt x="889076" y="257810"/>
                  </a:lnTo>
                  <a:lnTo>
                    <a:pt x="889457" y="257810"/>
                  </a:lnTo>
                  <a:lnTo>
                    <a:pt x="889431" y="256540"/>
                  </a:lnTo>
                  <a:lnTo>
                    <a:pt x="223227" y="256540"/>
                  </a:lnTo>
                  <a:lnTo>
                    <a:pt x="221361" y="256540"/>
                  </a:lnTo>
                  <a:lnTo>
                    <a:pt x="219646" y="256540"/>
                  </a:lnTo>
                  <a:lnTo>
                    <a:pt x="219976" y="257810"/>
                  </a:lnTo>
                  <a:lnTo>
                    <a:pt x="219265" y="257810"/>
                  </a:lnTo>
                  <a:lnTo>
                    <a:pt x="219760" y="259080"/>
                  </a:lnTo>
                  <a:lnTo>
                    <a:pt x="219265" y="260350"/>
                  </a:lnTo>
                  <a:lnTo>
                    <a:pt x="218655" y="260350"/>
                  </a:lnTo>
                  <a:lnTo>
                    <a:pt x="218059" y="261620"/>
                  </a:lnTo>
                  <a:lnTo>
                    <a:pt x="218554" y="262890"/>
                  </a:lnTo>
                  <a:lnTo>
                    <a:pt x="218884" y="262890"/>
                  </a:lnTo>
                  <a:lnTo>
                    <a:pt x="218490" y="264160"/>
                  </a:lnTo>
                  <a:lnTo>
                    <a:pt x="218719" y="265430"/>
                  </a:lnTo>
                  <a:lnTo>
                    <a:pt x="219544" y="264160"/>
                  </a:lnTo>
                  <a:lnTo>
                    <a:pt x="220205" y="265430"/>
                  </a:lnTo>
                  <a:lnTo>
                    <a:pt x="219976" y="266700"/>
                  </a:lnTo>
                  <a:lnTo>
                    <a:pt x="219646" y="266700"/>
                  </a:lnTo>
                  <a:lnTo>
                    <a:pt x="220091" y="267970"/>
                  </a:lnTo>
                  <a:lnTo>
                    <a:pt x="219811" y="269240"/>
                  </a:lnTo>
                  <a:lnTo>
                    <a:pt x="221081" y="270510"/>
                  </a:lnTo>
                  <a:lnTo>
                    <a:pt x="221691" y="271780"/>
                  </a:lnTo>
                  <a:lnTo>
                    <a:pt x="221246" y="271780"/>
                  </a:lnTo>
                  <a:lnTo>
                    <a:pt x="222237" y="274320"/>
                  </a:lnTo>
                  <a:lnTo>
                    <a:pt x="221297" y="274320"/>
                  </a:lnTo>
                  <a:lnTo>
                    <a:pt x="221526" y="275590"/>
                  </a:lnTo>
                  <a:lnTo>
                    <a:pt x="221081" y="276860"/>
                  </a:lnTo>
                  <a:lnTo>
                    <a:pt x="221030" y="279400"/>
                  </a:lnTo>
                  <a:lnTo>
                    <a:pt x="221742" y="280670"/>
                  </a:lnTo>
                  <a:lnTo>
                    <a:pt x="221081" y="281940"/>
                  </a:lnTo>
                  <a:lnTo>
                    <a:pt x="221081" y="283210"/>
                  </a:lnTo>
                  <a:lnTo>
                    <a:pt x="223837" y="283210"/>
                  </a:lnTo>
                  <a:lnTo>
                    <a:pt x="224104" y="281940"/>
                  </a:lnTo>
                  <a:lnTo>
                    <a:pt x="225590" y="284480"/>
                  </a:lnTo>
                  <a:lnTo>
                    <a:pt x="226479" y="283210"/>
                  </a:lnTo>
                  <a:lnTo>
                    <a:pt x="227304" y="284480"/>
                  </a:lnTo>
                  <a:lnTo>
                    <a:pt x="229666" y="284480"/>
                  </a:lnTo>
                  <a:lnTo>
                    <a:pt x="229171" y="285750"/>
                  </a:lnTo>
                  <a:lnTo>
                    <a:pt x="229831" y="285750"/>
                  </a:lnTo>
                  <a:lnTo>
                    <a:pt x="231432" y="284480"/>
                  </a:lnTo>
                  <a:lnTo>
                    <a:pt x="231432" y="285750"/>
                  </a:lnTo>
                  <a:lnTo>
                    <a:pt x="230657" y="287020"/>
                  </a:lnTo>
                  <a:lnTo>
                    <a:pt x="232194" y="288290"/>
                  </a:lnTo>
                  <a:lnTo>
                    <a:pt x="232524" y="289560"/>
                  </a:lnTo>
                  <a:lnTo>
                    <a:pt x="232092" y="290830"/>
                  </a:lnTo>
                  <a:lnTo>
                    <a:pt x="232524" y="290830"/>
                  </a:lnTo>
                  <a:lnTo>
                    <a:pt x="233184" y="289560"/>
                  </a:lnTo>
                  <a:lnTo>
                    <a:pt x="233959" y="288290"/>
                  </a:lnTo>
                  <a:lnTo>
                    <a:pt x="234124" y="289560"/>
                  </a:lnTo>
                  <a:lnTo>
                    <a:pt x="236156" y="289560"/>
                  </a:lnTo>
                  <a:lnTo>
                    <a:pt x="237185" y="288290"/>
                  </a:lnTo>
                  <a:lnTo>
                    <a:pt x="238201" y="287020"/>
                  </a:lnTo>
                  <a:lnTo>
                    <a:pt x="239356" y="287020"/>
                  </a:lnTo>
                  <a:lnTo>
                    <a:pt x="241884" y="285750"/>
                  </a:lnTo>
                  <a:lnTo>
                    <a:pt x="244741" y="285750"/>
                  </a:lnTo>
                  <a:lnTo>
                    <a:pt x="245732" y="284480"/>
                  </a:lnTo>
                  <a:lnTo>
                    <a:pt x="246011" y="284480"/>
                  </a:lnTo>
                  <a:lnTo>
                    <a:pt x="245465" y="285750"/>
                  </a:lnTo>
                  <a:lnTo>
                    <a:pt x="246126" y="285750"/>
                  </a:lnTo>
                  <a:lnTo>
                    <a:pt x="246837" y="284480"/>
                  </a:lnTo>
                  <a:lnTo>
                    <a:pt x="247383" y="284480"/>
                  </a:lnTo>
                  <a:lnTo>
                    <a:pt x="246837" y="283210"/>
                  </a:lnTo>
                  <a:lnTo>
                    <a:pt x="247992" y="283210"/>
                  </a:lnTo>
                  <a:lnTo>
                    <a:pt x="248767" y="284480"/>
                  </a:lnTo>
                  <a:lnTo>
                    <a:pt x="249034" y="283210"/>
                  </a:lnTo>
                  <a:lnTo>
                    <a:pt x="249643" y="284480"/>
                  </a:lnTo>
                  <a:lnTo>
                    <a:pt x="250469" y="284480"/>
                  </a:lnTo>
                  <a:lnTo>
                    <a:pt x="250583" y="283210"/>
                  </a:lnTo>
                  <a:lnTo>
                    <a:pt x="251294" y="283210"/>
                  </a:lnTo>
                  <a:lnTo>
                    <a:pt x="251574" y="284480"/>
                  </a:lnTo>
                  <a:lnTo>
                    <a:pt x="252399" y="283210"/>
                  </a:lnTo>
                  <a:lnTo>
                    <a:pt x="254050" y="283210"/>
                  </a:lnTo>
                  <a:lnTo>
                    <a:pt x="254927" y="284480"/>
                  </a:lnTo>
                  <a:lnTo>
                    <a:pt x="256908" y="283210"/>
                  </a:lnTo>
                  <a:lnTo>
                    <a:pt x="257073" y="283210"/>
                  </a:lnTo>
                  <a:lnTo>
                    <a:pt x="256527" y="281940"/>
                  </a:lnTo>
                  <a:lnTo>
                    <a:pt x="257962" y="281940"/>
                  </a:lnTo>
                  <a:lnTo>
                    <a:pt x="258178" y="283210"/>
                  </a:lnTo>
                  <a:lnTo>
                    <a:pt x="259664" y="283210"/>
                  </a:lnTo>
                  <a:lnTo>
                    <a:pt x="259943" y="281940"/>
                  </a:lnTo>
                  <a:lnTo>
                    <a:pt x="260489" y="281940"/>
                  </a:lnTo>
                  <a:lnTo>
                    <a:pt x="262026" y="280670"/>
                  </a:lnTo>
                  <a:lnTo>
                    <a:pt x="263347" y="280670"/>
                  </a:lnTo>
                  <a:lnTo>
                    <a:pt x="262470" y="281940"/>
                  </a:lnTo>
                  <a:lnTo>
                    <a:pt x="262915" y="281940"/>
                  </a:lnTo>
                  <a:lnTo>
                    <a:pt x="892314" y="281940"/>
                  </a:lnTo>
                  <a:close/>
                </a:path>
                <a:path w="1085850" h="957580">
                  <a:moveTo>
                    <a:pt x="910920" y="49530"/>
                  </a:moveTo>
                  <a:lnTo>
                    <a:pt x="909548" y="48260"/>
                  </a:lnTo>
                  <a:lnTo>
                    <a:pt x="909828" y="49530"/>
                  </a:lnTo>
                  <a:lnTo>
                    <a:pt x="910920" y="49530"/>
                  </a:lnTo>
                  <a:close/>
                </a:path>
                <a:path w="1085850" h="957580">
                  <a:moveTo>
                    <a:pt x="929741" y="373380"/>
                  </a:moveTo>
                  <a:lnTo>
                    <a:pt x="720001" y="373380"/>
                  </a:lnTo>
                  <a:lnTo>
                    <a:pt x="720001" y="619760"/>
                  </a:lnTo>
                  <a:lnTo>
                    <a:pt x="719340" y="619760"/>
                  </a:lnTo>
                  <a:lnTo>
                    <a:pt x="718845" y="618490"/>
                  </a:lnTo>
                  <a:lnTo>
                    <a:pt x="719277" y="618490"/>
                  </a:lnTo>
                  <a:lnTo>
                    <a:pt x="720001" y="619760"/>
                  </a:lnTo>
                  <a:lnTo>
                    <a:pt x="720001" y="373380"/>
                  </a:lnTo>
                  <a:lnTo>
                    <a:pt x="439191" y="373380"/>
                  </a:lnTo>
                  <a:lnTo>
                    <a:pt x="439191" y="478790"/>
                  </a:lnTo>
                  <a:lnTo>
                    <a:pt x="438696" y="480060"/>
                  </a:lnTo>
                  <a:lnTo>
                    <a:pt x="430504" y="480060"/>
                  </a:lnTo>
                  <a:lnTo>
                    <a:pt x="426262" y="481330"/>
                  </a:lnTo>
                  <a:lnTo>
                    <a:pt x="424395" y="481330"/>
                  </a:lnTo>
                  <a:lnTo>
                    <a:pt x="420535" y="480060"/>
                  </a:lnTo>
                  <a:lnTo>
                    <a:pt x="419163" y="480060"/>
                  </a:lnTo>
                  <a:lnTo>
                    <a:pt x="415912" y="478790"/>
                  </a:lnTo>
                  <a:lnTo>
                    <a:pt x="414972" y="477520"/>
                  </a:lnTo>
                  <a:lnTo>
                    <a:pt x="414540" y="476250"/>
                  </a:lnTo>
                  <a:lnTo>
                    <a:pt x="413651" y="476250"/>
                  </a:lnTo>
                  <a:lnTo>
                    <a:pt x="412165" y="474980"/>
                  </a:lnTo>
                  <a:lnTo>
                    <a:pt x="410629" y="476250"/>
                  </a:lnTo>
                  <a:lnTo>
                    <a:pt x="409638" y="474980"/>
                  </a:lnTo>
                  <a:lnTo>
                    <a:pt x="408101" y="474980"/>
                  </a:lnTo>
                  <a:lnTo>
                    <a:pt x="406882" y="473710"/>
                  </a:lnTo>
                  <a:lnTo>
                    <a:pt x="405511" y="473710"/>
                  </a:lnTo>
                  <a:lnTo>
                    <a:pt x="405625" y="471170"/>
                  </a:lnTo>
                  <a:lnTo>
                    <a:pt x="404685" y="468630"/>
                  </a:lnTo>
                  <a:lnTo>
                    <a:pt x="404736" y="466090"/>
                  </a:lnTo>
                  <a:lnTo>
                    <a:pt x="404406" y="466090"/>
                  </a:lnTo>
                  <a:lnTo>
                    <a:pt x="404520" y="464820"/>
                  </a:lnTo>
                  <a:lnTo>
                    <a:pt x="404075" y="463550"/>
                  </a:lnTo>
                  <a:lnTo>
                    <a:pt x="404469" y="462280"/>
                  </a:lnTo>
                  <a:lnTo>
                    <a:pt x="405790" y="462280"/>
                  </a:lnTo>
                  <a:lnTo>
                    <a:pt x="405396" y="463550"/>
                  </a:lnTo>
                  <a:lnTo>
                    <a:pt x="405790" y="464820"/>
                  </a:lnTo>
                  <a:lnTo>
                    <a:pt x="406171" y="463550"/>
                  </a:lnTo>
                  <a:lnTo>
                    <a:pt x="406171" y="462280"/>
                  </a:lnTo>
                  <a:lnTo>
                    <a:pt x="406781" y="461010"/>
                  </a:lnTo>
                  <a:lnTo>
                    <a:pt x="406781" y="459740"/>
                  </a:lnTo>
                  <a:lnTo>
                    <a:pt x="406387" y="459740"/>
                  </a:lnTo>
                  <a:lnTo>
                    <a:pt x="406501" y="458470"/>
                  </a:lnTo>
                  <a:lnTo>
                    <a:pt x="407111" y="457200"/>
                  </a:lnTo>
                  <a:lnTo>
                    <a:pt x="406882" y="455930"/>
                  </a:lnTo>
                  <a:lnTo>
                    <a:pt x="406717" y="454660"/>
                  </a:lnTo>
                  <a:lnTo>
                    <a:pt x="408647" y="453390"/>
                  </a:lnTo>
                  <a:lnTo>
                    <a:pt x="410349" y="453390"/>
                  </a:lnTo>
                  <a:lnTo>
                    <a:pt x="411238" y="452120"/>
                  </a:lnTo>
                  <a:lnTo>
                    <a:pt x="412165" y="452120"/>
                  </a:lnTo>
                  <a:lnTo>
                    <a:pt x="411238" y="450850"/>
                  </a:lnTo>
                  <a:lnTo>
                    <a:pt x="407936" y="450850"/>
                  </a:lnTo>
                  <a:lnTo>
                    <a:pt x="406552" y="449580"/>
                  </a:lnTo>
                  <a:lnTo>
                    <a:pt x="406336" y="448310"/>
                  </a:lnTo>
                  <a:lnTo>
                    <a:pt x="404139" y="447040"/>
                  </a:lnTo>
                  <a:lnTo>
                    <a:pt x="403313" y="445770"/>
                  </a:lnTo>
                  <a:lnTo>
                    <a:pt x="403250" y="444500"/>
                  </a:lnTo>
                  <a:lnTo>
                    <a:pt x="401269" y="441960"/>
                  </a:lnTo>
                  <a:lnTo>
                    <a:pt x="399948" y="440690"/>
                  </a:lnTo>
                  <a:lnTo>
                    <a:pt x="399351" y="440690"/>
                  </a:lnTo>
                  <a:lnTo>
                    <a:pt x="395986" y="436880"/>
                  </a:lnTo>
                  <a:lnTo>
                    <a:pt x="393573" y="434340"/>
                  </a:lnTo>
                  <a:lnTo>
                    <a:pt x="393179" y="433070"/>
                  </a:lnTo>
                  <a:lnTo>
                    <a:pt x="392188" y="431800"/>
                  </a:lnTo>
                  <a:lnTo>
                    <a:pt x="392087" y="429260"/>
                  </a:lnTo>
                  <a:lnTo>
                    <a:pt x="391693" y="429260"/>
                  </a:lnTo>
                  <a:lnTo>
                    <a:pt x="391528" y="427990"/>
                  </a:lnTo>
                  <a:lnTo>
                    <a:pt x="390652" y="427990"/>
                  </a:lnTo>
                  <a:lnTo>
                    <a:pt x="390817" y="426720"/>
                  </a:lnTo>
                  <a:lnTo>
                    <a:pt x="391756" y="426720"/>
                  </a:lnTo>
                  <a:lnTo>
                    <a:pt x="392252" y="425450"/>
                  </a:lnTo>
                  <a:lnTo>
                    <a:pt x="390867" y="425450"/>
                  </a:lnTo>
                  <a:lnTo>
                    <a:pt x="389445" y="424180"/>
                  </a:lnTo>
                  <a:lnTo>
                    <a:pt x="389445" y="422910"/>
                  </a:lnTo>
                  <a:lnTo>
                    <a:pt x="388226" y="422910"/>
                  </a:lnTo>
                  <a:lnTo>
                    <a:pt x="387400" y="421640"/>
                  </a:lnTo>
                  <a:lnTo>
                    <a:pt x="385584" y="421640"/>
                  </a:lnTo>
                  <a:lnTo>
                    <a:pt x="384987" y="419100"/>
                  </a:lnTo>
                  <a:lnTo>
                    <a:pt x="385419" y="417830"/>
                  </a:lnTo>
                  <a:lnTo>
                    <a:pt x="386080" y="417830"/>
                  </a:lnTo>
                  <a:lnTo>
                    <a:pt x="386080" y="415290"/>
                  </a:lnTo>
                  <a:lnTo>
                    <a:pt x="386575" y="414020"/>
                  </a:lnTo>
                  <a:lnTo>
                    <a:pt x="387019" y="412750"/>
                  </a:lnTo>
                  <a:lnTo>
                    <a:pt x="387680" y="412750"/>
                  </a:lnTo>
                  <a:lnTo>
                    <a:pt x="387959" y="411480"/>
                  </a:lnTo>
                  <a:lnTo>
                    <a:pt x="388505" y="410210"/>
                  </a:lnTo>
                  <a:lnTo>
                    <a:pt x="388556" y="408940"/>
                  </a:lnTo>
                  <a:lnTo>
                    <a:pt x="389216" y="408940"/>
                  </a:lnTo>
                  <a:lnTo>
                    <a:pt x="389826" y="410210"/>
                  </a:lnTo>
                  <a:lnTo>
                    <a:pt x="390321" y="410210"/>
                  </a:lnTo>
                  <a:lnTo>
                    <a:pt x="390601" y="408940"/>
                  </a:lnTo>
                  <a:lnTo>
                    <a:pt x="393458" y="408940"/>
                  </a:lnTo>
                  <a:lnTo>
                    <a:pt x="393293" y="407670"/>
                  </a:lnTo>
                  <a:lnTo>
                    <a:pt x="395605" y="407670"/>
                  </a:lnTo>
                  <a:lnTo>
                    <a:pt x="395325" y="406400"/>
                  </a:lnTo>
                  <a:lnTo>
                    <a:pt x="393509" y="406400"/>
                  </a:lnTo>
                  <a:lnTo>
                    <a:pt x="394335" y="405130"/>
                  </a:lnTo>
                  <a:lnTo>
                    <a:pt x="395490" y="406400"/>
                  </a:lnTo>
                  <a:lnTo>
                    <a:pt x="396976" y="406400"/>
                  </a:lnTo>
                  <a:lnTo>
                    <a:pt x="396976" y="405130"/>
                  </a:lnTo>
                  <a:lnTo>
                    <a:pt x="397040" y="403860"/>
                  </a:lnTo>
                  <a:lnTo>
                    <a:pt x="397421" y="403860"/>
                  </a:lnTo>
                  <a:lnTo>
                    <a:pt x="397535" y="402590"/>
                  </a:lnTo>
                  <a:lnTo>
                    <a:pt x="396100" y="401320"/>
                  </a:lnTo>
                  <a:lnTo>
                    <a:pt x="397700" y="402590"/>
                  </a:lnTo>
                  <a:lnTo>
                    <a:pt x="401167" y="402590"/>
                  </a:lnTo>
                  <a:lnTo>
                    <a:pt x="401383" y="401320"/>
                  </a:lnTo>
                  <a:lnTo>
                    <a:pt x="403085" y="401320"/>
                  </a:lnTo>
                  <a:lnTo>
                    <a:pt x="403580" y="400050"/>
                  </a:lnTo>
                  <a:lnTo>
                    <a:pt x="404304" y="400050"/>
                  </a:lnTo>
                  <a:lnTo>
                    <a:pt x="405015" y="398780"/>
                  </a:lnTo>
                  <a:lnTo>
                    <a:pt x="405625" y="398780"/>
                  </a:lnTo>
                  <a:lnTo>
                    <a:pt x="406057" y="400050"/>
                  </a:lnTo>
                  <a:lnTo>
                    <a:pt x="406387" y="398780"/>
                  </a:lnTo>
                  <a:lnTo>
                    <a:pt x="406666" y="398780"/>
                  </a:lnTo>
                  <a:lnTo>
                    <a:pt x="407606" y="397510"/>
                  </a:lnTo>
                  <a:lnTo>
                    <a:pt x="411403" y="397510"/>
                  </a:lnTo>
                  <a:lnTo>
                    <a:pt x="411340" y="398780"/>
                  </a:lnTo>
                  <a:lnTo>
                    <a:pt x="411949" y="400050"/>
                  </a:lnTo>
                  <a:lnTo>
                    <a:pt x="412330" y="398780"/>
                  </a:lnTo>
                  <a:lnTo>
                    <a:pt x="413105" y="398780"/>
                  </a:lnTo>
                  <a:lnTo>
                    <a:pt x="413219" y="400050"/>
                  </a:lnTo>
                  <a:lnTo>
                    <a:pt x="414705" y="400050"/>
                  </a:lnTo>
                  <a:lnTo>
                    <a:pt x="414756" y="398780"/>
                  </a:lnTo>
                  <a:lnTo>
                    <a:pt x="415582" y="398780"/>
                  </a:lnTo>
                  <a:lnTo>
                    <a:pt x="416407" y="397510"/>
                  </a:lnTo>
                  <a:lnTo>
                    <a:pt x="417233" y="397510"/>
                  </a:lnTo>
                  <a:lnTo>
                    <a:pt x="419442" y="398780"/>
                  </a:lnTo>
                  <a:lnTo>
                    <a:pt x="419608" y="398780"/>
                  </a:lnTo>
                  <a:lnTo>
                    <a:pt x="420103" y="400050"/>
                  </a:lnTo>
                  <a:lnTo>
                    <a:pt x="420979" y="400050"/>
                  </a:lnTo>
                  <a:lnTo>
                    <a:pt x="420484" y="401320"/>
                  </a:lnTo>
                  <a:lnTo>
                    <a:pt x="420763" y="401320"/>
                  </a:lnTo>
                  <a:lnTo>
                    <a:pt x="421754" y="402590"/>
                  </a:lnTo>
                  <a:lnTo>
                    <a:pt x="421640" y="403860"/>
                  </a:lnTo>
                  <a:lnTo>
                    <a:pt x="420928" y="405130"/>
                  </a:lnTo>
                  <a:lnTo>
                    <a:pt x="421093" y="405130"/>
                  </a:lnTo>
                  <a:lnTo>
                    <a:pt x="421525" y="406400"/>
                  </a:lnTo>
                  <a:lnTo>
                    <a:pt x="420598" y="407670"/>
                  </a:lnTo>
                  <a:lnTo>
                    <a:pt x="420433" y="408940"/>
                  </a:lnTo>
                  <a:lnTo>
                    <a:pt x="421259" y="410210"/>
                  </a:lnTo>
                  <a:lnTo>
                    <a:pt x="422465" y="410210"/>
                  </a:lnTo>
                  <a:lnTo>
                    <a:pt x="423341" y="411480"/>
                  </a:lnTo>
                  <a:lnTo>
                    <a:pt x="423125" y="411480"/>
                  </a:lnTo>
                  <a:lnTo>
                    <a:pt x="421805" y="412750"/>
                  </a:lnTo>
                  <a:lnTo>
                    <a:pt x="420814" y="412750"/>
                  </a:lnTo>
                  <a:lnTo>
                    <a:pt x="419773" y="411480"/>
                  </a:lnTo>
                  <a:lnTo>
                    <a:pt x="412064" y="411480"/>
                  </a:lnTo>
                  <a:lnTo>
                    <a:pt x="411289" y="412750"/>
                  </a:lnTo>
                  <a:lnTo>
                    <a:pt x="411454" y="412750"/>
                  </a:lnTo>
                  <a:lnTo>
                    <a:pt x="411454" y="414020"/>
                  </a:lnTo>
                  <a:lnTo>
                    <a:pt x="410845" y="415290"/>
                  </a:lnTo>
                  <a:lnTo>
                    <a:pt x="411010" y="415290"/>
                  </a:lnTo>
                  <a:lnTo>
                    <a:pt x="412229" y="416560"/>
                  </a:lnTo>
                  <a:lnTo>
                    <a:pt x="412229" y="417830"/>
                  </a:lnTo>
                  <a:lnTo>
                    <a:pt x="412724" y="417830"/>
                  </a:lnTo>
                  <a:lnTo>
                    <a:pt x="414147" y="417830"/>
                  </a:lnTo>
                  <a:lnTo>
                    <a:pt x="413816" y="419100"/>
                  </a:lnTo>
                  <a:lnTo>
                    <a:pt x="412724" y="417830"/>
                  </a:lnTo>
                  <a:lnTo>
                    <a:pt x="412165" y="419100"/>
                  </a:lnTo>
                  <a:lnTo>
                    <a:pt x="406666" y="419100"/>
                  </a:lnTo>
                  <a:lnTo>
                    <a:pt x="406552" y="420370"/>
                  </a:lnTo>
                  <a:lnTo>
                    <a:pt x="408368" y="420370"/>
                  </a:lnTo>
                  <a:lnTo>
                    <a:pt x="409473" y="421640"/>
                  </a:lnTo>
                  <a:lnTo>
                    <a:pt x="409917" y="421640"/>
                  </a:lnTo>
                  <a:lnTo>
                    <a:pt x="410629" y="422910"/>
                  </a:lnTo>
                  <a:lnTo>
                    <a:pt x="411073" y="424180"/>
                  </a:lnTo>
                  <a:lnTo>
                    <a:pt x="411568" y="424180"/>
                  </a:lnTo>
                  <a:lnTo>
                    <a:pt x="411949" y="425450"/>
                  </a:lnTo>
                  <a:lnTo>
                    <a:pt x="413715" y="426720"/>
                  </a:lnTo>
                  <a:lnTo>
                    <a:pt x="413715" y="429260"/>
                  </a:lnTo>
                  <a:lnTo>
                    <a:pt x="416407" y="429260"/>
                  </a:lnTo>
                  <a:lnTo>
                    <a:pt x="417512" y="431800"/>
                  </a:lnTo>
                  <a:lnTo>
                    <a:pt x="420649" y="431800"/>
                  </a:lnTo>
                  <a:lnTo>
                    <a:pt x="421690" y="433070"/>
                  </a:lnTo>
                  <a:lnTo>
                    <a:pt x="423291" y="433070"/>
                  </a:lnTo>
                  <a:lnTo>
                    <a:pt x="423341" y="434340"/>
                  </a:lnTo>
                  <a:lnTo>
                    <a:pt x="423125" y="435610"/>
                  </a:lnTo>
                  <a:lnTo>
                    <a:pt x="422414" y="438150"/>
                  </a:lnTo>
                  <a:lnTo>
                    <a:pt x="422744" y="439420"/>
                  </a:lnTo>
                  <a:lnTo>
                    <a:pt x="422960" y="440690"/>
                  </a:lnTo>
                  <a:lnTo>
                    <a:pt x="423900" y="441960"/>
                  </a:lnTo>
                  <a:lnTo>
                    <a:pt x="424332" y="443230"/>
                  </a:lnTo>
                  <a:lnTo>
                    <a:pt x="425386" y="444500"/>
                  </a:lnTo>
                  <a:lnTo>
                    <a:pt x="425716" y="444500"/>
                  </a:lnTo>
                  <a:lnTo>
                    <a:pt x="427088" y="447040"/>
                  </a:lnTo>
                  <a:lnTo>
                    <a:pt x="426808" y="449580"/>
                  </a:lnTo>
                  <a:lnTo>
                    <a:pt x="426046" y="450850"/>
                  </a:lnTo>
                  <a:lnTo>
                    <a:pt x="426313" y="453390"/>
                  </a:lnTo>
                  <a:lnTo>
                    <a:pt x="427088" y="454660"/>
                  </a:lnTo>
                  <a:lnTo>
                    <a:pt x="427367" y="455930"/>
                  </a:lnTo>
                  <a:lnTo>
                    <a:pt x="429399" y="457111"/>
                  </a:lnTo>
                  <a:lnTo>
                    <a:pt x="428739" y="455930"/>
                  </a:lnTo>
                  <a:lnTo>
                    <a:pt x="430999" y="455930"/>
                  </a:lnTo>
                  <a:lnTo>
                    <a:pt x="431876" y="454660"/>
                  </a:lnTo>
                  <a:lnTo>
                    <a:pt x="432371" y="455930"/>
                  </a:lnTo>
                  <a:lnTo>
                    <a:pt x="432041" y="457200"/>
                  </a:lnTo>
                  <a:lnTo>
                    <a:pt x="432422" y="458470"/>
                  </a:lnTo>
                  <a:lnTo>
                    <a:pt x="434022" y="458470"/>
                  </a:lnTo>
                  <a:lnTo>
                    <a:pt x="433641" y="459740"/>
                  </a:lnTo>
                  <a:lnTo>
                    <a:pt x="431876" y="459740"/>
                  </a:lnTo>
                  <a:lnTo>
                    <a:pt x="431330" y="458470"/>
                  </a:lnTo>
                  <a:lnTo>
                    <a:pt x="430110" y="459740"/>
                  </a:lnTo>
                  <a:lnTo>
                    <a:pt x="430225" y="461010"/>
                  </a:lnTo>
                  <a:lnTo>
                    <a:pt x="430885" y="462280"/>
                  </a:lnTo>
                  <a:lnTo>
                    <a:pt x="430771" y="461010"/>
                  </a:lnTo>
                  <a:lnTo>
                    <a:pt x="432981" y="461010"/>
                  </a:lnTo>
                  <a:lnTo>
                    <a:pt x="433692" y="462280"/>
                  </a:lnTo>
                  <a:lnTo>
                    <a:pt x="435394" y="463550"/>
                  </a:lnTo>
                  <a:lnTo>
                    <a:pt x="435787" y="464820"/>
                  </a:lnTo>
                  <a:lnTo>
                    <a:pt x="435838" y="469900"/>
                  </a:lnTo>
                  <a:lnTo>
                    <a:pt x="436448" y="472440"/>
                  </a:lnTo>
                  <a:lnTo>
                    <a:pt x="438200" y="477520"/>
                  </a:lnTo>
                  <a:lnTo>
                    <a:pt x="439191" y="478790"/>
                  </a:lnTo>
                  <a:lnTo>
                    <a:pt x="439191" y="373380"/>
                  </a:lnTo>
                  <a:lnTo>
                    <a:pt x="121246" y="373380"/>
                  </a:lnTo>
                  <a:lnTo>
                    <a:pt x="118872" y="373380"/>
                  </a:lnTo>
                  <a:lnTo>
                    <a:pt x="118440" y="374650"/>
                  </a:lnTo>
                  <a:lnTo>
                    <a:pt x="118706" y="375920"/>
                  </a:lnTo>
                  <a:lnTo>
                    <a:pt x="118325" y="378460"/>
                  </a:lnTo>
                  <a:lnTo>
                    <a:pt x="116509" y="379730"/>
                  </a:lnTo>
                  <a:lnTo>
                    <a:pt x="116509" y="381000"/>
                  </a:lnTo>
                  <a:lnTo>
                    <a:pt x="112268" y="381000"/>
                  </a:lnTo>
                  <a:lnTo>
                    <a:pt x="109905" y="382270"/>
                  </a:lnTo>
                  <a:lnTo>
                    <a:pt x="109296" y="383540"/>
                  </a:lnTo>
                  <a:lnTo>
                    <a:pt x="109740" y="384810"/>
                  </a:lnTo>
                  <a:lnTo>
                    <a:pt x="110845" y="384810"/>
                  </a:lnTo>
                  <a:lnTo>
                    <a:pt x="109359" y="386080"/>
                  </a:lnTo>
                  <a:lnTo>
                    <a:pt x="105003" y="386080"/>
                  </a:lnTo>
                  <a:lnTo>
                    <a:pt x="103962" y="384810"/>
                  </a:lnTo>
                  <a:lnTo>
                    <a:pt x="103022" y="386080"/>
                  </a:lnTo>
                  <a:lnTo>
                    <a:pt x="102641" y="384810"/>
                  </a:lnTo>
                  <a:lnTo>
                    <a:pt x="101815" y="384810"/>
                  </a:lnTo>
                  <a:lnTo>
                    <a:pt x="102196" y="383540"/>
                  </a:lnTo>
                  <a:lnTo>
                    <a:pt x="101155" y="382270"/>
                  </a:lnTo>
                  <a:lnTo>
                    <a:pt x="100164" y="383540"/>
                  </a:lnTo>
                  <a:lnTo>
                    <a:pt x="98628" y="383540"/>
                  </a:lnTo>
                  <a:lnTo>
                    <a:pt x="97967" y="382270"/>
                  </a:lnTo>
                  <a:lnTo>
                    <a:pt x="98399" y="384810"/>
                  </a:lnTo>
                  <a:lnTo>
                    <a:pt x="98183" y="384810"/>
                  </a:lnTo>
                  <a:lnTo>
                    <a:pt x="100279" y="387350"/>
                  </a:lnTo>
                  <a:lnTo>
                    <a:pt x="99885" y="387350"/>
                  </a:lnTo>
                  <a:lnTo>
                    <a:pt x="100164" y="388620"/>
                  </a:lnTo>
                  <a:lnTo>
                    <a:pt x="99949" y="389890"/>
                  </a:lnTo>
                  <a:lnTo>
                    <a:pt x="100609" y="389890"/>
                  </a:lnTo>
                  <a:lnTo>
                    <a:pt x="100774" y="391160"/>
                  </a:lnTo>
                  <a:lnTo>
                    <a:pt x="99060" y="391160"/>
                  </a:lnTo>
                  <a:lnTo>
                    <a:pt x="99060" y="403860"/>
                  </a:lnTo>
                  <a:lnTo>
                    <a:pt x="98069" y="402590"/>
                  </a:lnTo>
                  <a:lnTo>
                    <a:pt x="98234" y="402590"/>
                  </a:lnTo>
                  <a:lnTo>
                    <a:pt x="99060" y="403860"/>
                  </a:lnTo>
                  <a:lnTo>
                    <a:pt x="99060" y="391160"/>
                  </a:lnTo>
                  <a:lnTo>
                    <a:pt x="95161" y="391160"/>
                  </a:lnTo>
                  <a:lnTo>
                    <a:pt x="93726" y="392430"/>
                  </a:lnTo>
                  <a:lnTo>
                    <a:pt x="91960" y="389890"/>
                  </a:lnTo>
                  <a:lnTo>
                    <a:pt x="89484" y="389890"/>
                  </a:lnTo>
                  <a:lnTo>
                    <a:pt x="88277" y="391160"/>
                  </a:lnTo>
                  <a:lnTo>
                    <a:pt x="84975" y="391160"/>
                  </a:lnTo>
                  <a:lnTo>
                    <a:pt x="84150" y="392430"/>
                  </a:lnTo>
                  <a:lnTo>
                    <a:pt x="81394" y="392430"/>
                  </a:lnTo>
                  <a:lnTo>
                    <a:pt x="81889" y="393700"/>
                  </a:lnTo>
                  <a:lnTo>
                    <a:pt x="82435" y="393700"/>
                  </a:lnTo>
                  <a:lnTo>
                    <a:pt x="82880" y="394970"/>
                  </a:lnTo>
                  <a:lnTo>
                    <a:pt x="83261" y="393700"/>
                  </a:lnTo>
                  <a:lnTo>
                    <a:pt x="84035" y="394970"/>
                  </a:lnTo>
                  <a:lnTo>
                    <a:pt x="84201" y="394970"/>
                  </a:lnTo>
                  <a:lnTo>
                    <a:pt x="83489" y="396240"/>
                  </a:lnTo>
                  <a:lnTo>
                    <a:pt x="83985" y="397510"/>
                  </a:lnTo>
                  <a:lnTo>
                    <a:pt x="83820" y="398780"/>
                  </a:lnTo>
                  <a:lnTo>
                    <a:pt x="85140" y="397510"/>
                  </a:lnTo>
                  <a:lnTo>
                    <a:pt x="86842" y="397510"/>
                  </a:lnTo>
                  <a:lnTo>
                    <a:pt x="88823" y="398780"/>
                  </a:lnTo>
                  <a:lnTo>
                    <a:pt x="90093" y="398780"/>
                  </a:lnTo>
                  <a:lnTo>
                    <a:pt x="91465" y="400050"/>
                  </a:lnTo>
                  <a:lnTo>
                    <a:pt x="92519" y="398780"/>
                  </a:lnTo>
                  <a:lnTo>
                    <a:pt x="93116" y="400050"/>
                  </a:lnTo>
                  <a:lnTo>
                    <a:pt x="94881" y="400050"/>
                  </a:lnTo>
                  <a:lnTo>
                    <a:pt x="94437" y="401320"/>
                  </a:lnTo>
                  <a:lnTo>
                    <a:pt x="94996" y="402590"/>
                  </a:lnTo>
                  <a:lnTo>
                    <a:pt x="96913" y="402590"/>
                  </a:lnTo>
                  <a:lnTo>
                    <a:pt x="96202" y="403860"/>
                  </a:lnTo>
                  <a:lnTo>
                    <a:pt x="96862" y="403860"/>
                  </a:lnTo>
                  <a:lnTo>
                    <a:pt x="97078" y="405130"/>
                  </a:lnTo>
                  <a:lnTo>
                    <a:pt x="96532" y="406400"/>
                  </a:lnTo>
                  <a:lnTo>
                    <a:pt x="96748" y="407670"/>
                  </a:lnTo>
                  <a:lnTo>
                    <a:pt x="97802" y="407670"/>
                  </a:lnTo>
                  <a:lnTo>
                    <a:pt x="99390" y="408940"/>
                  </a:lnTo>
                  <a:lnTo>
                    <a:pt x="100939" y="408940"/>
                  </a:lnTo>
                  <a:lnTo>
                    <a:pt x="102425" y="410210"/>
                  </a:lnTo>
                  <a:lnTo>
                    <a:pt x="102362" y="411480"/>
                  </a:lnTo>
                  <a:lnTo>
                    <a:pt x="102971" y="412750"/>
                  </a:lnTo>
                  <a:lnTo>
                    <a:pt x="102476" y="414020"/>
                  </a:lnTo>
                  <a:lnTo>
                    <a:pt x="102196" y="414020"/>
                  </a:lnTo>
                  <a:lnTo>
                    <a:pt x="101866" y="415290"/>
                  </a:lnTo>
                  <a:lnTo>
                    <a:pt x="102971" y="415290"/>
                  </a:lnTo>
                  <a:lnTo>
                    <a:pt x="104902" y="416560"/>
                  </a:lnTo>
                  <a:lnTo>
                    <a:pt x="106387" y="420370"/>
                  </a:lnTo>
                  <a:lnTo>
                    <a:pt x="104736" y="419100"/>
                  </a:lnTo>
                  <a:lnTo>
                    <a:pt x="104343" y="416560"/>
                  </a:lnTo>
                  <a:lnTo>
                    <a:pt x="102362" y="416560"/>
                  </a:lnTo>
                  <a:lnTo>
                    <a:pt x="101765" y="420370"/>
                  </a:lnTo>
                  <a:lnTo>
                    <a:pt x="101815" y="422910"/>
                  </a:lnTo>
                  <a:lnTo>
                    <a:pt x="102806" y="422910"/>
                  </a:lnTo>
                  <a:lnTo>
                    <a:pt x="101981" y="424180"/>
                  </a:lnTo>
                  <a:lnTo>
                    <a:pt x="101650" y="427990"/>
                  </a:lnTo>
                  <a:lnTo>
                    <a:pt x="100495" y="431800"/>
                  </a:lnTo>
                  <a:lnTo>
                    <a:pt x="98513" y="433070"/>
                  </a:lnTo>
                  <a:lnTo>
                    <a:pt x="97574" y="433070"/>
                  </a:lnTo>
                  <a:lnTo>
                    <a:pt x="96977" y="434340"/>
                  </a:lnTo>
                  <a:lnTo>
                    <a:pt x="93611" y="431800"/>
                  </a:lnTo>
                  <a:lnTo>
                    <a:pt x="92519" y="431800"/>
                  </a:lnTo>
                  <a:lnTo>
                    <a:pt x="91363" y="433070"/>
                  </a:lnTo>
                  <a:lnTo>
                    <a:pt x="89103" y="433070"/>
                  </a:lnTo>
                  <a:lnTo>
                    <a:pt x="88658" y="431800"/>
                  </a:lnTo>
                  <a:lnTo>
                    <a:pt x="86347" y="431800"/>
                  </a:lnTo>
                  <a:lnTo>
                    <a:pt x="83261" y="433070"/>
                  </a:lnTo>
                  <a:lnTo>
                    <a:pt x="81229" y="431800"/>
                  </a:lnTo>
                  <a:lnTo>
                    <a:pt x="76720" y="431800"/>
                  </a:lnTo>
                  <a:lnTo>
                    <a:pt x="75069" y="430530"/>
                  </a:lnTo>
                  <a:lnTo>
                    <a:pt x="72593" y="430530"/>
                  </a:lnTo>
                  <a:lnTo>
                    <a:pt x="70942" y="431800"/>
                  </a:lnTo>
                  <a:lnTo>
                    <a:pt x="69456" y="430530"/>
                  </a:lnTo>
                  <a:lnTo>
                    <a:pt x="68186" y="430530"/>
                  </a:lnTo>
                  <a:lnTo>
                    <a:pt x="67030" y="431800"/>
                  </a:lnTo>
                  <a:lnTo>
                    <a:pt x="65659" y="430530"/>
                  </a:lnTo>
                  <a:lnTo>
                    <a:pt x="64109" y="429260"/>
                  </a:lnTo>
                  <a:lnTo>
                    <a:pt x="63119" y="430530"/>
                  </a:lnTo>
                  <a:lnTo>
                    <a:pt x="62788" y="429260"/>
                  </a:lnTo>
                  <a:lnTo>
                    <a:pt x="60477" y="431800"/>
                  </a:lnTo>
                  <a:lnTo>
                    <a:pt x="60642" y="431800"/>
                  </a:lnTo>
                  <a:lnTo>
                    <a:pt x="61417" y="433070"/>
                  </a:lnTo>
                  <a:lnTo>
                    <a:pt x="57619" y="433070"/>
                  </a:lnTo>
                  <a:lnTo>
                    <a:pt x="55194" y="434340"/>
                  </a:lnTo>
                  <a:lnTo>
                    <a:pt x="54533" y="435610"/>
                  </a:lnTo>
                  <a:lnTo>
                    <a:pt x="55143" y="436880"/>
                  </a:lnTo>
                  <a:lnTo>
                    <a:pt x="56413" y="436880"/>
                  </a:lnTo>
                  <a:lnTo>
                    <a:pt x="56083" y="439420"/>
                  </a:lnTo>
                  <a:lnTo>
                    <a:pt x="56515" y="439420"/>
                  </a:lnTo>
                  <a:lnTo>
                    <a:pt x="57569" y="438150"/>
                  </a:lnTo>
                  <a:lnTo>
                    <a:pt x="57289" y="439420"/>
                  </a:lnTo>
                  <a:lnTo>
                    <a:pt x="57734" y="440690"/>
                  </a:lnTo>
                  <a:lnTo>
                    <a:pt x="58115" y="440690"/>
                  </a:lnTo>
                  <a:lnTo>
                    <a:pt x="56578" y="441960"/>
                  </a:lnTo>
                  <a:lnTo>
                    <a:pt x="56629" y="443230"/>
                  </a:lnTo>
                  <a:lnTo>
                    <a:pt x="56743" y="444500"/>
                  </a:lnTo>
                  <a:lnTo>
                    <a:pt x="57734" y="445770"/>
                  </a:lnTo>
                  <a:lnTo>
                    <a:pt x="57289" y="450850"/>
                  </a:lnTo>
                  <a:lnTo>
                    <a:pt x="57505" y="450850"/>
                  </a:lnTo>
                  <a:lnTo>
                    <a:pt x="57010" y="452120"/>
                  </a:lnTo>
                  <a:lnTo>
                    <a:pt x="57950" y="453390"/>
                  </a:lnTo>
                  <a:lnTo>
                    <a:pt x="57289" y="454660"/>
                  </a:lnTo>
                  <a:lnTo>
                    <a:pt x="56515" y="455930"/>
                  </a:lnTo>
                  <a:lnTo>
                    <a:pt x="56413" y="458470"/>
                  </a:lnTo>
                  <a:lnTo>
                    <a:pt x="54978" y="459740"/>
                  </a:lnTo>
                  <a:lnTo>
                    <a:pt x="54978" y="461010"/>
                  </a:lnTo>
                  <a:lnTo>
                    <a:pt x="53276" y="463550"/>
                  </a:lnTo>
                  <a:lnTo>
                    <a:pt x="52387" y="467360"/>
                  </a:lnTo>
                  <a:lnTo>
                    <a:pt x="52451" y="468630"/>
                  </a:lnTo>
                  <a:lnTo>
                    <a:pt x="53771" y="468630"/>
                  </a:lnTo>
                  <a:lnTo>
                    <a:pt x="54432" y="467360"/>
                  </a:lnTo>
                  <a:lnTo>
                    <a:pt x="55473" y="467360"/>
                  </a:lnTo>
                  <a:lnTo>
                    <a:pt x="55854" y="468630"/>
                  </a:lnTo>
                  <a:lnTo>
                    <a:pt x="53987" y="468630"/>
                  </a:lnTo>
                  <a:lnTo>
                    <a:pt x="53873" y="471170"/>
                  </a:lnTo>
                  <a:lnTo>
                    <a:pt x="54432" y="471170"/>
                  </a:lnTo>
                  <a:lnTo>
                    <a:pt x="55422" y="469900"/>
                  </a:lnTo>
                  <a:lnTo>
                    <a:pt x="57010" y="469900"/>
                  </a:lnTo>
                  <a:lnTo>
                    <a:pt x="56349" y="471170"/>
                  </a:lnTo>
                  <a:lnTo>
                    <a:pt x="56794" y="472440"/>
                  </a:lnTo>
                  <a:lnTo>
                    <a:pt x="56134" y="473710"/>
                  </a:lnTo>
                  <a:lnTo>
                    <a:pt x="56248" y="477520"/>
                  </a:lnTo>
                  <a:lnTo>
                    <a:pt x="55638" y="480060"/>
                  </a:lnTo>
                  <a:lnTo>
                    <a:pt x="55143" y="481330"/>
                  </a:lnTo>
                  <a:lnTo>
                    <a:pt x="55638" y="481330"/>
                  </a:lnTo>
                  <a:lnTo>
                    <a:pt x="57505" y="480060"/>
                  </a:lnTo>
                  <a:lnTo>
                    <a:pt x="60147" y="481330"/>
                  </a:lnTo>
                  <a:lnTo>
                    <a:pt x="61366" y="481330"/>
                  </a:lnTo>
                  <a:lnTo>
                    <a:pt x="63233" y="480060"/>
                  </a:lnTo>
                  <a:lnTo>
                    <a:pt x="68135" y="480060"/>
                  </a:lnTo>
                  <a:lnTo>
                    <a:pt x="70713" y="482600"/>
                  </a:lnTo>
                  <a:lnTo>
                    <a:pt x="70497" y="483870"/>
                  </a:lnTo>
                  <a:lnTo>
                    <a:pt x="71704" y="486410"/>
                  </a:lnTo>
                  <a:lnTo>
                    <a:pt x="73799" y="488950"/>
                  </a:lnTo>
                  <a:lnTo>
                    <a:pt x="75895" y="488950"/>
                  </a:lnTo>
                  <a:lnTo>
                    <a:pt x="77711" y="487680"/>
                  </a:lnTo>
                  <a:lnTo>
                    <a:pt x="77762" y="486410"/>
                  </a:lnTo>
                  <a:lnTo>
                    <a:pt x="78701" y="486410"/>
                  </a:lnTo>
                  <a:lnTo>
                    <a:pt x="81013" y="485140"/>
                  </a:lnTo>
                  <a:lnTo>
                    <a:pt x="82994" y="483870"/>
                  </a:lnTo>
                  <a:lnTo>
                    <a:pt x="85305" y="483870"/>
                  </a:lnTo>
                  <a:lnTo>
                    <a:pt x="86347" y="482600"/>
                  </a:lnTo>
                  <a:lnTo>
                    <a:pt x="88938" y="483870"/>
                  </a:lnTo>
                  <a:lnTo>
                    <a:pt x="90703" y="483870"/>
                  </a:lnTo>
                  <a:lnTo>
                    <a:pt x="91135" y="482600"/>
                  </a:lnTo>
                  <a:lnTo>
                    <a:pt x="92189" y="482600"/>
                  </a:lnTo>
                  <a:lnTo>
                    <a:pt x="93230" y="483870"/>
                  </a:lnTo>
                  <a:lnTo>
                    <a:pt x="94272" y="482600"/>
                  </a:lnTo>
                  <a:lnTo>
                    <a:pt x="96088" y="482600"/>
                  </a:lnTo>
                  <a:lnTo>
                    <a:pt x="97409" y="483870"/>
                  </a:lnTo>
                  <a:lnTo>
                    <a:pt x="98183" y="482600"/>
                  </a:lnTo>
                  <a:lnTo>
                    <a:pt x="98958" y="481330"/>
                  </a:lnTo>
                  <a:lnTo>
                    <a:pt x="98958" y="480060"/>
                  </a:lnTo>
                  <a:lnTo>
                    <a:pt x="102755" y="478790"/>
                  </a:lnTo>
                  <a:lnTo>
                    <a:pt x="104952" y="477520"/>
                  </a:lnTo>
                  <a:lnTo>
                    <a:pt x="105448" y="477520"/>
                  </a:lnTo>
                  <a:lnTo>
                    <a:pt x="104952" y="476250"/>
                  </a:lnTo>
                  <a:lnTo>
                    <a:pt x="105168" y="474980"/>
                  </a:lnTo>
                  <a:lnTo>
                    <a:pt x="107213" y="472440"/>
                  </a:lnTo>
                  <a:lnTo>
                    <a:pt x="107149" y="471170"/>
                  </a:lnTo>
                  <a:lnTo>
                    <a:pt x="109245" y="469900"/>
                  </a:lnTo>
                  <a:lnTo>
                    <a:pt x="110617" y="468630"/>
                  </a:lnTo>
                  <a:lnTo>
                    <a:pt x="109855" y="467360"/>
                  </a:lnTo>
                  <a:lnTo>
                    <a:pt x="109080" y="466090"/>
                  </a:lnTo>
                  <a:lnTo>
                    <a:pt x="108089" y="466090"/>
                  </a:lnTo>
                  <a:lnTo>
                    <a:pt x="107810" y="464820"/>
                  </a:lnTo>
                  <a:lnTo>
                    <a:pt x="106768" y="463550"/>
                  </a:lnTo>
                  <a:lnTo>
                    <a:pt x="107480" y="462280"/>
                  </a:lnTo>
                  <a:lnTo>
                    <a:pt x="109905" y="458470"/>
                  </a:lnTo>
                  <a:lnTo>
                    <a:pt x="111226" y="457200"/>
                  </a:lnTo>
                  <a:lnTo>
                    <a:pt x="113042" y="454660"/>
                  </a:lnTo>
                  <a:lnTo>
                    <a:pt x="114528" y="454660"/>
                  </a:lnTo>
                  <a:lnTo>
                    <a:pt x="114858" y="453390"/>
                  </a:lnTo>
                  <a:lnTo>
                    <a:pt x="114198" y="452120"/>
                  </a:lnTo>
                  <a:lnTo>
                    <a:pt x="115633" y="450850"/>
                  </a:lnTo>
                  <a:lnTo>
                    <a:pt x="119646" y="450850"/>
                  </a:lnTo>
                  <a:lnTo>
                    <a:pt x="121678" y="449580"/>
                  </a:lnTo>
                  <a:lnTo>
                    <a:pt x="122732" y="448310"/>
                  </a:lnTo>
                  <a:lnTo>
                    <a:pt x="125095" y="447040"/>
                  </a:lnTo>
                  <a:lnTo>
                    <a:pt x="125755" y="445770"/>
                  </a:lnTo>
                  <a:lnTo>
                    <a:pt x="125920" y="444500"/>
                  </a:lnTo>
                  <a:lnTo>
                    <a:pt x="125590" y="441960"/>
                  </a:lnTo>
                  <a:lnTo>
                    <a:pt x="126631" y="441960"/>
                  </a:lnTo>
                  <a:lnTo>
                    <a:pt x="126530" y="440690"/>
                  </a:lnTo>
                  <a:lnTo>
                    <a:pt x="125971" y="438150"/>
                  </a:lnTo>
                  <a:lnTo>
                    <a:pt x="126466" y="435610"/>
                  </a:lnTo>
                  <a:lnTo>
                    <a:pt x="126631" y="435610"/>
                  </a:lnTo>
                  <a:lnTo>
                    <a:pt x="128066" y="434340"/>
                  </a:lnTo>
                  <a:lnTo>
                    <a:pt x="130263" y="431800"/>
                  </a:lnTo>
                  <a:lnTo>
                    <a:pt x="133134" y="431800"/>
                  </a:lnTo>
                  <a:lnTo>
                    <a:pt x="134670" y="433070"/>
                  </a:lnTo>
                  <a:lnTo>
                    <a:pt x="135712" y="433070"/>
                  </a:lnTo>
                  <a:lnTo>
                    <a:pt x="136702" y="431800"/>
                  </a:lnTo>
                  <a:lnTo>
                    <a:pt x="137591" y="431800"/>
                  </a:lnTo>
                  <a:lnTo>
                    <a:pt x="141439" y="434340"/>
                  </a:lnTo>
                  <a:lnTo>
                    <a:pt x="142481" y="435610"/>
                  </a:lnTo>
                  <a:lnTo>
                    <a:pt x="145351" y="435610"/>
                  </a:lnTo>
                  <a:lnTo>
                    <a:pt x="146558" y="434340"/>
                  </a:lnTo>
                  <a:lnTo>
                    <a:pt x="146291" y="434340"/>
                  </a:lnTo>
                  <a:lnTo>
                    <a:pt x="147383" y="433070"/>
                  </a:lnTo>
                  <a:lnTo>
                    <a:pt x="148729" y="431800"/>
                  </a:lnTo>
                  <a:lnTo>
                    <a:pt x="151409" y="429260"/>
                  </a:lnTo>
                  <a:lnTo>
                    <a:pt x="154647" y="429260"/>
                  </a:lnTo>
                  <a:lnTo>
                    <a:pt x="155752" y="427990"/>
                  </a:lnTo>
                  <a:lnTo>
                    <a:pt x="155803" y="426720"/>
                  </a:lnTo>
                  <a:lnTo>
                    <a:pt x="159105" y="424180"/>
                  </a:lnTo>
                  <a:lnTo>
                    <a:pt x="163347" y="425450"/>
                  </a:lnTo>
                  <a:lnTo>
                    <a:pt x="164553" y="426720"/>
                  </a:lnTo>
                  <a:lnTo>
                    <a:pt x="166433" y="426720"/>
                  </a:lnTo>
                  <a:lnTo>
                    <a:pt x="167309" y="429260"/>
                  </a:lnTo>
                  <a:lnTo>
                    <a:pt x="167855" y="430530"/>
                  </a:lnTo>
                  <a:lnTo>
                    <a:pt x="168960" y="431800"/>
                  </a:lnTo>
                  <a:lnTo>
                    <a:pt x="169011" y="433070"/>
                  </a:lnTo>
                  <a:lnTo>
                    <a:pt x="170002" y="433070"/>
                  </a:lnTo>
                  <a:lnTo>
                    <a:pt x="170002" y="435610"/>
                  </a:lnTo>
                  <a:lnTo>
                    <a:pt x="171488" y="435610"/>
                  </a:lnTo>
                  <a:lnTo>
                    <a:pt x="172427" y="436880"/>
                  </a:lnTo>
                  <a:lnTo>
                    <a:pt x="174193" y="439420"/>
                  </a:lnTo>
                  <a:lnTo>
                    <a:pt x="176174" y="439420"/>
                  </a:lnTo>
                  <a:lnTo>
                    <a:pt x="177330" y="441960"/>
                  </a:lnTo>
                  <a:lnTo>
                    <a:pt x="177596" y="441960"/>
                  </a:lnTo>
                  <a:lnTo>
                    <a:pt x="178371" y="443230"/>
                  </a:lnTo>
                  <a:lnTo>
                    <a:pt x="181013" y="445770"/>
                  </a:lnTo>
                  <a:lnTo>
                    <a:pt x="183489" y="448310"/>
                  </a:lnTo>
                  <a:lnTo>
                    <a:pt x="185750" y="448310"/>
                  </a:lnTo>
                  <a:lnTo>
                    <a:pt x="186016" y="449580"/>
                  </a:lnTo>
                  <a:lnTo>
                    <a:pt x="190538" y="449580"/>
                  </a:lnTo>
                  <a:lnTo>
                    <a:pt x="191858" y="452120"/>
                  </a:lnTo>
                  <a:lnTo>
                    <a:pt x="192684" y="453390"/>
                  </a:lnTo>
                  <a:lnTo>
                    <a:pt x="193395" y="452120"/>
                  </a:lnTo>
                  <a:lnTo>
                    <a:pt x="194437" y="453390"/>
                  </a:lnTo>
                  <a:lnTo>
                    <a:pt x="196583" y="453390"/>
                  </a:lnTo>
                  <a:lnTo>
                    <a:pt x="197408" y="454660"/>
                  </a:lnTo>
                  <a:lnTo>
                    <a:pt x="197218" y="456095"/>
                  </a:lnTo>
                  <a:lnTo>
                    <a:pt x="196977" y="457200"/>
                  </a:lnTo>
                  <a:lnTo>
                    <a:pt x="198907" y="457200"/>
                  </a:lnTo>
                  <a:lnTo>
                    <a:pt x="199453" y="458470"/>
                  </a:lnTo>
                  <a:lnTo>
                    <a:pt x="202704" y="458470"/>
                  </a:lnTo>
                  <a:lnTo>
                    <a:pt x="203301" y="461010"/>
                  </a:lnTo>
                  <a:lnTo>
                    <a:pt x="203581" y="463550"/>
                  </a:lnTo>
                  <a:lnTo>
                    <a:pt x="204241" y="463550"/>
                  </a:lnTo>
                  <a:lnTo>
                    <a:pt x="204787" y="466090"/>
                  </a:lnTo>
                  <a:lnTo>
                    <a:pt x="205511" y="467360"/>
                  </a:lnTo>
                  <a:lnTo>
                    <a:pt x="205447" y="468630"/>
                  </a:lnTo>
                  <a:lnTo>
                    <a:pt x="203911" y="468630"/>
                  </a:lnTo>
                  <a:lnTo>
                    <a:pt x="204076" y="469900"/>
                  </a:lnTo>
                  <a:lnTo>
                    <a:pt x="203911" y="471170"/>
                  </a:lnTo>
                  <a:lnTo>
                    <a:pt x="203136" y="472440"/>
                  </a:lnTo>
                  <a:lnTo>
                    <a:pt x="202374" y="472440"/>
                  </a:lnTo>
                  <a:lnTo>
                    <a:pt x="202095" y="473710"/>
                  </a:lnTo>
                  <a:lnTo>
                    <a:pt x="202145" y="474980"/>
                  </a:lnTo>
                  <a:lnTo>
                    <a:pt x="203530" y="476250"/>
                  </a:lnTo>
                  <a:lnTo>
                    <a:pt x="205346" y="476250"/>
                  </a:lnTo>
                  <a:lnTo>
                    <a:pt x="206273" y="474980"/>
                  </a:lnTo>
                  <a:lnTo>
                    <a:pt x="206502" y="472440"/>
                  </a:lnTo>
                  <a:lnTo>
                    <a:pt x="208254" y="471170"/>
                  </a:lnTo>
                  <a:lnTo>
                    <a:pt x="208368" y="468630"/>
                  </a:lnTo>
                  <a:lnTo>
                    <a:pt x="209473" y="467360"/>
                  </a:lnTo>
                  <a:lnTo>
                    <a:pt x="210515" y="467360"/>
                  </a:lnTo>
                  <a:lnTo>
                    <a:pt x="210959" y="466090"/>
                  </a:lnTo>
                  <a:lnTo>
                    <a:pt x="210629" y="466090"/>
                  </a:lnTo>
                  <a:lnTo>
                    <a:pt x="210845" y="464820"/>
                  </a:lnTo>
                  <a:lnTo>
                    <a:pt x="210515" y="463550"/>
                  </a:lnTo>
                  <a:lnTo>
                    <a:pt x="208749" y="462280"/>
                  </a:lnTo>
                  <a:lnTo>
                    <a:pt x="207708" y="462280"/>
                  </a:lnTo>
                  <a:lnTo>
                    <a:pt x="207264" y="461010"/>
                  </a:lnTo>
                  <a:lnTo>
                    <a:pt x="207264" y="459740"/>
                  </a:lnTo>
                  <a:lnTo>
                    <a:pt x="208203" y="459740"/>
                  </a:lnTo>
                  <a:lnTo>
                    <a:pt x="208368" y="458470"/>
                  </a:lnTo>
                  <a:lnTo>
                    <a:pt x="208368" y="457200"/>
                  </a:lnTo>
                  <a:lnTo>
                    <a:pt x="209029" y="457200"/>
                  </a:lnTo>
                  <a:lnTo>
                    <a:pt x="209473" y="455930"/>
                  </a:lnTo>
                  <a:lnTo>
                    <a:pt x="210070" y="454660"/>
                  </a:lnTo>
                  <a:lnTo>
                    <a:pt x="210896" y="454660"/>
                  </a:lnTo>
                  <a:lnTo>
                    <a:pt x="212217" y="455930"/>
                  </a:lnTo>
                  <a:lnTo>
                    <a:pt x="214591" y="455930"/>
                  </a:lnTo>
                  <a:lnTo>
                    <a:pt x="215252" y="457200"/>
                  </a:lnTo>
                  <a:lnTo>
                    <a:pt x="215087" y="457200"/>
                  </a:lnTo>
                  <a:lnTo>
                    <a:pt x="215633" y="458470"/>
                  </a:lnTo>
                  <a:lnTo>
                    <a:pt x="216509" y="459740"/>
                  </a:lnTo>
                  <a:lnTo>
                    <a:pt x="218059" y="459740"/>
                  </a:lnTo>
                  <a:lnTo>
                    <a:pt x="217893" y="458470"/>
                  </a:lnTo>
                  <a:lnTo>
                    <a:pt x="218440" y="458470"/>
                  </a:lnTo>
                  <a:lnTo>
                    <a:pt x="218605" y="455930"/>
                  </a:lnTo>
                  <a:lnTo>
                    <a:pt x="218109" y="455930"/>
                  </a:lnTo>
                  <a:lnTo>
                    <a:pt x="217068" y="454660"/>
                  </a:lnTo>
                  <a:lnTo>
                    <a:pt x="214972" y="454660"/>
                  </a:lnTo>
                  <a:lnTo>
                    <a:pt x="213766" y="453390"/>
                  </a:lnTo>
                  <a:lnTo>
                    <a:pt x="212775" y="452120"/>
                  </a:lnTo>
                  <a:lnTo>
                    <a:pt x="211785" y="450850"/>
                  </a:lnTo>
                  <a:lnTo>
                    <a:pt x="206768" y="448310"/>
                  </a:lnTo>
                  <a:lnTo>
                    <a:pt x="203085" y="448310"/>
                  </a:lnTo>
                  <a:lnTo>
                    <a:pt x="202476" y="447040"/>
                  </a:lnTo>
                  <a:lnTo>
                    <a:pt x="204127" y="445770"/>
                  </a:lnTo>
                  <a:lnTo>
                    <a:pt x="204355" y="444500"/>
                  </a:lnTo>
                  <a:lnTo>
                    <a:pt x="198297" y="444500"/>
                  </a:lnTo>
                  <a:lnTo>
                    <a:pt x="197472" y="443230"/>
                  </a:lnTo>
                  <a:lnTo>
                    <a:pt x="196316" y="443230"/>
                  </a:lnTo>
                  <a:lnTo>
                    <a:pt x="195376" y="441960"/>
                  </a:lnTo>
                  <a:lnTo>
                    <a:pt x="193509" y="440690"/>
                  </a:lnTo>
                  <a:lnTo>
                    <a:pt x="192620" y="439420"/>
                  </a:lnTo>
                  <a:lnTo>
                    <a:pt x="191465" y="438150"/>
                  </a:lnTo>
                  <a:lnTo>
                    <a:pt x="190588" y="436880"/>
                  </a:lnTo>
                  <a:lnTo>
                    <a:pt x="190538" y="435610"/>
                  </a:lnTo>
                  <a:lnTo>
                    <a:pt x="190042" y="435610"/>
                  </a:lnTo>
                  <a:lnTo>
                    <a:pt x="189928" y="434340"/>
                  </a:lnTo>
                  <a:lnTo>
                    <a:pt x="185801" y="430530"/>
                  </a:lnTo>
                  <a:lnTo>
                    <a:pt x="185026" y="429260"/>
                  </a:lnTo>
                  <a:lnTo>
                    <a:pt x="180733" y="426720"/>
                  </a:lnTo>
                  <a:lnTo>
                    <a:pt x="180022" y="425450"/>
                  </a:lnTo>
                  <a:lnTo>
                    <a:pt x="179857" y="424180"/>
                  </a:lnTo>
                  <a:lnTo>
                    <a:pt x="179082" y="422910"/>
                  </a:lnTo>
                  <a:lnTo>
                    <a:pt x="179692" y="421640"/>
                  </a:lnTo>
                  <a:lnTo>
                    <a:pt x="180682" y="420370"/>
                  </a:lnTo>
                  <a:lnTo>
                    <a:pt x="179806" y="419100"/>
                  </a:lnTo>
                  <a:lnTo>
                    <a:pt x="179082" y="417830"/>
                  </a:lnTo>
                  <a:lnTo>
                    <a:pt x="179578" y="416560"/>
                  </a:lnTo>
                  <a:lnTo>
                    <a:pt x="181013" y="416560"/>
                  </a:lnTo>
                  <a:lnTo>
                    <a:pt x="182283" y="415290"/>
                  </a:lnTo>
                  <a:lnTo>
                    <a:pt x="184594" y="415290"/>
                  </a:lnTo>
                  <a:lnTo>
                    <a:pt x="185470" y="414020"/>
                  </a:lnTo>
                  <a:lnTo>
                    <a:pt x="186905" y="415290"/>
                  </a:lnTo>
                  <a:lnTo>
                    <a:pt x="188226" y="415290"/>
                  </a:lnTo>
                  <a:lnTo>
                    <a:pt x="188163" y="416560"/>
                  </a:lnTo>
                  <a:lnTo>
                    <a:pt x="187121" y="416560"/>
                  </a:lnTo>
                  <a:lnTo>
                    <a:pt x="187121" y="417830"/>
                  </a:lnTo>
                  <a:lnTo>
                    <a:pt x="187452" y="420370"/>
                  </a:lnTo>
                  <a:lnTo>
                    <a:pt x="188937" y="421640"/>
                  </a:lnTo>
                  <a:lnTo>
                    <a:pt x="188772" y="421640"/>
                  </a:lnTo>
                  <a:lnTo>
                    <a:pt x="189382" y="422910"/>
                  </a:lnTo>
                  <a:lnTo>
                    <a:pt x="190919" y="420370"/>
                  </a:lnTo>
                  <a:lnTo>
                    <a:pt x="191135" y="419100"/>
                  </a:lnTo>
                  <a:lnTo>
                    <a:pt x="192074" y="417830"/>
                  </a:lnTo>
                  <a:lnTo>
                    <a:pt x="193611" y="417830"/>
                  </a:lnTo>
                  <a:lnTo>
                    <a:pt x="193941" y="419100"/>
                  </a:lnTo>
                  <a:lnTo>
                    <a:pt x="195211" y="420370"/>
                  </a:lnTo>
                  <a:lnTo>
                    <a:pt x="195592" y="421640"/>
                  </a:lnTo>
                  <a:lnTo>
                    <a:pt x="196532" y="422910"/>
                  </a:lnTo>
                  <a:lnTo>
                    <a:pt x="198462" y="425450"/>
                  </a:lnTo>
                  <a:lnTo>
                    <a:pt x="198907" y="425450"/>
                  </a:lnTo>
                  <a:lnTo>
                    <a:pt x="200063" y="426720"/>
                  </a:lnTo>
                  <a:lnTo>
                    <a:pt x="197967" y="426720"/>
                  </a:lnTo>
                  <a:lnTo>
                    <a:pt x="197472" y="427990"/>
                  </a:lnTo>
                  <a:lnTo>
                    <a:pt x="199453" y="427990"/>
                  </a:lnTo>
                  <a:lnTo>
                    <a:pt x="200825" y="430530"/>
                  </a:lnTo>
                  <a:lnTo>
                    <a:pt x="202209" y="430530"/>
                  </a:lnTo>
                  <a:lnTo>
                    <a:pt x="202704" y="431800"/>
                  </a:lnTo>
                  <a:lnTo>
                    <a:pt x="207594" y="431800"/>
                  </a:lnTo>
                  <a:lnTo>
                    <a:pt x="209194" y="433070"/>
                  </a:lnTo>
                  <a:lnTo>
                    <a:pt x="212217" y="435610"/>
                  </a:lnTo>
                  <a:lnTo>
                    <a:pt x="211340" y="436880"/>
                  </a:lnTo>
                  <a:lnTo>
                    <a:pt x="215849" y="436880"/>
                  </a:lnTo>
                  <a:lnTo>
                    <a:pt x="217665" y="439420"/>
                  </a:lnTo>
                  <a:lnTo>
                    <a:pt x="218884" y="439420"/>
                  </a:lnTo>
                  <a:lnTo>
                    <a:pt x="221297" y="443230"/>
                  </a:lnTo>
                  <a:lnTo>
                    <a:pt x="221462" y="443230"/>
                  </a:lnTo>
                  <a:lnTo>
                    <a:pt x="224764" y="445770"/>
                  </a:lnTo>
                  <a:lnTo>
                    <a:pt x="224548" y="447040"/>
                  </a:lnTo>
                  <a:lnTo>
                    <a:pt x="224002" y="447040"/>
                  </a:lnTo>
                  <a:lnTo>
                    <a:pt x="223393" y="449580"/>
                  </a:lnTo>
                  <a:lnTo>
                    <a:pt x="224167" y="452120"/>
                  </a:lnTo>
                  <a:lnTo>
                    <a:pt x="223608" y="453390"/>
                  </a:lnTo>
                  <a:lnTo>
                    <a:pt x="223608" y="454660"/>
                  </a:lnTo>
                  <a:lnTo>
                    <a:pt x="224269" y="455930"/>
                  </a:lnTo>
                  <a:lnTo>
                    <a:pt x="223774" y="457200"/>
                  </a:lnTo>
                  <a:lnTo>
                    <a:pt x="226745" y="457200"/>
                  </a:lnTo>
                  <a:lnTo>
                    <a:pt x="227901" y="461010"/>
                  </a:lnTo>
                  <a:lnTo>
                    <a:pt x="229006" y="461010"/>
                  </a:lnTo>
                  <a:lnTo>
                    <a:pt x="229171" y="462280"/>
                  </a:lnTo>
                  <a:lnTo>
                    <a:pt x="229285" y="463550"/>
                  </a:lnTo>
                  <a:lnTo>
                    <a:pt x="231597" y="464820"/>
                  </a:lnTo>
                  <a:lnTo>
                    <a:pt x="232854" y="467360"/>
                  </a:lnTo>
                  <a:lnTo>
                    <a:pt x="233349" y="467360"/>
                  </a:lnTo>
                  <a:lnTo>
                    <a:pt x="235165" y="469900"/>
                  </a:lnTo>
                  <a:lnTo>
                    <a:pt x="235610" y="472440"/>
                  </a:lnTo>
                  <a:lnTo>
                    <a:pt x="236385" y="472440"/>
                  </a:lnTo>
                  <a:lnTo>
                    <a:pt x="237426" y="471170"/>
                  </a:lnTo>
                  <a:lnTo>
                    <a:pt x="238417" y="472440"/>
                  </a:lnTo>
                  <a:lnTo>
                    <a:pt x="239852" y="472440"/>
                  </a:lnTo>
                  <a:lnTo>
                    <a:pt x="238798" y="473710"/>
                  </a:lnTo>
                  <a:lnTo>
                    <a:pt x="237705" y="472440"/>
                  </a:lnTo>
                  <a:lnTo>
                    <a:pt x="236766" y="473710"/>
                  </a:lnTo>
                  <a:lnTo>
                    <a:pt x="236105" y="473710"/>
                  </a:lnTo>
                  <a:lnTo>
                    <a:pt x="235661" y="474980"/>
                  </a:lnTo>
                  <a:lnTo>
                    <a:pt x="236982" y="477520"/>
                  </a:lnTo>
                  <a:lnTo>
                    <a:pt x="238417" y="477520"/>
                  </a:lnTo>
                  <a:lnTo>
                    <a:pt x="239737" y="478790"/>
                  </a:lnTo>
                  <a:lnTo>
                    <a:pt x="239903" y="480060"/>
                  </a:lnTo>
                  <a:lnTo>
                    <a:pt x="239356" y="480060"/>
                  </a:lnTo>
                  <a:lnTo>
                    <a:pt x="239458" y="481330"/>
                  </a:lnTo>
                  <a:lnTo>
                    <a:pt x="240614" y="482600"/>
                  </a:lnTo>
                  <a:lnTo>
                    <a:pt x="241388" y="483870"/>
                  </a:lnTo>
                  <a:lnTo>
                    <a:pt x="241719" y="482600"/>
                  </a:lnTo>
                  <a:lnTo>
                    <a:pt x="241439" y="482600"/>
                  </a:lnTo>
                  <a:lnTo>
                    <a:pt x="241884" y="481330"/>
                  </a:lnTo>
                  <a:lnTo>
                    <a:pt x="242328" y="482600"/>
                  </a:lnTo>
                  <a:lnTo>
                    <a:pt x="244030" y="483870"/>
                  </a:lnTo>
                  <a:lnTo>
                    <a:pt x="244411" y="483870"/>
                  </a:lnTo>
                  <a:lnTo>
                    <a:pt x="244195" y="485140"/>
                  </a:lnTo>
                  <a:lnTo>
                    <a:pt x="244906" y="486410"/>
                  </a:lnTo>
                  <a:lnTo>
                    <a:pt x="244906" y="485140"/>
                  </a:lnTo>
                  <a:lnTo>
                    <a:pt x="245516" y="482600"/>
                  </a:lnTo>
                  <a:lnTo>
                    <a:pt x="246557" y="482600"/>
                  </a:lnTo>
                  <a:lnTo>
                    <a:pt x="247053" y="483870"/>
                  </a:lnTo>
                  <a:lnTo>
                    <a:pt x="248932" y="485140"/>
                  </a:lnTo>
                  <a:lnTo>
                    <a:pt x="248158" y="483870"/>
                  </a:lnTo>
                  <a:lnTo>
                    <a:pt x="248373" y="483870"/>
                  </a:lnTo>
                  <a:lnTo>
                    <a:pt x="247662" y="482600"/>
                  </a:lnTo>
                  <a:lnTo>
                    <a:pt x="247256" y="481330"/>
                  </a:lnTo>
                  <a:lnTo>
                    <a:pt x="246837" y="480060"/>
                  </a:lnTo>
                  <a:lnTo>
                    <a:pt x="246062" y="478790"/>
                  </a:lnTo>
                  <a:lnTo>
                    <a:pt x="248272" y="478790"/>
                  </a:lnTo>
                  <a:lnTo>
                    <a:pt x="247827" y="480060"/>
                  </a:lnTo>
                  <a:lnTo>
                    <a:pt x="248272" y="480060"/>
                  </a:lnTo>
                  <a:lnTo>
                    <a:pt x="248983" y="478790"/>
                  </a:lnTo>
                  <a:lnTo>
                    <a:pt x="250418" y="480060"/>
                  </a:lnTo>
                  <a:lnTo>
                    <a:pt x="250469" y="478790"/>
                  </a:lnTo>
                  <a:lnTo>
                    <a:pt x="249262" y="478790"/>
                  </a:lnTo>
                  <a:lnTo>
                    <a:pt x="248208" y="477520"/>
                  </a:lnTo>
                  <a:lnTo>
                    <a:pt x="248323" y="476250"/>
                  </a:lnTo>
                  <a:lnTo>
                    <a:pt x="247053" y="476250"/>
                  </a:lnTo>
                  <a:lnTo>
                    <a:pt x="248272" y="474980"/>
                  </a:lnTo>
                  <a:lnTo>
                    <a:pt x="250024" y="474980"/>
                  </a:lnTo>
                  <a:lnTo>
                    <a:pt x="251739" y="476250"/>
                  </a:lnTo>
                  <a:lnTo>
                    <a:pt x="253504" y="476250"/>
                  </a:lnTo>
                  <a:lnTo>
                    <a:pt x="252450" y="474980"/>
                  </a:lnTo>
                  <a:lnTo>
                    <a:pt x="252730" y="472440"/>
                  </a:lnTo>
                  <a:lnTo>
                    <a:pt x="252285" y="472440"/>
                  </a:lnTo>
                  <a:lnTo>
                    <a:pt x="250825" y="471170"/>
                  </a:lnTo>
                  <a:lnTo>
                    <a:pt x="249364" y="469900"/>
                  </a:lnTo>
                  <a:lnTo>
                    <a:pt x="247167" y="469900"/>
                  </a:lnTo>
                  <a:lnTo>
                    <a:pt x="246672" y="468630"/>
                  </a:lnTo>
                  <a:lnTo>
                    <a:pt x="246341" y="468630"/>
                  </a:lnTo>
                  <a:lnTo>
                    <a:pt x="246341" y="473710"/>
                  </a:lnTo>
                  <a:lnTo>
                    <a:pt x="245465" y="474980"/>
                  </a:lnTo>
                  <a:lnTo>
                    <a:pt x="244640" y="474980"/>
                  </a:lnTo>
                  <a:lnTo>
                    <a:pt x="243484" y="473710"/>
                  </a:lnTo>
                  <a:lnTo>
                    <a:pt x="240944" y="472440"/>
                  </a:lnTo>
                  <a:lnTo>
                    <a:pt x="239903" y="472440"/>
                  </a:lnTo>
                  <a:lnTo>
                    <a:pt x="240512" y="471170"/>
                  </a:lnTo>
                  <a:lnTo>
                    <a:pt x="241604" y="471170"/>
                  </a:lnTo>
                  <a:lnTo>
                    <a:pt x="243255" y="472440"/>
                  </a:lnTo>
                  <a:lnTo>
                    <a:pt x="245300" y="472440"/>
                  </a:lnTo>
                  <a:lnTo>
                    <a:pt x="245960" y="473710"/>
                  </a:lnTo>
                  <a:lnTo>
                    <a:pt x="246341" y="473710"/>
                  </a:lnTo>
                  <a:lnTo>
                    <a:pt x="246341" y="468630"/>
                  </a:lnTo>
                  <a:lnTo>
                    <a:pt x="245465" y="468630"/>
                  </a:lnTo>
                  <a:lnTo>
                    <a:pt x="244195" y="467360"/>
                  </a:lnTo>
                  <a:lnTo>
                    <a:pt x="245516" y="467360"/>
                  </a:lnTo>
                  <a:lnTo>
                    <a:pt x="246291" y="466090"/>
                  </a:lnTo>
                  <a:lnTo>
                    <a:pt x="245021" y="464820"/>
                  </a:lnTo>
                  <a:lnTo>
                    <a:pt x="245681" y="464820"/>
                  </a:lnTo>
                  <a:lnTo>
                    <a:pt x="245630" y="463550"/>
                  </a:lnTo>
                  <a:lnTo>
                    <a:pt x="246557" y="464820"/>
                  </a:lnTo>
                  <a:lnTo>
                    <a:pt x="247383" y="464820"/>
                  </a:lnTo>
                  <a:lnTo>
                    <a:pt x="247053" y="466090"/>
                  </a:lnTo>
                  <a:lnTo>
                    <a:pt x="247827" y="466090"/>
                  </a:lnTo>
                  <a:lnTo>
                    <a:pt x="248272" y="464820"/>
                  </a:lnTo>
                  <a:lnTo>
                    <a:pt x="247357" y="463550"/>
                  </a:lnTo>
                  <a:lnTo>
                    <a:pt x="245516" y="461010"/>
                  </a:lnTo>
                  <a:lnTo>
                    <a:pt x="244690" y="461010"/>
                  </a:lnTo>
                  <a:lnTo>
                    <a:pt x="244525" y="459740"/>
                  </a:lnTo>
                  <a:lnTo>
                    <a:pt x="243039" y="458470"/>
                  </a:lnTo>
                  <a:lnTo>
                    <a:pt x="243535" y="458470"/>
                  </a:lnTo>
                  <a:lnTo>
                    <a:pt x="243319" y="455930"/>
                  </a:lnTo>
                  <a:lnTo>
                    <a:pt x="244144" y="454660"/>
                  </a:lnTo>
                  <a:lnTo>
                    <a:pt x="245681" y="453390"/>
                  </a:lnTo>
                  <a:lnTo>
                    <a:pt x="245846" y="454660"/>
                  </a:lnTo>
                  <a:lnTo>
                    <a:pt x="245135" y="454660"/>
                  </a:lnTo>
                  <a:lnTo>
                    <a:pt x="245300" y="455930"/>
                  </a:lnTo>
                  <a:lnTo>
                    <a:pt x="247218" y="455930"/>
                  </a:lnTo>
                  <a:lnTo>
                    <a:pt x="247446" y="458470"/>
                  </a:lnTo>
                  <a:lnTo>
                    <a:pt x="249097" y="458470"/>
                  </a:lnTo>
                  <a:lnTo>
                    <a:pt x="248539" y="457200"/>
                  </a:lnTo>
                  <a:lnTo>
                    <a:pt x="248767" y="455930"/>
                  </a:lnTo>
                  <a:lnTo>
                    <a:pt x="250024" y="457200"/>
                  </a:lnTo>
                  <a:lnTo>
                    <a:pt x="251015" y="458470"/>
                  </a:lnTo>
                  <a:lnTo>
                    <a:pt x="252399" y="458470"/>
                  </a:lnTo>
                  <a:lnTo>
                    <a:pt x="251409" y="457200"/>
                  </a:lnTo>
                  <a:lnTo>
                    <a:pt x="250583" y="457200"/>
                  </a:lnTo>
                  <a:lnTo>
                    <a:pt x="250583" y="455930"/>
                  </a:lnTo>
                  <a:lnTo>
                    <a:pt x="252895" y="455930"/>
                  </a:lnTo>
                  <a:lnTo>
                    <a:pt x="251460" y="454660"/>
                  </a:lnTo>
                  <a:lnTo>
                    <a:pt x="250304" y="453390"/>
                  </a:lnTo>
                  <a:lnTo>
                    <a:pt x="253276" y="453390"/>
                  </a:lnTo>
                  <a:lnTo>
                    <a:pt x="253771" y="450850"/>
                  </a:lnTo>
                  <a:lnTo>
                    <a:pt x="254660" y="450850"/>
                  </a:lnTo>
                  <a:lnTo>
                    <a:pt x="256032" y="452120"/>
                  </a:lnTo>
                  <a:lnTo>
                    <a:pt x="257073" y="452120"/>
                  </a:lnTo>
                  <a:lnTo>
                    <a:pt x="258292" y="450850"/>
                  </a:lnTo>
                  <a:lnTo>
                    <a:pt x="262305" y="450850"/>
                  </a:lnTo>
                  <a:lnTo>
                    <a:pt x="264236" y="452120"/>
                  </a:lnTo>
                  <a:lnTo>
                    <a:pt x="264833" y="453390"/>
                  </a:lnTo>
                  <a:lnTo>
                    <a:pt x="268528" y="453390"/>
                  </a:lnTo>
                  <a:lnTo>
                    <a:pt x="267309" y="454660"/>
                  </a:lnTo>
                  <a:lnTo>
                    <a:pt x="266598" y="454660"/>
                  </a:lnTo>
                  <a:lnTo>
                    <a:pt x="265938" y="455930"/>
                  </a:lnTo>
                  <a:lnTo>
                    <a:pt x="266052" y="457200"/>
                  </a:lnTo>
                  <a:lnTo>
                    <a:pt x="268693" y="454660"/>
                  </a:lnTo>
                  <a:lnTo>
                    <a:pt x="271995" y="453390"/>
                  </a:lnTo>
                  <a:lnTo>
                    <a:pt x="272656" y="450850"/>
                  </a:lnTo>
                  <a:lnTo>
                    <a:pt x="280631" y="450850"/>
                  </a:lnTo>
                  <a:lnTo>
                    <a:pt x="281673" y="449580"/>
                  </a:lnTo>
                  <a:lnTo>
                    <a:pt x="280416" y="448310"/>
                  </a:lnTo>
                  <a:lnTo>
                    <a:pt x="278980" y="447040"/>
                  </a:lnTo>
                  <a:lnTo>
                    <a:pt x="277545" y="447040"/>
                  </a:lnTo>
                  <a:lnTo>
                    <a:pt x="275678" y="444500"/>
                  </a:lnTo>
                  <a:lnTo>
                    <a:pt x="275463" y="443230"/>
                  </a:lnTo>
                  <a:lnTo>
                    <a:pt x="274472" y="440690"/>
                  </a:lnTo>
                  <a:lnTo>
                    <a:pt x="273253" y="439420"/>
                  </a:lnTo>
                  <a:lnTo>
                    <a:pt x="272211" y="439420"/>
                  </a:lnTo>
                  <a:lnTo>
                    <a:pt x="271932" y="438150"/>
                  </a:lnTo>
                  <a:lnTo>
                    <a:pt x="273697" y="436880"/>
                  </a:lnTo>
                  <a:lnTo>
                    <a:pt x="274142" y="435610"/>
                  </a:lnTo>
                  <a:lnTo>
                    <a:pt x="273862" y="433070"/>
                  </a:lnTo>
                  <a:lnTo>
                    <a:pt x="275628" y="431800"/>
                  </a:lnTo>
                  <a:lnTo>
                    <a:pt x="276783" y="431800"/>
                  </a:lnTo>
                  <a:lnTo>
                    <a:pt x="277545" y="430530"/>
                  </a:lnTo>
                  <a:lnTo>
                    <a:pt x="277825" y="427990"/>
                  </a:lnTo>
                  <a:lnTo>
                    <a:pt x="277279" y="426720"/>
                  </a:lnTo>
                  <a:lnTo>
                    <a:pt x="277939" y="425450"/>
                  </a:lnTo>
                  <a:lnTo>
                    <a:pt x="278041" y="424180"/>
                  </a:lnTo>
                  <a:lnTo>
                    <a:pt x="277495" y="422910"/>
                  </a:lnTo>
                  <a:lnTo>
                    <a:pt x="278320" y="421640"/>
                  </a:lnTo>
                  <a:lnTo>
                    <a:pt x="278650" y="420370"/>
                  </a:lnTo>
                  <a:lnTo>
                    <a:pt x="282232" y="420370"/>
                  </a:lnTo>
                  <a:lnTo>
                    <a:pt x="283108" y="419100"/>
                  </a:lnTo>
                  <a:lnTo>
                    <a:pt x="283108" y="417830"/>
                  </a:lnTo>
                  <a:lnTo>
                    <a:pt x="282448" y="416560"/>
                  </a:lnTo>
                  <a:lnTo>
                    <a:pt x="283108" y="416560"/>
                  </a:lnTo>
                  <a:lnTo>
                    <a:pt x="283387" y="415290"/>
                  </a:lnTo>
                  <a:lnTo>
                    <a:pt x="282727" y="414020"/>
                  </a:lnTo>
                  <a:lnTo>
                    <a:pt x="282892" y="414020"/>
                  </a:lnTo>
                  <a:lnTo>
                    <a:pt x="282943" y="412750"/>
                  </a:lnTo>
                  <a:lnTo>
                    <a:pt x="283489" y="414020"/>
                  </a:lnTo>
                  <a:lnTo>
                    <a:pt x="284314" y="414020"/>
                  </a:lnTo>
                  <a:lnTo>
                    <a:pt x="285102" y="412750"/>
                  </a:lnTo>
                  <a:lnTo>
                    <a:pt x="286689" y="410210"/>
                  </a:lnTo>
                  <a:lnTo>
                    <a:pt x="286956" y="410210"/>
                  </a:lnTo>
                  <a:lnTo>
                    <a:pt x="288277" y="407670"/>
                  </a:lnTo>
                  <a:lnTo>
                    <a:pt x="288277" y="406400"/>
                  </a:lnTo>
                  <a:lnTo>
                    <a:pt x="290703" y="406400"/>
                  </a:lnTo>
                  <a:lnTo>
                    <a:pt x="291909" y="403860"/>
                  </a:lnTo>
                  <a:lnTo>
                    <a:pt x="292633" y="405130"/>
                  </a:lnTo>
                  <a:lnTo>
                    <a:pt x="294284" y="405130"/>
                  </a:lnTo>
                  <a:lnTo>
                    <a:pt x="294830" y="403860"/>
                  </a:lnTo>
                  <a:lnTo>
                    <a:pt x="295275" y="405130"/>
                  </a:lnTo>
                  <a:lnTo>
                    <a:pt x="298907" y="405130"/>
                  </a:lnTo>
                  <a:lnTo>
                    <a:pt x="296760" y="406400"/>
                  </a:lnTo>
                  <a:lnTo>
                    <a:pt x="294830" y="406400"/>
                  </a:lnTo>
                  <a:lnTo>
                    <a:pt x="296697" y="407670"/>
                  </a:lnTo>
                  <a:lnTo>
                    <a:pt x="296430" y="407670"/>
                  </a:lnTo>
                  <a:lnTo>
                    <a:pt x="295770" y="408940"/>
                  </a:lnTo>
                  <a:lnTo>
                    <a:pt x="297522" y="408940"/>
                  </a:lnTo>
                  <a:lnTo>
                    <a:pt x="298742" y="410210"/>
                  </a:lnTo>
                  <a:lnTo>
                    <a:pt x="300062" y="408940"/>
                  </a:lnTo>
                  <a:lnTo>
                    <a:pt x="301599" y="408940"/>
                  </a:lnTo>
                  <a:lnTo>
                    <a:pt x="303034" y="410210"/>
                  </a:lnTo>
                  <a:lnTo>
                    <a:pt x="304025" y="410210"/>
                  </a:lnTo>
                  <a:lnTo>
                    <a:pt x="304520" y="408940"/>
                  </a:lnTo>
                  <a:lnTo>
                    <a:pt x="305066" y="408940"/>
                  </a:lnTo>
                  <a:lnTo>
                    <a:pt x="305396" y="411480"/>
                  </a:lnTo>
                  <a:lnTo>
                    <a:pt x="306108" y="411480"/>
                  </a:lnTo>
                  <a:lnTo>
                    <a:pt x="305562" y="412750"/>
                  </a:lnTo>
                  <a:lnTo>
                    <a:pt x="303695" y="412750"/>
                  </a:lnTo>
                  <a:lnTo>
                    <a:pt x="301434" y="414020"/>
                  </a:lnTo>
                  <a:lnTo>
                    <a:pt x="300164" y="416560"/>
                  </a:lnTo>
                  <a:lnTo>
                    <a:pt x="301269" y="416560"/>
                  </a:lnTo>
                  <a:lnTo>
                    <a:pt x="302094" y="415290"/>
                  </a:lnTo>
                  <a:lnTo>
                    <a:pt x="303530" y="416560"/>
                  </a:lnTo>
                  <a:lnTo>
                    <a:pt x="304241" y="416560"/>
                  </a:lnTo>
                  <a:lnTo>
                    <a:pt x="306222" y="417830"/>
                  </a:lnTo>
                  <a:lnTo>
                    <a:pt x="306336" y="419100"/>
                  </a:lnTo>
                  <a:lnTo>
                    <a:pt x="305562" y="421640"/>
                  </a:lnTo>
                  <a:lnTo>
                    <a:pt x="305231" y="421640"/>
                  </a:lnTo>
                  <a:lnTo>
                    <a:pt x="306336" y="422910"/>
                  </a:lnTo>
                  <a:lnTo>
                    <a:pt x="308648" y="422910"/>
                  </a:lnTo>
                  <a:lnTo>
                    <a:pt x="310845" y="421640"/>
                  </a:lnTo>
                  <a:lnTo>
                    <a:pt x="313817" y="419100"/>
                  </a:lnTo>
                  <a:lnTo>
                    <a:pt x="315798" y="419100"/>
                  </a:lnTo>
                  <a:lnTo>
                    <a:pt x="316953" y="417830"/>
                  </a:lnTo>
                  <a:lnTo>
                    <a:pt x="318389" y="416560"/>
                  </a:lnTo>
                  <a:lnTo>
                    <a:pt x="320916" y="417830"/>
                  </a:lnTo>
                  <a:lnTo>
                    <a:pt x="323062" y="417830"/>
                  </a:lnTo>
                  <a:lnTo>
                    <a:pt x="323837" y="416560"/>
                  </a:lnTo>
                  <a:lnTo>
                    <a:pt x="323227" y="415290"/>
                  </a:lnTo>
                  <a:lnTo>
                    <a:pt x="323888" y="415290"/>
                  </a:lnTo>
                  <a:lnTo>
                    <a:pt x="324383" y="414020"/>
                  </a:lnTo>
                  <a:lnTo>
                    <a:pt x="320649" y="414020"/>
                  </a:lnTo>
                  <a:lnTo>
                    <a:pt x="320205" y="415290"/>
                  </a:lnTo>
                  <a:lnTo>
                    <a:pt x="318998" y="414020"/>
                  </a:lnTo>
                  <a:lnTo>
                    <a:pt x="318274" y="414020"/>
                  </a:lnTo>
                  <a:lnTo>
                    <a:pt x="317233" y="415290"/>
                  </a:lnTo>
                  <a:lnTo>
                    <a:pt x="316522" y="415290"/>
                  </a:lnTo>
                  <a:lnTo>
                    <a:pt x="313436" y="411480"/>
                  </a:lnTo>
                  <a:lnTo>
                    <a:pt x="312940" y="410210"/>
                  </a:lnTo>
                  <a:lnTo>
                    <a:pt x="312000" y="408940"/>
                  </a:lnTo>
                  <a:lnTo>
                    <a:pt x="311454" y="408940"/>
                  </a:lnTo>
                  <a:lnTo>
                    <a:pt x="312064" y="411480"/>
                  </a:lnTo>
                  <a:lnTo>
                    <a:pt x="314261" y="414020"/>
                  </a:lnTo>
                  <a:lnTo>
                    <a:pt x="316407" y="415290"/>
                  </a:lnTo>
                  <a:lnTo>
                    <a:pt x="315747" y="416560"/>
                  </a:lnTo>
                  <a:lnTo>
                    <a:pt x="314312" y="415290"/>
                  </a:lnTo>
                  <a:lnTo>
                    <a:pt x="313601" y="415290"/>
                  </a:lnTo>
                  <a:lnTo>
                    <a:pt x="313321" y="414020"/>
                  </a:lnTo>
                  <a:lnTo>
                    <a:pt x="312661" y="412750"/>
                  </a:lnTo>
                  <a:lnTo>
                    <a:pt x="311899" y="414020"/>
                  </a:lnTo>
                  <a:lnTo>
                    <a:pt x="312064" y="412750"/>
                  </a:lnTo>
                  <a:lnTo>
                    <a:pt x="310845" y="412750"/>
                  </a:lnTo>
                  <a:lnTo>
                    <a:pt x="311505" y="411480"/>
                  </a:lnTo>
                  <a:lnTo>
                    <a:pt x="309587" y="411480"/>
                  </a:lnTo>
                  <a:lnTo>
                    <a:pt x="308813" y="410210"/>
                  </a:lnTo>
                  <a:lnTo>
                    <a:pt x="305943" y="410210"/>
                  </a:lnTo>
                  <a:lnTo>
                    <a:pt x="306171" y="408940"/>
                  </a:lnTo>
                  <a:lnTo>
                    <a:pt x="310743" y="408940"/>
                  </a:lnTo>
                  <a:lnTo>
                    <a:pt x="311950" y="407670"/>
                  </a:lnTo>
                  <a:lnTo>
                    <a:pt x="313817" y="406400"/>
                  </a:lnTo>
                  <a:lnTo>
                    <a:pt x="314096" y="405130"/>
                  </a:lnTo>
                  <a:lnTo>
                    <a:pt x="314756" y="406400"/>
                  </a:lnTo>
                  <a:lnTo>
                    <a:pt x="314921" y="406400"/>
                  </a:lnTo>
                  <a:lnTo>
                    <a:pt x="313715" y="407670"/>
                  </a:lnTo>
                  <a:lnTo>
                    <a:pt x="313220" y="407670"/>
                  </a:lnTo>
                  <a:lnTo>
                    <a:pt x="313486" y="408940"/>
                  </a:lnTo>
                  <a:lnTo>
                    <a:pt x="314261" y="408940"/>
                  </a:lnTo>
                  <a:lnTo>
                    <a:pt x="315633" y="406400"/>
                  </a:lnTo>
                  <a:lnTo>
                    <a:pt x="315912" y="405130"/>
                  </a:lnTo>
                  <a:lnTo>
                    <a:pt x="315201" y="405130"/>
                  </a:lnTo>
                  <a:lnTo>
                    <a:pt x="314807" y="403860"/>
                  </a:lnTo>
                  <a:lnTo>
                    <a:pt x="315366" y="403860"/>
                  </a:lnTo>
                  <a:lnTo>
                    <a:pt x="316191" y="405130"/>
                  </a:lnTo>
                  <a:lnTo>
                    <a:pt x="319989" y="405130"/>
                  </a:lnTo>
                  <a:lnTo>
                    <a:pt x="321081" y="403860"/>
                  </a:lnTo>
                  <a:lnTo>
                    <a:pt x="322846" y="403860"/>
                  </a:lnTo>
                  <a:lnTo>
                    <a:pt x="324167" y="402590"/>
                  </a:lnTo>
                  <a:lnTo>
                    <a:pt x="324827" y="401320"/>
                  </a:lnTo>
                  <a:lnTo>
                    <a:pt x="326263" y="401320"/>
                  </a:lnTo>
                  <a:lnTo>
                    <a:pt x="326758" y="400050"/>
                  </a:lnTo>
                  <a:lnTo>
                    <a:pt x="332752" y="400050"/>
                  </a:lnTo>
                  <a:lnTo>
                    <a:pt x="334352" y="400050"/>
                  </a:lnTo>
                  <a:lnTo>
                    <a:pt x="335724" y="398780"/>
                  </a:lnTo>
                  <a:lnTo>
                    <a:pt x="337426" y="398780"/>
                  </a:lnTo>
                  <a:lnTo>
                    <a:pt x="337820" y="400050"/>
                  </a:lnTo>
                  <a:lnTo>
                    <a:pt x="337489" y="400050"/>
                  </a:lnTo>
                  <a:lnTo>
                    <a:pt x="334187" y="402590"/>
                  </a:lnTo>
                  <a:lnTo>
                    <a:pt x="332752" y="402590"/>
                  </a:lnTo>
                  <a:lnTo>
                    <a:pt x="333413" y="403860"/>
                  </a:lnTo>
                  <a:lnTo>
                    <a:pt x="334238" y="403860"/>
                  </a:lnTo>
                  <a:lnTo>
                    <a:pt x="333413" y="405130"/>
                  </a:lnTo>
                  <a:lnTo>
                    <a:pt x="331876" y="403860"/>
                  </a:lnTo>
                  <a:lnTo>
                    <a:pt x="329730" y="405130"/>
                  </a:lnTo>
                  <a:lnTo>
                    <a:pt x="330555" y="406400"/>
                  </a:lnTo>
                  <a:lnTo>
                    <a:pt x="331482" y="407670"/>
                  </a:lnTo>
                  <a:lnTo>
                    <a:pt x="332143" y="406400"/>
                  </a:lnTo>
                  <a:lnTo>
                    <a:pt x="332473" y="407670"/>
                  </a:lnTo>
                  <a:lnTo>
                    <a:pt x="333794" y="407670"/>
                  </a:lnTo>
                  <a:lnTo>
                    <a:pt x="333794" y="408940"/>
                  </a:lnTo>
                  <a:lnTo>
                    <a:pt x="331546" y="408940"/>
                  </a:lnTo>
                  <a:lnTo>
                    <a:pt x="331050" y="410210"/>
                  </a:lnTo>
                  <a:lnTo>
                    <a:pt x="329730" y="411480"/>
                  </a:lnTo>
                  <a:lnTo>
                    <a:pt x="329730" y="412750"/>
                  </a:lnTo>
                  <a:lnTo>
                    <a:pt x="330327" y="412750"/>
                  </a:lnTo>
                  <a:lnTo>
                    <a:pt x="330060" y="415290"/>
                  </a:lnTo>
                  <a:lnTo>
                    <a:pt x="328510" y="415290"/>
                  </a:lnTo>
                  <a:lnTo>
                    <a:pt x="327469" y="414020"/>
                  </a:lnTo>
                  <a:lnTo>
                    <a:pt x="326034" y="414020"/>
                  </a:lnTo>
                  <a:lnTo>
                    <a:pt x="326529" y="415290"/>
                  </a:lnTo>
                  <a:lnTo>
                    <a:pt x="325602" y="415290"/>
                  </a:lnTo>
                  <a:lnTo>
                    <a:pt x="324713" y="416560"/>
                  </a:lnTo>
                  <a:lnTo>
                    <a:pt x="326923" y="416560"/>
                  </a:lnTo>
                  <a:lnTo>
                    <a:pt x="328625" y="417830"/>
                  </a:lnTo>
                  <a:lnTo>
                    <a:pt x="328739" y="419100"/>
                  </a:lnTo>
                  <a:lnTo>
                    <a:pt x="330111" y="420370"/>
                  </a:lnTo>
                  <a:lnTo>
                    <a:pt x="332473" y="420370"/>
                  </a:lnTo>
                  <a:lnTo>
                    <a:pt x="334949" y="421640"/>
                  </a:lnTo>
                  <a:lnTo>
                    <a:pt x="336600" y="422910"/>
                  </a:lnTo>
                  <a:lnTo>
                    <a:pt x="340677" y="425450"/>
                  </a:lnTo>
                  <a:lnTo>
                    <a:pt x="341503" y="426720"/>
                  </a:lnTo>
                  <a:lnTo>
                    <a:pt x="342658" y="426720"/>
                  </a:lnTo>
                  <a:lnTo>
                    <a:pt x="343039" y="427990"/>
                  </a:lnTo>
                  <a:lnTo>
                    <a:pt x="344093" y="429260"/>
                  </a:lnTo>
                  <a:lnTo>
                    <a:pt x="345465" y="429260"/>
                  </a:lnTo>
                  <a:lnTo>
                    <a:pt x="346671" y="430530"/>
                  </a:lnTo>
                  <a:lnTo>
                    <a:pt x="347332" y="430530"/>
                  </a:lnTo>
                  <a:lnTo>
                    <a:pt x="348322" y="431800"/>
                  </a:lnTo>
                  <a:lnTo>
                    <a:pt x="350862" y="431800"/>
                  </a:lnTo>
                  <a:lnTo>
                    <a:pt x="352513" y="433070"/>
                  </a:lnTo>
                  <a:lnTo>
                    <a:pt x="352615" y="434340"/>
                  </a:lnTo>
                  <a:lnTo>
                    <a:pt x="354164" y="434340"/>
                  </a:lnTo>
                  <a:lnTo>
                    <a:pt x="355485" y="436880"/>
                  </a:lnTo>
                  <a:lnTo>
                    <a:pt x="356247" y="436880"/>
                  </a:lnTo>
                  <a:lnTo>
                    <a:pt x="356577" y="439420"/>
                  </a:lnTo>
                  <a:lnTo>
                    <a:pt x="357733" y="441960"/>
                  </a:lnTo>
                  <a:lnTo>
                    <a:pt x="357301" y="443230"/>
                  </a:lnTo>
                  <a:lnTo>
                    <a:pt x="357568" y="443230"/>
                  </a:lnTo>
                  <a:lnTo>
                    <a:pt x="357403" y="444500"/>
                  </a:lnTo>
                  <a:lnTo>
                    <a:pt x="357073" y="444500"/>
                  </a:lnTo>
                  <a:lnTo>
                    <a:pt x="356311" y="445770"/>
                  </a:lnTo>
                  <a:lnTo>
                    <a:pt x="354711" y="447040"/>
                  </a:lnTo>
                  <a:lnTo>
                    <a:pt x="352615" y="448310"/>
                  </a:lnTo>
                  <a:lnTo>
                    <a:pt x="352234" y="449580"/>
                  </a:lnTo>
                  <a:lnTo>
                    <a:pt x="346900" y="449580"/>
                  </a:lnTo>
                  <a:lnTo>
                    <a:pt x="346125" y="448310"/>
                  </a:lnTo>
                  <a:lnTo>
                    <a:pt x="343598" y="448310"/>
                  </a:lnTo>
                  <a:lnTo>
                    <a:pt x="341287" y="449580"/>
                  </a:lnTo>
                  <a:lnTo>
                    <a:pt x="336435" y="449580"/>
                  </a:lnTo>
                  <a:lnTo>
                    <a:pt x="335013" y="448310"/>
                  </a:lnTo>
                  <a:lnTo>
                    <a:pt x="334238" y="449580"/>
                  </a:lnTo>
                  <a:lnTo>
                    <a:pt x="331762" y="448310"/>
                  </a:lnTo>
                  <a:lnTo>
                    <a:pt x="330555" y="448310"/>
                  </a:lnTo>
                  <a:lnTo>
                    <a:pt x="328295" y="445770"/>
                  </a:lnTo>
                  <a:lnTo>
                    <a:pt x="327634" y="445770"/>
                  </a:lnTo>
                  <a:lnTo>
                    <a:pt x="327088" y="447040"/>
                  </a:lnTo>
                  <a:lnTo>
                    <a:pt x="326034" y="447040"/>
                  </a:lnTo>
                  <a:lnTo>
                    <a:pt x="324878" y="445770"/>
                  </a:lnTo>
                  <a:lnTo>
                    <a:pt x="324612" y="444500"/>
                  </a:lnTo>
                  <a:lnTo>
                    <a:pt x="323621" y="443230"/>
                  </a:lnTo>
                  <a:lnTo>
                    <a:pt x="322897" y="443230"/>
                  </a:lnTo>
                  <a:lnTo>
                    <a:pt x="321360" y="444500"/>
                  </a:lnTo>
                  <a:lnTo>
                    <a:pt x="320255" y="444500"/>
                  </a:lnTo>
                  <a:lnTo>
                    <a:pt x="317944" y="443230"/>
                  </a:lnTo>
                  <a:lnTo>
                    <a:pt x="317728" y="441960"/>
                  </a:lnTo>
                  <a:lnTo>
                    <a:pt x="306933" y="441960"/>
                  </a:lnTo>
                  <a:lnTo>
                    <a:pt x="304025" y="443230"/>
                  </a:lnTo>
                  <a:lnTo>
                    <a:pt x="302641" y="443230"/>
                  </a:lnTo>
                  <a:lnTo>
                    <a:pt x="300278" y="444500"/>
                  </a:lnTo>
                  <a:lnTo>
                    <a:pt x="299618" y="445770"/>
                  </a:lnTo>
                  <a:lnTo>
                    <a:pt x="298513" y="445770"/>
                  </a:lnTo>
                  <a:lnTo>
                    <a:pt x="297472" y="447040"/>
                  </a:lnTo>
                  <a:lnTo>
                    <a:pt x="296862" y="447040"/>
                  </a:lnTo>
                  <a:lnTo>
                    <a:pt x="296265" y="448310"/>
                  </a:lnTo>
                  <a:lnTo>
                    <a:pt x="295656" y="448310"/>
                  </a:lnTo>
                  <a:lnTo>
                    <a:pt x="295770" y="449580"/>
                  </a:lnTo>
                  <a:lnTo>
                    <a:pt x="293509" y="449580"/>
                  </a:lnTo>
                  <a:lnTo>
                    <a:pt x="290156" y="448310"/>
                  </a:lnTo>
                  <a:lnTo>
                    <a:pt x="286905" y="448310"/>
                  </a:lnTo>
                  <a:lnTo>
                    <a:pt x="285038" y="449580"/>
                  </a:lnTo>
                  <a:lnTo>
                    <a:pt x="284048" y="448310"/>
                  </a:lnTo>
                  <a:lnTo>
                    <a:pt x="282448" y="449580"/>
                  </a:lnTo>
                  <a:lnTo>
                    <a:pt x="282168" y="449580"/>
                  </a:lnTo>
                  <a:lnTo>
                    <a:pt x="283324" y="452120"/>
                  </a:lnTo>
                  <a:lnTo>
                    <a:pt x="286575" y="452120"/>
                  </a:lnTo>
                  <a:lnTo>
                    <a:pt x="286359" y="453390"/>
                  </a:lnTo>
                  <a:lnTo>
                    <a:pt x="281508" y="453390"/>
                  </a:lnTo>
                  <a:lnTo>
                    <a:pt x="280682" y="454660"/>
                  </a:lnTo>
                  <a:lnTo>
                    <a:pt x="281127" y="455930"/>
                  </a:lnTo>
                  <a:lnTo>
                    <a:pt x="282333" y="454660"/>
                  </a:lnTo>
                  <a:lnTo>
                    <a:pt x="282778" y="455930"/>
                  </a:lnTo>
                  <a:lnTo>
                    <a:pt x="281127" y="455930"/>
                  </a:lnTo>
                  <a:lnTo>
                    <a:pt x="276174" y="455930"/>
                  </a:lnTo>
                  <a:lnTo>
                    <a:pt x="275463" y="454660"/>
                  </a:lnTo>
                  <a:lnTo>
                    <a:pt x="274637" y="454660"/>
                  </a:lnTo>
                  <a:lnTo>
                    <a:pt x="273532" y="455930"/>
                  </a:lnTo>
                  <a:lnTo>
                    <a:pt x="272491" y="455930"/>
                  </a:lnTo>
                  <a:lnTo>
                    <a:pt x="270941" y="454660"/>
                  </a:lnTo>
                  <a:lnTo>
                    <a:pt x="269455" y="454660"/>
                  </a:lnTo>
                  <a:lnTo>
                    <a:pt x="266598" y="457200"/>
                  </a:lnTo>
                  <a:lnTo>
                    <a:pt x="266153" y="458470"/>
                  </a:lnTo>
                  <a:lnTo>
                    <a:pt x="265658" y="459740"/>
                  </a:lnTo>
                  <a:lnTo>
                    <a:pt x="266153" y="459740"/>
                  </a:lnTo>
                  <a:lnTo>
                    <a:pt x="266103" y="461010"/>
                  </a:lnTo>
                  <a:lnTo>
                    <a:pt x="265658" y="462280"/>
                  </a:lnTo>
                  <a:lnTo>
                    <a:pt x="266103" y="463550"/>
                  </a:lnTo>
                  <a:lnTo>
                    <a:pt x="267754" y="462280"/>
                  </a:lnTo>
                  <a:lnTo>
                    <a:pt x="271056" y="462280"/>
                  </a:lnTo>
                  <a:lnTo>
                    <a:pt x="269519" y="463550"/>
                  </a:lnTo>
                  <a:lnTo>
                    <a:pt x="269735" y="464820"/>
                  </a:lnTo>
                  <a:lnTo>
                    <a:pt x="270344" y="466090"/>
                  </a:lnTo>
                  <a:lnTo>
                    <a:pt x="270230" y="467360"/>
                  </a:lnTo>
                  <a:lnTo>
                    <a:pt x="270611" y="467360"/>
                  </a:lnTo>
                  <a:lnTo>
                    <a:pt x="271767" y="466090"/>
                  </a:lnTo>
                  <a:lnTo>
                    <a:pt x="271881" y="467360"/>
                  </a:lnTo>
                  <a:lnTo>
                    <a:pt x="271106" y="467360"/>
                  </a:lnTo>
                  <a:lnTo>
                    <a:pt x="269519" y="468630"/>
                  </a:lnTo>
                  <a:lnTo>
                    <a:pt x="270065" y="469900"/>
                  </a:lnTo>
                  <a:lnTo>
                    <a:pt x="269519" y="471170"/>
                  </a:lnTo>
                  <a:lnTo>
                    <a:pt x="268859" y="471170"/>
                  </a:lnTo>
                  <a:lnTo>
                    <a:pt x="268135" y="469900"/>
                  </a:lnTo>
                  <a:lnTo>
                    <a:pt x="267639" y="468630"/>
                  </a:lnTo>
                  <a:lnTo>
                    <a:pt x="267423" y="469900"/>
                  </a:lnTo>
                  <a:lnTo>
                    <a:pt x="267868" y="471170"/>
                  </a:lnTo>
                  <a:lnTo>
                    <a:pt x="267309" y="472440"/>
                  </a:lnTo>
                  <a:lnTo>
                    <a:pt x="267538" y="472440"/>
                  </a:lnTo>
                  <a:lnTo>
                    <a:pt x="268579" y="473710"/>
                  </a:lnTo>
                  <a:lnTo>
                    <a:pt x="268795" y="472440"/>
                  </a:lnTo>
                  <a:lnTo>
                    <a:pt x="270065" y="473710"/>
                  </a:lnTo>
                  <a:lnTo>
                    <a:pt x="271056" y="473710"/>
                  </a:lnTo>
                  <a:lnTo>
                    <a:pt x="272491" y="474980"/>
                  </a:lnTo>
                  <a:lnTo>
                    <a:pt x="272872" y="476250"/>
                  </a:lnTo>
                  <a:lnTo>
                    <a:pt x="271881" y="477520"/>
                  </a:lnTo>
                  <a:lnTo>
                    <a:pt x="272656" y="477520"/>
                  </a:lnTo>
                  <a:lnTo>
                    <a:pt x="272707" y="478790"/>
                  </a:lnTo>
                  <a:lnTo>
                    <a:pt x="273532" y="478790"/>
                  </a:lnTo>
                  <a:lnTo>
                    <a:pt x="275132" y="480060"/>
                  </a:lnTo>
                  <a:lnTo>
                    <a:pt x="274523" y="481330"/>
                  </a:lnTo>
                  <a:lnTo>
                    <a:pt x="273316" y="481330"/>
                  </a:lnTo>
                  <a:lnTo>
                    <a:pt x="274078" y="482600"/>
                  </a:lnTo>
                  <a:lnTo>
                    <a:pt x="276059" y="481330"/>
                  </a:lnTo>
                  <a:lnTo>
                    <a:pt x="278701" y="481330"/>
                  </a:lnTo>
                  <a:lnTo>
                    <a:pt x="278536" y="482600"/>
                  </a:lnTo>
                  <a:lnTo>
                    <a:pt x="277939" y="482600"/>
                  </a:lnTo>
                  <a:lnTo>
                    <a:pt x="276504" y="483870"/>
                  </a:lnTo>
                  <a:lnTo>
                    <a:pt x="277876" y="483870"/>
                  </a:lnTo>
                  <a:lnTo>
                    <a:pt x="278269" y="485140"/>
                  </a:lnTo>
                  <a:lnTo>
                    <a:pt x="279857" y="482600"/>
                  </a:lnTo>
                  <a:lnTo>
                    <a:pt x="280797" y="482600"/>
                  </a:lnTo>
                  <a:lnTo>
                    <a:pt x="281406" y="483870"/>
                  </a:lnTo>
                  <a:lnTo>
                    <a:pt x="284810" y="483870"/>
                  </a:lnTo>
                  <a:lnTo>
                    <a:pt x="284314" y="485140"/>
                  </a:lnTo>
                  <a:lnTo>
                    <a:pt x="284924" y="485140"/>
                  </a:lnTo>
                  <a:lnTo>
                    <a:pt x="285089" y="486410"/>
                  </a:lnTo>
                  <a:lnTo>
                    <a:pt x="286410" y="487680"/>
                  </a:lnTo>
                  <a:lnTo>
                    <a:pt x="289877" y="487680"/>
                  </a:lnTo>
                  <a:lnTo>
                    <a:pt x="290588" y="486410"/>
                  </a:lnTo>
                  <a:lnTo>
                    <a:pt x="294449" y="486410"/>
                  </a:lnTo>
                  <a:lnTo>
                    <a:pt x="294284" y="485140"/>
                  </a:lnTo>
                  <a:lnTo>
                    <a:pt x="294551" y="483870"/>
                  </a:lnTo>
                  <a:lnTo>
                    <a:pt x="294284" y="482600"/>
                  </a:lnTo>
                  <a:lnTo>
                    <a:pt x="299288" y="482600"/>
                  </a:lnTo>
                  <a:lnTo>
                    <a:pt x="302374" y="483870"/>
                  </a:lnTo>
                  <a:lnTo>
                    <a:pt x="303466" y="483870"/>
                  </a:lnTo>
                  <a:lnTo>
                    <a:pt x="305447" y="486410"/>
                  </a:lnTo>
                  <a:lnTo>
                    <a:pt x="307213" y="487680"/>
                  </a:lnTo>
                  <a:lnTo>
                    <a:pt x="312991" y="487680"/>
                  </a:lnTo>
                  <a:lnTo>
                    <a:pt x="314706" y="486410"/>
                  </a:lnTo>
                  <a:lnTo>
                    <a:pt x="316407" y="486410"/>
                  </a:lnTo>
                  <a:lnTo>
                    <a:pt x="316687" y="485140"/>
                  </a:lnTo>
                  <a:lnTo>
                    <a:pt x="319430" y="482600"/>
                  </a:lnTo>
                  <a:lnTo>
                    <a:pt x="322681" y="482600"/>
                  </a:lnTo>
                  <a:lnTo>
                    <a:pt x="324281" y="483870"/>
                  </a:lnTo>
                  <a:lnTo>
                    <a:pt x="326263" y="483870"/>
                  </a:lnTo>
                  <a:lnTo>
                    <a:pt x="326428" y="482600"/>
                  </a:lnTo>
                  <a:lnTo>
                    <a:pt x="327799" y="481330"/>
                  </a:lnTo>
                  <a:lnTo>
                    <a:pt x="328841" y="482600"/>
                  </a:lnTo>
                  <a:lnTo>
                    <a:pt x="328015" y="483870"/>
                  </a:lnTo>
                  <a:lnTo>
                    <a:pt x="326758" y="485140"/>
                  </a:lnTo>
                  <a:lnTo>
                    <a:pt x="326809" y="486410"/>
                  </a:lnTo>
                  <a:lnTo>
                    <a:pt x="327964" y="487680"/>
                  </a:lnTo>
                  <a:lnTo>
                    <a:pt x="327685" y="488950"/>
                  </a:lnTo>
                  <a:lnTo>
                    <a:pt x="326809" y="488950"/>
                  </a:lnTo>
                  <a:lnTo>
                    <a:pt x="327088" y="490220"/>
                  </a:lnTo>
                  <a:lnTo>
                    <a:pt x="328129" y="492760"/>
                  </a:lnTo>
                  <a:lnTo>
                    <a:pt x="328574" y="494030"/>
                  </a:lnTo>
                  <a:lnTo>
                    <a:pt x="328295" y="495300"/>
                  </a:lnTo>
                  <a:lnTo>
                    <a:pt x="328129" y="497840"/>
                  </a:lnTo>
                  <a:lnTo>
                    <a:pt x="328079" y="499110"/>
                  </a:lnTo>
                  <a:lnTo>
                    <a:pt x="327253" y="499110"/>
                  </a:lnTo>
                  <a:lnTo>
                    <a:pt x="326923" y="502920"/>
                  </a:lnTo>
                  <a:lnTo>
                    <a:pt x="325869" y="505460"/>
                  </a:lnTo>
                  <a:lnTo>
                    <a:pt x="324713" y="506730"/>
                  </a:lnTo>
                  <a:lnTo>
                    <a:pt x="324713" y="508000"/>
                  </a:lnTo>
                  <a:lnTo>
                    <a:pt x="324548" y="508000"/>
                  </a:lnTo>
                  <a:lnTo>
                    <a:pt x="323176" y="510540"/>
                  </a:lnTo>
                  <a:lnTo>
                    <a:pt x="322732" y="514350"/>
                  </a:lnTo>
                  <a:lnTo>
                    <a:pt x="320865" y="518160"/>
                  </a:lnTo>
                  <a:lnTo>
                    <a:pt x="318935" y="520700"/>
                  </a:lnTo>
                  <a:lnTo>
                    <a:pt x="318109" y="521970"/>
                  </a:lnTo>
                  <a:lnTo>
                    <a:pt x="316357" y="523240"/>
                  </a:lnTo>
                  <a:lnTo>
                    <a:pt x="312331" y="521970"/>
                  </a:lnTo>
                  <a:lnTo>
                    <a:pt x="309143" y="523240"/>
                  </a:lnTo>
                  <a:lnTo>
                    <a:pt x="306832" y="520700"/>
                  </a:lnTo>
                  <a:lnTo>
                    <a:pt x="306552" y="521970"/>
                  </a:lnTo>
                  <a:lnTo>
                    <a:pt x="307441" y="523240"/>
                  </a:lnTo>
                  <a:lnTo>
                    <a:pt x="307378" y="524510"/>
                  </a:lnTo>
                  <a:lnTo>
                    <a:pt x="306501" y="523240"/>
                  </a:lnTo>
                  <a:lnTo>
                    <a:pt x="305181" y="521970"/>
                  </a:lnTo>
                  <a:lnTo>
                    <a:pt x="304901" y="521970"/>
                  </a:lnTo>
                  <a:lnTo>
                    <a:pt x="305511" y="520700"/>
                  </a:lnTo>
                  <a:lnTo>
                    <a:pt x="302641" y="520700"/>
                  </a:lnTo>
                  <a:lnTo>
                    <a:pt x="300494" y="519430"/>
                  </a:lnTo>
                  <a:lnTo>
                    <a:pt x="300164" y="519430"/>
                  </a:lnTo>
                  <a:lnTo>
                    <a:pt x="301053" y="520700"/>
                  </a:lnTo>
                  <a:lnTo>
                    <a:pt x="298297" y="520700"/>
                  </a:lnTo>
                  <a:lnTo>
                    <a:pt x="299288" y="519430"/>
                  </a:lnTo>
                  <a:lnTo>
                    <a:pt x="298018" y="520700"/>
                  </a:lnTo>
                  <a:lnTo>
                    <a:pt x="295490" y="520700"/>
                  </a:lnTo>
                  <a:lnTo>
                    <a:pt x="293789" y="521970"/>
                  </a:lnTo>
                  <a:lnTo>
                    <a:pt x="291312" y="521970"/>
                  </a:lnTo>
                  <a:lnTo>
                    <a:pt x="289991" y="523240"/>
                  </a:lnTo>
                  <a:lnTo>
                    <a:pt x="289712" y="524510"/>
                  </a:lnTo>
                  <a:lnTo>
                    <a:pt x="287616" y="524510"/>
                  </a:lnTo>
                  <a:lnTo>
                    <a:pt x="285305" y="523240"/>
                  </a:lnTo>
                  <a:lnTo>
                    <a:pt x="281673" y="523240"/>
                  </a:lnTo>
                  <a:lnTo>
                    <a:pt x="279806" y="521970"/>
                  </a:lnTo>
                  <a:lnTo>
                    <a:pt x="278320" y="521970"/>
                  </a:lnTo>
                  <a:lnTo>
                    <a:pt x="276555" y="520700"/>
                  </a:lnTo>
                  <a:lnTo>
                    <a:pt x="269519" y="520700"/>
                  </a:lnTo>
                  <a:lnTo>
                    <a:pt x="267093" y="519430"/>
                  </a:lnTo>
                  <a:lnTo>
                    <a:pt x="263296" y="519430"/>
                  </a:lnTo>
                  <a:lnTo>
                    <a:pt x="262750" y="518160"/>
                  </a:lnTo>
                  <a:lnTo>
                    <a:pt x="261810" y="516890"/>
                  </a:lnTo>
                  <a:lnTo>
                    <a:pt x="255206" y="516890"/>
                  </a:lnTo>
                  <a:lnTo>
                    <a:pt x="254381" y="515620"/>
                  </a:lnTo>
                  <a:lnTo>
                    <a:pt x="252666" y="515620"/>
                  </a:lnTo>
                  <a:lnTo>
                    <a:pt x="250418" y="514350"/>
                  </a:lnTo>
                  <a:lnTo>
                    <a:pt x="250355" y="513080"/>
                  </a:lnTo>
                  <a:lnTo>
                    <a:pt x="247662" y="511810"/>
                  </a:lnTo>
                  <a:lnTo>
                    <a:pt x="244081" y="511810"/>
                  </a:lnTo>
                  <a:lnTo>
                    <a:pt x="243535" y="510540"/>
                  </a:lnTo>
                  <a:lnTo>
                    <a:pt x="242874" y="511810"/>
                  </a:lnTo>
                  <a:lnTo>
                    <a:pt x="241503" y="510540"/>
                  </a:lnTo>
                  <a:lnTo>
                    <a:pt x="241058" y="510540"/>
                  </a:lnTo>
                  <a:lnTo>
                    <a:pt x="239077" y="511810"/>
                  </a:lnTo>
                  <a:lnTo>
                    <a:pt x="235940" y="511810"/>
                  </a:lnTo>
                  <a:lnTo>
                    <a:pt x="233248" y="513080"/>
                  </a:lnTo>
                  <a:lnTo>
                    <a:pt x="231762" y="514350"/>
                  </a:lnTo>
                  <a:lnTo>
                    <a:pt x="231368" y="516890"/>
                  </a:lnTo>
                  <a:lnTo>
                    <a:pt x="230543" y="516890"/>
                  </a:lnTo>
                  <a:lnTo>
                    <a:pt x="230327" y="520700"/>
                  </a:lnTo>
                  <a:lnTo>
                    <a:pt x="231482" y="521970"/>
                  </a:lnTo>
                  <a:lnTo>
                    <a:pt x="232257" y="524510"/>
                  </a:lnTo>
                  <a:lnTo>
                    <a:pt x="231762" y="525780"/>
                  </a:lnTo>
                  <a:lnTo>
                    <a:pt x="230111" y="528320"/>
                  </a:lnTo>
                  <a:lnTo>
                    <a:pt x="229831" y="528320"/>
                  </a:lnTo>
                  <a:lnTo>
                    <a:pt x="227685" y="530860"/>
                  </a:lnTo>
                  <a:lnTo>
                    <a:pt x="226364" y="530860"/>
                  </a:lnTo>
                  <a:lnTo>
                    <a:pt x="223608" y="529590"/>
                  </a:lnTo>
                  <a:lnTo>
                    <a:pt x="221195" y="528320"/>
                  </a:lnTo>
                  <a:lnTo>
                    <a:pt x="219265" y="525780"/>
                  </a:lnTo>
                  <a:lnTo>
                    <a:pt x="216293" y="524510"/>
                  </a:lnTo>
                  <a:lnTo>
                    <a:pt x="211620" y="523240"/>
                  </a:lnTo>
                  <a:lnTo>
                    <a:pt x="209524" y="521970"/>
                  </a:lnTo>
                  <a:lnTo>
                    <a:pt x="208864" y="523240"/>
                  </a:lnTo>
                  <a:lnTo>
                    <a:pt x="206387" y="523240"/>
                  </a:lnTo>
                  <a:lnTo>
                    <a:pt x="204292" y="521970"/>
                  </a:lnTo>
                  <a:lnTo>
                    <a:pt x="202311" y="518160"/>
                  </a:lnTo>
                  <a:lnTo>
                    <a:pt x="202374" y="515620"/>
                  </a:lnTo>
                  <a:lnTo>
                    <a:pt x="200774" y="514350"/>
                  </a:lnTo>
                  <a:lnTo>
                    <a:pt x="196697" y="513080"/>
                  </a:lnTo>
                  <a:lnTo>
                    <a:pt x="194551" y="511810"/>
                  </a:lnTo>
                  <a:lnTo>
                    <a:pt x="191033" y="511810"/>
                  </a:lnTo>
                  <a:lnTo>
                    <a:pt x="189052" y="510540"/>
                  </a:lnTo>
                  <a:lnTo>
                    <a:pt x="184594" y="511810"/>
                  </a:lnTo>
                  <a:lnTo>
                    <a:pt x="181508" y="511810"/>
                  </a:lnTo>
                  <a:lnTo>
                    <a:pt x="180301" y="510540"/>
                  </a:lnTo>
                  <a:lnTo>
                    <a:pt x="178816" y="509270"/>
                  </a:lnTo>
                  <a:lnTo>
                    <a:pt x="178041" y="509270"/>
                  </a:lnTo>
                  <a:lnTo>
                    <a:pt x="176174" y="508000"/>
                  </a:lnTo>
                  <a:lnTo>
                    <a:pt x="176009" y="508000"/>
                  </a:lnTo>
                  <a:lnTo>
                    <a:pt x="175945" y="506730"/>
                  </a:lnTo>
                  <a:lnTo>
                    <a:pt x="174688" y="506730"/>
                  </a:lnTo>
                  <a:lnTo>
                    <a:pt x="174193" y="508000"/>
                  </a:lnTo>
                  <a:lnTo>
                    <a:pt x="173367" y="506730"/>
                  </a:lnTo>
                  <a:lnTo>
                    <a:pt x="172148" y="506730"/>
                  </a:lnTo>
                  <a:lnTo>
                    <a:pt x="170116" y="505460"/>
                  </a:lnTo>
                  <a:lnTo>
                    <a:pt x="169125" y="502920"/>
                  </a:lnTo>
                  <a:lnTo>
                    <a:pt x="169735" y="501650"/>
                  </a:lnTo>
                  <a:lnTo>
                    <a:pt x="172923" y="499110"/>
                  </a:lnTo>
                  <a:lnTo>
                    <a:pt x="174739" y="497840"/>
                  </a:lnTo>
                  <a:lnTo>
                    <a:pt x="175234" y="496570"/>
                  </a:lnTo>
                  <a:lnTo>
                    <a:pt x="174688" y="496570"/>
                  </a:lnTo>
                  <a:lnTo>
                    <a:pt x="175348" y="495300"/>
                  </a:lnTo>
                  <a:lnTo>
                    <a:pt x="175120" y="494030"/>
                  </a:lnTo>
                  <a:lnTo>
                    <a:pt x="174625" y="494030"/>
                  </a:lnTo>
                  <a:lnTo>
                    <a:pt x="174688" y="491490"/>
                  </a:lnTo>
                  <a:lnTo>
                    <a:pt x="172808" y="491490"/>
                  </a:lnTo>
                  <a:lnTo>
                    <a:pt x="171272" y="488950"/>
                  </a:lnTo>
                  <a:lnTo>
                    <a:pt x="171602" y="487680"/>
                  </a:lnTo>
                  <a:lnTo>
                    <a:pt x="173139" y="486410"/>
                  </a:lnTo>
                  <a:lnTo>
                    <a:pt x="173202" y="485140"/>
                  </a:lnTo>
                  <a:lnTo>
                    <a:pt x="174459" y="483870"/>
                  </a:lnTo>
                  <a:lnTo>
                    <a:pt x="174459" y="482600"/>
                  </a:lnTo>
                  <a:lnTo>
                    <a:pt x="173863" y="481330"/>
                  </a:lnTo>
                  <a:lnTo>
                    <a:pt x="171653" y="483870"/>
                  </a:lnTo>
                  <a:lnTo>
                    <a:pt x="170827" y="485140"/>
                  </a:lnTo>
                  <a:lnTo>
                    <a:pt x="170230" y="483870"/>
                  </a:lnTo>
                  <a:lnTo>
                    <a:pt x="169291" y="482600"/>
                  </a:lnTo>
                  <a:lnTo>
                    <a:pt x="168630" y="481330"/>
                  </a:lnTo>
                  <a:lnTo>
                    <a:pt x="168795" y="481330"/>
                  </a:lnTo>
                  <a:lnTo>
                    <a:pt x="167970" y="480060"/>
                  </a:lnTo>
                  <a:lnTo>
                    <a:pt x="166598" y="480060"/>
                  </a:lnTo>
                  <a:lnTo>
                    <a:pt x="166535" y="481330"/>
                  </a:lnTo>
                  <a:lnTo>
                    <a:pt x="165874" y="480060"/>
                  </a:lnTo>
                  <a:lnTo>
                    <a:pt x="164172" y="480060"/>
                  </a:lnTo>
                  <a:lnTo>
                    <a:pt x="161861" y="481330"/>
                  </a:lnTo>
                  <a:lnTo>
                    <a:pt x="160210" y="482600"/>
                  </a:lnTo>
                  <a:lnTo>
                    <a:pt x="157187" y="482600"/>
                  </a:lnTo>
                  <a:lnTo>
                    <a:pt x="154482" y="483870"/>
                  </a:lnTo>
                  <a:lnTo>
                    <a:pt x="153060" y="482600"/>
                  </a:lnTo>
                  <a:lnTo>
                    <a:pt x="151345" y="481330"/>
                  </a:lnTo>
                  <a:lnTo>
                    <a:pt x="151295" y="482600"/>
                  </a:lnTo>
                  <a:lnTo>
                    <a:pt x="150190" y="483870"/>
                  </a:lnTo>
                  <a:lnTo>
                    <a:pt x="148043" y="483870"/>
                  </a:lnTo>
                  <a:lnTo>
                    <a:pt x="147878" y="482600"/>
                  </a:lnTo>
                  <a:lnTo>
                    <a:pt x="146951" y="481330"/>
                  </a:lnTo>
                  <a:lnTo>
                    <a:pt x="145516" y="482600"/>
                  </a:lnTo>
                  <a:lnTo>
                    <a:pt x="144081" y="482600"/>
                  </a:lnTo>
                  <a:lnTo>
                    <a:pt x="143535" y="483870"/>
                  </a:lnTo>
                  <a:lnTo>
                    <a:pt x="141719" y="483870"/>
                  </a:lnTo>
                  <a:lnTo>
                    <a:pt x="140398" y="485140"/>
                  </a:lnTo>
                  <a:lnTo>
                    <a:pt x="138963" y="485140"/>
                  </a:lnTo>
                  <a:lnTo>
                    <a:pt x="138137" y="483870"/>
                  </a:lnTo>
                  <a:lnTo>
                    <a:pt x="136436" y="483870"/>
                  </a:lnTo>
                  <a:lnTo>
                    <a:pt x="135661" y="482600"/>
                  </a:lnTo>
                  <a:lnTo>
                    <a:pt x="133959" y="483870"/>
                  </a:lnTo>
                  <a:lnTo>
                    <a:pt x="132638" y="482600"/>
                  </a:lnTo>
                  <a:lnTo>
                    <a:pt x="131978" y="483870"/>
                  </a:lnTo>
                  <a:lnTo>
                    <a:pt x="130822" y="482600"/>
                  </a:lnTo>
                  <a:lnTo>
                    <a:pt x="129997" y="482600"/>
                  </a:lnTo>
                  <a:lnTo>
                    <a:pt x="129387" y="483870"/>
                  </a:lnTo>
                  <a:lnTo>
                    <a:pt x="126860" y="483870"/>
                  </a:lnTo>
                  <a:lnTo>
                    <a:pt x="125209" y="485140"/>
                  </a:lnTo>
                  <a:lnTo>
                    <a:pt x="117551" y="485140"/>
                  </a:lnTo>
                  <a:lnTo>
                    <a:pt x="114477" y="487680"/>
                  </a:lnTo>
                  <a:lnTo>
                    <a:pt x="111836" y="487680"/>
                  </a:lnTo>
                  <a:lnTo>
                    <a:pt x="110350" y="488950"/>
                  </a:lnTo>
                  <a:lnTo>
                    <a:pt x="110236" y="490220"/>
                  </a:lnTo>
                  <a:lnTo>
                    <a:pt x="106768" y="490220"/>
                  </a:lnTo>
                  <a:lnTo>
                    <a:pt x="106438" y="491490"/>
                  </a:lnTo>
                  <a:lnTo>
                    <a:pt x="104622" y="491490"/>
                  </a:lnTo>
                  <a:lnTo>
                    <a:pt x="103136" y="492760"/>
                  </a:lnTo>
                  <a:lnTo>
                    <a:pt x="102311" y="492760"/>
                  </a:lnTo>
                  <a:lnTo>
                    <a:pt x="102095" y="494030"/>
                  </a:lnTo>
                  <a:lnTo>
                    <a:pt x="100876" y="495300"/>
                  </a:lnTo>
                  <a:lnTo>
                    <a:pt x="92735" y="495300"/>
                  </a:lnTo>
                  <a:lnTo>
                    <a:pt x="91960" y="494030"/>
                  </a:lnTo>
                  <a:lnTo>
                    <a:pt x="91579" y="492760"/>
                  </a:lnTo>
                  <a:lnTo>
                    <a:pt x="91135" y="492760"/>
                  </a:lnTo>
                  <a:lnTo>
                    <a:pt x="89979" y="494030"/>
                  </a:lnTo>
                  <a:lnTo>
                    <a:pt x="87947" y="495300"/>
                  </a:lnTo>
                  <a:lnTo>
                    <a:pt x="85902" y="494030"/>
                  </a:lnTo>
                  <a:lnTo>
                    <a:pt x="84861" y="494030"/>
                  </a:lnTo>
                  <a:lnTo>
                    <a:pt x="83489" y="495300"/>
                  </a:lnTo>
                  <a:lnTo>
                    <a:pt x="80187" y="495300"/>
                  </a:lnTo>
                  <a:lnTo>
                    <a:pt x="78422" y="492760"/>
                  </a:lnTo>
                  <a:lnTo>
                    <a:pt x="77762" y="492760"/>
                  </a:lnTo>
                  <a:lnTo>
                    <a:pt x="77482" y="491490"/>
                  </a:lnTo>
                  <a:lnTo>
                    <a:pt x="77482" y="490220"/>
                  </a:lnTo>
                  <a:lnTo>
                    <a:pt x="76111" y="490220"/>
                  </a:lnTo>
                  <a:lnTo>
                    <a:pt x="75565" y="491490"/>
                  </a:lnTo>
                  <a:lnTo>
                    <a:pt x="74574" y="490220"/>
                  </a:lnTo>
                  <a:lnTo>
                    <a:pt x="73355" y="492760"/>
                  </a:lnTo>
                  <a:lnTo>
                    <a:pt x="73088" y="495300"/>
                  </a:lnTo>
                  <a:lnTo>
                    <a:pt x="71767" y="497840"/>
                  </a:lnTo>
                  <a:lnTo>
                    <a:pt x="71437" y="500380"/>
                  </a:lnTo>
                  <a:lnTo>
                    <a:pt x="70612" y="501650"/>
                  </a:lnTo>
                  <a:lnTo>
                    <a:pt x="67691" y="504190"/>
                  </a:lnTo>
                  <a:lnTo>
                    <a:pt x="67030" y="504190"/>
                  </a:lnTo>
                  <a:lnTo>
                    <a:pt x="65659" y="505460"/>
                  </a:lnTo>
                  <a:lnTo>
                    <a:pt x="63284" y="506730"/>
                  </a:lnTo>
                  <a:lnTo>
                    <a:pt x="61531" y="508000"/>
                  </a:lnTo>
                  <a:lnTo>
                    <a:pt x="60871" y="508000"/>
                  </a:lnTo>
                  <a:lnTo>
                    <a:pt x="58394" y="509270"/>
                  </a:lnTo>
                  <a:lnTo>
                    <a:pt x="56794" y="510540"/>
                  </a:lnTo>
                  <a:lnTo>
                    <a:pt x="55918" y="511810"/>
                  </a:lnTo>
                  <a:lnTo>
                    <a:pt x="52997" y="513080"/>
                  </a:lnTo>
                  <a:lnTo>
                    <a:pt x="54038" y="515620"/>
                  </a:lnTo>
                  <a:lnTo>
                    <a:pt x="53873" y="516890"/>
                  </a:lnTo>
                  <a:lnTo>
                    <a:pt x="51295" y="519430"/>
                  </a:lnTo>
                  <a:lnTo>
                    <a:pt x="49695" y="523240"/>
                  </a:lnTo>
                  <a:lnTo>
                    <a:pt x="49580" y="524510"/>
                  </a:lnTo>
                  <a:lnTo>
                    <a:pt x="50634" y="527050"/>
                  </a:lnTo>
                  <a:lnTo>
                    <a:pt x="49809" y="528320"/>
                  </a:lnTo>
                  <a:lnTo>
                    <a:pt x="50355" y="529590"/>
                  </a:lnTo>
                  <a:lnTo>
                    <a:pt x="51066" y="530860"/>
                  </a:lnTo>
                  <a:lnTo>
                    <a:pt x="50634" y="532130"/>
                  </a:lnTo>
                  <a:lnTo>
                    <a:pt x="46609" y="537210"/>
                  </a:lnTo>
                  <a:lnTo>
                    <a:pt x="46228" y="538480"/>
                  </a:lnTo>
                  <a:lnTo>
                    <a:pt x="44411" y="539750"/>
                  </a:lnTo>
                  <a:lnTo>
                    <a:pt x="42379" y="541020"/>
                  </a:lnTo>
                  <a:lnTo>
                    <a:pt x="37973" y="544830"/>
                  </a:lnTo>
                  <a:lnTo>
                    <a:pt x="31750" y="546100"/>
                  </a:lnTo>
                  <a:lnTo>
                    <a:pt x="30213" y="547370"/>
                  </a:lnTo>
                  <a:lnTo>
                    <a:pt x="27787" y="551180"/>
                  </a:lnTo>
                  <a:lnTo>
                    <a:pt x="27787" y="553720"/>
                  </a:lnTo>
                  <a:lnTo>
                    <a:pt x="26631" y="553720"/>
                  </a:lnTo>
                  <a:lnTo>
                    <a:pt x="22174" y="556260"/>
                  </a:lnTo>
                  <a:lnTo>
                    <a:pt x="21793" y="557530"/>
                  </a:lnTo>
                  <a:lnTo>
                    <a:pt x="20027" y="558800"/>
                  </a:lnTo>
                  <a:lnTo>
                    <a:pt x="20574" y="560070"/>
                  </a:lnTo>
                  <a:lnTo>
                    <a:pt x="16675" y="565150"/>
                  </a:lnTo>
                  <a:lnTo>
                    <a:pt x="16446" y="567690"/>
                  </a:lnTo>
                  <a:lnTo>
                    <a:pt x="13474" y="570230"/>
                  </a:lnTo>
                  <a:lnTo>
                    <a:pt x="12547" y="570230"/>
                  </a:lnTo>
                  <a:lnTo>
                    <a:pt x="10947" y="574040"/>
                  </a:lnTo>
                  <a:lnTo>
                    <a:pt x="11061" y="575310"/>
                  </a:lnTo>
                  <a:lnTo>
                    <a:pt x="8585" y="577850"/>
                  </a:lnTo>
                  <a:lnTo>
                    <a:pt x="8470" y="579120"/>
                  </a:lnTo>
                  <a:lnTo>
                    <a:pt x="9245" y="579120"/>
                  </a:lnTo>
                  <a:lnTo>
                    <a:pt x="8140" y="580390"/>
                  </a:lnTo>
                  <a:lnTo>
                    <a:pt x="6108" y="584200"/>
                  </a:lnTo>
                  <a:lnTo>
                    <a:pt x="5334" y="584200"/>
                  </a:lnTo>
                  <a:lnTo>
                    <a:pt x="4457" y="585470"/>
                  </a:lnTo>
                  <a:lnTo>
                    <a:pt x="4508" y="586740"/>
                  </a:lnTo>
                  <a:lnTo>
                    <a:pt x="3848" y="588010"/>
                  </a:lnTo>
                  <a:lnTo>
                    <a:pt x="3962" y="589280"/>
                  </a:lnTo>
                  <a:lnTo>
                    <a:pt x="4013" y="590550"/>
                  </a:lnTo>
                  <a:lnTo>
                    <a:pt x="3352" y="591820"/>
                  </a:lnTo>
                  <a:lnTo>
                    <a:pt x="3467" y="594360"/>
                  </a:lnTo>
                  <a:lnTo>
                    <a:pt x="4838" y="591820"/>
                  </a:lnTo>
                  <a:lnTo>
                    <a:pt x="5384" y="594360"/>
                  </a:lnTo>
                  <a:lnTo>
                    <a:pt x="5880" y="594360"/>
                  </a:lnTo>
                  <a:lnTo>
                    <a:pt x="6654" y="593090"/>
                  </a:lnTo>
                  <a:lnTo>
                    <a:pt x="8521" y="596900"/>
                  </a:lnTo>
                  <a:lnTo>
                    <a:pt x="7696" y="596900"/>
                  </a:lnTo>
                  <a:lnTo>
                    <a:pt x="8191" y="598170"/>
                  </a:lnTo>
                  <a:lnTo>
                    <a:pt x="7759" y="600710"/>
                  </a:lnTo>
                  <a:lnTo>
                    <a:pt x="6159" y="600710"/>
                  </a:lnTo>
                  <a:lnTo>
                    <a:pt x="7975" y="604520"/>
                  </a:lnTo>
                  <a:lnTo>
                    <a:pt x="9245" y="610870"/>
                  </a:lnTo>
                  <a:lnTo>
                    <a:pt x="8801" y="614680"/>
                  </a:lnTo>
                  <a:lnTo>
                    <a:pt x="7264" y="617220"/>
                  </a:lnTo>
                  <a:lnTo>
                    <a:pt x="6210" y="621030"/>
                  </a:lnTo>
                  <a:lnTo>
                    <a:pt x="5613" y="626110"/>
                  </a:lnTo>
                  <a:lnTo>
                    <a:pt x="4013" y="628650"/>
                  </a:lnTo>
                  <a:lnTo>
                    <a:pt x="0" y="632460"/>
                  </a:lnTo>
                  <a:lnTo>
                    <a:pt x="2146" y="633730"/>
                  </a:lnTo>
                  <a:lnTo>
                    <a:pt x="3568" y="636270"/>
                  </a:lnTo>
                  <a:lnTo>
                    <a:pt x="4787" y="636270"/>
                  </a:lnTo>
                  <a:lnTo>
                    <a:pt x="4787" y="637540"/>
                  </a:lnTo>
                  <a:lnTo>
                    <a:pt x="4229" y="637540"/>
                  </a:lnTo>
                  <a:lnTo>
                    <a:pt x="5829" y="638810"/>
                  </a:lnTo>
                  <a:lnTo>
                    <a:pt x="4953" y="640080"/>
                  </a:lnTo>
                  <a:lnTo>
                    <a:pt x="5384" y="641350"/>
                  </a:lnTo>
                  <a:lnTo>
                    <a:pt x="7035" y="642620"/>
                  </a:lnTo>
                  <a:lnTo>
                    <a:pt x="8521" y="641350"/>
                  </a:lnTo>
                  <a:lnTo>
                    <a:pt x="7531" y="642620"/>
                  </a:lnTo>
                  <a:lnTo>
                    <a:pt x="7035" y="642620"/>
                  </a:lnTo>
                  <a:lnTo>
                    <a:pt x="5829" y="642620"/>
                  </a:lnTo>
                  <a:lnTo>
                    <a:pt x="4508" y="641350"/>
                  </a:lnTo>
                  <a:lnTo>
                    <a:pt x="3403" y="642620"/>
                  </a:lnTo>
                  <a:lnTo>
                    <a:pt x="4127" y="642620"/>
                  </a:lnTo>
                  <a:lnTo>
                    <a:pt x="4127" y="645160"/>
                  </a:lnTo>
                  <a:lnTo>
                    <a:pt x="3517" y="645160"/>
                  </a:lnTo>
                  <a:lnTo>
                    <a:pt x="3848" y="646430"/>
                  </a:lnTo>
                  <a:lnTo>
                    <a:pt x="5283" y="645160"/>
                  </a:lnTo>
                  <a:lnTo>
                    <a:pt x="7429" y="646430"/>
                  </a:lnTo>
                  <a:lnTo>
                    <a:pt x="4787" y="646430"/>
                  </a:lnTo>
                  <a:lnTo>
                    <a:pt x="4787" y="647700"/>
                  </a:lnTo>
                  <a:lnTo>
                    <a:pt x="5283" y="648970"/>
                  </a:lnTo>
                  <a:lnTo>
                    <a:pt x="8255" y="648970"/>
                  </a:lnTo>
                  <a:lnTo>
                    <a:pt x="7099" y="650240"/>
                  </a:lnTo>
                  <a:lnTo>
                    <a:pt x="8255" y="651510"/>
                  </a:lnTo>
                  <a:lnTo>
                    <a:pt x="9906" y="651510"/>
                  </a:lnTo>
                  <a:lnTo>
                    <a:pt x="10617" y="652780"/>
                  </a:lnTo>
                  <a:lnTo>
                    <a:pt x="12268" y="651510"/>
                  </a:lnTo>
                  <a:lnTo>
                    <a:pt x="13804" y="651510"/>
                  </a:lnTo>
                  <a:lnTo>
                    <a:pt x="15519" y="652780"/>
                  </a:lnTo>
                  <a:lnTo>
                    <a:pt x="13258" y="652780"/>
                  </a:lnTo>
                  <a:lnTo>
                    <a:pt x="13868" y="654050"/>
                  </a:lnTo>
                  <a:lnTo>
                    <a:pt x="14135" y="654050"/>
                  </a:lnTo>
                  <a:lnTo>
                    <a:pt x="12712" y="656590"/>
                  </a:lnTo>
                  <a:lnTo>
                    <a:pt x="15354" y="655320"/>
                  </a:lnTo>
                  <a:lnTo>
                    <a:pt x="15240" y="656590"/>
                  </a:lnTo>
                  <a:lnTo>
                    <a:pt x="15570" y="657860"/>
                  </a:lnTo>
                  <a:lnTo>
                    <a:pt x="17221" y="656590"/>
                  </a:lnTo>
                  <a:lnTo>
                    <a:pt x="18211" y="657860"/>
                  </a:lnTo>
                  <a:lnTo>
                    <a:pt x="17665" y="660400"/>
                  </a:lnTo>
                  <a:lnTo>
                    <a:pt x="20523" y="662940"/>
                  </a:lnTo>
                  <a:lnTo>
                    <a:pt x="21463" y="662940"/>
                  </a:lnTo>
                  <a:lnTo>
                    <a:pt x="22059" y="661670"/>
                  </a:lnTo>
                  <a:lnTo>
                    <a:pt x="23114" y="662940"/>
                  </a:lnTo>
                  <a:lnTo>
                    <a:pt x="22618" y="662940"/>
                  </a:lnTo>
                  <a:lnTo>
                    <a:pt x="22618" y="664210"/>
                  </a:lnTo>
                  <a:lnTo>
                    <a:pt x="24485" y="664210"/>
                  </a:lnTo>
                  <a:lnTo>
                    <a:pt x="24980" y="666750"/>
                  </a:lnTo>
                  <a:lnTo>
                    <a:pt x="26746" y="666750"/>
                  </a:lnTo>
                  <a:lnTo>
                    <a:pt x="27736" y="668020"/>
                  </a:lnTo>
                  <a:lnTo>
                    <a:pt x="27076" y="669290"/>
                  </a:lnTo>
                  <a:lnTo>
                    <a:pt x="26962" y="670560"/>
                  </a:lnTo>
                  <a:lnTo>
                    <a:pt x="27838" y="670560"/>
                  </a:lnTo>
                  <a:lnTo>
                    <a:pt x="27012" y="671830"/>
                  </a:lnTo>
                  <a:lnTo>
                    <a:pt x="27508" y="673100"/>
                  </a:lnTo>
                  <a:lnTo>
                    <a:pt x="28663" y="673100"/>
                  </a:lnTo>
                  <a:lnTo>
                    <a:pt x="29324" y="675640"/>
                  </a:lnTo>
                  <a:lnTo>
                    <a:pt x="29324" y="676910"/>
                  </a:lnTo>
                  <a:lnTo>
                    <a:pt x="30759" y="678180"/>
                  </a:lnTo>
                  <a:lnTo>
                    <a:pt x="32080" y="678180"/>
                  </a:lnTo>
                  <a:lnTo>
                    <a:pt x="31534" y="679450"/>
                  </a:lnTo>
                  <a:lnTo>
                    <a:pt x="32296" y="680720"/>
                  </a:lnTo>
                  <a:lnTo>
                    <a:pt x="33235" y="680720"/>
                  </a:lnTo>
                  <a:lnTo>
                    <a:pt x="32905" y="681990"/>
                  </a:lnTo>
                  <a:lnTo>
                    <a:pt x="34277" y="681990"/>
                  </a:lnTo>
                  <a:lnTo>
                    <a:pt x="37693" y="684530"/>
                  </a:lnTo>
                  <a:lnTo>
                    <a:pt x="41059" y="684530"/>
                  </a:lnTo>
                  <a:lnTo>
                    <a:pt x="40614" y="685800"/>
                  </a:lnTo>
                  <a:lnTo>
                    <a:pt x="41656" y="685800"/>
                  </a:lnTo>
                  <a:lnTo>
                    <a:pt x="43256" y="688340"/>
                  </a:lnTo>
                  <a:lnTo>
                    <a:pt x="44246" y="688340"/>
                  </a:lnTo>
                  <a:lnTo>
                    <a:pt x="46888" y="689610"/>
                  </a:lnTo>
                  <a:lnTo>
                    <a:pt x="50800" y="694690"/>
                  </a:lnTo>
                  <a:lnTo>
                    <a:pt x="52171" y="694690"/>
                  </a:lnTo>
                  <a:lnTo>
                    <a:pt x="57010" y="697230"/>
                  </a:lnTo>
                  <a:lnTo>
                    <a:pt x="63893" y="699770"/>
                  </a:lnTo>
                  <a:lnTo>
                    <a:pt x="66090" y="698500"/>
                  </a:lnTo>
                  <a:lnTo>
                    <a:pt x="67525" y="698500"/>
                  </a:lnTo>
                  <a:lnTo>
                    <a:pt x="67970" y="697230"/>
                  </a:lnTo>
                  <a:lnTo>
                    <a:pt x="72364" y="695960"/>
                  </a:lnTo>
                  <a:lnTo>
                    <a:pt x="74790" y="694690"/>
                  </a:lnTo>
                  <a:lnTo>
                    <a:pt x="86398" y="694690"/>
                  </a:lnTo>
                  <a:lnTo>
                    <a:pt x="89319" y="695960"/>
                  </a:lnTo>
                  <a:lnTo>
                    <a:pt x="89598" y="693420"/>
                  </a:lnTo>
                  <a:lnTo>
                    <a:pt x="90805" y="693420"/>
                  </a:lnTo>
                  <a:lnTo>
                    <a:pt x="91744" y="694690"/>
                  </a:lnTo>
                  <a:lnTo>
                    <a:pt x="92024" y="695960"/>
                  </a:lnTo>
                  <a:lnTo>
                    <a:pt x="95491" y="695960"/>
                  </a:lnTo>
                  <a:lnTo>
                    <a:pt x="97967" y="697230"/>
                  </a:lnTo>
                  <a:lnTo>
                    <a:pt x="103466" y="694690"/>
                  </a:lnTo>
                  <a:lnTo>
                    <a:pt x="107264" y="694690"/>
                  </a:lnTo>
                  <a:lnTo>
                    <a:pt x="108915" y="693420"/>
                  </a:lnTo>
                  <a:lnTo>
                    <a:pt x="110566" y="692150"/>
                  </a:lnTo>
                  <a:lnTo>
                    <a:pt x="113652" y="690880"/>
                  </a:lnTo>
                  <a:lnTo>
                    <a:pt x="117055" y="689610"/>
                  </a:lnTo>
                  <a:lnTo>
                    <a:pt x="117614" y="689610"/>
                  </a:lnTo>
                  <a:lnTo>
                    <a:pt x="121018" y="687070"/>
                  </a:lnTo>
                  <a:lnTo>
                    <a:pt x="123939" y="688340"/>
                  </a:lnTo>
                  <a:lnTo>
                    <a:pt x="128346" y="687070"/>
                  </a:lnTo>
                  <a:lnTo>
                    <a:pt x="131089" y="687070"/>
                  </a:lnTo>
                  <a:lnTo>
                    <a:pt x="133070" y="685800"/>
                  </a:lnTo>
                  <a:lnTo>
                    <a:pt x="137756" y="688340"/>
                  </a:lnTo>
                  <a:lnTo>
                    <a:pt x="140335" y="690880"/>
                  </a:lnTo>
                  <a:lnTo>
                    <a:pt x="141935" y="694690"/>
                  </a:lnTo>
                  <a:lnTo>
                    <a:pt x="141884" y="695960"/>
                  </a:lnTo>
                  <a:lnTo>
                    <a:pt x="142760" y="697230"/>
                  </a:lnTo>
                  <a:lnTo>
                    <a:pt x="143471" y="698500"/>
                  </a:lnTo>
                  <a:lnTo>
                    <a:pt x="145135" y="701040"/>
                  </a:lnTo>
                  <a:lnTo>
                    <a:pt x="153555" y="701040"/>
                  </a:lnTo>
                  <a:lnTo>
                    <a:pt x="154813" y="699770"/>
                  </a:lnTo>
                  <a:lnTo>
                    <a:pt x="155702" y="701040"/>
                  </a:lnTo>
                  <a:lnTo>
                    <a:pt x="158673" y="699770"/>
                  </a:lnTo>
                  <a:lnTo>
                    <a:pt x="161251" y="699770"/>
                  </a:lnTo>
                  <a:lnTo>
                    <a:pt x="161861" y="697230"/>
                  </a:lnTo>
                  <a:lnTo>
                    <a:pt x="163017" y="698500"/>
                  </a:lnTo>
                  <a:lnTo>
                    <a:pt x="165442" y="698500"/>
                  </a:lnTo>
                  <a:lnTo>
                    <a:pt x="166204" y="702310"/>
                  </a:lnTo>
                  <a:lnTo>
                    <a:pt x="167309" y="702310"/>
                  </a:lnTo>
                  <a:lnTo>
                    <a:pt x="167855" y="703580"/>
                  </a:lnTo>
                  <a:lnTo>
                    <a:pt x="169735" y="702310"/>
                  </a:lnTo>
                  <a:lnTo>
                    <a:pt x="170726" y="703580"/>
                  </a:lnTo>
                  <a:lnTo>
                    <a:pt x="170281" y="704850"/>
                  </a:lnTo>
                  <a:lnTo>
                    <a:pt x="170281" y="706120"/>
                  </a:lnTo>
                  <a:lnTo>
                    <a:pt x="171437" y="708660"/>
                  </a:lnTo>
                  <a:lnTo>
                    <a:pt x="171653" y="711200"/>
                  </a:lnTo>
                  <a:lnTo>
                    <a:pt x="170827" y="712470"/>
                  </a:lnTo>
                  <a:lnTo>
                    <a:pt x="171716" y="713740"/>
                  </a:lnTo>
                  <a:lnTo>
                    <a:pt x="170726" y="715010"/>
                  </a:lnTo>
                  <a:lnTo>
                    <a:pt x="170446" y="715010"/>
                  </a:lnTo>
                  <a:lnTo>
                    <a:pt x="170942" y="716280"/>
                  </a:lnTo>
                  <a:lnTo>
                    <a:pt x="168910" y="718820"/>
                  </a:lnTo>
                  <a:lnTo>
                    <a:pt x="167360" y="721360"/>
                  </a:lnTo>
                  <a:lnTo>
                    <a:pt x="168910" y="722630"/>
                  </a:lnTo>
                  <a:lnTo>
                    <a:pt x="168795" y="723900"/>
                  </a:lnTo>
                  <a:lnTo>
                    <a:pt x="167474" y="723900"/>
                  </a:lnTo>
                  <a:lnTo>
                    <a:pt x="168744" y="726440"/>
                  </a:lnTo>
                  <a:lnTo>
                    <a:pt x="170726" y="726440"/>
                  </a:lnTo>
                  <a:lnTo>
                    <a:pt x="167919" y="727710"/>
                  </a:lnTo>
                  <a:lnTo>
                    <a:pt x="167195" y="726440"/>
                  </a:lnTo>
                  <a:lnTo>
                    <a:pt x="166700" y="731520"/>
                  </a:lnTo>
                  <a:lnTo>
                    <a:pt x="165493" y="732790"/>
                  </a:lnTo>
                  <a:lnTo>
                    <a:pt x="163893" y="732790"/>
                  </a:lnTo>
                  <a:lnTo>
                    <a:pt x="165214" y="735330"/>
                  </a:lnTo>
                  <a:lnTo>
                    <a:pt x="165938" y="736600"/>
                  </a:lnTo>
                  <a:lnTo>
                    <a:pt x="165938" y="737870"/>
                  </a:lnTo>
                  <a:lnTo>
                    <a:pt x="167093" y="739140"/>
                  </a:lnTo>
                  <a:lnTo>
                    <a:pt x="167093" y="740410"/>
                  </a:lnTo>
                  <a:lnTo>
                    <a:pt x="168084" y="741680"/>
                  </a:lnTo>
                  <a:lnTo>
                    <a:pt x="168744" y="742950"/>
                  </a:lnTo>
                  <a:lnTo>
                    <a:pt x="170395" y="744220"/>
                  </a:lnTo>
                  <a:lnTo>
                    <a:pt x="169900" y="745490"/>
                  </a:lnTo>
                  <a:lnTo>
                    <a:pt x="171602" y="746760"/>
                  </a:lnTo>
                  <a:lnTo>
                    <a:pt x="174523" y="749300"/>
                  </a:lnTo>
                  <a:lnTo>
                    <a:pt x="175069" y="750570"/>
                  </a:lnTo>
                  <a:lnTo>
                    <a:pt x="177380" y="751840"/>
                  </a:lnTo>
                  <a:lnTo>
                    <a:pt x="177546" y="753110"/>
                  </a:lnTo>
                  <a:lnTo>
                    <a:pt x="178981" y="753110"/>
                  </a:lnTo>
                  <a:lnTo>
                    <a:pt x="180238" y="754380"/>
                  </a:lnTo>
                  <a:lnTo>
                    <a:pt x="180682" y="755650"/>
                  </a:lnTo>
                  <a:lnTo>
                    <a:pt x="182549" y="756920"/>
                  </a:lnTo>
                  <a:lnTo>
                    <a:pt x="182613" y="758190"/>
                  </a:lnTo>
                  <a:lnTo>
                    <a:pt x="183603" y="758190"/>
                  </a:lnTo>
                  <a:lnTo>
                    <a:pt x="183603" y="759460"/>
                  </a:lnTo>
                  <a:lnTo>
                    <a:pt x="185089" y="762000"/>
                  </a:lnTo>
                  <a:lnTo>
                    <a:pt x="185521" y="763270"/>
                  </a:lnTo>
                  <a:lnTo>
                    <a:pt x="184810" y="764540"/>
                  </a:lnTo>
                  <a:lnTo>
                    <a:pt x="185470" y="765810"/>
                  </a:lnTo>
                  <a:lnTo>
                    <a:pt x="187286" y="765810"/>
                  </a:lnTo>
                  <a:lnTo>
                    <a:pt x="188061" y="767080"/>
                  </a:lnTo>
                  <a:lnTo>
                    <a:pt x="186245" y="768350"/>
                  </a:lnTo>
                  <a:lnTo>
                    <a:pt x="186905" y="768350"/>
                  </a:lnTo>
                  <a:lnTo>
                    <a:pt x="186905" y="769620"/>
                  </a:lnTo>
                  <a:lnTo>
                    <a:pt x="190423" y="773430"/>
                  </a:lnTo>
                  <a:lnTo>
                    <a:pt x="190538" y="778510"/>
                  </a:lnTo>
                  <a:lnTo>
                    <a:pt x="192455" y="781050"/>
                  </a:lnTo>
                  <a:lnTo>
                    <a:pt x="192189" y="783590"/>
                  </a:lnTo>
                  <a:lnTo>
                    <a:pt x="190144" y="786130"/>
                  </a:lnTo>
                  <a:lnTo>
                    <a:pt x="191300" y="787400"/>
                  </a:lnTo>
                  <a:lnTo>
                    <a:pt x="191300" y="788670"/>
                  </a:lnTo>
                  <a:lnTo>
                    <a:pt x="192290" y="791210"/>
                  </a:lnTo>
                  <a:lnTo>
                    <a:pt x="192290" y="792480"/>
                  </a:lnTo>
                  <a:lnTo>
                    <a:pt x="194665" y="796290"/>
                  </a:lnTo>
                  <a:lnTo>
                    <a:pt x="194551" y="797560"/>
                  </a:lnTo>
                  <a:lnTo>
                    <a:pt x="195326" y="798830"/>
                  </a:lnTo>
                  <a:lnTo>
                    <a:pt x="195326" y="803910"/>
                  </a:lnTo>
                  <a:lnTo>
                    <a:pt x="192849" y="808990"/>
                  </a:lnTo>
                  <a:lnTo>
                    <a:pt x="192074" y="808990"/>
                  </a:lnTo>
                  <a:lnTo>
                    <a:pt x="189268" y="810260"/>
                  </a:lnTo>
                  <a:lnTo>
                    <a:pt x="189153" y="812800"/>
                  </a:lnTo>
                  <a:lnTo>
                    <a:pt x="185686" y="815340"/>
                  </a:lnTo>
                  <a:lnTo>
                    <a:pt x="185635" y="817880"/>
                  </a:lnTo>
                  <a:lnTo>
                    <a:pt x="185026" y="817880"/>
                  </a:lnTo>
                  <a:lnTo>
                    <a:pt x="185026" y="822960"/>
                  </a:lnTo>
                  <a:lnTo>
                    <a:pt x="183489" y="825500"/>
                  </a:lnTo>
                  <a:lnTo>
                    <a:pt x="183108" y="826770"/>
                  </a:lnTo>
                  <a:lnTo>
                    <a:pt x="181394" y="829310"/>
                  </a:lnTo>
                  <a:lnTo>
                    <a:pt x="181394" y="831850"/>
                  </a:lnTo>
                  <a:lnTo>
                    <a:pt x="181127" y="833120"/>
                  </a:lnTo>
                  <a:lnTo>
                    <a:pt x="181178" y="836930"/>
                  </a:lnTo>
                  <a:lnTo>
                    <a:pt x="180898" y="839470"/>
                  </a:lnTo>
                  <a:lnTo>
                    <a:pt x="181292" y="844550"/>
                  </a:lnTo>
                  <a:lnTo>
                    <a:pt x="185026" y="848360"/>
                  </a:lnTo>
                  <a:lnTo>
                    <a:pt x="187071" y="852170"/>
                  </a:lnTo>
                  <a:lnTo>
                    <a:pt x="190207" y="859790"/>
                  </a:lnTo>
                  <a:lnTo>
                    <a:pt x="190703" y="862330"/>
                  </a:lnTo>
                  <a:lnTo>
                    <a:pt x="193890" y="866140"/>
                  </a:lnTo>
                  <a:lnTo>
                    <a:pt x="193890" y="868680"/>
                  </a:lnTo>
                  <a:lnTo>
                    <a:pt x="197243" y="873760"/>
                  </a:lnTo>
                  <a:lnTo>
                    <a:pt x="197243" y="876300"/>
                  </a:lnTo>
                  <a:lnTo>
                    <a:pt x="196418" y="876300"/>
                  </a:lnTo>
                  <a:lnTo>
                    <a:pt x="197307" y="878840"/>
                  </a:lnTo>
                  <a:lnTo>
                    <a:pt x="197523" y="883920"/>
                  </a:lnTo>
                  <a:lnTo>
                    <a:pt x="199402" y="889000"/>
                  </a:lnTo>
                  <a:lnTo>
                    <a:pt x="199237" y="891540"/>
                  </a:lnTo>
                  <a:lnTo>
                    <a:pt x="199783" y="894080"/>
                  </a:lnTo>
                  <a:lnTo>
                    <a:pt x="198843" y="894080"/>
                  </a:lnTo>
                  <a:lnTo>
                    <a:pt x="199618" y="895350"/>
                  </a:lnTo>
                  <a:lnTo>
                    <a:pt x="200113" y="899160"/>
                  </a:lnTo>
                  <a:lnTo>
                    <a:pt x="200939" y="899160"/>
                  </a:lnTo>
                  <a:lnTo>
                    <a:pt x="201549" y="900430"/>
                  </a:lnTo>
                  <a:lnTo>
                    <a:pt x="200888" y="900430"/>
                  </a:lnTo>
                  <a:lnTo>
                    <a:pt x="200888" y="901700"/>
                  </a:lnTo>
                  <a:lnTo>
                    <a:pt x="201879" y="902970"/>
                  </a:lnTo>
                  <a:lnTo>
                    <a:pt x="201980" y="905510"/>
                  </a:lnTo>
                  <a:lnTo>
                    <a:pt x="203136" y="906780"/>
                  </a:lnTo>
                  <a:lnTo>
                    <a:pt x="204685" y="910590"/>
                  </a:lnTo>
                  <a:lnTo>
                    <a:pt x="206222" y="911860"/>
                  </a:lnTo>
                  <a:lnTo>
                    <a:pt x="206552" y="913130"/>
                  </a:lnTo>
                  <a:lnTo>
                    <a:pt x="208749" y="914400"/>
                  </a:lnTo>
                  <a:lnTo>
                    <a:pt x="209080" y="915670"/>
                  </a:lnTo>
                  <a:lnTo>
                    <a:pt x="211175" y="918210"/>
                  </a:lnTo>
                  <a:lnTo>
                    <a:pt x="212496" y="922020"/>
                  </a:lnTo>
                  <a:lnTo>
                    <a:pt x="212496" y="923290"/>
                  </a:lnTo>
                  <a:lnTo>
                    <a:pt x="213817" y="927100"/>
                  </a:lnTo>
                  <a:lnTo>
                    <a:pt x="214591" y="930910"/>
                  </a:lnTo>
                  <a:lnTo>
                    <a:pt x="216408" y="932180"/>
                  </a:lnTo>
                  <a:lnTo>
                    <a:pt x="216458" y="934720"/>
                  </a:lnTo>
                  <a:lnTo>
                    <a:pt x="218274" y="937260"/>
                  </a:lnTo>
                  <a:lnTo>
                    <a:pt x="218160" y="938530"/>
                  </a:lnTo>
                  <a:lnTo>
                    <a:pt x="218821" y="939800"/>
                  </a:lnTo>
                  <a:lnTo>
                    <a:pt x="218440" y="942340"/>
                  </a:lnTo>
                  <a:lnTo>
                    <a:pt x="217728" y="943610"/>
                  </a:lnTo>
                  <a:lnTo>
                    <a:pt x="217119" y="943610"/>
                  </a:lnTo>
                  <a:lnTo>
                    <a:pt x="216509" y="942340"/>
                  </a:lnTo>
                  <a:lnTo>
                    <a:pt x="215849" y="942340"/>
                  </a:lnTo>
                  <a:lnTo>
                    <a:pt x="215849" y="944880"/>
                  </a:lnTo>
                  <a:lnTo>
                    <a:pt x="216789" y="946150"/>
                  </a:lnTo>
                  <a:lnTo>
                    <a:pt x="219100" y="948690"/>
                  </a:lnTo>
                  <a:lnTo>
                    <a:pt x="218224" y="951230"/>
                  </a:lnTo>
                  <a:lnTo>
                    <a:pt x="218490" y="952500"/>
                  </a:lnTo>
                  <a:lnTo>
                    <a:pt x="218059" y="953770"/>
                  </a:lnTo>
                  <a:lnTo>
                    <a:pt x="218109" y="955040"/>
                  </a:lnTo>
                  <a:lnTo>
                    <a:pt x="218935" y="955040"/>
                  </a:lnTo>
                  <a:lnTo>
                    <a:pt x="218821" y="953770"/>
                  </a:lnTo>
                  <a:lnTo>
                    <a:pt x="221411" y="953770"/>
                  </a:lnTo>
                  <a:lnTo>
                    <a:pt x="221742" y="955040"/>
                  </a:lnTo>
                  <a:lnTo>
                    <a:pt x="223888" y="955040"/>
                  </a:lnTo>
                  <a:lnTo>
                    <a:pt x="224002" y="957580"/>
                  </a:lnTo>
                  <a:lnTo>
                    <a:pt x="224599" y="956310"/>
                  </a:lnTo>
                  <a:lnTo>
                    <a:pt x="227799" y="957580"/>
                  </a:lnTo>
                  <a:lnTo>
                    <a:pt x="230606" y="957580"/>
                  </a:lnTo>
                  <a:lnTo>
                    <a:pt x="231292" y="956310"/>
                  </a:lnTo>
                  <a:lnTo>
                    <a:pt x="231978" y="955040"/>
                  </a:lnTo>
                  <a:lnTo>
                    <a:pt x="233514" y="956310"/>
                  </a:lnTo>
                  <a:lnTo>
                    <a:pt x="233845" y="955040"/>
                  </a:lnTo>
                  <a:lnTo>
                    <a:pt x="235394" y="955040"/>
                  </a:lnTo>
                  <a:lnTo>
                    <a:pt x="237261" y="956310"/>
                  </a:lnTo>
                  <a:lnTo>
                    <a:pt x="238252" y="955040"/>
                  </a:lnTo>
                  <a:lnTo>
                    <a:pt x="240182" y="955040"/>
                  </a:lnTo>
                  <a:lnTo>
                    <a:pt x="240842" y="953770"/>
                  </a:lnTo>
                  <a:lnTo>
                    <a:pt x="241604" y="953770"/>
                  </a:lnTo>
                  <a:lnTo>
                    <a:pt x="242265" y="955040"/>
                  </a:lnTo>
                  <a:lnTo>
                    <a:pt x="242595" y="953770"/>
                  </a:lnTo>
                  <a:lnTo>
                    <a:pt x="243586" y="952500"/>
                  </a:lnTo>
                  <a:lnTo>
                    <a:pt x="247002" y="952500"/>
                  </a:lnTo>
                  <a:lnTo>
                    <a:pt x="248488" y="953770"/>
                  </a:lnTo>
                  <a:lnTo>
                    <a:pt x="249529" y="953770"/>
                  </a:lnTo>
                  <a:lnTo>
                    <a:pt x="249529" y="952500"/>
                  </a:lnTo>
                  <a:lnTo>
                    <a:pt x="251460" y="952500"/>
                  </a:lnTo>
                  <a:lnTo>
                    <a:pt x="254381" y="953770"/>
                  </a:lnTo>
                  <a:lnTo>
                    <a:pt x="255257" y="953770"/>
                  </a:lnTo>
                  <a:lnTo>
                    <a:pt x="258292" y="955040"/>
                  </a:lnTo>
                  <a:lnTo>
                    <a:pt x="258724" y="953770"/>
                  </a:lnTo>
                  <a:lnTo>
                    <a:pt x="258343" y="953770"/>
                  </a:lnTo>
                  <a:lnTo>
                    <a:pt x="259219" y="952500"/>
                  </a:lnTo>
                  <a:lnTo>
                    <a:pt x="260273" y="952500"/>
                  </a:lnTo>
                  <a:lnTo>
                    <a:pt x="261531" y="953770"/>
                  </a:lnTo>
                  <a:lnTo>
                    <a:pt x="263740" y="953770"/>
                  </a:lnTo>
                  <a:lnTo>
                    <a:pt x="263842" y="952500"/>
                  </a:lnTo>
                  <a:lnTo>
                    <a:pt x="262851" y="952500"/>
                  </a:lnTo>
                  <a:lnTo>
                    <a:pt x="263575" y="951230"/>
                  </a:lnTo>
                  <a:lnTo>
                    <a:pt x="265163" y="949960"/>
                  </a:lnTo>
                  <a:lnTo>
                    <a:pt x="267093" y="949960"/>
                  </a:lnTo>
                  <a:lnTo>
                    <a:pt x="267804" y="951230"/>
                  </a:lnTo>
                  <a:lnTo>
                    <a:pt x="269240" y="951230"/>
                  </a:lnTo>
                  <a:lnTo>
                    <a:pt x="270611" y="949960"/>
                  </a:lnTo>
                  <a:lnTo>
                    <a:pt x="273088" y="948690"/>
                  </a:lnTo>
                  <a:lnTo>
                    <a:pt x="274574" y="948690"/>
                  </a:lnTo>
                  <a:lnTo>
                    <a:pt x="275513" y="947420"/>
                  </a:lnTo>
                  <a:lnTo>
                    <a:pt x="279857" y="944880"/>
                  </a:lnTo>
                  <a:lnTo>
                    <a:pt x="280962" y="943610"/>
                  </a:lnTo>
                  <a:lnTo>
                    <a:pt x="281787" y="942340"/>
                  </a:lnTo>
                  <a:lnTo>
                    <a:pt x="288391" y="935990"/>
                  </a:lnTo>
                  <a:lnTo>
                    <a:pt x="289331" y="935990"/>
                  </a:lnTo>
                  <a:lnTo>
                    <a:pt x="291642" y="933450"/>
                  </a:lnTo>
                  <a:lnTo>
                    <a:pt x="291973" y="932180"/>
                  </a:lnTo>
                  <a:lnTo>
                    <a:pt x="294005" y="930910"/>
                  </a:lnTo>
                  <a:lnTo>
                    <a:pt x="296646" y="925830"/>
                  </a:lnTo>
                  <a:lnTo>
                    <a:pt x="297586" y="924560"/>
                  </a:lnTo>
                  <a:lnTo>
                    <a:pt x="298792" y="924560"/>
                  </a:lnTo>
                  <a:lnTo>
                    <a:pt x="299504" y="923290"/>
                  </a:lnTo>
                  <a:lnTo>
                    <a:pt x="299504" y="922020"/>
                  </a:lnTo>
                  <a:lnTo>
                    <a:pt x="300774" y="920750"/>
                  </a:lnTo>
                  <a:lnTo>
                    <a:pt x="301548" y="919480"/>
                  </a:lnTo>
                  <a:lnTo>
                    <a:pt x="303085" y="918210"/>
                  </a:lnTo>
                  <a:lnTo>
                    <a:pt x="303695" y="916940"/>
                  </a:lnTo>
                  <a:lnTo>
                    <a:pt x="304952" y="916940"/>
                  </a:lnTo>
                  <a:lnTo>
                    <a:pt x="305346" y="915670"/>
                  </a:lnTo>
                  <a:lnTo>
                    <a:pt x="305892" y="915670"/>
                  </a:lnTo>
                  <a:lnTo>
                    <a:pt x="307657" y="914400"/>
                  </a:lnTo>
                  <a:lnTo>
                    <a:pt x="307936" y="913130"/>
                  </a:lnTo>
                  <a:lnTo>
                    <a:pt x="308864" y="911860"/>
                  </a:lnTo>
                  <a:lnTo>
                    <a:pt x="309473" y="909320"/>
                  </a:lnTo>
                  <a:lnTo>
                    <a:pt x="310413" y="908050"/>
                  </a:lnTo>
                  <a:lnTo>
                    <a:pt x="310629" y="905510"/>
                  </a:lnTo>
                  <a:lnTo>
                    <a:pt x="311404" y="902970"/>
                  </a:lnTo>
                  <a:lnTo>
                    <a:pt x="311010" y="902970"/>
                  </a:lnTo>
                  <a:lnTo>
                    <a:pt x="311785" y="901700"/>
                  </a:lnTo>
                  <a:lnTo>
                    <a:pt x="311835" y="900430"/>
                  </a:lnTo>
                  <a:lnTo>
                    <a:pt x="312445" y="900430"/>
                  </a:lnTo>
                  <a:lnTo>
                    <a:pt x="312724" y="897890"/>
                  </a:lnTo>
                  <a:lnTo>
                    <a:pt x="312280" y="897890"/>
                  </a:lnTo>
                  <a:lnTo>
                    <a:pt x="312000" y="899160"/>
                  </a:lnTo>
                  <a:lnTo>
                    <a:pt x="311073" y="897890"/>
                  </a:lnTo>
                  <a:lnTo>
                    <a:pt x="310464" y="899160"/>
                  </a:lnTo>
                  <a:lnTo>
                    <a:pt x="310578" y="897890"/>
                  </a:lnTo>
                  <a:lnTo>
                    <a:pt x="309918" y="896620"/>
                  </a:lnTo>
                  <a:lnTo>
                    <a:pt x="310908" y="896620"/>
                  </a:lnTo>
                  <a:lnTo>
                    <a:pt x="311340" y="894080"/>
                  </a:lnTo>
                  <a:lnTo>
                    <a:pt x="312166" y="894080"/>
                  </a:lnTo>
                  <a:lnTo>
                    <a:pt x="312661" y="892810"/>
                  </a:lnTo>
                  <a:lnTo>
                    <a:pt x="314312" y="892810"/>
                  </a:lnTo>
                  <a:lnTo>
                    <a:pt x="316458" y="890270"/>
                  </a:lnTo>
                  <a:lnTo>
                    <a:pt x="322021" y="889000"/>
                  </a:lnTo>
                  <a:lnTo>
                    <a:pt x="326148" y="887730"/>
                  </a:lnTo>
                  <a:lnTo>
                    <a:pt x="328460" y="885190"/>
                  </a:lnTo>
                  <a:lnTo>
                    <a:pt x="328841" y="883920"/>
                  </a:lnTo>
                  <a:lnTo>
                    <a:pt x="329615" y="882650"/>
                  </a:lnTo>
                  <a:lnTo>
                    <a:pt x="329399" y="881380"/>
                  </a:lnTo>
                  <a:lnTo>
                    <a:pt x="328460" y="882650"/>
                  </a:lnTo>
                  <a:lnTo>
                    <a:pt x="328180" y="881380"/>
                  </a:lnTo>
                  <a:lnTo>
                    <a:pt x="328510" y="881380"/>
                  </a:lnTo>
                  <a:lnTo>
                    <a:pt x="328625" y="880110"/>
                  </a:lnTo>
                  <a:lnTo>
                    <a:pt x="329234" y="878840"/>
                  </a:lnTo>
                  <a:lnTo>
                    <a:pt x="329234" y="877570"/>
                  </a:lnTo>
                  <a:lnTo>
                    <a:pt x="329996" y="876300"/>
                  </a:lnTo>
                  <a:lnTo>
                    <a:pt x="329730" y="876300"/>
                  </a:lnTo>
                  <a:lnTo>
                    <a:pt x="329780" y="873760"/>
                  </a:lnTo>
                  <a:lnTo>
                    <a:pt x="330327" y="873760"/>
                  </a:lnTo>
                  <a:lnTo>
                    <a:pt x="330390" y="871220"/>
                  </a:lnTo>
                  <a:lnTo>
                    <a:pt x="330111" y="871220"/>
                  </a:lnTo>
                  <a:lnTo>
                    <a:pt x="329996" y="869950"/>
                  </a:lnTo>
                  <a:lnTo>
                    <a:pt x="329285" y="872490"/>
                  </a:lnTo>
                  <a:lnTo>
                    <a:pt x="329285" y="873760"/>
                  </a:lnTo>
                  <a:lnTo>
                    <a:pt x="328841" y="873760"/>
                  </a:lnTo>
                  <a:lnTo>
                    <a:pt x="328460" y="871220"/>
                  </a:lnTo>
                  <a:lnTo>
                    <a:pt x="328790" y="867410"/>
                  </a:lnTo>
                  <a:lnTo>
                    <a:pt x="328015" y="866140"/>
                  </a:lnTo>
                  <a:lnTo>
                    <a:pt x="327964" y="864870"/>
                  </a:lnTo>
                  <a:lnTo>
                    <a:pt x="327304" y="863600"/>
                  </a:lnTo>
                  <a:lnTo>
                    <a:pt x="326644" y="863600"/>
                  </a:lnTo>
                  <a:lnTo>
                    <a:pt x="327469" y="862330"/>
                  </a:lnTo>
                  <a:lnTo>
                    <a:pt x="325602" y="859790"/>
                  </a:lnTo>
                  <a:lnTo>
                    <a:pt x="326263" y="858520"/>
                  </a:lnTo>
                  <a:lnTo>
                    <a:pt x="326097" y="857250"/>
                  </a:lnTo>
                  <a:lnTo>
                    <a:pt x="326593" y="857250"/>
                  </a:lnTo>
                  <a:lnTo>
                    <a:pt x="326644" y="855980"/>
                  </a:lnTo>
                  <a:lnTo>
                    <a:pt x="325983" y="854710"/>
                  </a:lnTo>
                  <a:lnTo>
                    <a:pt x="326644" y="854710"/>
                  </a:lnTo>
                  <a:lnTo>
                    <a:pt x="327850" y="855980"/>
                  </a:lnTo>
                  <a:lnTo>
                    <a:pt x="328510" y="854710"/>
                  </a:lnTo>
                  <a:lnTo>
                    <a:pt x="330060" y="854710"/>
                  </a:lnTo>
                  <a:lnTo>
                    <a:pt x="331152" y="853440"/>
                  </a:lnTo>
                  <a:lnTo>
                    <a:pt x="330936" y="852170"/>
                  </a:lnTo>
                  <a:lnTo>
                    <a:pt x="334352" y="849630"/>
                  </a:lnTo>
                  <a:lnTo>
                    <a:pt x="336334" y="849630"/>
                  </a:lnTo>
                  <a:lnTo>
                    <a:pt x="337045" y="848360"/>
                  </a:lnTo>
                  <a:lnTo>
                    <a:pt x="339636" y="845820"/>
                  </a:lnTo>
                  <a:lnTo>
                    <a:pt x="339902" y="845820"/>
                  </a:lnTo>
                  <a:lnTo>
                    <a:pt x="340626" y="844550"/>
                  </a:lnTo>
                  <a:lnTo>
                    <a:pt x="340893" y="843280"/>
                  </a:lnTo>
                  <a:lnTo>
                    <a:pt x="341337" y="844550"/>
                  </a:lnTo>
                  <a:lnTo>
                    <a:pt x="342112" y="844550"/>
                  </a:lnTo>
                  <a:lnTo>
                    <a:pt x="342874" y="843280"/>
                  </a:lnTo>
                  <a:lnTo>
                    <a:pt x="343649" y="842010"/>
                  </a:lnTo>
                  <a:lnTo>
                    <a:pt x="344309" y="842010"/>
                  </a:lnTo>
                  <a:lnTo>
                    <a:pt x="346900" y="840740"/>
                  </a:lnTo>
                  <a:lnTo>
                    <a:pt x="348716" y="839470"/>
                  </a:lnTo>
                  <a:lnTo>
                    <a:pt x="350367" y="839470"/>
                  </a:lnTo>
                  <a:lnTo>
                    <a:pt x="354380" y="836930"/>
                  </a:lnTo>
                  <a:lnTo>
                    <a:pt x="354711" y="835660"/>
                  </a:lnTo>
                  <a:lnTo>
                    <a:pt x="355320" y="835660"/>
                  </a:lnTo>
                  <a:lnTo>
                    <a:pt x="359549" y="834390"/>
                  </a:lnTo>
                  <a:lnTo>
                    <a:pt x="359448" y="833120"/>
                  </a:lnTo>
                  <a:lnTo>
                    <a:pt x="360540" y="833120"/>
                  </a:lnTo>
                  <a:lnTo>
                    <a:pt x="361810" y="830580"/>
                  </a:lnTo>
                  <a:lnTo>
                    <a:pt x="363194" y="828040"/>
                  </a:lnTo>
                  <a:lnTo>
                    <a:pt x="364020" y="828040"/>
                  </a:lnTo>
                  <a:lnTo>
                    <a:pt x="364121" y="826770"/>
                  </a:lnTo>
                  <a:lnTo>
                    <a:pt x="364731" y="825500"/>
                  </a:lnTo>
                  <a:lnTo>
                    <a:pt x="363359" y="825500"/>
                  </a:lnTo>
                  <a:lnTo>
                    <a:pt x="364286" y="824230"/>
                  </a:lnTo>
                  <a:lnTo>
                    <a:pt x="364896" y="824230"/>
                  </a:lnTo>
                  <a:lnTo>
                    <a:pt x="365556" y="822960"/>
                  </a:lnTo>
                  <a:lnTo>
                    <a:pt x="366217" y="822960"/>
                  </a:lnTo>
                  <a:lnTo>
                    <a:pt x="365937" y="820420"/>
                  </a:lnTo>
                  <a:lnTo>
                    <a:pt x="365607" y="819150"/>
                  </a:lnTo>
                  <a:lnTo>
                    <a:pt x="365010" y="819150"/>
                  </a:lnTo>
                  <a:lnTo>
                    <a:pt x="364947" y="815340"/>
                  </a:lnTo>
                  <a:lnTo>
                    <a:pt x="365340" y="811530"/>
                  </a:lnTo>
                  <a:lnTo>
                    <a:pt x="365061" y="810260"/>
                  </a:lnTo>
                  <a:lnTo>
                    <a:pt x="365721" y="810260"/>
                  </a:lnTo>
                  <a:lnTo>
                    <a:pt x="365721" y="807720"/>
                  </a:lnTo>
                  <a:lnTo>
                    <a:pt x="365340" y="807720"/>
                  </a:lnTo>
                  <a:lnTo>
                    <a:pt x="365340" y="806450"/>
                  </a:lnTo>
                  <a:lnTo>
                    <a:pt x="365721" y="806450"/>
                  </a:lnTo>
                  <a:lnTo>
                    <a:pt x="365010" y="803910"/>
                  </a:lnTo>
                  <a:lnTo>
                    <a:pt x="364731" y="802640"/>
                  </a:lnTo>
                  <a:lnTo>
                    <a:pt x="365226" y="801370"/>
                  </a:lnTo>
                  <a:lnTo>
                    <a:pt x="364845" y="801370"/>
                  </a:lnTo>
                  <a:lnTo>
                    <a:pt x="365010" y="800100"/>
                  </a:lnTo>
                  <a:lnTo>
                    <a:pt x="366331" y="798830"/>
                  </a:lnTo>
                  <a:lnTo>
                    <a:pt x="366001" y="797560"/>
                  </a:lnTo>
                  <a:lnTo>
                    <a:pt x="366331" y="797560"/>
                  </a:lnTo>
                  <a:lnTo>
                    <a:pt x="366547" y="796290"/>
                  </a:lnTo>
                  <a:lnTo>
                    <a:pt x="366052" y="795020"/>
                  </a:lnTo>
                  <a:lnTo>
                    <a:pt x="364566" y="793750"/>
                  </a:lnTo>
                  <a:lnTo>
                    <a:pt x="362915" y="793750"/>
                  </a:lnTo>
                  <a:lnTo>
                    <a:pt x="360654" y="791210"/>
                  </a:lnTo>
                  <a:lnTo>
                    <a:pt x="360870" y="789940"/>
                  </a:lnTo>
                  <a:lnTo>
                    <a:pt x="360210" y="788670"/>
                  </a:lnTo>
                  <a:lnTo>
                    <a:pt x="359613" y="787400"/>
                  </a:lnTo>
                  <a:lnTo>
                    <a:pt x="360273" y="786130"/>
                  </a:lnTo>
                  <a:lnTo>
                    <a:pt x="359498" y="786130"/>
                  </a:lnTo>
                  <a:lnTo>
                    <a:pt x="359219" y="784860"/>
                  </a:lnTo>
                  <a:lnTo>
                    <a:pt x="358838" y="783590"/>
                  </a:lnTo>
                  <a:lnTo>
                    <a:pt x="359219" y="783590"/>
                  </a:lnTo>
                  <a:lnTo>
                    <a:pt x="358508" y="782320"/>
                  </a:lnTo>
                  <a:lnTo>
                    <a:pt x="358292" y="781050"/>
                  </a:lnTo>
                  <a:lnTo>
                    <a:pt x="359168" y="779780"/>
                  </a:lnTo>
                  <a:lnTo>
                    <a:pt x="359333" y="778510"/>
                  </a:lnTo>
                  <a:lnTo>
                    <a:pt x="358343" y="777240"/>
                  </a:lnTo>
                  <a:lnTo>
                    <a:pt x="358228" y="775970"/>
                  </a:lnTo>
                  <a:lnTo>
                    <a:pt x="358622" y="773430"/>
                  </a:lnTo>
                  <a:lnTo>
                    <a:pt x="359943" y="773430"/>
                  </a:lnTo>
                  <a:lnTo>
                    <a:pt x="360273" y="772160"/>
                  </a:lnTo>
                  <a:lnTo>
                    <a:pt x="359448" y="770890"/>
                  </a:lnTo>
                  <a:lnTo>
                    <a:pt x="358622" y="770890"/>
                  </a:lnTo>
                  <a:lnTo>
                    <a:pt x="357301" y="769620"/>
                  </a:lnTo>
                  <a:lnTo>
                    <a:pt x="355485" y="767080"/>
                  </a:lnTo>
                  <a:lnTo>
                    <a:pt x="355371" y="765810"/>
                  </a:lnTo>
                  <a:lnTo>
                    <a:pt x="356476" y="763270"/>
                  </a:lnTo>
                  <a:lnTo>
                    <a:pt x="358228" y="758190"/>
                  </a:lnTo>
                  <a:lnTo>
                    <a:pt x="357797" y="756920"/>
                  </a:lnTo>
                  <a:lnTo>
                    <a:pt x="359943" y="756920"/>
                  </a:lnTo>
                  <a:lnTo>
                    <a:pt x="362254" y="753110"/>
                  </a:lnTo>
                  <a:lnTo>
                    <a:pt x="363194" y="751840"/>
                  </a:lnTo>
                  <a:lnTo>
                    <a:pt x="363194" y="750570"/>
                  </a:lnTo>
                  <a:lnTo>
                    <a:pt x="364236" y="749300"/>
                  </a:lnTo>
                  <a:lnTo>
                    <a:pt x="365277" y="746760"/>
                  </a:lnTo>
                  <a:lnTo>
                    <a:pt x="364845" y="746760"/>
                  </a:lnTo>
                  <a:lnTo>
                    <a:pt x="364896" y="745490"/>
                  </a:lnTo>
                  <a:lnTo>
                    <a:pt x="365836" y="745490"/>
                  </a:lnTo>
                  <a:lnTo>
                    <a:pt x="365937" y="744220"/>
                  </a:lnTo>
                  <a:lnTo>
                    <a:pt x="368579" y="744220"/>
                  </a:lnTo>
                  <a:lnTo>
                    <a:pt x="369735" y="742950"/>
                  </a:lnTo>
                  <a:lnTo>
                    <a:pt x="371944" y="741680"/>
                  </a:lnTo>
                  <a:lnTo>
                    <a:pt x="371551" y="741680"/>
                  </a:lnTo>
                  <a:lnTo>
                    <a:pt x="372275" y="740410"/>
                  </a:lnTo>
                  <a:lnTo>
                    <a:pt x="372770" y="740410"/>
                  </a:lnTo>
                  <a:lnTo>
                    <a:pt x="374853" y="737870"/>
                  </a:lnTo>
                  <a:lnTo>
                    <a:pt x="375081" y="736600"/>
                  </a:lnTo>
                  <a:lnTo>
                    <a:pt x="380301" y="731520"/>
                  </a:lnTo>
                  <a:lnTo>
                    <a:pt x="380860" y="730250"/>
                  </a:lnTo>
                  <a:lnTo>
                    <a:pt x="383501" y="727710"/>
                  </a:lnTo>
                  <a:lnTo>
                    <a:pt x="384048" y="727710"/>
                  </a:lnTo>
                  <a:lnTo>
                    <a:pt x="384657" y="726440"/>
                  </a:lnTo>
                  <a:lnTo>
                    <a:pt x="388226" y="722630"/>
                  </a:lnTo>
                  <a:lnTo>
                    <a:pt x="389166" y="722630"/>
                  </a:lnTo>
                  <a:lnTo>
                    <a:pt x="393509" y="718820"/>
                  </a:lnTo>
                  <a:lnTo>
                    <a:pt x="395770" y="716280"/>
                  </a:lnTo>
                  <a:lnTo>
                    <a:pt x="397535" y="715010"/>
                  </a:lnTo>
                  <a:lnTo>
                    <a:pt x="399618" y="715010"/>
                  </a:lnTo>
                  <a:lnTo>
                    <a:pt x="402704" y="712470"/>
                  </a:lnTo>
                  <a:lnTo>
                    <a:pt x="409752" y="706120"/>
                  </a:lnTo>
                  <a:lnTo>
                    <a:pt x="413105" y="702310"/>
                  </a:lnTo>
                  <a:lnTo>
                    <a:pt x="415036" y="699770"/>
                  </a:lnTo>
                  <a:lnTo>
                    <a:pt x="415467" y="698500"/>
                  </a:lnTo>
                  <a:lnTo>
                    <a:pt x="416547" y="697230"/>
                  </a:lnTo>
                  <a:lnTo>
                    <a:pt x="419773" y="693420"/>
                  </a:lnTo>
                  <a:lnTo>
                    <a:pt x="419874" y="692150"/>
                  </a:lnTo>
                  <a:lnTo>
                    <a:pt x="422186" y="688340"/>
                  </a:lnTo>
                  <a:lnTo>
                    <a:pt x="422300" y="687070"/>
                  </a:lnTo>
                  <a:lnTo>
                    <a:pt x="425932" y="679450"/>
                  </a:lnTo>
                  <a:lnTo>
                    <a:pt x="426758" y="679450"/>
                  </a:lnTo>
                  <a:lnTo>
                    <a:pt x="426148" y="678180"/>
                  </a:lnTo>
                  <a:lnTo>
                    <a:pt x="426212" y="676910"/>
                  </a:lnTo>
                  <a:lnTo>
                    <a:pt x="427634" y="675640"/>
                  </a:lnTo>
                  <a:lnTo>
                    <a:pt x="428129" y="675640"/>
                  </a:lnTo>
                  <a:lnTo>
                    <a:pt x="429069" y="674370"/>
                  </a:lnTo>
                  <a:lnTo>
                    <a:pt x="430555" y="671830"/>
                  </a:lnTo>
                  <a:lnTo>
                    <a:pt x="432752" y="669290"/>
                  </a:lnTo>
                  <a:lnTo>
                    <a:pt x="432650" y="666750"/>
                  </a:lnTo>
                  <a:lnTo>
                    <a:pt x="433031" y="666750"/>
                  </a:lnTo>
                  <a:lnTo>
                    <a:pt x="433311" y="665480"/>
                  </a:lnTo>
                  <a:lnTo>
                    <a:pt x="432816" y="664210"/>
                  </a:lnTo>
                  <a:lnTo>
                    <a:pt x="433743" y="662940"/>
                  </a:lnTo>
                  <a:lnTo>
                    <a:pt x="434238" y="662940"/>
                  </a:lnTo>
                  <a:lnTo>
                    <a:pt x="435063" y="661670"/>
                  </a:lnTo>
                  <a:lnTo>
                    <a:pt x="434073" y="661670"/>
                  </a:lnTo>
                  <a:lnTo>
                    <a:pt x="434568" y="660400"/>
                  </a:lnTo>
                  <a:lnTo>
                    <a:pt x="434352" y="660400"/>
                  </a:lnTo>
                  <a:lnTo>
                    <a:pt x="433743" y="659130"/>
                  </a:lnTo>
                  <a:lnTo>
                    <a:pt x="434352" y="657860"/>
                  </a:lnTo>
                  <a:lnTo>
                    <a:pt x="435013" y="656590"/>
                  </a:lnTo>
                  <a:lnTo>
                    <a:pt x="433806" y="656590"/>
                  </a:lnTo>
                  <a:lnTo>
                    <a:pt x="434187" y="655320"/>
                  </a:lnTo>
                  <a:lnTo>
                    <a:pt x="434238" y="654050"/>
                  </a:lnTo>
                  <a:lnTo>
                    <a:pt x="434682" y="654050"/>
                  </a:lnTo>
                  <a:lnTo>
                    <a:pt x="435343" y="652780"/>
                  </a:lnTo>
                  <a:lnTo>
                    <a:pt x="434301" y="652780"/>
                  </a:lnTo>
                  <a:lnTo>
                    <a:pt x="432701" y="651510"/>
                  </a:lnTo>
                  <a:lnTo>
                    <a:pt x="431431" y="651510"/>
                  </a:lnTo>
                  <a:lnTo>
                    <a:pt x="430669" y="652780"/>
                  </a:lnTo>
                  <a:lnTo>
                    <a:pt x="430834" y="652780"/>
                  </a:lnTo>
                  <a:lnTo>
                    <a:pt x="430339" y="654050"/>
                  </a:lnTo>
                  <a:lnTo>
                    <a:pt x="430110" y="652780"/>
                  </a:lnTo>
                  <a:lnTo>
                    <a:pt x="429018" y="654050"/>
                  </a:lnTo>
                  <a:lnTo>
                    <a:pt x="427088" y="654050"/>
                  </a:lnTo>
                  <a:lnTo>
                    <a:pt x="426872" y="655320"/>
                  </a:lnTo>
                  <a:lnTo>
                    <a:pt x="426313" y="654050"/>
                  </a:lnTo>
                  <a:lnTo>
                    <a:pt x="424446" y="655320"/>
                  </a:lnTo>
                  <a:lnTo>
                    <a:pt x="423291" y="655320"/>
                  </a:lnTo>
                  <a:lnTo>
                    <a:pt x="420204" y="656590"/>
                  </a:lnTo>
                  <a:lnTo>
                    <a:pt x="413435" y="656590"/>
                  </a:lnTo>
                  <a:lnTo>
                    <a:pt x="412496" y="657860"/>
                  </a:lnTo>
                  <a:lnTo>
                    <a:pt x="411238" y="656590"/>
                  </a:lnTo>
                  <a:lnTo>
                    <a:pt x="410019" y="656590"/>
                  </a:lnTo>
                  <a:lnTo>
                    <a:pt x="406120" y="659130"/>
                  </a:lnTo>
                  <a:lnTo>
                    <a:pt x="399681" y="659130"/>
                  </a:lnTo>
                  <a:lnTo>
                    <a:pt x="397535" y="660400"/>
                  </a:lnTo>
                  <a:lnTo>
                    <a:pt x="396544" y="660400"/>
                  </a:lnTo>
                  <a:lnTo>
                    <a:pt x="394893" y="661670"/>
                  </a:lnTo>
                  <a:lnTo>
                    <a:pt x="394284" y="662940"/>
                  </a:lnTo>
                  <a:lnTo>
                    <a:pt x="392468" y="662940"/>
                  </a:lnTo>
                  <a:lnTo>
                    <a:pt x="390867" y="661670"/>
                  </a:lnTo>
                  <a:lnTo>
                    <a:pt x="389331" y="660400"/>
                  </a:lnTo>
                  <a:lnTo>
                    <a:pt x="388721" y="660400"/>
                  </a:lnTo>
                  <a:lnTo>
                    <a:pt x="388226" y="659130"/>
                  </a:lnTo>
                  <a:lnTo>
                    <a:pt x="385660" y="656590"/>
                  </a:lnTo>
                  <a:lnTo>
                    <a:pt x="384378" y="655320"/>
                  </a:lnTo>
                  <a:lnTo>
                    <a:pt x="383997" y="655320"/>
                  </a:lnTo>
                  <a:lnTo>
                    <a:pt x="383387" y="654050"/>
                  </a:lnTo>
                  <a:lnTo>
                    <a:pt x="380961" y="654050"/>
                  </a:lnTo>
                  <a:lnTo>
                    <a:pt x="381622" y="652780"/>
                  </a:lnTo>
                  <a:lnTo>
                    <a:pt x="382511" y="652780"/>
                  </a:lnTo>
                  <a:lnTo>
                    <a:pt x="383717" y="651510"/>
                  </a:lnTo>
                  <a:lnTo>
                    <a:pt x="384327" y="651510"/>
                  </a:lnTo>
                  <a:lnTo>
                    <a:pt x="384162" y="648970"/>
                  </a:lnTo>
                  <a:lnTo>
                    <a:pt x="383882" y="648970"/>
                  </a:lnTo>
                  <a:lnTo>
                    <a:pt x="382447" y="646430"/>
                  </a:lnTo>
                  <a:lnTo>
                    <a:pt x="380034" y="646430"/>
                  </a:lnTo>
                  <a:lnTo>
                    <a:pt x="379476" y="645160"/>
                  </a:lnTo>
                  <a:lnTo>
                    <a:pt x="379704" y="645160"/>
                  </a:lnTo>
                  <a:lnTo>
                    <a:pt x="378815" y="643890"/>
                  </a:lnTo>
                  <a:lnTo>
                    <a:pt x="377990" y="642620"/>
                  </a:lnTo>
                  <a:lnTo>
                    <a:pt x="377469" y="641350"/>
                  </a:lnTo>
                  <a:lnTo>
                    <a:pt x="376948" y="640080"/>
                  </a:lnTo>
                  <a:lnTo>
                    <a:pt x="375958" y="640080"/>
                  </a:lnTo>
                  <a:lnTo>
                    <a:pt x="375018" y="638810"/>
                  </a:lnTo>
                  <a:lnTo>
                    <a:pt x="373697" y="638810"/>
                  </a:lnTo>
                  <a:lnTo>
                    <a:pt x="372770" y="637540"/>
                  </a:lnTo>
                  <a:lnTo>
                    <a:pt x="370624" y="635000"/>
                  </a:lnTo>
                  <a:lnTo>
                    <a:pt x="370230" y="633730"/>
                  </a:lnTo>
                  <a:lnTo>
                    <a:pt x="368477" y="633730"/>
                  </a:lnTo>
                  <a:lnTo>
                    <a:pt x="367868" y="632460"/>
                  </a:lnTo>
                  <a:lnTo>
                    <a:pt x="366712" y="631190"/>
                  </a:lnTo>
                  <a:lnTo>
                    <a:pt x="364566" y="631190"/>
                  </a:lnTo>
                  <a:lnTo>
                    <a:pt x="363956" y="632460"/>
                  </a:lnTo>
                  <a:lnTo>
                    <a:pt x="363194" y="631190"/>
                  </a:lnTo>
                  <a:lnTo>
                    <a:pt x="362140" y="629920"/>
                  </a:lnTo>
                  <a:lnTo>
                    <a:pt x="362585" y="629920"/>
                  </a:lnTo>
                  <a:lnTo>
                    <a:pt x="361429" y="627380"/>
                  </a:lnTo>
                  <a:lnTo>
                    <a:pt x="360934" y="627380"/>
                  </a:lnTo>
                  <a:lnTo>
                    <a:pt x="360819" y="628650"/>
                  </a:lnTo>
                  <a:lnTo>
                    <a:pt x="361099" y="628650"/>
                  </a:lnTo>
                  <a:lnTo>
                    <a:pt x="361200" y="631190"/>
                  </a:lnTo>
                  <a:lnTo>
                    <a:pt x="360108" y="631190"/>
                  </a:lnTo>
                  <a:lnTo>
                    <a:pt x="359778" y="628650"/>
                  </a:lnTo>
                  <a:lnTo>
                    <a:pt x="359219" y="627380"/>
                  </a:lnTo>
                  <a:lnTo>
                    <a:pt x="358394" y="627380"/>
                  </a:lnTo>
                  <a:lnTo>
                    <a:pt x="358394" y="626110"/>
                  </a:lnTo>
                  <a:lnTo>
                    <a:pt x="358063" y="624840"/>
                  </a:lnTo>
                  <a:lnTo>
                    <a:pt x="357568" y="624840"/>
                  </a:lnTo>
                  <a:lnTo>
                    <a:pt x="356692" y="619760"/>
                  </a:lnTo>
                  <a:lnTo>
                    <a:pt x="354050" y="613410"/>
                  </a:lnTo>
                  <a:lnTo>
                    <a:pt x="352564" y="612140"/>
                  </a:lnTo>
                  <a:lnTo>
                    <a:pt x="352069" y="612140"/>
                  </a:lnTo>
                  <a:lnTo>
                    <a:pt x="352069" y="610870"/>
                  </a:lnTo>
                  <a:lnTo>
                    <a:pt x="350697" y="609600"/>
                  </a:lnTo>
                  <a:lnTo>
                    <a:pt x="349377" y="609600"/>
                  </a:lnTo>
                  <a:lnTo>
                    <a:pt x="349377" y="608330"/>
                  </a:lnTo>
                  <a:lnTo>
                    <a:pt x="346621" y="607060"/>
                  </a:lnTo>
                  <a:lnTo>
                    <a:pt x="345516" y="607060"/>
                  </a:lnTo>
                  <a:lnTo>
                    <a:pt x="344424" y="604520"/>
                  </a:lnTo>
                  <a:lnTo>
                    <a:pt x="343535" y="601980"/>
                  </a:lnTo>
                  <a:lnTo>
                    <a:pt x="343928" y="599440"/>
                  </a:lnTo>
                  <a:lnTo>
                    <a:pt x="343598" y="596900"/>
                  </a:lnTo>
                  <a:lnTo>
                    <a:pt x="342442" y="593090"/>
                  </a:lnTo>
                  <a:lnTo>
                    <a:pt x="342049" y="591820"/>
                  </a:lnTo>
                  <a:lnTo>
                    <a:pt x="341884" y="591820"/>
                  </a:lnTo>
                  <a:lnTo>
                    <a:pt x="342061" y="590804"/>
                  </a:lnTo>
                  <a:lnTo>
                    <a:pt x="341833" y="590550"/>
                  </a:lnTo>
                  <a:lnTo>
                    <a:pt x="341452" y="588010"/>
                  </a:lnTo>
                  <a:lnTo>
                    <a:pt x="341223" y="588010"/>
                  </a:lnTo>
                  <a:lnTo>
                    <a:pt x="340956" y="586740"/>
                  </a:lnTo>
                  <a:lnTo>
                    <a:pt x="340791" y="586740"/>
                  </a:lnTo>
                  <a:lnTo>
                    <a:pt x="341007" y="585470"/>
                  </a:lnTo>
                  <a:lnTo>
                    <a:pt x="339902" y="584200"/>
                  </a:lnTo>
                  <a:lnTo>
                    <a:pt x="338416" y="582930"/>
                  </a:lnTo>
                  <a:lnTo>
                    <a:pt x="338035" y="582930"/>
                  </a:lnTo>
                  <a:lnTo>
                    <a:pt x="336765" y="581660"/>
                  </a:lnTo>
                  <a:lnTo>
                    <a:pt x="335940" y="580390"/>
                  </a:lnTo>
                  <a:lnTo>
                    <a:pt x="333959" y="580390"/>
                  </a:lnTo>
                  <a:lnTo>
                    <a:pt x="331978" y="579120"/>
                  </a:lnTo>
                  <a:lnTo>
                    <a:pt x="330987" y="576580"/>
                  </a:lnTo>
                  <a:lnTo>
                    <a:pt x="331216" y="575310"/>
                  </a:lnTo>
                  <a:lnTo>
                    <a:pt x="331152" y="574040"/>
                  </a:lnTo>
                  <a:lnTo>
                    <a:pt x="330771" y="572770"/>
                  </a:lnTo>
                  <a:lnTo>
                    <a:pt x="333248" y="572770"/>
                  </a:lnTo>
                  <a:lnTo>
                    <a:pt x="332536" y="571500"/>
                  </a:lnTo>
                  <a:lnTo>
                    <a:pt x="331876" y="571500"/>
                  </a:lnTo>
                  <a:lnTo>
                    <a:pt x="330885" y="570230"/>
                  </a:lnTo>
                  <a:lnTo>
                    <a:pt x="329666" y="570230"/>
                  </a:lnTo>
                  <a:lnTo>
                    <a:pt x="329120" y="567690"/>
                  </a:lnTo>
                  <a:lnTo>
                    <a:pt x="326593" y="563880"/>
                  </a:lnTo>
                  <a:lnTo>
                    <a:pt x="325539" y="563880"/>
                  </a:lnTo>
                  <a:lnTo>
                    <a:pt x="325208" y="561340"/>
                  </a:lnTo>
                  <a:lnTo>
                    <a:pt x="321246" y="556260"/>
                  </a:lnTo>
                  <a:lnTo>
                    <a:pt x="321310" y="554990"/>
                  </a:lnTo>
                  <a:lnTo>
                    <a:pt x="320649" y="553720"/>
                  </a:lnTo>
                  <a:lnTo>
                    <a:pt x="320370" y="551180"/>
                  </a:lnTo>
                  <a:lnTo>
                    <a:pt x="319709" y="549910"/>
                  </a:lnTo>
                  <a:lnTo>
                    <a:pt x="317563" y="547370"/>
                  </a:lnTo>
                  <a:lnTo>
                    <a:pt x="317449" y="546100"/>
                  </a:lnTo>
                  <a:lnTo>
                    <a:pt x="317677" y="544830"/>
                  </a:lnTo>
                  <a:lnTo>
                    <a:pt x="317182" y="544830"/>
                  </a:lnTo>
                  <a:lnTo>
                    <a:pt x="313436" y="541020"/>
                  </a:lnTo>
                  <a:lnTo>
                    <a:pt x="313156" y="539750"/>
                  </a:lnTo>
                  <a:lnTo>
                    <a:pt x="310794" y="537210"/>
                  </a:lnTo>
                  <a:lnTo>
                    <a:pt x="310794" y="535940"/>
                  </a:lnTo>
                  <a:lnTo>
                    <a:pt x="309473" y="534670"/>
                  </a:lnTo>
                  <a:lnTo>
                    <a:pt x="309524" y="532130"/>
                  </a:lnTo>
                  <a:lnTo>
                    <a:pt x="310680" y="532130"/>
                  </a:lnTo>
                  <a:lnTo>
                    <a:pt x="311124" y="534670"/>
                  </a:lnTo>
                  <a:lnTo>
                    <a:pt x="311670" y="534670"/>
                  </a:lnTo>
                  <a:lnTo>
                    <a:pt x="311835" y="535940"/>
                  </a:lnTo>
                  <a:lnTo>
                    <a:pt x="314261" y="537210"/>
                  </a:lnTo>
                  <a:lnTo>
                    <a:pt x="314261" y="538480"/>
                  </a:lnTo>
                  <a:lnTo>
                    <a:pt x="314871" y="539750"/>
                  </a:lnTo>
                  <a:lnTo>
                    <a:pt x="316572" y="541020"/>
                  </a:lnTo>
                  <a:lnTo>
                    <a:pt x="316953" y="542290"/>
                  </a:lnTo>
                  <a:lnTo>
                    <a:pt x="319989" y="544830"/>
                  </a:lnTo>
                  <a:lnTo>
                    <a:pt x="321691" y="546100"/>
                  </a:lnTo>
                  <a:lnTo>
                    <a:pt x="322072" y="546100"/>
                  </a:lnTo>
                  <a:lnTo>
                    <a:pt x="322961" y="544830"/>
                  </a:lnTo>
                  <a:lnTo>
                    <a:pt x="323456" y="542290"/>
                  </a:lnTo>
                  <a:lnTo>
                    <a:pt x="322846" y="542290"/>
                  </a:lnTo>
                  <a:lnTo>
                    <a:pt x="323621" y="539750"/>
                  </a:lnTo>
                  <a:lnTo>
                    <a:pt x="323786" y="538480"/>
                  </a:lnTo>
                  <a:lnTo>
                    <a:pt x="324777" y="535940"/>
                  </a:lnTo>
                  <a:lnTo>
                    <a:pt x="325704" y="533400"/>
                  </a:lnTo>
                  <a:lnTo>
                    <a:pt x="325818" y="534670"/>
                  </a:lnTo>
                  <a:lnTo>
                    <a:pt x="325272" y="535940"/>
                  </a:lnTo>
                  <a:lnTo>
                    <a:pt x="325208" y="541020"/>
                  </a:lnTo>
                  <a:lnTo>
                    <a:pt x="324497" y="543560"/>
                  </a:lnTo>
                  <a:lnTo>
                    <a:pt x="328079" y="543560"/>
                  </a:lnTo>
                  <a:lnTo>
                    <a:pt x="327685" y="544830"/>
                  </a:lnTo>
                  <a:lnTo>
                    <a:pt x="330492" y="547370"/>
                  </a:lnTo>
                  <a:lnTo>
                    <a:pt x="330822" y="548640"/>
                  </a:lnTo>
                  <a:lnTo>
                    <a:pt x="331431" y="548640"/>
                  </a:lnTo>
                  <a:lnTo>
                    <a:pt x="331647" y="549910"/>
                  </a:lnTo>
                  <a:lnTo>
                    <a:pt x="333032" y="551180"/>
                  </a:lnTo>
                  <a:lnTo>
                    <a:pt x="333743" y="551180"/>
                  </a:lnTo>
                  <a:lnTo>
                    <a:pt x="335559" y="554990"/>
                  </a:lnTo>
                  <a:lnTo>
                    <a:pt x="335610" y="556260"/>
                  </a:lnTo>
                  <a:lnTo>
                    <a:pt x="336054" y="557530"/>
                  </a:lnTo>
                  <a:lnTo>
                    <a:pt x="337096" y="557530"/>
                  </a:lnTo>
                  <a:lnTo>
                    <a:pt x="337375" y="558800"/>
                  </a:lnTo>
                  <a:lnTo>
                    <a:pt x="337985" y="560070"/>
                  </a:lnTo>
                  <a:lnTo>
                    <a:pt x="339471" y="560070"/>
                  </a:lnTo>
                  <a:lnTo>
                    <a:pt x="340563" y="562610"/>
                  </a:lnTo>
                  <a:lnTo>
                    <a:pt x="341503" y="563880"/>
                  </a:lnTo>
                  <a:lnTo>
                    <a:pt x="341884" y="565150"/>
                  </a:lnTo>
                  <a:lnTo>
                    <a:pt x="341503" y="566420"/>
                  </a:lnTo>
                  <a:lnTo>
                    <a:pt x="341503" y="567690"/>
                  </a:lnTo>
                  <a:lnTo>
                    <a:pt x="342874" y="568960"/>
                  </a:lnTo>
                  <a:lnTo>
                    <a:pt x="343763" y="570230"/>
                  </a:lnTo>
                  <a:lnTo>
                    <a:pt x="344754" y="568960"/>
                  </a:lnTo>
                  <a:lnTo>
                    <a:pt x="346075" y="570230"/>
                  </a:lnTo>
                  <a:lnTo>
                    <a:pt x="348107" y="571500"/>
                  </a:lnTo>
                  <a:lnTo>
                    <a:pt x="349643" y="572770"/>
                  </a:lnTo>
                  <a:lnTo>
                    <a:pt x="350139" y="574040"/>
                  </a:lnTo>
                  <a:lnTo>
                    <a:pt x="350634" y="574040"/>
                  </a:lnTo>
                  <a:lnTo>
                    <a:pt x="350799" y="575310"/>
                  </a:lnTo>
                  <a:lnTo>
                    <a:pt x="351459" y="576580"/>
                  </a:lnTo>
                  <a:lnTo>
                    <a:pt x="352018" y="579120"/>
                  </a:lnTo>
                  <a:lnTo>
                    <a:pt x="353225" y="579120"/>
                  </a:lnTo>
                  <a:lnTo>
                    <a:pt x="353669" y="581660"/>
                  </a:lnTo>
                  <a:lnTo>
                    <a:pt x="353999" y="582930"/>
                  </a:lnTo>
                  <a:lnTo>
                    <a:pt x="353555" y="584200"/>
                  </a:lnTo>
                  <a:lnTo>
                    <a:pt x="353060" y="585470"/>
                  </a:lnTo>
                  <a:lnTo>
                    <a:pt x="353555" y="585470"/>
                  </a:lnTo>
                  <a:lnTo>
                    <a:pt x="354164" y="588010"/>
                  </a:lnTo>
                  <a:lnTo>
                    <a:pt x="354431" y="590550"/>
                  </a:lnTo>
                  <a:lnTo>
                    <a:pt x="355587" y="591820"/>
                  </a:lnTo>
                  <a:lnTo>
                    <a:pt x="355752" y="593090"/>
                  </a:lnTo>
                  <a:lnTo>
                    <a:pt x="359003" y="595630"/>
                  </a:lnTo>
                  <a:lnTo>
                    <a:pt x="360045" y="596900"/>
                  </a:lnTo>
                  <a:lnTo>
                    <a:pt x="361365" y="596900"/>
                  </a:lnTo>
                  <a:lnTo>
                    <a:pt x="362254" y="598170"/>
                  </a:lnTo>
                  <a:lnTo>
                    <a:pt x="362864" y="598170"/>
                  </a:lnTo>
                  <a:lnTo>
                    <a:pt x="364731" y="599440"/>
                  </a:lnTo>
                  <a:lnTo>
                    <a:pt x="364782" y="600710"/>
                  </a:lnTo>
                  <a:lnTo>
                    <a:pt x="366382" y="600710"/>
                  </a:lnTo>
                  <a:lnTo>
                    <a:pt x="366166" y="601980"/>
                  </a:lnTo>
                  <a:lnTo>
                    <a:pt x="366991" y="601980"/>
                  </a:lnTo>
                  <a:lnTo>
                    <a:pt x="368477" y="607060"/>
                  </a:lnTo>
                  <a:lnTo>
                    <a:pt x="369798" y="608330"/>
                  </a:lnTo>
                  <a:lnTo>
                    <a:pt x="369900" y="609600"/>
                  </a:lnTo>
                  <a:lnTo>
                    <a:pt x="374751" y="614680"/>
                  </a:lnTo>
                  <a:lnTo>
                    <a:pt x="375462" y="614680"/>
                  </a:lnTo>
                  <a:lnTo>
                    <a:pt x="375907" y="617220"/>
                  </a:lnTo>
                  <a:lnTo>
                    <a:pt x="377888" y="618490"/>
                  </a:lnTo>
                  <a:lnTo>
                    <a:pt x="379044" y="621030"/>
                  </a:lnTo>
                  <a:lnTo>
                    <a:pt x="379425" y="622300"/>
                  </a:lnTo>
                  <a:lnTo>
                    <a:pt x="379831" y="624840"/>
                  </a:lnTo>
                  <a:lnTo>
                    <a:pt x="379920" y="627380"/>
                  </a:lnTo>
                  <a:lnTo>
                    <a:pt x="379209" y="627380"/>
                  </a:lnTo>
                  <a:lnTo>
                    <a:pt x="379209" y="628650"/>
                  </a:lnTo>
                  <a:lnTo>
                    <a:pt x="379310" y="629920"/>
                  </a:lnTo>
                  <a:lnTo>
                    <a:pt x="380860" y="631190"/>
                  </a:lnTo>
                  <a:lnTo>
                    <a:pt x="381685" y="637540"/>
                  </a:lnTo>
                  <a:lnTo>
                    <a:pt x="383336" y="638810"/>
                  </a:lnTo>
                  <a:lnTo>
                    <a:pt x="383387" y="641350"/>
                  </a:lnTo>
                  <a:lnTo>
                    <a:pt x="382727" y="641350"/>
                  </a:lnTo>
                  <a:lnTo>
                    <a:pt x="383387" y="642620"/>
                  </a:lnTo>
                  <a:lnTo>
                    <a:pt x="384759" y="643890"/>
                  </a:lnTo>
                  <a:lnTo>
                    <a:pt x="384987" y="646430"/>
                  </a:lnTo>
                  <a:lnTo>
                    <a:pt x="389991" y="646430"/>
                  </a:lnTo>
                  <a:lnTo>
                    <a:pt x="391261" y="645160"/>
                  </a:lnTo>
                  <a:lnTo>
                    <a:pt x="392518" y="645160"/>
                  </a:lnTo>
                  <a:lnTo>
                    <a:pt x="393242" y="646430"/>
                  </a:lnTo>
                  <a:lnTo>
                    <a:pt x="394398" y="646430"/>
                  </a:lnTo>
                  <a:lnTo>
                    <a:pt x="394995" y="645160"/>
                  </a:lnTo>
                  <a:lnTo>
                    <a:pt x="395605" y="643890"/>
                  </a:lnTo>
                  <a:lnTo>
                    <a:pt x="396214" y="643890"/>
                  </a:lnTo>
                  <a:lnTo>
                    <a:pt x="396976" y="642620"/>
                  </a:lnTo>
                  <a:lnTo>
                    <a:pt x="398576" y="641350"/>
                  </a:lnTo>
                  <a:lnTo>
                    <a:pt x="402818" y="641350"/>
                  </a:lnTo>
                  <a:lnTo>
                    <a:pt x="404075" y="642620"/>
                  </a:lnTo>
                  <a:lnTo>
                    <a:pt x="407047" y="641350"/>
                  </a:lnTo>
                  <a:lnTo>
                    <a:pt x="409422" y="641350"/>
                  </a:lnTo>
                  <a:lnTo>
                    <a:pt x="410248" y="640080"/>
                  </a:lnTo>
                  <a:lnTo>
                    <a:pt x="410413" y="638810"/>
                  </a:lnTo>
                  <a:lnTo>
                    <a:pt x="412661" y="637540"/>
                  </a:lnTo>
                  <a:lnTo>
                    <a:pt x="413651" y="637540"/>
                  </a:lnTo>
                  <a:lnTo>
                    <a:pt x="414426" y="638810"/>
                  </a:lnTo>
                  <a:lnTo>
                    <a:pt x="415366" y="637540"/>
                  </a:lnTo>
                  <a:lnTo>
                    <a:pt x="417233" y="637540"/>
                  </a:lnTo>
                  <a:lnTo>
                    <a:pt x="419112" y="636270"/>
                  </a:lnTo>
                  <a:lnTo>
                    <a:pt x="420370" y="633730"/>
                  </a:lnTo>
                  <a:lnTo>
                    <a:pt x="422249" y="633730"/>
                  </a:lnTo>
                  <a:lnTo>
                    <a:pt x="429234" y="631190"/>
                  </a:lnTo>
                  <a:lnTo>
                    <a:pt x="429895" y="631190"/>
                  </a:lnTo>
                  <a:lnTo>
                    <a:pt x="433806" y="629920"/>
                  </a:lnTo>
                  <a:lnTo>
                    <a:pt x="436283" y="628650"/>
                  </a:lnTo>
                  <a:lnTo>
                    <a:pt x="437540" y="627380"/>
                  </a:lnTo>
                  <a:lnTo>
                    <a:pt x="440296" y="627380"/>
                  </a:lnTo>
                  <a:lnTo>
                    <a:pt x="440080" y="626110"/>
                  </a:lnTo>
                  <a:lnTo>
                    <a:pt x="439750" y="626110"/>
                  </a:lnTo>
                  <a:lnTo>
                    <a:pt x="439826" y="624840"/>
                  </a:lnTo>
                  <a:lnTo>
                    <a:pt x="439953" y="623519"/>
                  </a:lnTo>
                  <a:lnTo>
                    <a:pt x="442061" y="621030"/>
                  </a:lnTo>
                  <a:lnTo>
                    <a:pt x="445960" y="621030"/>
                  </a:lnTo>
                  <a:lnTo>
                    <a:pt x="446786" y="619760"/>
                  </a:lnTo>
                  <a:lnTo>
                    <a:pt x="447116" y="621030"/>
                  </a:lnTo>
                  <a:lnTo>
                    <a:pt x="448386" y="621030"/>
                  </a:lnTo>
                  <a:lnTo>
                    <a:pt x="449160" y="619760"/>
                  </a:lnTo>
                  <a:lnTo>
                    <a:pt x="450583" y="619760"/>
                  </a:lnTo>
                  <a:lnTo>
                    <a:pt x="452843" y="618490"/>
                  </a:lnTo>
                  <a:lnTo>
                    <a:pt x="456920" y="618490"/>
                  </a:lnTo>
                  <a:lnTo>
                    <a:pt x="458508" y="615950"/>
                  </a:lnTo>
                  <a:lnTo>
                    <a:pt x="458736" y="615950"/>
                  </a:lnTo>
                  <a:lnTo>
                    <a:pt x="458787" y="614680"/>
                  </a:lnTo>
                  <a:lnTo>
                    <a:pt x="458292" y="614680"/>
                  </a:lnTo>
                  <a:lnTo>
                    <a:pt x="458127" y="613410"/>
                  </a:lnTo>
                  <a:lnTo>
                    <a:pt x="459613" y="612140"/>
                  </a:lnTo>
                  <a:lnTo>
                    <a:pt x="464185" y="612140"/>
                  </a:lnTo>
                  <a:lnTo>
                    <a:pt x="465937" y="610870"/>
                  </a:lnTo>
                  <a:lnTo>
                    <a:pt x="465937" y="608330"/>
                  </a:lnTo>
                  <a:lnTo>
                    <a:pt x="468249" y="605790"/>
                  </a:lnTo>
                  <a:lnTo>
                    <a:pt x="469684" y="604520"/>
                  </a:lnTo>
                  <a:lnTo>
                    <a:pt x="470573" y="605790"/>
                  </a:lnTo>
                  <a:lnTo>
                    <a:pt x="471233" y="604520"/>
                  </a:lnTo>
                  <a:lnTo>
                    <a:pt x="474637" y="604520"/>
                  </a:lnTo>
                  <a:lnTo>
                    <a:pt x="474141" y="603250"/>
                  </a:lnTo>
                  <a:lnTo>
                    <a:pt x="473316" y="601980"/>
                  </a:lnTo>
                  <a:lnTo>
                    <a:pt x="473710" y="601980"/>
                  </a:lnTo>
                  <a:lnTo>
                    <a:pt x="473100" y="600710"/>
                  </a:lnTo>
                  <a:lnTo>
                    <a:pt x="472821" y="600710"/>
                  </a:lnTo>
                  <a:lnTo>
                    <a:pt x="473214" y="599440"/>
                  </a:lnTo>
                  <a:lnTo>
                    <a:pt x="473214" y="598170"/>
                  </a:lnTo>
                  <a:lnTo>
                    <a:pt x="474306" y="595630"/>
                  </a:lnTo>
                  <a:lnTo>
                    <a:pt x="474865" y="595630"/>
                  </a:lnTo>
                  <a:lnTo>
                    <a:pt x="475627" y="593090"/>
                  </a:lnTo>
                  <a:lnTo>
                    <a:pt x="476846" y="593090"/>
                  </a:lnTo>
                  <a:lnTo>
                    <a:pt x="476516" y="594360"/>
                  </a:lnTo>
                  <a:lnTo>
                    <a:pt x="477062" y="595630"/>
                  </a:lnTo>
                  <a:lnTo>
                    <a:pt x="477837" y="595630"/>
                  </a:lnTo>
                  <a:lnTo>
                    <a:pt x="478548" y="593090"/>
                  </a:lnTo>
                  <a:lnTo>
                    <a:pt x="479983" y="590550"/>
                  </a:lnTo>
                  <a:lnTo>
                    <a:pt x="481520" y="589280"/>
                  </a:lnTo>
                  <a:lnTo>
                    <a:pt x="483882" y="585470"/>
                  </a:lnTo>
                  <a:lnTo>
                    <a:pt x="483997" y="584200"/>
                  </a:lnTo>
                  <a:lnTo>
                    <a:pt x="484771" y="581660"/>
                  </a:lnTo>
                  <a:lnTo>
                    <a:pt x="484822" y="580390"/>
                  </a:lnTo>
                  <a:lnTo>
                    <a:pt x="483285" y="580390"/>
                  </a:lnTo>
                  <a:lnTo>
                    <a:pt x="480910" y="579120"/>
                  </a:lnTo>
                  <a:lnTo>
                    <a:pt x="480314" y="577850"/>
                  </a:lnTo>
                  <a:lnTo>
                    <a:pt x="479209" y="576580"/>
                  </a:lnTo>
                  <a:lnTo>
                    <a:pt x="478764" y="574040"/>
                  </a:lnTo>
                  <a:lnTo>
                    <a:pt x="476948" y="572770"/>
                  </a:lnTo>
                  <a:lnTo>
                    <a:pt x="474535" y="572770"/>
                  </a:lnTo>
                  <a:lnTo>
                    <a:pt x="471665" y="571500"/>
                  </a:lnTo>
                  <a:lnTo>
                    <a:pt x="470458" y="571500"/>
                  </a:lnTo>
                  <a:lnTo>
                    <a:pt x="469684" y="572770"/>
                  </a:lnTo>
                  <a:lnTo>
                    <a:pt x="468033" y="571500"/>
                  </a:lnTo>
                  <a:lnTo>
                    <a:pt x="466267" y="570230"/>
                  </a:lnTo>
                  <a:lnTo>
                    <a:pt x="464515" y="568960"/>
                  </a:lnTo>
                  <a:lnTo>
                    <a:pt x="464286" y="567690"/>
                  </a:lnTo>
                  <a:lnTo>
                    <a:pt x="462203" y="565150"/>
                  </a:lnTo>
                  <a:lnTo>
                    <a:pt x="461759" y="560070"/>
                  </a:lnTo>
                  <a:lnTo>
                    <a:pt x="460984" y="560070"/>
                  </a:lnTo>
                  <a:lnTo>
                    <a:pt x="460603" y="558800"/>
                  </a:lnTo>
                  <a:lnTo>
                    <a:pt x="461213" y="557530"/>
                  </a:lnTo>
                  <a:lnTo>
                    <a:pt x="461289" y="556260"/>
                  </a:lnTo>
                  <a:lnTo>
                    <a:pt x="459663" y="556260"/>
                  </a:lnTo>
                  <a:lnTo>
                    <a:pt x="459066" y="556260"/>
                  </a:lnTo>
                  <a:lnTo>
                    <a:pt x="459066" y="557530"/>
                  </a:lnTo>
                  <a:lnTo>
                    <a:pt x="458673" y="558800"/>
                  </a:lnTo>
                  <a:lnTo>
                    <a:pt x="454774" y="560070"/>
                  </a:lnTo>
                  <a:lnTo>
                    <a:pt x="454774" y="562610"/>
                  </a:lnTo>
                  <a:lnTo>
                    <a:pt x="451078" y="565150"/>
                  </a:lnTo>
                  <a:lnTo>
                    <a:pt x="450532" y="566420"/>
                  </a:lnTo>
                  <a:lnTo>
                    <a:pt x="451078" y="566420"/>
                  </a:lnTo>
                  <a:lnTo>
                    <a:pt x="451408" y="567690"/>
                  </a:lnTo>
                  <a:lnTo>
                    <a:pt x="449757" y="568960"/>
                  </a:lnTo>
                  <a:lnTo>
                    <a:pt x="449160" y="567690"/>
                  </a:lnTo>
                  <a:lnTo>
                    <a:pt x="448665" y="568960"/>
                  </a:lnTo>
                  <a:lnTo>
                    <a:pt x="447941" y="568960"/>
                  </a:lnTo>
                  <a:lnTo>
                    <a:pt x="447560" y="570230"/>
                  </a:lnTo>
                  <a:lnTo>
                    <a:pt x="440791" y="570230"/>
                  </a:lnTo>
                  <a:lnTo>
                    <a:pt x="438645" y="568960"/>
                  </a:lnTo>
                  <a:lnTo>
                    <a:pt x="436003" y="571500"/>
                  </a:lnTo>
                  <a:lnTo>
                    <a:pt x="433031" y="571500"/>
                  </a:lnTo>
                  <a:lnTo>
                    <a:pt x="432650" y="568960"/>
                  </a:lnTo>
                  <a:lnTo>
                    <a:pt x="431266" y="568960"/>
                  </a:lnTo>
                  <a:lnTo>
                    <a:pt x="430720" y="567690"/>
                  </a:lnTo>
                  <a:lnTo>
                    <a:pt x="431330" y="566420"/>
                  </a:lnTo>
                  <a:lnTo>
                    <a:pt x="430771" y="566420"/>
                  </a:lnTo>
                  <a:lnTo>
                    <a:pt x="430936" y="565150"/>
                  </a:lnTo>
                  <a:lnTo>
                    <a:pt x="431266" y="562610"/>
                  </a:lnTo>
                  <a:lnTo>
                    <a:pt x="430174" y="562610"/>
                  </a:lnTo>
                  <a:lnTo>
                    <a:pt x="429945" y="560070"/>
                  </a:lnTo>
                  <a:lnTo>
                    <a:pt x="430225" y="560070"/>
                  </a:lnTo>
                  <a:lnTo>
                    <a:pt x="430669" y="557530"/>
                  </a:lnTo>
                  <a:lnTo>
                    <a:pt x="429895" y="557530"/>
                  </a:lnTo>
                  <a:lnTo>
                    <a:pt x="429780" y="556260"/>
                  </a:lnTo>
                  <a:lnTo>
                    <a:pt x="427532" y="556260"/>
                  </a:lnTo>
                  <a:lnTo>
                    <a:pt x="427532" y="557530"/>
                  </a:lnTo>
                  <a:lnTo>
                    <a:pt x="427088" y="557530"/>
                  </a:lnTo>
                  <a:lnTo>
                    <a:pt x="427304" y="558800"/>
                  </a:lnTo>
                  <a:lnTo>
                    <a:pt x="427037" y="558800"/>
                  </a:lnTo>
                  <a:lnTo>
                    <a:pt x="427367" y="560070"/>
                  </a:lnTo>
                  <a:lnTo>
                    <a:pt x="426542" y="560070"/>
                  </a:lnTo>
                  <a:lnTo>
                    <a:pt x="426313" y="561340"/>
                  </a:lnTo>
                  <a:lnTo>
                    <a:pt x="426593" y="562610"/>
                  </a:lnTo>
                  <a:lnTo>
                    <a:pt x="427037" y="563880"/>
                  </a:lnTo>
                  <a:lnTo>
                    <a:pt x="427037" y="565150"/>
                  </a:lnTo>
                  <a:lnTo>
                    <a:pt x="426377" y="565150"/>
                  </a:lnTo>
                  <a:lnTo>
                    <a:pt x="425323" y="563880"/>
                  </a:lnTo>
                  <a:lnTo>
                    <a:pt x="425056" y="561340"/>
                  </a:lnTo>
                  <a:lnTo>
                    <a:pt x="421805" y="557530"/>
                  </a:lnTo>
                  <a:lnTo>
                    <a:pt x="420979" y="556260"/>
                  </a:lnTo>
                  <a:lnTo>
                    <a:pt x="421690" y="556260"/>
                  </a:lnTo>
                  <a:lnTo>
                    <a:pt x="420535" y="552450"/>
                  </a:lnTo>
                  <a:lnTo>
                    <a:pt x="419709" y="551180"/>
                  </a:lnTo>
                  <a:lnTo>
                    <a:pt x="419163" y="551180"/>
                  </a:lnTo>
                  <a:lnTo>
                    <a:pt x="417068" y="547370"/>
                  </a:lnTo>
                  <a:lnTo>
                    <a:pt x="415417" y="547370"/>
                  </a:lnTo>
                  <a:lnTo>
                    <a:pt x="415531" y="546100"/>
                  </a:lnTo>
                  <a:lnTo>
                    <a:pt x="414807" y="546100"/>
                  </a:lnTo>
                  <a:lnTo>
                    <a:pt x="412661" y="544830"/>
                  </a:lnTo>
                  <a:lnTo>
                    <a:pt x="411454" y="542290"/>
                  </a:lnTo>
                  <a:lnTo>
                    <a:pt x="410794" y="539750"/>
                  </a:lnTo>
                  <a:lnTo>
                    <a:pt x="409968" y="539750"/>
                  </a:lnTo>
                  <a:lnTo>
                    <a:pt x="409968" y="538480"/>
                  </a:lnTo>
                  <a:lnTo>
                    <a:pt x="409524" y="539750"/>
                  </a:lnTo>
                  <a:lnTo>
                    <a:pt x="408368" y="537210"/>
                  </a:lnTo>
                  <a:lnTo>
                    <a:pt x="408152" y="537210"/>
                  </a:lnTo>
                  <a:lnTo>
                    <a:pt x="408101" y="535940"/>
                  </a:lnTo>
                  <a:lnTo>
                    <a:pt x="407657" y="534670"/>
                  </a:lnTo>
                  <a:lnTo>
                    <a:pt x="407377" y="535940"/>
                  </a:lnTo>
                  <a:lnTo>
                    <a:pt x="404850" y="533400"/>
                  </a:lnTo>
                  <a:lnTo>
                    <a:pt x="408533" y="533400"/>
                  </a:lnTo>
                  <a:lnTo>
                    <a:pt x="408343" y="532130"/>
                  </a:lnTo>
                  <a:lnTo>
                    <a:pt x="408139" y="530860"/>
                  </a:lnTo>
                  <a:lnTo>
                    <a:pt x="407936" y="529590"/>
                  </a:lnTo>
                  <a:lnTo>
                    <a:pt x="408698" y="528320"/>
                  </a:lnTo>
                  <a:lnTo>
                    <a:pt x="409917" y="528320"/>
                  </a:lnTo>
                  <a:lnTo>
                    <a:pt x="410908" y="529590"/>
                  </a:lnTo>
                  <a:lnTo>
                    <a:pt x="411670" y="529590"/>
                  </a:lnTo>
                  <a:lnTo>
                    <a:pt x="412394" y="528320"/>
                  </a:lnTo>
                  <a:lnTo>
                    <a:pt x="412445" y="527050"/>
                  </a:lnTo>
                  <a:lnTo>
                    <a:pt x="413156" y="527050"/>
                  </a:lnTo>
                  <a:lnTo>
                    <a:pt x="412991" y="528320"/>
                  </a:lnTo>
                  <a:lnTo>
                    <a:pt x="415036" y="528320"/>
                  </a:lnTo>
                  <a:lnTo>
                    <a:pt x="415632" y="529590"/>
                  </a:lnTo>
                  <a:lnTo>
                    <a:pt x="416306" y="529590"/>
                  </a:lnTo>
                  <a:lnTo>
                    <a:pt x="418223" y="528320"/>
                  </a:lnTo>
                  <a:lnTo>
                    <a:pt x="418884" y="528320"/>
                  </a:lnTo>
                  <a:lnTo>
                    <a:pt x="420268" y="529590"/>
                  </a:lnTo>
                  <a:lnTo>
                    <a:pt x="420433" y="530860"/>
                  </a:lnTo>
                  <a:lnTo>
                    <a:pt x="422681" y="533400"/>
                  </a:lnTo>
                  <a:lnTo>
                    <a:pt x="422910" y="535940"/>
                  </a:lnTo>
                  <a:lnTo>
                    <a:pt x="424561" y="535940"/>
                  </a:lnTo>
                  <a:lnTo>
                    <a:pt x="425221" y="537210"/>
                  </a:lnTo>
                  <a:lnTo>
                    <a:pt x="424002" y="537210"/>
                  </a:lnTo>
                  <a:lnTo>
                    <a:pt x="425157" y="538480"/>
                  </a:lnTo>
                  <a:lnTo>
                    <a:pt x="425767" y="538480"/>
                  </a:lnTo>
                  <a:lnTo>
                    <a:pt x="425983" y="539750"/>
                  </a:lnTo>
                  <a:lnTo>
                    <a:pt x="427913" y="543560"/>
                  </a:lnTo>
                  <a:lnTo>
                    <a:pt x="429234" y="544830"/>
                  </a:lnTo>
                  <a:lnTo>
                    <a:pt x="431495" y="543560"/>
                  </a:lnTo>
                  <a:lnTo>
                    <a:pt x="433146" y="544830"/>
                  </a:lnTo>
                  <a:lnTo>
                    <a:pt x="435838" y="544830"/>
                  </a:lnTo>
                  <a:lnTo>
                    <a:pt x="436118" y="546100"/>
                  </a:lnTo>
                  <a:lnTo>
                    <a:pt x="437489" y="546100"/>
                  </a:lnTo>
                  <a:lnTo>
                    <a:pt x="436714" y="547370"/>
                  </a:lnTo>
                  <a:lnTo>
                    <a:pt x="438645" y="548640"/>
                  </a:lnTo>
                  <a:lnTo>
                    <a:pt x="440080" y="549910"/>
                  </a:lnTo>
                  <a:lnTo>
                    <a:pt x="442163" y="549910"/>
                  </a:lnTo>
                  <a:lnTo>
                    <a:pt x="444373" y="552450"/>
                  </a:lnTo>
                  <a:lnTo>
                    <a:pt x="445033" y="552450"/>
                  </a:lnTo>
                  <a:lnTo>
                    <a:pt x="446570" y="551180"/>
                  </a:lnTo>
                  <a:lnTo>
                    <a:pt x="448665" y="552450"/>
                  </a:lnTo>
                  <a:lnTo>
                    <a:pt x="451142" y="553720"/>
                  </a:lnTo>
                  <a:lnTo>
                    <a:pt x="453339" y="552450"/>
                  </a:lnTo>
                  <a:lnTo>
                    <a:pt x="454685" y="551180"/>
                  </a:lnTo>
                  <a:lnTo>
                    <a:pt x="456031" y="549910"/>
                  </a:lnTo>
                  <a:lnTo>
                    <a:pt x="457517" y="549910"/>
                  </a:lnTo>
                  <a:lnTo>
                    <a:pt x="459168" y="548640"/>
                  </a:lnTo>
                  <a:lnTo>
                    <a:pt x="463194" y="548640"/>
                  </a:lnTo>
                  <a:lnTo>
                    <a:pt x="463359" y="549910"/>
                  </a:lnTo>
                  <a:lnTo>
                    <a:pt x="464515" y="551180"/>
                  </a:lnTo>
                  <a:lnTo>
                    <a:pt x="465175" y="553720"/>
                  </a:lnTo>
                  <a:lnTo>
                    <a:pt x="466432" y="556260"/>
                  </a:lnTo>
                  <a:lnTo>
                    <a:pt x="466547" y="557530"/>
                  </a:lnTo>
                  <a:lnTo>
                    <a:pt x="467258" y="558800"/>
                  </a:lnTo>
                  <a:lnTo>
                    <a:pt x="472224" y="558800"/>
                  </a:lnTo>
                  <a:lnTo>
                    <a:pt x="473430" y="560070"/>
                  </a:lnTo>
                  <a:lnTo>
                    <a:pt x="474967" y="558800"/>
                  </a:lnTo>
                  <a:lnTo>
                    <a:pt x="475462" y="558800"/>
                  </a:lnTo>
                  <a:lnTo>
                    <a:pt x="477113" y="560070"/>
                  </a:lnTo>
                  <a:lnTo>
                    <a:pt x="480644" y="560070"/>
                  </a:lnTo>
                  <a:lnTo>
                    <a:pt x="482625" y="561340"/>
                  </a:lnTo>
                  <a:lnTo>
                    <a:pt x="488670" y="561340"/>
                  </a:lnTo>
                  <a:lnTo>
                    <a:pt x="489496" y="560070"/>
                  </a:lnTo>
                  <a:lnTo>
                    <a:pt x="490105" y="561340"/>
                  </a:lnTo>
                  <a:lnTo>
                    <a:pt x="493852" y="562610"/>
                  </a:lnTo>
                  <a:lnTo>
                    <a:pt x="498525" y="562610"/>
                  </a:lnTo>
                  <a:lnTo>
                    <a:pt x="499960" y="561340"/>
                  </a:lnTo>
                  <a:lnTo>
                    <a:pt x="500062" y="562610"/>
                  </a:lnTo>
                  <a:lnTo>
                    <a:pt x="500621" y="562610"/>
                  </a:lnTo>
                  <a:lnTo>
                    <a:pt x="501497" y="561340"/>
                  </a:lnTo>
                  <a:lnTo>
                    <a:pt x="506234" y="561340"/>
                  </a:lnTo>
                  <a:lnTo>
                    <a:pt x="506780" y="560070"/>
                  </a:lnTo>
                  <a:lnTo>
                    <a:pt x="507987" y="561340"/>
                  </a:lnTo>
                  <a:lnTo>
                    <a:pt x="508876" y="561340"/>
                  </a:lnTo>
                  <a:lnTo>
                    <a:pt x="508977" y="560070"/>
                  </a:lnTo>
                  <a:lnTo>
                    <a:pt x="509701" y="561340"/>
                  </a:lnTo>
                  <a:lnTo>
                    <a:pt x="511073" y="561340"/>
                  </a:lnTo>
                  <a:lnTo>
                    <a:pt x="511949" y="562610"/>
                  </a:lnTo>
                  <a:lnTo>
                    <a:pt x="512940" y="562610"/>
                  </a:lnTo>
                  <a:lnTo>
                    <a:pt x="514375" y="561340"/>
                  </a:lnTo>
                  <a:lnTo>
                    <a:pt x="517067" y="561340"/>
                  </a:lnTo>
                  <a:lnTo>
                    <a:pt x="518007" y="560070"/>
                  </a:lnTo>
                  <a:lnTo>
                    <a:pt x="524941" y="560070"/>
                  </a:lnTo>
                  <a:lnTo>
                    <a:pt x="526326" y="561340"/>
                  </a:lnTo>
                  <a:lnTo>
                    <a:pt x="526872" y="562610"/>
                  </a:lnTo>
                  <a:lnTo>
                    <a:pt x="526656" y="563880"/>
                  </a:lnTo>
                  <a:lnTo>
                    <a:pt x="529463" y="563880"/>
                  </a:lnTo>
                  <a:lnTo>
                    <a:pt x="529463" y="565150"/>
                  </a:lnTo>
                  <a:lnTo>
                    <a:pt x="530834" y="566420"/>
                  </a:lnTo>
                  <a:lnTo>
                    <a:pt x="531215" y="568960"/>
                  </a:lnTo>
                  <a:lnTo>
                    <a:pt x="531444" y="568960"/>
                  </a:lnTo>
                  <a:lnTo>
                    <a:pt x="531380" y="570230"/>
                  </a:lnTo>
                  <a:lnTo>
                    <a:pt x="531825" y="570230"/>
                  </a:lnTo>
                  <a:lnTo>
                    <a:pt x="532269" y="571500"/>
                  </a:lnTo>
                  <a:lnTo>
                    <a:pt x="535241" y="571500"/>
                  </a:lnTo>
                  <a:lnTo>
                    <a:pt x="537438" y="572744"/>
                  </a:lnTo>
                  <a:lnTo>
                    <a:pt x="540131" y="571500"/>
                  </a:lnTo>
                  <a:lnTo>
                    <a:pt x="540524" y="571500"/>
                  </a:lnTo>
                  <a:lnTo>
                    <a:pt x="539254" y="574040"/>
                  </a:lnTo>
                  <a:lnTo>
                    <a:pt x="539203" y="575310"/>
                  </a:lnTo>
                  <a:lnTo>
                    <a:pt x="539965" y="575310"/>
                  </a:lnTo>
                  <a:lnTo>
                    <a:pt x="541947" y="577850"/>
                  </a:lnTo>
                  <a:lnTo>
                    <a:pt x="546074" y="579120"/>
                  </a:lnTo>
                  <a:lnTo>
                    <a:pt x="547293" y="577850"/>
                  </a:lnTo>
                  <a:lnTo>
                    <a:pt x="548830" y="577850"/>
                  </a:lnTo>
                  <a:lnTo>
                    <a:pt x="551472" y="576580"/>
                  </a:lnTo>
                  <a:lnTo>
                    <a:pt x="553072" y="576580"/>
                  </a:lnTo>
                  <a:lnTo>
                    <a:pt x="552577" y="577850"/>
                  </a:lnTo>
                  <a:lnTo>
                    <a:pt x="552183" y="577850"/>
                  </a:lnTo>
                  <a:lnTo>
                    <a:pt x="550976" y="579120"/>
                  </a:lnTo>
                  <a:lnTo>
                    <a:pt x="550151" y="579120"/>
                  </a:lnTo>
                  <a:lnTo>
                    <a:pt x="547560" y="581660"/>
                  </a:lnTo>
                  <a:lnTo>
                    <a:pt x="544588" y="581660"/>
                  </a:lnTo>
                  <a:lnTo>
                    <a:pt x="544588" y="580390"/>
                  </a:lnTo>
                  <a:lnTo>
                    <a:pt x="542836" y="580390"/>
                  </a:lnTo>
                  <a:lnTo>
                    <a:pt x="542556" y="581660"/>
                  </a:lnTo>
                  <a:lnTo>
                    <a:pt x="542836" y="581660"/>
                  </a:lnTo>
                  <a:lnTo>
                    <a:pt x="545642" y="585470"/>
                  </a:lnTo>
                  <a:lnTo>
                    <a:pt x="547065" y="585470"/>
                  </a:lnTo>
                  <a:lnTo>
                    <a:pt x="549109" y="588010"/>
                  </a:lnTo>
                  <a:lnTo>
                    <a:pt x="553948" y="591820"/>
                  </a:lnTo>
                  <a:lnTo>
                    <a:pt x="556260" y="593090"/>
                  </a:lnTo>
                  <a:lnTo>
                    <a:pt x="557796" y="591820"/>
                  </a:lnTo>
                  <a:lnTo>
                    <a:pt x="561098" y="590550"/>
                  </a:lnTo>
                  <a:lnTo>
                    <a:pt x="563245" y="589280"/>
                  </a:lnTo>
                  <a:lnTo>
                    <a:pt x="563308" y="588010"/>
                  </a:lnTo>
                  <a:lnTo>
                    <a:pt x="564299" y="588010"/>
                  </a:lnTo>
                  <a:lnTo>
                    <a:pt x="564515" y="585470"/>
                  </a:lnTo>
                  <a:lnTo>
                    <a:pt x="563575" y="584200"/>
                  </a:lnTo>
                  <a:lnTo>
                    <a:pt x="564464" y="581660"/>
                  </a:lnTo>
                  <a:lnTo>
                    <a:pt x="564680" y="579120"/>
                  </a:lnTo>
                  <a:lnTo>
                    <a:pt x="565175" y="580390"/>
                  </a:lnTo>
                  <a:lnTo>
                    <a:pt x="568096" y="580390"/>
                  </a:lnTo>
                  <a:lnTo>
                    <a:pt x="567042" y="581660"/>
                  </a:lnTo>
                  <a:lnTo>
                    <a:pt x="565886" y="581660"/>
                  </a:lnTo>
                  <a:lnTo>
                    <a:pt x="565670" y="582930"/>
                  </a:lnTo>
                  <a:lnTo>
                    <a:pt x="566280" y="584200"/>
                  </a:lnTo>
                  <a:lnTo>
                    <a:pt x="566115" y="585470"/>
                  </a:lnTo>
                  <a:lnTo>
                    <a:pt x="568477" y="585470"/>
                  </a:lnTo>
                  <a:lnTo>
                    <a:pt x="567982" y="586740"/>
                  </a:lnTo>
                  <a:lnTo>
                    <a:pt x="566661" y="586740"/>
                  </a:lnTo>
                  <a:lnTo>
                    <a:pt x="567156" y="590550"/>
                  </a:lnTo>
                  <a:lnTo>
                    <a:pt x="567931" y="590550"/>
                  </a:lnTo>
                  <a:lnTo>
                    <a:pt x="568477" y="593090"/>
                  </a:lnTo>
                  <a:lnTo>
                    <a:pt x="568642" y="594360"/>
                  </a:lnTo>
                  <a:lnTo>
                    <a:pt x="567931" y="595630"/>
                  </a:lnTo>
                  <a:lnTo>
                    <a:pt x="567982" y="596900"/>
                  </a:lnTo>
                  <a:lnTo>
                    <a:pt x="569023" y="596900"/>
                  </a:lnTo>
                  <a:lnTo>
                    <a:pt x="567867" y="598170"/>
                  </a:lnTo>
                  <a:lnTo>
                    <a:pt x="568147" y="600710"/>
                  </a:lnTo>
                  <a:lnTo>
                    <a:pt x="570077" y="603250"/>
                  </a:lnTo>
                  <a:lnTo>
                    <a:pt x="570179" y="604520"/>
                  </a:lnTo>
                  <a:lnTo>
                    <a:pt x="570839" y="605790"/>
                  </a:lnTo>
                  <a:lnTo>
                    <a:pt x="569963" y="605790"/>
                  </a:lnTo>
                  <a:lnTo>
                    <a:pt x="569963" y="607060"/>
                  </a:lnTo>
                  <a:lnTo>
                    <a:pt x="571779" y="609600"/>
                  </a:lnTo>
                  <a:lnTo>
                    <a:pt x="570407" y="609600"/>
                  </a:lnTo>
                  <a:lnTo>
                    <a:pt x="571614" y="612140"/>
                  </a:lnTo>
                  <a:lnTo>
                    <a:pt x="571614" y="613410"/>
                  </a:lnTo>
                  <a:lnTo>
                    <a:pt x="574306" y="618490"/>
                  </a:lnTo>
                  <a:lnTo>
                    <a:pt x="574370" y="622300"/>
                  </a:lnTo>
                  <a:lnTo>
                    <a:pt x="575360" y="624840"/>
                  </a:lnTo>
                  <a:lnTo>
                    <a:pt x="576402" y="624840"/>
                  </a:lnTo>
                  <a:lnTo>
                    <a:pt x="576897" y="627380"/>
                  </a:lnTo>
                  <a:lnTo>
                    <a:pt x="577723" y="627380"/>
                  </a:lnTo>
                  <a:lnTo>
                    <a:pt x="577773" y="628650"/>
                  </a:lnTo>
                  <a:lnTo>
                    <a:pt x="579272" y="631190"/>
                  </a:lnTo>
                  <a:lnTo>
                    <a:pt x="579704" y="631190"/>
                  </a:lnTo>
                  <a:lnTo>
                    <a:pt x="579704" y="632460"/>
                  </a:lnTo>
                  <a:lnTo>
                    <a:pt x="581304" y="633730"/>
                  </a:lnTo>
                  <a:lnTo>
                    <a:pt x="581685" y="633730"/>
                  </a:lnTo>
                  <a:lnTo>
                    <a:pt x="581850" y="636270"/>
                  </a:lnTo>
                  <a:lnTo>
                    <a:pt x="583171" y="638810"/>
                  </a:lnTo>
                  <a:lnTo>
                    <a:pt x="583565" y="640080"/>
                  </a:lnTo>
                  <a:lnTo>
                    <a:pt x="584606" y="643890"/>
                  </a:lnTo>
                  <a:lnTo>
                    <a:pt x="585317" y="645160"/>
                  </a:lnTo>
                  <a:lnTo>
                    <a:pt x="585546" y="647700"/>
                  </a:lnTo>
                  <a:lnTo>
                    <a:pt x="586092" y="647700"/>
                  </a:lnTo>
                  <a:lnTo>
                    <a:pt x="586917" y="648970"/>
                  </a:lnTo>
                  <a:lnTo>
                    <a:pt x="588619" y="651510"/>
                  </a:lnTo>
                  <a:lnTo>
                    <a:pt x="589114" y="651510"/>
                  </a:lnTo>
                  <a:lnTo>
                    <a:pt x="590219" y="652780"/>
                  </a:lnTo>
                  <a:lnTo>
                    <a:pt x="592086" y="655320"/>
                  </a:lnTo>
                  <a:lnTo>
                    <a:pt x="592645" y="657860"/>
                  </a:lnTo>
                  <a:lnTo>
                    <a:pt x="593305" y="659130"/>
                  </a:lnTo>
                  <a:lnTo>
                    <a:pt x="593801" y="659130"/>
                  </a:lnTo>
                  <a:lnTo>
                    <a:pt x="593801" y="660400"/>
                  </a:lnTo>
                  <a:lnTo>
                    <a:pt x="595223" y="662940"/>
                  </a:lnTo>
                  <a:lnTo>
                    <a:pt x="595947" y="665480"/>
                  </a:lnTo>
                  <a:lnTo>
                    <a:pt x="596049" y="668020"/>
                  </a:lnTo>
                  <a:lnTo>
                    <a:pt x="598309" y="673100"/>
                  </a:lnTo>
                  <a:lnTo>
                    <a:pt x="600176" y="674370"/>
                  </a:lnTo>
                  <a:lnTo>
                    <a:pt x="602107" y="676910"/>
                  </a:lnTo>
                  <a:lnTo>
                    <a:pt x="604202" y="676910"/>
                  </a:lnTo>
                  <a:lnTo>
                    <a:pt x="606679" y="674370"/>
                  </a:lnTo>
                  <a:lnTo>
                    <a:pt x="607275" y="673100"/>
                  </a:lnTo>
                  <a:lnTo>
                    <a:pt x="607339" y="671830"/>
                  </a:lnTo>
                  <a:lnTo>
                    <a:pt x="608050" y="670560"/>
                  </a:lnTo>
                  <a:lnTo>
                    <a:pt x="610311" y="669290"/>
                  </a:lnTo>
                  <a:lnTo>
                    <a:pt x="614438" y="669290"/>
                  </a:lnTo>
                  <a:lnTo>
                    <a:pt x="612343" y="668020"/>
                  </a:lnTo>
                  <a:lnTo>
                    <a:pt x="612178" y="666750"/>
                  </a:lnTo>
                  <a:lnTo>
                    <a:pt x="614375" y="664210"/>
                  </a:lnTo>
                  <a:lnTo>
                    <a:pt x="614045" y="664210"/>
                  </a:lnTo>
                  <a:lnTo>
                    <a:pt x="614768" y="662940"/>
                  </a:lnTo>
                  <a:lnTo>
                    <a:pt x="616470" y="661670"/>
                  </a:lnTo>
                  <a:lnTo>
                    <a:pt x="617080" y="662940"/>
                  </a:lnTo>
                  <a:lnTo>
                    <a:pt x="618337" y="661670"/>
                  </a:lnTo>
                  <a:lnTo>
                    <a:pt x="618223" y="659130"/>
                  </a:lnTo>
                  <a:lnTo>
                    <a:pt x="617842" y="655320"/>
                  </a:lnTo>
                  <a:lnTo>
                    <a:pt x="617181" y="654050"/>
                  </a:lnTo>
                  <a:lnTo>
                    <a:pt x="617181" y="651510"/>
                  </a:lnTo>
                  <a:lnTo>
                    <a:pt x="618832" y="648970"/>
                  </a:lnTo>
                  <a:lnTo>
                    <a:pt x="620268" y="645160"/>
                  </a:lnTo>
                  <a:lnTo>
                    <a:pt x="620052" y="641350"/>
                  </a:lnTo>
                  <a:lnTo>
                    <a:pt x="618451" y="641350"/>
                  </a:lnTo>
                  <a:lnTo>
                    <a:pt x="618451" y="636270"/>
                  </a:lnTo>
                  <a:lnTo>
                    <a:pt x="618286" y="635000"/>
                  </a:lnTo>
                  <a:lnTo>
                    <a:pt x="619277" y="633730"/>
                  </a:lnTo>
                  <a:lnTo>
                    <a:pt x="618236" y="629920"/>
                  </a:lnTo>
                  <a:lnTo>
                    <a:pt x="618172" y="628650"/>
                  </a:lnTo>
                  <a:lnTo>
                    <a:pt x="618782" y="627380"/>
                  </a:lnTo>
                  <a:lnTo>
                    <a:pt x="620928" y="624840"/>
                  </a:lnTo>
                  <a:lnTo>
                    <a:pt x="621423" y="624840"/>
                  </a:lnTo>
                  <a:lnTo>
                    <a:pt x="622084" y="626110"/>
                  </a:lnTo>
                  <a:lnTo>
                    <a:pt x="623074" y="626110"/>
                  </a:lnTo>
                  <a:lnTo>
                    <a:pt x="624776" y="623570"/>
                  </a:lnTo>
                  <a:lnTo>
                    <a:pt x="624776" y="622300"/>
                  </a:lnTo>
                  <a:lnTo>
                    <a:pt x="626046" y="621030"/>
                  </a:lnTo>
                  <a:lnTo>
                    <a:pt x="628904" y="622300"/>
                  </a:lnTo>
                  <a:lnTo>
                    <a:pt x="630339" y="621030"/>
                  </a:lnTo>
                  <a:lnTo>
                    <a:pt x="631444" y="619760"/>
                  </a:lnTo>
                  <a:lnTo>
                    <a:pt x="631164" y="617220"/>
                  </a:lnTo>
                  <a:lnTo>
                    <a:pt x="631380" y="615950"/>
                  </a:lnTo>
                  <a:lnTo>
                    <a:pt x="633145" y="614680"/>
                  </a:lnTo>
                  <a:lnTo>
                    <a:pt x="635571" y="614680"/>
                  </a:lnTo>
                  <a:lnTo>
                    <a:pt x="636841" y="613410"/>
                  </a:lnTo>
                  <a:lnTo>
                    <a:pt x="637717" y="610870"/>
                  </a:lnTo>
                  <a:lnTo>
                    <a:pt x="643382" y="607060"/>
                  </a:lnTo>
                  <a:lnTo>
                    <a:pt x="644486" y="603250"/>
                  </a:lnTo>
                  <a:lnTo>
                    <a:pt x="647382" y="600710"/>
                  </a:lnTo>
                  <a:lnTo>
                    <a:pt x="648830" y="599440"/>
                  </a:lnTo>
                  <a:lnTo>
                    <a:pt x="647903" y="599440"/>
                  </a:lnTo>
                  <a:lnTo>
                    <a:pt x="646849" y="600710"/>
                  </a:lnTo>
                  <a:lnTo>
                    <a:pt x="647179" y="598170"/>
                  </a:lnTo>
                  <a:lnTo>
                    <a:pt x="649655" y="598170"/>
                  </a:lnTo>
                  <a:lnTo>
                    <a:pt x="650049" y="599440"/>
                  </a:lnTo>
                  <a:lnTo>
                    <a:pt x="651776" y="598170"/>
                  </a:lnTo>
                  <a:lnTo>
                    <a:pt x="653516" y="596900"/>
                  </a:lnTo>
                  <a:lnTo>
                    <a:pt x="655929" y="594360"/>
                  </a:lnTo>
                  <a:lnTo>
                    <a:pt x="656374" y="594360"/>
                  </a:lnTo>
                  <a:lnTo>
                    <a:pt x="656704" y="593090"/>
                  </a:lnTo>
                  <a:lnTo>
                    <a:pt x="658139" y="591820"/>
                  </a:lnTo>
                  <a:lnTo>
                    <a:pt x="657745" y="591820"/>
                  </a:lnTo>
                  <a:lnTo>
                    <a:pt x="657809" y="590550"/>
                  </a:lnTo>
                  <a:lnTo>
                    <a:pt x="657148" y="589280"/>
                  </a:lnTo>
                  <a:lnTo>
                    <a:pt x="656920" y="589280"/>
                  </a:lnTo>
                  <a:lnTo>
                    <a:pt x="657529" y="588010"/>
                  </a:lnTo>
                  <a:lnTo>
                    <a:pt x="657809" y="586740"/>
                  </a:lnTo>
                  <a:lnTo>
                    <a:pt x="658469" y="586740"/>
                  </a:lnTo>
                  <a:lnTo>
                    <a:pt x="662432" y="584200"/>
                  </a:lnTo>
                  <a:lnTo>
                    <a:pt x="663359" y="584200"/>
                  </a:lnTo>
                  <a:lnTo>
                    <a:pt x="663473" y="582930"/>
                  </a:lnTo>
                  <a:lnTo>
                    <a:pt x="663854" y="581660"/>
                  </a:lnTo>
                  <a:lnTo>
                    <a:pt x="664248" y="581660"/>
                  </a:lnTo>
                  <a:lnTo>
                    <a:pt x="663689" y="580390"/>
                  </a:lnTo>
                  <a:lnTo>
                    <a:pt x="664019" y="580390"/>
                  </a:lnTo>
                  <a:lnTo>
                    <a:pt x="664959" y="581660"/>
                  </a:lnTo>
                  <a:lnTo>
                    <a:pt x="664679" y="581660"/>
                  </a:lnTo>
                  <a:lnTo>
                    <a:pt x="665010" y="584200"/>
                  </a:lnTo>
                  <a:lnTo>
                    <a:pt x="665365" y="584200"/>
                  </a:lnTo>
                  <a:lnTo>
                    <a:pt x="665505" y="585216"/>
                  </a:lnTo>
                  <a:lnTo>
                    <a:pt x="666165" y="585698"/>
                  </a:lnTo>
                  <a:lnTo>
                    <a:pt x="666000" y="584606"/>
                  </a:lnTo>
                  <a:lnTo>
                    <a:pt x="665543" y="584200"/>
                  </a:lnTo>
                  <a:lnTo>
                    <a:pt x="666407" y="584200"/>
                  </a:lnTo>
                  <a:lnTo>
                    <a:pt x="666610" y="584885"/>
                  </a:lnTo>
                  <a:lnTo>
                    <a:pt x="667054" y="585216"/>
                  </a:lnTo>
                  <a:lnTo>
                    <a:pt x="667219" y="584390"/>
                  </a:lnTo>
                  <a:lnTo>
                    <a:pt x="667169" y="584123"/>
                  </a:lnTo>
                  <a:lnTo>
                    <a:pt x="667435" y="582930"/>
                  </a:lnTo>
                  <a:lnTo>
                    <a:pt x="667550" y="584200"/>
                  </a:lnTo>
                  <a:lnTo>
                    <a:pt x="667766" y="582930"/>
                  </a:lnTo>
                  <a:lnTo>
                    <a:pt x="668642" y="584200"/>
                  </a:lnTo>
                  <a:lnTo>
                    <a:pt x="669302" y="585470"/>
                  </a:lnTo>
                  <a:lnTo>
                    <a:pt x="669302" y="584200"/>
                  </a:lnTo>
                  <a:lnTo>
                    <a:pt x="670293" y="585470"/>
                  </a:lnTo>
                  <a:lnTo>
                    <a:pt x="670953" y="584200"/>
                  </a:lnTo>
                  <a:lnTo>
                    <a:pt x="670242" y="582930"/>
                  </a:lnTo>
                  <a:lnTo>
                    <a:pt x="671118" y="582930"/>
                  </a:lnTo>
                  <a:lnTo>
                    <a:pt x="671614" y="584200"/>
                  </a:lnTo>
                  <a:lnTo>
                    <a:pt x="672668" y="584200"/>
                  </a:lnTo>
                  <a:lnTo>
                    <a:pt x="672934" y="582930"/>
                  </a:lnTo>
                  <a:lnTo>
                    <a:pt x="673493" y="582930"/>
                  </a:lnTo>
                  <a:lnTo>
                    <a:pt x="674370" y="584200"/>
                  </a:lnTo>
                  <a:lnTo>
                    <a:pt x="675081" y="584200"/>
                  </a:lnTo>
                  <a:lnTo>
                    <a:pt x="675144" y="582930"/>
                  </a:lnTo>
                  <a:lnTo>
                    <a:pt x="674484" y="580390"/>
                  </a:lnTo>
                  <a:lnTo>
                    <a:pt x="674814" y="580390"/>
                  </a:lnTo>
                  <a:lnTo>
                    <a:pt x="674979" y="579120"/>
                  </a:lnTo>
                  <a:lnTo>
                    <a:pt x="675474" y="579120"/>
                  </a:lnTo>
                  <a:lnTo>
                    <a:pt x="675195" y="577850"/>
                  </a:lnTo>
                  <a:lnTo>
                    <a:pt x="675640" y="579120"/>
                  </a:lnTo>
                  <a:lnTo>
                    <a:pt x="674979" y="581660"/>
                  </a:lnTo>
                  <a:lnTo>
                    <a:pt x="675805" y="582930"/>
                  </a:lnTo>
                  <a:lnTo>
                    <a:pt x="676630" y="581660"/>
                  </a:lnTo>
                  <a:lnTo>
                    <a:pt x="677506" y="580390"/>
                  </a:lnTo>
                  <a:lnTo>
                    <a:pt x="677227" y="581660"/>
                  </a:lnTo>
                  <a:lnTo>
                    <a:pt x="676732" y="581660"/>
                  </a:lnTo>
                  <a:lnTo>
                    <a:pt x="676071" y="582930"/>
                  </a:lnTo>
                  <a:lnTo>
                    <a:pt x="677062" y="582930"/>
                  </a:lnTo>
                  <a:lnTo>
                    <a:pt x="678116" y="581660"/>
                  </a:lnTo>
                  <a:lnTo>
                    <a:pt x="679373" y="580390"/>
                  </a:lnTo>
                  <a:lnTo>
                    <a:pt x="679488" y="579120"/>
                  </a:lnTo>
                  <a:lnTo>
                    <a:pt x="678611" y="577850"/>
                  </a:lnTo>
                  <a:lnTo>
                    <a:pt x="677786" y="577850"/>
                  </a:lnTo>
                  <a:lnTo>
                    <a:pt x="679107" y="576580"/>
                  </a:lnTo>
                  <a:lnTo>
                    <a:pt x="679272" y="576580"/>
                  </a:lnTo>
                  <a:lnTo>
                    <a:pt x="678446" y="575310"/>
                  </a:lnTo>
                  <a:lnTo>
                    <a:pt x="678167" y="572770"/>
                  </a:lnTo>
                  <a:lnTo>
                    <a:pt x="678713" y="575310"/>
                  </a:lnTo>
                  <a:lnTo>
                    <a:pt x="680593" y="575310"/>
                  </a:lnTo>
                  <a:lnTo>
                    <a:pt x="680808" y="576580"/>
                  </a:lnTo>
                  <a:lnTo>
                    <a:pt x="681799" y="577138"/>
                  </a:lnTo>
                  <a:lnTo>
                    <a:pt x="681799" y="577532"/>
                  </a:lnTo>
                  <a:lnTo>
                    <a:pt x="682459" y="578904"/>
                  </a:lnTo>
                  <a:lnTo>
                    <a:pt x="682294" y="579945"/>
                  </a:lnTo>
                  <a:lnTo>
                    <a:pt x="682840" y="580771"/>
                  </a:lnTo>
                  <a:lnTo>
                    <a:pt x="683729" y="579120"/>
                  </a:lnTo>
                  <a:lnTo>
                    <a:pt x="683399" y="578129"/>
                  </a:lnTo>
                  <a:lnTo>
                    <a:pt x="682777" y="577697"/>
                  </a:lnTo>
                  <a:lnTo>
                    <a:pt x="683069" y="577850"/>
                  </a:lnTo>
                  <a:lnTo>
                    <a:pt x="684276" y="576580"/>
                  </a:lnTo>
                  <a:lnTo>
                    <a:pt x="685215" y="576580"/>
                  </a:lnTo>
                  <a:lnTo>
                    <a:pt x="687197" y="580390"/>
                  </a:lnTo>
                  <a:lnTo>
                    <a:pt x="688022" y="581660"/>
                  </a:lnTo>
                  <a:lnTo>
                    <a:pt x="687641" y="584200"/>
                  </a:lnTo>
                  <a:lnTo>
                    <a:pt x="688073" y="584200"/>
                  </a:lnTo>
                  <a:lnTo>
                    <a:pt x="687743" y="585470"/>
                  </a:lnTo>
                  <a:lnTo>
                    <a:pt x="688022" y="586740"/>
                  </a:lnTo>
                  <a:lnTo>
                    <a:pt x="688733" y="585470"/>
                  </a:lnTo>
                  <a:lnTo>
                    <a:pt x="688898" y="585470"/>
                  </a:lnTo>
                  <a:lnTo>
                    <a:pt x="688568" y="586740"/>
                  </a:lnTo>
                  <a:lnTo>
                    <a:pt x="689063" y="588010"/>
                  </a:lnTo>
                  <a:lnTo>
                    <a:pt x="690219" y="589280"/>
                  </a:lnTo>
                  <a:lnTo>
                    <a:pt x="691159" y="591820"/>
                  </a:lnTo>
                  <a:lnTo>
                    <a:pt x="691324" y="590550"/>
                  </a:lnTo>
                  <a:lnTo>
                    <a:pt x="691045" y="589280"/>
                  </a:lnTo>
                  <a:lnTo>
                    <a:pt x="691210" y="589280"/>
                  </a:lnTo>
                  <a:lnTo>
                    <a:pt x="691819" y="590550"/>
                  </a:lnTo>
                  <a:lnTo>
                    <a:pt x="692315" y="591820"/>
                  </a:lnTo>
                  <a:lnTo>
                    <a:pt x="694512" y="593813"/>
                  </a:lnTo>
                  <a:lnTo>
                    <a:pt x="694512" y="593090"/>
                  </a:lnTo>
                  <a:lnTo>
                    <a:pt x="695502" y="594360"/>
                  </a:lnTo>
                  <a:lnTo>
                    <a:pt x="696722" y="594360"/>
                  </a:lnTo>
                  <a:lnTo>
                    <a:pt x="695782" y="595630"/>
                  </a:lnTo>
                  <a:lnTo>
                    <a:pt x="697052" y="595630"/>
                  </a:lnTo>
                  <a:lnTo>
                    <a:pt x="697153" y="594360"/>
                  </a:lnTo>
                  <a:lnTo>
                    <a:pt x="697433" y="595630"/>
                  </a:lnTo>
                  <a:lnTo>
                    <a:pt x="698538" y="595630"/>
                  </a:lnTo>
                  <a:lnTo>
                    <a:pt x="699084" y="596900"/>
                  </a:lnTo>
                  <a:lnTo>
                    <a:pt x="701065" y="596900"/>
                  </a:lnTo>
                  <a:lnTo>
                    <a:pt x="702335" y="598170"/>
                  </a:lnTo>
                  <a:lnTo>
                    <a:pt x="702335" y="599440"/>
                  </a:lnTo>
                  <a:lnTo>
                    <a:pt x="699909" y="599440"/>
                  </a:lnTo>
                  <a:lnTo>
                    <a:pt x="700849" y="600710"/>
                  </a:lnTo>
                  <a:lnTo>
                    <a:pt x="701230" y="600710"/>
                  </a:lnTo>
                  <a:lnTo>
                    <a:pt x="700849" y="601980"/>
                  </a:lnTo>
                  <a:lnTo>
                    <a:pt x="699858" y="600710"/>
                  </a:lnTo>
                  <a:lnTo>
                    <a:pt x="699414" y="599440"/>
                  </a:lnTo>
                  <a:lnTo>
                    <a:pt x="698258" y="599440"/>
                  </a:lnTo>
                  <a:lnTo>
                    <a:pt x="698423" y="600710"/>
                  </a:lnTo>
                  <a:lnTo>
                    <a:pt x="699579" y="601980"/>
                  </a:lnTo>
                  <a:lnTo>
                    <a:pt x="700849" y="603250"/>
                  </a:lnTo>
                  <a:lnTo>
                    <a:pt x="703160" y="604520"/>
                  </a:lnTo>
                  <a:lnTo>
                    <a:pt x="702881" y="601980"/>
                  </a:lnTo>
                  <a:lnTo>
                    <a:pt x="702335" y="600710"/>
                  </a:lnTo>
                  <a:lnTo>
                    <a:pt x="703872" y="601980"/>
                  </a:lnTo>
                  <a:lnTo>
                    <a:pt x="703872" y="603250"/>
                  </a:lnTo>
                  <a:lnTo>
                    <a:pt x="704367" y="604520"/>
                  </a:lnTo>
                  <a:lnTo>
                    <a:pt x="705078" y="604520"/>
                  </a:lnTo>
                  <a:lnTo>
                    <a:pt x="705573" y="607060"/>
                  </a:lnTo>
                  <a:lnTo>
                    <a:pt x="706462" y="607060"/>
                  </a:lnTo>
                  <a:lnTo>
                    <a:pt x="706132" y="608330"/>
                  </a:lnTo>
                  <a:lnTo>
                    <a:pt x="707123" y="608330"/>
                  </a:lnTo>
                  <a:lnTo>
                    <a:pt x="707224" y="610870"/>
                  </a:lnTo>
                  <a:lnTo>
                    <a:pt x="708380" y="613410"/>
                  </a:lnTo>
                  <a:lnTo>
                    <a:pt x="708939" y="614680"/>
                  </a:lnTo>
                  <a:lnTo>
                    <a:pt x="707504" y="615950"/>
                  </a:lnTo>
                  <a:lnTo>
                    <a:pt x="706462" y="622300"/>
                  </a:lnTo>
                  <a:lnTo>
                    <a:pt x="706831" y="623519"/>
                  </a:lnTo>
                  <a:lnTo>
                    <a:pt x="707783" y="622300"/>
                  </a:lnTo>
                  <a:lnTo>
                    <a:pt x="709104" y="621030"/>
                  </a:lnTo>
                  <a:lnTo>
                    <a:pt x="709930" y="619760"/>
                  </a:lnTo>
                  <a:lnTo>
                    <a:pt x="709815" y="622300"/>
                  </a:lnTo>
                  <a:lnTo>
                    <a:pt x="708177" y="623519"/>
                  </a:lnTo>
                  <a:lnTo>
                    <a:pt x="708113" y="624840"/>
                  </a:lnTo>
                  <a:lnTo>
                    <a:pt x="708825" y="624840"/>
                  </a:lnTo>
                  <a:lnTo>
                    <a:pt x="709041" y="623570"/>
                  </a:lnTo>
                  <a:lnTo>
                    <a:pt x="714438" y="623570"/>
                  </a:lnTo>
                  <a:lnTo>
                    <a:pt x="716915" y="622300"/>
                  </a:lnTo>
                  <a:lnTo>
                    <a:pt x="717296" y="621030"/>
                  </a:lnTo>
                  <a:lnTo>
                    <a:pt x="718845" y="621030"/>
                  </a:lnTo>
                  <a:lnTo>
                    <a:pt x="720217" y="619760"/>
                  </a:lnTo>
                  <a:lnTo>
                    <a:pt x="721042" y="619760"/>
                  </a:lnTo>
                  <a:lnTo>
                    <a:pt x="722693" y="618490"/>
                  </a:lnTo>
                  <a:lnTo>
                    <a:pt x="722414" y="617220"/>
                  </a:lnTo>
                  <a:lnTo>
                    <a:pt x="723023" y="617220"/>
                  </a:lnTo>
                  <a:lnTo>
                    <a:pt x="723138" y="615950"/>
                  </a:lnTo>
                  <a:lnTo>
                    <a:pt x="722414" y="614680"/>
                  </a:lnTo>
                  <a:lnTo>
                    <a:pt x="722744" y="613410"/>
                  </a:lnTo>
                  <a:lnTo>
                    <a:pt x="723188" y="613410"/>
                  </a:lnTo>
                  <a:lnTo>
                    <a:pt x="723188" y="614680"/>
                  </a:lnTo>
                  <a:lnTo>
                    <a:pt x="724065" y="614680"/>
                  </a:lnTo>
                  <a:lnTo>
                    <a:pt x="725284" y="617220"/>
                  </a:lnTo>
                  <a:lnTo>
                    <a:pt x="725830" y="618490"/>
                  </a:lnTo>
                  <a:lnTo>
                    <a:pt x="726160" y="619760"/>
                  </a:lnTo>
                  <a:lnTo>
                    <a:pt x="728141" y="619760"/>
                  </a:lnTo>
                  <a:lnTo>
                    <a:pt x="728586" y="618490"/>
                  </a:lnTo>
                  <a:lnTo>
                    <a:pt x="728522" y="619760"/>
                  </a:lnTo>
                  <a:lnTo>
                    <a:pt x="728192" y="619760"/>
                  </a:lnTo>
                  <a:lnTo>
                    <a:pt x="728967" y="621030"/>
                  </a:lnTo>
                  <a:lnTo>
                    <a:pt x="728967" y="622300"/>
                  </a:lnTo>
                  <a:lnTo>
                    <a:pt x="728472" y="622300"/>
                  </a:lnTo>
                  <a:lnTo>
                    <a:pt x="728751" y="623570"/>
                  </a:lnTo>
                  <a:lnTo>
                    <a:pt x="729513" y="624840"/>
                  </a:lnTo>
                  <a:lnTo>
                    <a:pt x="730008" y="628650"/>
                  </a:lnTo>
                  <a:lnTo>
                    <a:pt x="730453" y="628650"/>
                  </a:lnTo>
                  <a:lnTo>
                    <a:pt x="730504" y="631190"/>
                  </a:lnTo>
                  <a:lnTo>
                    <a:pt x="732104" y="632460"/>
                  </a:lnTo>
                  <a:lnTo>
                    <a:pt x="731608" y="632460"/>
                  </a:lnTo>
                  <a:lnTo>
                    <a:pt x="731723" y="633730"/>
                  </a:lnTo>
                  <a:lnTo>
                    <a:pt x="732599" y="635000"/>
                  </a:lnTo>
                  <a:lnTo>
                    <a:pt x="732548" y="637540"/>
                  </a:lnTo>
                  <a:lnTo>
                    <a:pt x="733094" y="638810"/>
                  </a:lnTo>
                  <a:lnTo>
                    <a:pt x="733044" y="640080"/>
                  </a:lnTo>
                  <a:lnTo>
                    <a:pt x="733425" y="640080"/>
                  </a:lnTo>
                  <a:lnTo>
                    <a:pt x="733704" y="637540"/>
                  </a:lnTo>
                  <a:lnTo>
                    <a:pt x="734580" y="638810"/>
                  </a:lnTo>
                  <a:lnTo>
                    <a:pt x="734860" y="640080"/>
                  </a:lnTo>
                  <a:lnTo>
                    <a:pt x="735736" y="641350"/>
                  </a:lnTo>
                  <a:lnTo>
                    <a:pt x="736180" y="645160"/>
                  </a:lnTo>
                  <a:lnTo>
                    <a:pt x="736777" y="645160"/>
                  </a:lnTo>
                  <a:lnTo>
                    <a:pt x="737171" y="646430"/>
                  </a:lnTo>
                  <a:lnTo>
                    <a:pt x="736727" y="647700"/>
                  </a:lnTo>
                  <a:lnTo>
                    <a:pt x="736777" y="648970"/>
                  </a:lnTo>
                  <a:lnTo>
                    <a:pt x="737438" y="650240"/>
                  </a:lnTo>
                  <a:lnTo>
                    <a:pt x="738378" y="651510"/>
                  </a:lnTo>
                  <a:lnTo>
                    <a:pt x="737501" y="651510"/>
                  </a:lnTo>
                  <a:lnTo>
                    <a:pt x="738047" y="654050"/>
                  </a:lnTo>
                  <a:lnTo>
                    <a:pt x="737336" y="654050"/>
                  </a:lnTo>
                  <a:lnTo>
                    <a:pt x="737108" y="656590"/>
                  </a:lnTo>
                  <a:lnTo>
                    <a:pt x="737501" y="656590"/>
                  </a:lnTo>
                  <a:lnTo>
                    <a:pt x="737501" y="657860"/>
                  </a:lnTo>
                  <a:lnTo>
                    <a:pt x="736727" y="659130"/>
                  </a:lnTo>
                  <a:lnTo>
                    <a:pt x="735850" y="659130"/>
                  </a:lnTo>
                  <a:lnTo>
                    <a:pt x="736282" y="660400"/>
                  </a:lnTo>
                  <a:lnTo>
                    <a:pt x="736346" y="661670"/>
                  </a:lnTo>
                  <a:lnTo>
                    <a:pt x="736942" y="664210"/>
                  </a:lnTo>
                  <a:lnTo>
                    <a:pt x="737108" y="661670"/>
                  </a:lnTo>
                  <a:lnTo>
                    <a:pt x="737666" y="660400"/>
                  </a:lnTo>
                  <a:lnTo>
                    <a:pt x="737603" y="661670"/>
                  </a:lnTo>
                  <a:lnTo>
                    <a:pt x="737387" y="662940"/>
                  </a:lnTo>
                  <a:lnTo>
                    <a:pt x="738098" y="662940"/>
                  </a:lnTo>
                  <a:lnTo>
                    <a:pt x="737273" y="664210"/>
                  </a:lnTo>
                  <a:lnTo>
                    <a:pt x="737552" y="665480"/>
                  </a:lnTo>
                  <a:lnTo>
                    <a:pt x="736676" y="666750"/>
                  </a:lnTo>
                  <a:lnTo>
                    <a:pt x="737387" y="666750"/>
                  </a:lnTo>
                  <a:lnTo>
                    <a:pt x="736892" y="668020"/>
                  </a:lnTo>
                  <a:lnTo>
                    <a:pt x="736231" y="666750"/>
                  </a:lnTo>
                  <a:lnTo>
                    <a:pt x="736282" y="669290"/>
                  </a:lnTo>
                  <a:lnTo>
                    <a:pt x="735457" y="670560"/>
                  </a:lnTo>
                  <a:lnTo>
                    <a:pt x="735622" y="671830"/>
                  </a:lnTo>
                  <a:lnTo>
                    <a:pt x="735355" y="673100"/>
                  </a:lnTo>
                  <a:lnTo>
                    <a:pt x="735685" y="674370"/>
                  </a:lnTo>
                  <a:lnTo>
                    <a:pt x="736282" y="675640"/>
                  </a:lnTo>
                  <a:lnTo>
                    <a:pt x="737108" y="675640"/>
                  </a:lnTo>
                  <a:lnTo>
                    <a:pt x="737057" y="674370"/>
                  </a:lnTo>
                  <a:lnTo>
                    <a:pt x="738212" y="674370"/>
                  </a:lnTo>
                  <a:lnTo>
                    <a:pt x="738924" y="675640"/>
                  </a:lnTo>
                  <a:lnTo>
                    <a:pt x="740029" y="675640"/>
                  </a:lnTo>
                  <a:lnTo>
                    <a:pt x="740803" y="678180"/>
                  </a:lnTo>
                  <a:lnTo>
                    <a:pt x="741680" y="678180"/>
                  </a:lnTo>
                  <a:lnTo>
                    <a:pt x="743115" y="680720"/>
                  </a:lnTo>
                  <a:lnTo>
                    <a:pt x="744385" y="681990"/>
                  </a:lnTo>
                  <a:lnTo>
                    <a:pt x="745477" y="681990"/>
                  </a:lnTo>
                  <a:lnTo>
                    <a:pt x="745426" y="683260"/>
                  </a:lnTo>
                  <a:lnTo>
                    <a:pt x="744931" y="683260"/>
                  </a:lnTo>
                  <a:lnTo>
                    <a:pt x="744982" y="684530"/>
                  </a:lnTo>
                  <a:lnTo>
                    <a:pt x="747737" y="685800"/>
                  </a:lnTo>
                  <a:lnTo>
                    <a:pt x="748284" y="687070"/>
                  </a:lnTo>
                  <a:lnTo>
                    <a:pt x="749554" y="689610"/>
                  </a:lnTo>
                  <a:lnTo>
                    <a:pt x="750265" y="694690"/>
                  </a:lnTo>
                  <a:lnTo>
                    <a:pt x="750989" y="695960"/>
                  </a:lnTo>
                  <a:lnTo>
                    <a:pt x="751751" y="698500"/>
                  </a:lnTo>
                  <a:lnTo>
                    <a:pt x="751535" y="699770"/>
                  </a:lnTo>
                  <a:lnTo>
                    <a:pt x="751154" y="699770"/>
                  </a:lnTo>
                  <a:lnTo>
                    <a:pt x="751255" y="701040"/>
                  </a:lnTo>
                  <a:lnTo>
                    <a:pt x="752195" y="702310"/>
                  </a:lnTo>
                  <a:lnTo>
                    <a:pt x="751865" y="703580"/>
                  </a:lnTo>
                  <a:lnTo>
                    <a:pt x="752640" y="704850"/>
                  </a:lnTo>
                  <a:lnTo>
                    <a:pt x="754392" y="704850"/>
                  </a:lnTo>
                  <a:lnTo>
                    <a:pt x="755497" y="707390"/>
                  </a:lnTo>
                  <a:lnTo>
                    <a:pt x="756653" y="707390"/>
                  </a:lnTo>
                  <a:lnTo>
                    <a:pt x="757364" y="708660"/>
                  </a:lnTo>
                  <a:lnTo>
                    <a:pt x="756437" y="709930"/>
                  </a:lnTo>
                  <a:lnTo>
                    <a:pt x="756272" y="711200"/>
                  </a:lnTo>
                  <a:lnTo>
                    <a:pt x="757097" y="711200"/>
                  </a:lnTo>
                  <a:lnTo>
                    <a:pt x="759345" y="712470"/>
                  </a:lnTo>
                  <a:lnTo>
                    <a:pt x="761276" y="713740"/>
                  </a:lnTo>
                  <a:lnTo>
                    <a:pt x="761161" y="715010"/>
                  </a:lnTo>
                  <a:lnTo>
                    <a:pt x="762711" y="716280"/>
                  </a:lnTo>
                  <a:lnTo>
                    <a:pt x="765238" y="716280"/>
                  </a:lnTo>
                  <a:lnTo>
                    <a:pt x="766178" y="717550"/>
                  </a:lnTo>
                  <a:lnTo>
                    <a:pt x="768096" y="718820"/>
                  </a:lnTo>
                  <a:lnTo>
                    <a:pt x="770191" y="718820"/>
                  </a:lnTo>
                  <a:lnTo>
                    <a:pt x="770966" y="720090"/>
                  </a:lnTo>
                  <a:lnTo>
                    <a:pt x="772223" y="721360"/>
                  </a:lnTo>
                  <a:lnTo>
                    <a:pt x="772668" y="720090"/>
                  </a:lnTo>
                  <a:lnTo>
                    <a:pt x="773049" y="721360"/>
                  </a:lnTo>
                  <a:lnTo>
                    <a:pt x="774369" y="720090"/>
                  </a:lnTo>
                  <a:lnTo>
                    <a:pt x="774153" y="720090"/>
                  </a:lnTo>
                  <a:lnTo>
                    <a:pt x="774268" y="718820"/>
                  </a:lnTo>
                  <a:lnTo>
                    <a:pt x="774598" y="718820"/>
                  </a:lnTo>
                  <a:lnTo>
                    <a:pt x="774534" y="720090"/>
                  </a:lnTo>
                  <a:lnTo>
                    <a:pt x="775754" y="720090"/>
                  </a:lnTo>
                  <a:lnTo>
                    <a:pt x="775690" y="718820"/>
                  </a:lnTo>
                  <a:lnTo>
                    <a:pt x="774369" y="716280"/>
                  </a:lnTo>
                  <a:lnTo>
                    <a:pt x="773988" y="716280"/>
                  </a:lnTo>
                  <a:lnTo>
                    <a:pt x="773709" y="715010"/>
                  </a:lnTo>
                  <a:lnTo>
                    <a:pt x="773328" y="715010"/>
                  </a:lnTo>
                  <a:lnTo>
                    <a:pt x="773049" y="712470"/>
                  </a:lnTo>
                  <a:lnTo>
                    <a:pt x="771956" y="712470"/>
                  </a:lnTo>
                  <a:lnTo>
                    <a:pt x="770470" y="711200"/>
                  </a:lnTo>
                  <a:lnTo>
                    <a:pt x="769696" y="708660"/>
                  </a:lnTo>
                  <a:lnTo>
                    <a:pt x="769696" y="706120"/>
                  </a:lnTo>
                  <a:lnTo>
                    <a:pt x="769200" y="704850"/>
                  </a:lnTo>
                  <a:lnTo>
                    <a:pt x="769200" y="703580"/>
                  </a:lnTo>
                  <a:lnTo>
                    <a:pt x="769480" y="703580"/>
                  </a:lnTo>
                  <a:lnTo>
                    <a:pt x="769315" y="699770"/>
                  </a:lnTo>
                  <a:lnTo>
                    <a:pt x="769861" y="699770"/>
                  </a:lnTo>
                  <a:lnTo>
                    <a:pt x="769251" y="697230"/>
                  </a:lnTo>
                  <a:lnTo>
                    <a:pt x="767829" y="694690"/>
                  </a:lnTo>
                  <a:lnTo>
                    <a:pt x="763206" y="689610"/>
                  </a:lnTo>
                  <a:lnTo>
                    <a:pt x="762266" y="688340"/>
                  </a:lnTo>
                  <a:lnTo>
                    <a:pt x="761720" y="688340"/>
                  </a:lnTo>
                  <a:lnTo>
                    <a:pt x="761161" y="689610"/>
                  </a:lnTo>
                  <a:lnTo>
                    <a:pt x="760234" y="689610"/>
                  </a:lnTo>
                  <a:lnTo>
                    <a:pt x="760120" y="688340"/>
                  </a:lnTo>
                  <a:lnTo>
                    <a:pt x="758964" y="688340"/>
                  </a:lnTo>
                  <a:lnTo>
                    <a:pt x="758253" y="687070"/>
                  </a:lnTo>
                  <a:lnTo>
                    <a:pt x="757428" y="684530"/>
                  </a:lnTo>
                  <a:lnTo>
                    <a:pt x="753681" y="684530"/>
                  </a:lnTo>
                  <a:lnTo>
                    <a:pt x="751865" y="681990"/>
                  </a:lnTo>
                  <a:lnTo>
                    <a:pt x="751039" y="681990"/>
                  </a:lnTo>
                  <a:lnTo>
                    <a:pt x="750874" y="680720"/>
                  </a:lnTo>
                  <a:lnTo>
                    <a:pt x="748449" y="680720"/>
                  </a:lnTo>
                  <a:lnTo>
                    <a:pt x="748614" y="679450"/>
                  </a:lnTo>
                  <a:lnTo>
                    <a:pt x="750163" y="679450"/>
                  </a:lnTo>
                  <a:lnTo>
                    <a:pt x="750379" y="678180"/>
                  </a:lnTo>
                  <a:lnTo>
                    <a:pt x="749884" y="675640"/>
                  </a:lnTo>
                  <a:lnTo>
                    <a:pt x="749274" y="675640"/>
                  </a:lnTo>
                  <a:lnTo>
                    <a:pt x="749274" y="674370"/>
                  </a:lnTo>
                  <a:lnTo>
                    <a:pt x="748563" y="673100"/>
                  </a:lnTo>
                  <a:lnTo>
                    <a:pt x="748118" y="673100"/>
                  </a:lnTo>
                  <a:lnTo>
                    <a:pt x="748182" y="674370"/>
                  </a:lnTo>
                  <a:lnTo>
                    <a:pt x="747458" y="674370"/>
                  </a:lnTo>
                  <a:lnTo>
                    <a:pt x="746861" y="673100"/>
                  </a:lnTo>
                  <a:lnTo>
                    <a:pt x="746137" y="671830"/>
                  </a:lnTo>
                  <a:lnTo>
                    <a:pt x="746252" y="670560"/>
                  </a:lnTo>
                  <a:lnTo>
                    <a:pt x="745705" y="670560"/>
                  </a:lnTo>
                  <a:lnTo>
                    <a:pt x="745540" y="669290"/>
                  </a:lnTo>
                  <a:lnTo>
                    <a:pt x="744982" y="668020"/>
                  </a:lnTo>
                  <a:lnTo>
                    <a:pt x="743115" y="668020"/>
                  </a:lnTo>
                  <a:lnTo>
                    <a:pt x="742950" y="669290"/>
                  </a:lnTo>
                  <a:lnTo>
                    <a:pt x="741845" y="669290"/>
                  </a:lnTo>
                  <a:lnTo>
                    <a:pt x="742505" y="668020"/>
                  </a:lnTo>
                  <a:lnTo>
                    <a:pt x="741235" y="665480"/>
                  </a:lnTo>
                  <a:lnTo>
                    <a:pt x="740905" y="664210"/>
                  </a:lnTo>
                  <a:lnTo>
                    <a:pt x="740854" y="662940"/>
                  </a:lnTo>
                  <a:lnTo>
                    <a:pt x="741464" y="662940"/>
                  </a:lnTo>
                  <a:lnTo>
                    <a:pt x="741235" y="661670"/>
                  </a:lnTo>
                  <a:lnTo>
                    <a:pt x="740575" y="661670"/>
                  </a:lnTo>
                  <a:lnTo>
                    <a:pt x="741184" y="660400"/>
                  </a:lnTo>
                  <a:lnTo>
                    <a:pt x="741184" y="659130"/>
                  </a:lnTo>
                  <a:lnTo>
                    <a:pt x="742734" y="657860"/>
                  </a:lnTo>
                  <a:lnTo>
                    <a:pt x="743064" y="652780"/>
                  </a:lnTo>
                  <a:lnTo>
                    <a:pt x="743940" y="651510"/>
                  </a:lnTo>
                  <a:lnTo>
                    <a:pt x="744156" y="650240"/>
                  </a:lnTo>
                  <a:lnTo>
                    <a:pt x="745045" y="648970"/>
                  </a:lnTo>
                  <a:lnTo>
                    <a:pt x="745261" y="646430"/>
                  </a:lnTo>
                  <a:lnTo>
                    <a:pt x="744982" y="646430"/>
                  </a:lnTo>
                  <a:lnTo>
                    <a:pt x="744982" y="643890"/>
                  </a:lnTo>
                  <a:lnTo>
                    <a:pt x="745642" y="643890"/>
                  </a:lnTo>
                  <a:lnTo>
                    <a:pt x="745426" y="642620"/>
                  </a:lnTo>
                  <a:lnTo>
                    <a:pt x="744385" y="641350"/>
                  </a:lnTo>
                  <a:lnTo>
                    <a:pt x="744651" y="641350"/>
                  </a:lnTo>
                  <a:lnTo>
                    <a:pt x="744651" y="640080"/>
                  </a:lnTo>
                  <a:lnTo>
                    <a:pt x="750544" y="640080"/>
                  </a:lnTo>
                  <a:lnTo>
                    <a:pt x="750874" y="641350"/>
                  </a:lnTo>
                  <a:lnTo>
                    <a:pt x="750544" y="641350"/>
                  </a:lnTo>
                  <a:lnTo>
                    <a:pt x="750430" y="643890"/>
                  </a:lnTo>
                  <a:lnTo>
                    <a:pt x="751039" y="645160"/>
                  </a:lnTo>
                  <a:lnTo>
                    <a:pt x="750595" y="645160"/>
                  </a:lnTo>
                  <a:lnTo>
                    <a:pt x="750265" y="646430"/>
                  </a:lnTo>
                  <a:lnTo>
                    <a:pt x="755281" y="646430"/>
                  </a:lnTo>
                  <a:lnTo>
                    <a:pt x="755992" y="645160"/>
                  </a:lnTo>
                  <a:lnTo>
                    <a:pt x="756932" y="646430"/>
                  </a:lnTo>
                  <a:lnTo>
                    <a:pt x="758583" y="647700"/>
                  </a:lnTo>
                  <a:lnTo>
                    <a:pt x="759409" y="647700"/>
                  </a:lnTo>
                  <a:lnTo>
                    <a:pt x="759345" y="648970"/>
                  </a:lnTo>
                  <a:lnTo>
                    <a:pt x="761161" y="648970"/>
                  </a:lnTo>
                  <a:lnTo>
                    <a:pt x="761390" y="650240"/>
                  </a:lnTo>
                  <a:lnTo>
                    <a:pt x="761606" y="650240"/>
                  </a:lnTo>
                  <a:lnTo>
                    <a:pt x="761657" y="648970"/>
                  </a:lnTo>
                  <a:lnTo>
                    <a:pt x="762266" y="648970"/>
                  </a:lnTo>
                  <a:lnTo>
                    <a:pt x="763143" y="650240"/>
                  </a:lnTo>
                  <a:lnTo>
                    <a:pt x="763143" y="651510"/>
                  </a:lnTo>
                  <a:lnTo>
                    <a:pt x="763968" y="651510"/>
                  </a:lnTo>
                  <a:lnTo>
                    <a:pt x="764032" y="652780"/>
                  </a:lnTo>
                  <a:lnTo>
                    <a:pt x="764908" y="654050"/>
                  </a:lnTo>
                  <a:lnTo>
                    <a:pt x="765454" y="654050"/>
                  </a:lnTo>
                  <a:lnTo>
                    <a:pt x="765949" y="655320"/>
                  </a:lnTo>
                  <a:lnTo>
                    <a:pt x="765848" y="656590"/>
                  </a:lnTo>
                  <a:lnTo>
                    <a:pt x="766279" y="656590"/>
                  </a:lnTo>
                  <a:lnTo>
                    <a:pt x="766445" y="657860"/>
                  </a:lnTo>
                  <a:lnTo>
                    <a:pt x="768210" y="657860"/>
                  </a:lnTo>
                  <a:lnTo>
                    <a:pt x="768210" y="656590"/>
                  </a:lnTo>
                  <a:lnTo>
                    <a:pt x="768985" y="656590"/>
                  </a:lnTo>
                  <a:lnTo>
                    <a:pt x="769531" y="655320"/>
                  </a:lnTo>
                  <a:lnTo>
                    <a:pt x="769531" y="656590"/>
                  </a:lnTo>
                  <a:lnTo>
                    <a:pt x="769975" y="657860"/>
                  </a:lnTo>
                  <a:lnTo>
                    <a:pt x="769035" y="659130"/>
                  </a:lnTo>
                  <a:lnTo>
                    <a:pt x="769480" y="659130"/>
                  </a:lnTo>
                  <a:lnTo>
                    <a:pt x="769645" y="660400"/>
                  </a:lnTo>
                  <a:lnTo>
                    <a:pt x="770305" y="660400"/>
                  </a:lnTo>
                  <a:lnTo>
                    <a:pt x="771347" y="659130"/>
                  </a:lnTo>
                  <a:lnTo>
                    <a:pt x="772172" y="659130"/>
                  </a:lnTo>
                  <a:lnTo>
                    <a:pt x="773442" y="660400"/>
                  </a:lnTo>
                  <a:lnTo>
                    <a:pt x="773823" y="659130"/>
                  </a:lnTo>
                  <a:lnTo>
                    <a:pt x="774979" y="660400"/>
                  </a:lnTo>
                  <a:lnTo>
                    <a:pt x="775258" y="660400"/>
                  </a:lnTo>
                  <a:lnTo>
                    <a:pt x="775309" y="661670"/>
                  </a:lnTo>
                  <a:lnTo>
                    <a:pt x="775144" y="661670"/>
                  </a:lnTo>
                  <a:lnTo>
                    <a:pt x="776351" y="662940"/>
                  </a:lnTo>
                  <a:lnTo>
                    <a:pt x="776960" y="661670"/>
                  </a:lnTo>
                  <a:lnTo>
                    <a:pt x="777570" y="662940"/>
                  </a:lnTo>
                  <a:lnTo>
                    <a:pt x="778497" y="661670"/>
                  </a:lnTo>
                  <a:lnTo>
                    <a:pt x="779818" y="662940"/>
                  </a:lnTo>
                  <a:lnTo>
                    <a:pt x="780757" y="661670"/>
                  </a:lnTo>
                  <a:lnTo>
                    <a:pt x="780211" y="662940"/>
                  </a:lnTo>
                  <a:lnTo>
                    <a:pt x="778446" y="664210"/>
                  </a:lnTo>
                  <a:lnTo>
                    <a:pt x="777506" y="665480"/>
                  </a:lnTo>
                  <a:lnTo>
                    <a:pt x="777621" y="668020"/>
                  </a:lnTo>
                  <a:lnTo>
                    <a:pt x="777621" y="669290"/>
                  </a:lnTo>
                  <a:lnTo>
                    <a:pt x="777455" y="670560"/>
                  </a:lnTo>
                  <a:lnTo>
                    <a:pt x="778992" y="670560"/>
                  </a:lnTo>
                  <a:lnTo>
                    <a:pt x="778332" y="671830"/>
                  </a:lnTo>
                  <a:lnTo>
                    <a:pt x="777176" y="671830"/>
                  </a:lnTo>
                  <a:lnTo>
                    <a:pt x="776249" y="673100"/>
                  </a:lnTo>
                  <a:lnTo>
                    <a:pt x="777735" y="673100"/>
                  </a:lnTo>
                  <a:lnTo>
                    <a:pt x="780542" y="671830"/>
                  </a:lnTo>
                  <a:lnTo>
                    <a:pt x="780808" y="671830"/>
                  </a:lnTo>
                  <a:lnTo>
                    <a:pt x="781583" y="670560"/>
                  </a:lnTo>
                  <a:lnTo>
                    <a:pt x="781748" y="669290"/>
                  </a:lnTo>
                  <a:lnTo>
                    <a:pt x="782078" y="668020"/>
                  </a:lnTo>
                  <a:lnTo>
                    <a:pt x="782904" y="669290"/>
                  </a:lnTo>
                  <a:lnTo>
                    <a:pt x="783399" y="668020"/>
                  </a:lnTo>
                  <a:lnTo>
                    <a:pt x="784606" y="666750"/>
                  </a:lnTo>
                  <a:lnTo>
                    <a:pt x="786091" y="666750"/>
                  </a:lnTo>
                  <a:lnTo>
                    <a:pt x="785876" y="665480"/>
                  </a:lnTo>
                  <a:lnTo>
                    <a:pt x="785545" y="664210"/>
                  </a:lnTo>
                  <a:lnTo>
                    <a:pt x="786257" y="664210"/>
                  </a:lnTo>
                  <a:lnTo>
                    <a:pt x="786752" y="665480"/>
                  </a:lnTo>
                  <a:lnTo>
                    <a:pt x="787857" y="665480"/>
                  </a:lnTo>
                  <a:lnTo>
                    <a:pt x="787971" y="664210"/>
                  </a:lnTo>
                  <a:lnTo>
                    <a:pt x="786815" y="662940"/>
                  </a:lnTo>
                  <a:lnTo>
                    <a:pt x="788187" y="664210"/>
                  </a:lnTo>
                  <a:lnTo>
                    <a:pt x="789127" y="662940"/>
                  </a:lnTo>
                  <a:lnTo>
                    <a:pt x="788682" y="662940"/>
                  </a:lnTo>
                  <a:lnTo>
                    <a:pt x="789063" y="661670"/>
                  </a:lnTo>
                  <a:lnTo>
                    <a:pt x="788682" y="661670"/>
                  </a:lnTo>
                  <a:lnTo>
                    <a:pt x="788733" y="660400"/>
                  </a:lnTo>
                  <a:lnTo>
                    <a:pt x="789228" y="660400"/>
                  </a:lnTo>
                  <a:lnTo>
                    <a:pt x="789559" y="659130"/>
                  </a:lnTo>
                  <a:lnTo>
                    <a:pt x="789559" y="660400"/>
                  </a:lnTo>
                  <a:lnTo>
                    <a:pt x="789393" y="660400"/>
                  </a:lnTo>
                  <a:lnTo>
                    <a:pt x="789673" y="661670"/>
                  </a:lnTo>
                  <a:lnTo>
                    <a:pt x="790829" y="660400"/>
                  </a:lnTo>
                  <a:lnTo>
                    <a:pt x="791603" y="661670"/>
                  </a:lnTo>
                  <a:lnTo>
                    <a:pt x="793254" y="660400"/>
                  </a:lnTo>
                  <a:lnTo>
                    <a:pt x="795997" y="659130"/>
                  </a:lnTo>
                  <a:lnTo>
                    <a:pt x="797877" y="659130"/>
                  </a:lnTo>
                  <a:lnTo>
                    <a:pt x="798042" y="657860"/>
                  </a:lnTo>
                  <a:lnTo>
                    <a:pt x="799312" y="656590"/>
                  </a:lnTo>
                  <a:lnTo>
                    <a:pt x="800239" y="656590"/>
                  </a:lnTo>
                  <a:lnTo>
                    <a:pt x="800963" y="655320"/>
                  </a:lnTo>
                  <a:lnTo>
                    <a:pt x="801674" y="654050"/>
                  </a:lnTo>
                  <a:lnTo>
                    <a:pt x="802335" y="654050"/>
                  </a:lnTo>
                  <a:lnTo>
                    <a:pt x="802551" y="652780"/>
                  </a:lnTo>
                  <a:lnTo>
                    <a:pt x="803211" y="652780"/>
                  </a:lnTo>
                  <a:lnTo>
                    <a:pt x="804037" y="651510"/>
                  </a:lnTo>
                  <a:lnTo>
                    <a:pt x="803656" y="651510"/>
                  </a:lnTo>
                  <a:lnTo>
                    <a:pt x="804151" y="650240"/>
                  </a:lnTo>
                  <a:lnTo>
                    <a:pt x="803211" y="648970"/>
                  </a:lnTo>
                  <a:lnTo>
                    <a:pt x="804265" y="647700"/>
                  </a:lnTo>
                  <a:lnTo>
                    <a:pt x="804926" y="646430"/>
                  </a:lnTo>
                  <a:lnTo>
                    <a:pt x="805091" y="646430"/>
                  </a:lnTo>
                  <a:lnTo>
                    <a:pt x="804481" y="645160"/>
                  </a:lnTo>
                  <a:lnTo>
                    <a:pt x="804926" y="643890"/>
                  </a:lnTo>
                  <a:lnTo>
                    <a:pt x="805307" y="645160"/>
                  </a:lnTo>
                  <a:lnTo>
                    <a:pt x="805637" y="645160"/>
                  </a:lnTo>
                  <a:lnTo>
                    <a:pt x="805802" y="643890"/>
                  </a:lnTo>
                  <a:lnTo>
                    <a:pt x="805027" y="642620"/>
                  </a:lnTo>
                  <a:lnTo>
                    <a:pt x="804760" y="642620"/>
                  </a:lnTo>
                  <a:lnTo>
                    <a:pt x="804202" y="641350"/>
                  </a:lnTo>
                  <a:lnTo>
                    <a:pt x="803656" y="640080"/>
                  </a:lnTo>
                  <a:lnTo>
                    <a:pt x="803986" y="638810"/>
                  </a:lnTo>
                  <a:lnTo>
                    <a:pt x="803605" y="637540"/>
                  </a:lnTo>
                  <a:lnTo>
                    <a:pt x="803770" y="637540"/>
                  </a:lnTo>
                  <a:lnTo>
                    <a:pt x="803706" y="636270"/>
                  </a:lnTo>
                  <a:lnTo>
                    <a:pt x="803325" y="636270"/>
                  </a:lnTo>
                  <a:lnTo>
                    <a:pt x="802830" y="633730"/>
                  </a:lnTo>
                  <a:lnTo>
                    <a:pt x="802335" y="633730"/>
                  </a:lnTo>
                  <a:lnTo>
                    <a:pt x="802055" y="631190"/>
                  </a:lnTo>
                  <a:lnTo>
                    <a:pt x="800963" y="629920"/>
                  </a:lnTo>
                  <a:lnTo>
                    <a:pt x="801230" y="628650"/>
                  </a:lnTo>
                  <a:lnTo>
                    <a:pt x="800900" y="628650"/>
                  </a:lnTo>
                  <a:lnTo>
                    <a:pt x="800900" y="627380"/>
                  </a:lnTo>
                  <a:lnTo>
                    <a:pt x="799477" y="626110"/>
                  </a:lnTo>
                  <a:lnTo>
                    <a:pt x="799084" y="626110"/>
                  </a:lnTo>
                  <a:lnTo>
                    <a:pt x="798918" y="624840"/>
                  </a:lnTo>
                  <a:lnTo>
                    <a:pt x="797991" y="623570"/>
                  </a:lnTo>
                  <a:lnTo>
                    <a:pt x="795172" y="621030"/>
                  </a:lnTo>
                  <a:lnTo>
                    <a:pt x="794512" y="619760"/>
                  </a:lnTo>
                  <a:lnTo>
                    <a:pt x="792975" y="618490"/>
                  </a:lnTo>
                  <a:lnTo>
                    <a:pt x="791438" y="617220"/>
                  </a:lnTo>
                  <a:lnTo>
                    <a:pt x="788022" y="615950"/>
                  </a:lnTo>
                  <a:lnTo>
                    <a:pt x="787857" y="614680"/>
                  </a:lnTo>
                  <a:lnTo>
                    <a:pt x="786485" y="614680"/>
                  </a:lnTo>
                  <a:lnTo>
                    <a:pt x="785241" y="613410"/>
                  </a:lnTo>
                  <a:lnTo>
                    <a:pt x="784009" y="612140"/>
                  </a:lnTo>
                  <a:lnTo>
                    <a:pt x="783234" y="609600"/>
                  </a:lnTo>
                  <a:lnTo>
                    <a:pt x="783450" y="609600"/>
                  </a:lnTo>
                  <a:lnTo>
                    <a:pt x="782624" y="607060"/>
                  </a:lnTo>
                  <a:lnTo>
                    <a:pt x="782027" y="607060"/>
                  </a:lnTo>
                  <a:lnTo>
                    <a:pt x="780313" y="605790"/>
                  </a:lnTo>
                  <a:lnTo>
                    <a:pt x="778446" y="604520"/>
                  </a:lnTo>
                  <a:lnTo>
                    <a:pt x="778560" y="603250"/>
                  </a:lnTo>
                  <a:lnTo>
                    <a:pt x="777176" y="601980"/>
                  </a:lnTo>
                  <a:lnTo>
                    <a:pt x="777951" y="601980"/>
                  </a:lnTo>
                  <a:lnTo>
                    <a:pt x="778560" y="599440"/>
                  </a:lnTo>
                  <a:lnTo>
                    <a:pt x="778065" y="598170"/>
                  </a:lnTo>
                  <a:lnTo>
                    <a:pt x="777621" y="598170"/>
                  </a:lnTo>
                  <a:lnTo>
                    <a:pt x="777621" y="596900"/>
                  </a:lnTo>
                  <a:lnTo>
                    <a:pt x="778167" y="596900"/>
                  </a:lnTo>
                  <a:lnTo>
                    <a:pt x="778497" y="595630"/>
                  </a:lnTo>
                  <a:lnTo>
                    <a:pt x="779106" y="595630"/>
                  </a:lnTo>
                  <a:lnTo>
                    <a:pt x="779157" y="594360"/>
                  </a:lnTo>
                  <a:lnTo>
                    <a:pt x="779437" y="595630"/>
                  </a:lnTo>
                  <a:lnTo>
                    <a:pt x="780262" y="595630"/>
                  </a:lnTo>
                  <a:lnTo>
                    <a:pt x="781202" y="594360"/>
                  </a:lnTo>
                  <a:lnTo>
                    <a:pt x="781697" y="594360"/>
                  </a:lnTo>
                  <a:lnTo>
                    <a:pt x="782027" y="593090"/>
                  </a:lnTo>
                  <a:lnTo>
                    <a:pt x="781697" y="591820"/>
                  </a:lnTo>
                  <a:lnTo>
                    <a:pt x="781748" y="590550"/>
                  </a:lnTo>
                  <a:lnTo>
                    <a:pt x="781964" y="590550"/>
                  </a:lnTo>
                  <a:lnTo>
                    <a:pt x="781634" y="589280"/>
                  </a:lnTo>
                  <a:lnTo>
                    <a:pt x="782078" y="589280"/>
                  </a:lnTo>
                  <a:lnTo>
                    <a:pt x="782193" y="588010"/>
                  </a:lnTo>
                  <a:lnTo>
                    <a:pt x="782624" y="588010"/>
                  </a:lnTo>
                  <a:lnTo>
                    <a:pt x="783018" y="589280"/>
                  </a:lnTo>
                  <a:lnTo>
                    <a:pt x="783450" y="589280"/>
                  </a:lnTo>
                  <a:lnTo>
                    <a:pt x="784059" y="588010"/>
                  </a:lnTo>
                  <a:lnTo>
                    <a:pt x="786485" y="588010"/>
                  </a:lnTo>
                  <a:lnTo>
                    <a:pt x="786206" y="586740"/>
                  </a:lnTo>
                  <a:lnTo>
                    <a:pt x="786536" y="585470"/>
                  </a:lnTo>
                  <a:lnTo>
                    <a:pt x="791108" y="585470"/>
                  </a:lnTo>
                  <a:lnTo>
                    <a:pt x="791540" y="584200"/>
                  </a:lnTo>
                  <a:lnTo>
                    <a:pt x="792975" y="584200"/>
                  </a:lnTo>
                  <a:lnTo>
                    <a:pt x="794016" y="582930"/>
                  </a:lnTo>
                  <a:lnTo>
                    <a:pt x="794245" y="581660"/>
                  </a:lnTo>
                  <a:lnTo>
                    <a:pt x="794842" y="582930"/>
                  </a:lnTo>
                  <a:lnTo>
                    <a:pt x="796061" y="584200"/>
                  </a:lnTo>
                  <a:lnTo>
                    <a:pt x="796671" y="584200"/>
                  </a:lnTo>
                  <a:lnTo>
                    <a:pt x="798207" y="585470"/>
                  </a:lnTo>
                  <a:lnTo>
                    <a:pt x="798868" y="584200"/>
                  </a:lnTo>
                  <a:lnTo>
                    <a:pt x="799744" y="585470"/>
                  </a:lnTo>
                  <a:lnTo>
                    <a:pt x="800404" y="584200"/>
                  </a:lnTo>
                  <a:lnTo>
                    <a:pt x="802881" y="584200"/>
                  </a:lnTo>
                  <a:lnTo>
                    <a:pt x="802944" y="585470"/>
                  </a:lnTo>
                  <a:lnTo>
                    <a:pt x="802005" y="585470"/>
                  </a:lnTo>
                  <a:lnTo>
                    <a:pt x="801839" y="586740"/>
                  </a:lnTo>
                  <a:lnTo>
                    <a:pt x="800900" y="586740"/>
                  </a:lnTo>
                  <a:lnTo>
                    <a:pt x="800900" y="588010"/>
                  </a:lnTo>
                  <a:lnTo>
                    <a:pt x="802449" y="590550"/>
                  </a:lnTo>
                  <a:lnTo>
                    <a:pt x="803325" y="590550"/>
                  </a:lnTo>
                  <a:lnTo>
                    <a:pt x="803275" y="591820"/>
                  </a:lnTo>
                  <a:lnTo>
                    <a:pt x="803490" y="593090"/>
                  </a:lnTo>
                  <a:lnTo>
                    <a:pt x="803770" y="591820"/>
                  </a:lnTo>
                  <a:lnTo>
                    <a:pt x="806411" y="591820"/>
                  </a:lnTo>
                  <a:lnTo>
                    <a:pt x="807504" y="590550"/>
                  </a:lnTo>
                  <a:lnTo>
                    <a:pt x="806678" y="590550"/>
                  </a:lnTo>
                  <a:lnTo>
                    <a:pt x="806678" y="589280"/>
                  </a:lnTo>
                  <a:lnTo>
                    <a:pt x="806018" y="588010"/>
                  </a:lnTo>
                  <a:lnTo>
                    <a:pt x="805256" y="588010"/>
                  </a:lnTo>
                  <a:lnTo>
                    <a:pt x="804811" y="586740"/>
                  </a:lnTo>
                  <a:lnTo>
                    <a:pt x="805967" y="586740"/>
                  </a:lnTo>
                  <a:lnTo>
                    <a:pt x="806183" y="585470"/>
                  </a:lnTo>
                  <a:lnTo>
                    <a:pt x="805967" y="584200"/>
                  </a:lnTo>
                  <a:lnTo>
                    <a:pt x="806843" y="584200"/>
                  </a:lnTo>
                  <a:lnTo>
                    <a:pt x="807123" y="585470"/>
                  </a:lnTo>
                  <a:lnTo>
                    <a:pt x="809879" y="585470"/>
                  </a:lnTo>
                  <a:lnTo>
                    <a:pt x="810310" y="584200"/>
                  </a:lnTo>
                  <a:lnTo>
                    <a:pt x="812520" y="584200"/>
                  </a:lnTo>
                  <a:lnTo>
                    <a:pt x="813892" y="582930"/>
                  </a:lnTo>
                  <a:lnTo>
                    <a:pt x="814501" y="582930"/>
                  </a:lnTo>
                  <a:lnTo>
                    <a:pt x="815708" y="581660"/>
                  </a:lnTo>
                  <a:lnTo>
                    <a:pt x="816914" y="582930"/>
                  </a:lnTo>
                  <a:lnTo>
                    <a:pt x="817689" y="582930"/>
                  </a:lnTo>
                  <a:lnTo>
                    <a:pt x="819061" y="581660"/>
                  </a:lnTo>
                  <a:lnTo>
                    <a:pt x="820331" y="580390"/>
                  </a:lnTo>
                  <a:lnTo>
                    <a:pt x="821105" y="579120"/>
                  </a:lnTo>
                  <a:lnTo>
                    <a:pt x="822693" y="579120"/>
                  </a:lnTo>
                  <a:lnTo>
                    <a:pt x="823302" y="577850"/>
                  </a:lnTo>
                  <a:lnTo>
                    <a:pt x="824293" y="577850"/>
                  </a:lnTo>
                  <a:lnTo>
                    <a:pt x="824077" y="576580"/>
                  </a:lnTo>
                  <a:lnTo>
                    <a:pt x="823798" y="575310"/>
                  </a:lnTo>
                  <a:lnTo>
                    <a:pt x="823849" y="574040"/>
                  </a:lnTo>
                  <a:lnTo>
                    <a:pt x="824242" y="574040"/>
                  </a:lnTo>
                  <a:lnTo>
                    <a:pt x="825779" y="575310"/>
                  </a:lnTo>
                  <a:lnTo>
                    <a:pt x="825995" y="575310"/>
                  </a:lnTo>
                  <a:lnTo>
                    <a:pt x="827265" y="576580"/>
                  </a:lnTo>
                  <a:lnTo>
                    <a:pt x="828090" y="576580"/>
                  </a:lnTo>
                  <a:lnTo>
                    <a:pt x="827481" y="577850"/>
                  </a:lnTo>
                  <a:lnTo>
                    <a:pt x="829081" y="577850"/>
                  </a:lnTo>
                  <a:lnTo>
                    <a:pt x="829195" y="576580"/>
                  </a:lnTo>
                  <a:lnTo>
                    <a:pt x="830402" y="575310"/>
                  </a:lnTo>
                  <a:lnTo>
                    <a:pt x="832929" y="575310"/>
                  </a:lnTo>
                  <a:lnTo>
                    <a:pt x="833043" y="574040"/>
                  </a:lnTo>
                  <a:lnTo>
                    <a:pt x="834859" y="574040"/>
                  </a:lnTo>
                  <a:lnTo>
                    <a:pt x="835799" y="575310"/>
                  </a:lnTo>
                  <a:lnTo>
                    <a:pt x="836396" y="575310"/>
                  </a:lnTo>
                  <a:lnTo>
                    <a:pt x="836625" y="574040"/>
                  </a:lnTo>
                  <a:lnTo>
                    <a:pt x="840028" y="574040"/>
                  </a:lnTo>
                  <a:lnTo>
                    <a:pt x="840803" y="572770"/>
                  </a:lnTo>
                  <a:lnTo>
                    <a:pt x="842619" y="572770"/>
                  </a:lnTo>
                  <a:lnTo>
                    <a:pt x="843661" y="571500"/>
                  </a:lnTo>
                  <a:lnTo>
                    <a:pt x="843229" y="571500"/>
                  </a:lnTo>
                  <a:lnTo>
                    <a:pt x="843724" y="570230"/>
                  </a:lnTo>
                  <a:lnTo>
                    <a:pt x="844156" y="568960"/>
                  </a:lnTo>
                  <a:lnTo>
                    <a:pt x="843610" y="567690"/>
                  </a:lnTo>
                  <a:lnTo>
                    <a:pt x="847572" y="567690"/>
                  </a:lnTo>
                  <a:lnTo>
                    <a:pt x="847852" y="566420"/>
                  </a:lnTo>
                  <a:lnTo>
                    <a:pt x="848512" y="566420"/>
                  </a:lnTo>
                  <a:lnTo>
                    <a:pt x="848677" y="565150"/>
                  </a:lnTo>
                  <a:lnTo>
                    <a:pt x="849718" y="565150"/>
                  </a:lnTo>
                  <a:lnTo>
                    <a:pt x="850493" y="563880"/>
                  </a:lnTo>
                  <a:lnTo>
                    <a:pt x="851204" y="565150"/>
                  </a:lnTo>
                  <a:lnTo>
                    <a:pt x="851433" y="563880"/>
                  </a:lnTo>
                  <a:lnTo>
                    <a:pt x="852144" y="563880"/>
                  </a:lnTo>
                  <a:lnTo>
                    <a:pt x="852639" y="562610"/>
                  </a:lnTo>
                  <a:lnTo>
                    <a:pt x="850595" y="562610"/>
                  </a:lnTo>
                  <a:lnTo>
                    <a:pt x="849007" y="561340"/>
                  </a:lnTo>
                  <a:lnTo>
                    <a:pt x="851103" y="561340"/>
                  </a:lnTo>
                  <a:lnTo>
                    <a:pt x="852093" y="560070"/>
                  </a:lnTo>
                  <a:lnTo>
                    <a:pt x="852589" y="561340"/>
                  </a:lnTo>
                  <a:lnTo>
                    <a:pt x="853249" y="560070"/>
                  </a:lnTo>
                  <a:lnTo>
                    <a:pt x="854951" y="561340"/>
                  </a:lnTo>
                  <a:lnTo>
                    <a:pt x="855446" y="560070"/>
                  </a:lnTo>
                  <a:lnTo>
                    <a:pt x="854405" y="560070"/>
                  </a:lnTo>
                  <a:lnTo>
                    <a:pt x="853960" y="558800"/>
                  </a:lnTo>
                  <a:lnTo>
                    <a:pt x="854176" y="557530"/>
                  </a:lnTo>
                  <a:lnTo>
                    <a:pt x="855446" y="558800"/>
                  </a:lnTo>
                  <a:lnTo>
                    <a:pt x="856157" y="557530"/>
                  </a:lnTo>
                  <a:lnTo>
                    <a:pt x="855167" y="557530"/>
                  </a:lnTo>
                  <a:lnTo>
                    <a:pt x="854951" y="556260"/>
                  </a:lnTo>
                  <a:lnTo>
                    <a:pt x="856322" y="556260"/>
                  </a:lnTo>
                  <a:lnTo>
                    <a:pt x="856767" y="557530"/>
                  </a:lnTo>
                  <a:lnTo>
                    <a:pt x="856818" y="556260"/>
                  </a:lnTo>
                  <a:lnTo>
                    <a:pt x="855662" y="554990"/>
                  </a:lnTo>
                  <a:lnTo>
                    <a:pt x="855776" y="553720"/>
                  </a:lnTo>
                  <a:lnTo>
                    <a:pt x="856881" y="553720"/>
                  </a:lnTo>
                  <a:lnTo>
                    <a:pt x="857872" y="554990"/>
                  </a:lnTo>
                  <a:lnTo>
                    <a:pt x="858532" y="554990"/>
                  </a:lnTo>
                  <a:lnTo>
                    <a:pt x="859193" y="556260"/>
                  </a:lnTo>
                  <a:lnTo>
                    <a:pt x="859294" y="554990"/>
                  </a:lnTo>
                  <a:lnTo>
                    <a:pt x="858799" y="553720"/>
                  </a:lnTo>
                  <a:lnTo>
                    <a:pt x="857973" y="553720"/>
                  </a:lnTo>
                  <a:lnTo>
                    <a:pt x="858799" y="552450"/>
                  </a:lnTo>
                  <a:lnTo>
                    <a:pt x="858964" y="552450"/>
                  </a:lnTo>
                  <a:lnTo>
                    <a:pt x="857923" y="551180"/>
                  </a:lnTo>
                  <a:lnTo>
                    <a:pt x="859358" y="549910"/>
                  </a:lnTo>
                  <a:lnTo>
                    <a:pt x="857427" y="549910"/>
                  </a:lnTo>
                  <a:lnTo>
                    <a:pt x="858748" y="548640"/>
                  </a:lnTo>
                  <a:lnTo>
                    <a:pt x="860844" y="547370"/>
                  </a:lnTo>
                  <a:lnTo>
                    <a:pt x="859409" y="547370"/>
                  </a:lnTo>
                  <a:lnTo>
                    <a:pt x="857872" y="546100"/>
                  </a:lnTo>
                  <a:lnTo>
                    <a:pt x="859193" y="546100"/>
                  </a:lnTo>
                  <a:lnTo>
                    <a:pt x="858367" y="544830"/>
                  </a:lnTo>
                  <a:lnTo>
                    <a:pt x="858037" y="544830"/>
                  </a:lnTo>
                  <a:lnTo>
                    <a:pt x="857478" y="543560"/>
                  </a:lnTo>
                  <a:lnTo>
                    <a:pt x="858304" y="543560"/>
                  </a:lnTo>
                  <a:lnTo>
                    <a:pt x="858532" y="542290"/>
                  </a:lnTo>
                  <a:lnTo>
                    <a:pt x="859574" y="542290"/>
                  </a:lnTo>
                  <a:lnTo>
                    <a:pt x="859459" y="543560"/>
                  </a:lnTo>
                  <a:lnTo>
                    <a:pt x="860285" y="543560"/>
                  </a:lnTo>
                  <a:lnTo>
                    <a:pt x="861885" y="542290"/>
                  </a:lnTo>
                  <a:lnTo>
                    <a:pt x="861999" y="541020"/>
                  </a:lnTo>
                  <a:lnTo>
                    <a:pt x="861606" y="541020"/>
                  </a:lnTo>
                  <a:lnTo>
                    <a:pt x="861885" y="539750"/>
                  </a:lnTo>
                  <a:lnTo>
                    <a:pt x="863815" y="539750"/>
                  </a:lnTo>
                  <a:lnTo>
                    <a:pt x="863752" y="538480"/>
                  </a:lnTo>
                  <a:lnTo>
                    <a:pt x="864196" y="538480"/>
                  </a:lnTo>
                  <a:lnTo>
                    <a:pt x="863650" y="537210"/>
                  </a:lnTo>
                  <a:lnTo>
                    <a:pt x="864476" y="535940"/>
                  </a:lnTo>
                  <a:lnTo>
                    <a:pt x="863981" y="535940"/>
                  </a:lnTo>
                  <a:lnTo>
                    <a:pt x="863981" y="534670"/>
                  </a:lnTo>
                  <a:lnTo>
                    <a:pt x="865238" y="534670"/>
                  </a:lnTo>
                  <a:lnTo>
                    <a:pt x="866228" y="532130"/>
                  </a:lnTo>
                  <a:lnTo>
                    <a:pt x="867448" y="532130"/>
                  </a:lnTo>
                  <a:lnTo>
                    <a:pt x="867778" y="533400"/>
                  </a:lnTo>
                  <a:lnTo>
                    <a:pt x="867994" y="532130"/>
                  </a:lnTo>
                  <a:lnTo>
                    <a:pt x="868934" y="530860"/>
                  </a:lnTo>
                  <a:lnTo>
                    <a:pt x="868210" y="529590"/>
                  </a:lnTo>
                  <a:lnTo>
                    <a:pt x="867879" y="529590"/>
                  </a:lnTo>
                  <a:lnTo>
                    <a:pt x="868603" y="528320"/>
                  </a:lnTo>
                  <a:lnTo>
                    <a:pt x="867994" y="528320"/>
                  </a:lnTo>
                  <a:lnTo>
                    <a:pt x="867219" y="527050"/>
                  </a:lnTo>
                  <a:lnTo>
                    <a:pt x="868489" y="527050"/>
                  </a:lnTo>
                  <a:lnTo>
                    <a:pt x="868654" y="525780"/>
                  </a:lnTo>
                  <a:lnTo>
                    <a:pt x="866013" y="525780"/>
                  </a:lnTo>
                  <a:lnTo>
                    <a:pt x="867333" y="524510"/>
                  </a:lnTo>
                  <a:lnTo>
                    <a:pt x="868984" y="524510"/>
                  </a:lnTo>
                  <a:lnTo>
                    <a:pt x="869149" y="523240"/>
                  </a:lnTo>
                  <a:lnTo>
                    <a:pt x="869924" y="523240"/>
                  </a:lnTo>
                  <a:lnTo>
                    <a:pt x="869975" y="524510"/>
                  </a:lnTo>
                  <a:lnTo>
                    <a:pt x="870750" y="523240"/>
                  </a:lnTo>
                  <a:lnTo>
                    <a:pt x="870419" y="523240"/>
                  </a:lnTo>
                  <a:lnTo>
                    <a:pt x="870191" y="520700"/>
                  </a:lnTo>
                  <a:lnTo>
                    <a:pt x="869530" y="520700"/>
                  </a:lnTo>
                  <a:lnTo>
                    <a:pt x="868768" y="521970"/>
                  </a:lnTo>
                  <a:lnTo>
                    <a:pt x="867664" y="521970"/>
                  </a:lnTo>
                  <a:lnTo>
                    <a:pt x="866013" y="523240"/>
                  </a:lnTo>
                  <a:lnTo>
                    <a:pt x="865136" y="523240"/>
                  </a:lnTo>
                  <a:lnTo>
                    <a:pt x="865136" y="521970"/>
                  </a:lnTo>
                  <a:lnTo>
                    <a:pt x="866889" y="521970"/>
                  </a:lnTo>
                  <a:lnTo>
                    <a:pt x="869696" y="519430"/>
                  </a:lnTo>
                  <a:lnTo>
                    <a:pt x="869530" y="518160"/>
                  </a:lnTo>
                  <a:lnTo>
                    <a:pt x="867448" y="518160"/>
                  </a:lnTo>
                  <a:lnTo>
                    <a:pt x="866394" y="516890"/>
                  </a:lnTo>
                  <a:lnTo>
                    <a:pt x="865352" y="515620"/>
                  </a:lnTo>
                  <a:lnTo>
                    <a:pt x="863866" y="515620"/>
                  </a:lnTo>
                  <a:lnTo>
                    <a:pt x="861885" y="516890"/>
                  </a:lnTo>
                  <a:lnTo>
                    <a:pt x="860894" y="516890"/>
                  </a:lnTo>
                  <a:lnTo>
                    <a:pt x="859574" y="515620"/>
                  </a:lnTo>
                  <a:lnTo>
                    <a:pt x="859028" y="515620"/>
                  </a:lnTo>
                  <a:lnTo>
                    <a:pt x="858304" y="515620"/>
                  </a:lnTo>
                  <a:lnTo>
                    <a:pt x="856983" y="516890"/>
                  </a:lnTo>
                  <a:lnTo>
                    <a:pt x="856602" y="518160"/>
                  </a:lnTo>
                  <a:lnTo>
                    <a:pt x="856767" y="515620"/>
                  </a:lnTo>
                  <a:lnTo>
                    <a:pt x="858202" y="514350"/>
                  </a:lnTo>
                  <a:lnTo>
                    <a:pt x="859028" y="515620"/>
                  </a:lnTo>
                  <a:lnTo>
                    <a:pt x="859853" y="514350"/>
                  </a:lnTo>
                  <a:lnTo>
                    <a:pt x="861390" y="515620"/>
                  </a:lnTo>
                  <a:lnTo>
                    <a:pt x="862545" y="514350"/>
                  </a:lnTo>
                  <a:lnTo>
                    <a:pt x="862596" y="513080"/>
                  </a:lnTo>
                  <a:lnTo>
                    <a:pt x="863981" y="513080"/>
                  </a:lnTo>
                  <a:lnTo>
                    <a:pt x="865517" y="511810"/>
                  </a:lnTo>
                  <a:lnTo>
                    <a:pt x="867219" y="510540"/>
                  </a:lnTo>
                  <a:lnTo>
                    <a:pt x="865733" y="508000"/>
                  </a:lnTo>
                  <a:lnTo>
                    <a:pt x="862495" y="505460"/>
                  </a:lnTo>
                  <a:lnTo>
                    <a:pt x="860348" y="504190"/>
                  </a:lnTo>
                  <a:lnTo>
                    <a:pt x="859078" y="502920"/>
                  </a:lnTo>
                  <a:lnTo>
                    <a:pt x="858443" y="502285"/>
                  </a:lnTo>
                  <a:lnTo>
                    <a:pt x="859129" y="502920"/>
                  </a:lnTo>
                  <a:lnTo>
                    <a:pt x="860120" y="502920"/>
                  </a:lnTo>
                  <a:lnTo>
                    <a:pt x="861390" y="504190"/>
                  </a:lnTo>
                  <a:lnTo>
                    <a:pt x="863206" y="502920"/>
                  </a:lnTo>
                  <a:lnTo>
                    <a:pt x="865797" y="504190"/>
                  </a:lnTo>
                  <a:lnTo>
                    <a:pt x="866508" y="502920"/>
                  </a:lnTo>
                  <a:lnTo>
                    <a:pt x="865568" y="501650"/>
                  </a:lnTo>
                  <a:lnTo>
                    <a:pt x="864743" y="501650"/>
                  </a:lnTo>
                  <a:lnTo>
                    <a:pt x="864031" y="500380"/>
                  </a:lnTo>
                  <a:lnTo>
                    <a:pt x="862596" y="497840"/>
                  </a:lnTo>
                  <a:lnTo>
                    <a:pt x="861339" y="499110"/>
                  </a:lnTo>
                  <a:lnTo>
                    <a:pt x="860069" y="497840"/>
                  </a:lnTo>
                  <a:lnTo>
                    <a:pt x="858418" y="495300"/>
                  </a:lnTo>
                  <a:lnTo>
                    <a:pt x="858367" y="494030"/>
                  </a:lnTo>
                  <a:lnTo>
                    <a:pt x="856551" y="492099"/>
                  </a:lnTo>
                  <a:lnTo>
                    <a:pt x="856551" y="501650"/>
                  </a:lnTo>
                  <a:lnTo>
                    <a:pt x="855154" y="502526"/>
                  </a:lnTo>
                  <a:lnTo>
                    <a:pt x="855726" y="501650"/>
                  </a:lnTo>
                  <a:lnTo>
                    <a:pt x="856551" y="501650"/>
                  </a:lnTo>
                  <a:lnTo>
                    <a:pt x="856551" y="492099"/>
                  </a:lnTo>
                  <a:lnTo>
                    <a:pt x="855992" y="491490"/>
                  </a:lnTo>
                  <a:lnTo>
                    <a:pt x="855827" y="490220"/>
                  </a:lnTo>
                  <a:lnTo>
                    <a:pt x="854570" y="490220"/>
                  </a:lnTo>
                  <a:lnTo>
                    <a:pt x="855230" y="487680"/>
                  </a:lnTo>
                  <a:lnTo>
                    <a:pt x="854786" y="487680"/>
                  </a:lnTo>
                  <a:lnTo>
                    <a:pt x="853681" y="485508"/>
                  </a:lnTo>
                  <a:lnTo>
                    <a:pt x="853681" y="502920"/>
                  </a:lnTo>
                  <a:lnTo>
                    <a:pt x="853465" y="502920"/>
                  </a:lnTo>
                  <a:lnTo>
                    <a:pt x="851865" y="501650"/>
                  </a:lnTo>
                  <a:lnTo>
                    <a:pt x="851103" y="500380"/>
                  </a:lnTo>
                  <a:lnTo>
                    <a:pt x="849668" y="501650"/>
                  </a:lnTo>
                  <a:lnTo>
                    <a:pt x="846632" y="501650"/>
                  </a:lnTo>
                  <a:lnTo>
                    <a:pt x="844880" y="504190"/>
                  </a:lnTo>
                  <a:lnTo>
                    <a:pt x="846366" y="500380"/>
                  </a:lnTo>
                  <a:lnTo>
                    <a:pt x="851103" y="500380"/>
                  </a:lnTo>
                  <a:lnTo>
                    <a:pt x="852093" y="500380"/>
                  </a:lnTo>
                  <a:lnTo>
                    <a:pt x="852855" y="501650"/>
                  </a:lnTo>
                  <a:lnTo>
                    <a:pt x="853681" y="502920"/>
                  </a:lnTo>
                  <a:lnTo>
                    <a:pt x="853681" y="485508"/>
                  </a:lnTo>
                  <a:lnTo>
                    <a:pt x="852855" y="483870"/>
                  </a:lnTo>
                  <a:lnTo>
                    <a:pt x="849337" y="482600"/>
                  </a:lnTo>
                  <a:lnTo>
                    <a:pt x="848448" y="482600"/>
                  </a:lnTo>
                  <a:lnTo>
                    <a:pt x="845146" y="480060"/>
                  </a:lnTo>
                  <a:lnTo>
                    <a:pt x="844715" y="480060"/>
                  </a:lnTo>
                  <a:lnTo>
                    <a:pt x="844651" y="477520"/>
                  </a:lnTo>
                  <a:lnTo>
                    <a:pt x="845146" y="474980"/>
                  </a:lnTo>
                  <a:lnTo>
                    <a:pt x="844651" y="473710"/>
                  </a:lnTo>
                  <a:lnTo>
                    <a:pt x="844981" y="472440"/>
                  </a:lnTo>
                  <a:lnTo>
                    <a:pt x="846302" y="472440"/>
                  </a:lnTo>
                  <a:lnTo>
                    <a:pt x="847458" y="469900"/>
                  </a:lnTo>
                  <a:lnTo>
                    <a:pt x="848118" y="469900"/>
                  </a:lnTo>
                  <a:lnTo>
                    <a:pt x="849274" y="468630"/>
                  </a:lnTo>
                  <a:lnTo>
                    <a:pt x="848067" y="468630"/>
                  </a:lnTo>
                  <a:lnTo>
                    <a:pt x="847458" y="467360"/>
                  </a:lnTo>
                  <a:lnTo>
                    <a:pt x="848512" y="466090"/>
                  </a:lnTo>
                  <a:lnTo>
                    <a:pt x="850379" y="466090"/>
                  </a:lnTo>
                  <a:lnTo>
                    <a:pt x="850430" y="464820"/>
                  </a:lnTo>
                  <a:lnTo>
                    <a:pt x="852030" y="464820"/>
                  </a:lnTo>
                  <a:lnTo>
                    <a:pt x="851928" y="463550"/>
                  </a:lnTo>
                  <a:lnTo>
                    <a:pt x="854405" y="463550"/>
                  </a:lnTo>
                  <a:lnTo>
                    <a:pt x="855560" y="462280"/>
                  </a:lnTo>
                  <a:lnTo>
                    <a:pt x="856386" y="462280"/>
                  </a:lnTo>
                  <a:lnTo>
                    <a:pt x="857046" y="461010"/>
                  </a:lnTo>
                  <a:lnTo>
                    <a:pt x="857707" y="459740"/>
                  </a:lnTo>
                  <a:lnTo>
                    <a:pt x="858202" y="461010"/>
                  </a:lnTo>
                  <a:lnTo>
                    <a:pt x="858748" y="459740"/>
                  </a:lnTo>
                  <a:lnTo>
                    <a:pt x="858913" y="461010"/>
                  </a:lnTo>
                  <a:lnTo>
                    <a:pt x="860450" y="462280"/>
                  </a:lnTo>
                  <a:lnTo>
                    <a:pt x="862050" y="461010"/>
                  </a:lnTo>
                  <a:lnTo>
                    <a:pt x="862050" y="459740"/>
                  </a:lnTo>
                  <a:lnTo>
                    <a:pt x="861009" y="459740"/>
                  </a:lnTo>
                  <a:lnTo>
                    <a:pt x="860894" y="458470"/>
                  </a:lnTo>
                  <a:lnTo>
                    <a:pt x="862380" y="458470"/>
                  </a:lnTo>
                  <a:lnTo>
                    <a:pt x="861339" y="457200"/>
                  </a:lnTo>
                  <a:lnTo>
                    <a:pt x="861390" y="455930"/>
                  </a:lnTo>
                  <a:lnTo>
                    <a:pt x="862825" y="455930"/>
                  </a:lnTo>
                  <a:lnTo>
                    <a:pt x="861999" y="454660"/>
                  </a:lnTo>
                  <a:lnTo>
                    <a:pt x="860513" y="455930"/>
                  </a:lnTo>
                  <a:lnTo>
                    <a:pt x="858748" y="455930"/>
                  </a:lnTo>
                  <a:lnTo>
                    <a:pt x="858799" y="454660"/>
                  </a:lnTo>
                  <a:lnTo>
                    <a:pt x="857427" y="454660"/>
                  </a:lnTo>
                  <a:lnTo>
                    <a:pt x="856881" y="455930"/>
                  </a:lnTo>
                  <a:lnTo>
                    <a:pt x="852855" y="455930"/>
                  </a:lnTo>
                  <a:lnTo>
                    <a:pt x="852030" y="454660"/>
                  </a:lnTo>
                  <a:lnTo>
                    <a:pt x="851268" y="454660"/>
                  </a:lnTo>
                  <a:lnTo>
                    <a:pt x="850544" y="453390"/>
                  </a:lnTo>
                  <a:lnTo>
                    <a:pt x="849439" y="453390"/>
                  </a:lnTo>
                  <a:lnTo>
                    <a:pt x="846531" y="454660"/>
                  </a:lnTo>
                  <a:lnTo>
                    <a:pt x="845540" y="454660"/>
                  </a:lnTo>
                  <a:lnTo>
                    <a:pt x="845540" y="455930"/>
                  </a:lnTo>
                  <a:lnTo>
                    <a:pt x="844715" y="455930"/>
                  </a:lnTo>
                  <a:lnTo>
                    <a:pt x="842949" y="457200"/>
                  </a:lnTo>
                  <a:lnTo>
                    <a:pt x="843229" y="457200"/>
                  </a:lnTo>
                  <a:lnTo>
                    <a:pt x="843826" y="458470"/>
                  </a:lnTo>
                  <a:lnTo>
                    <a:pt x="843165" y="459740"/>
                  </a:lnTo>
                  <a:lnTo>
                    <a:pt x="838441" y="459740"/>
                  </a:lnTo>
                  <a:lnTo>
                    <a:pt x="836676" y="457200"/>
                  </a:lnTo>
                  <a:lnTo>
                    <a:pt x="836676" y="454660"/>
                  </a:lnTo>
                  <a:lnTo>
                    <a:pt x="836396" y="453390"/>
                  </a:lnTo>
                  <a:lnTo>
                    <a:pt x="834745" y="453390"/>
                  </a:lnTo>
                  <a:lnTo>
                    <a:pt x="834085" y="454660"/>
                  </a:lnTo>
                  <a:lnTo>
                    <a:pt x="833983" y="453390"/>
                  </a:lnTo>
                  <a:lnTo>
                    <a:pt x="833259" y="453390"/>
                  </a:lnTo>
                  <a:lnTo>
                    <a:pt x="832713" y="454660"/>
                  </a:lnTo>
                  <a:lnTo>
                    <a:pt x="832269" y="453390"/>
                  </a:lnTo>
                  <a:lnTo>
                    <a:pt x="832218" y="454660"/>
                  </a:lnTo>
                  <a:lnTo>
                    <a:pt x="831278" y="452120"/>
                  </a:lnTo>
                  <a:lnTo>
                    <a:pt x="831062" y="452120"/>
                  </a:lnTo>
                  <a:lnTo>
                    <a:pt x="828916" y="450850"/>
                  </a:lnTo>
                  <a:lnTo>
                    <a:pt x="827595" y="449580"/>
                  </a:lnTo>
                  <a:lnTo>
                    <a:pt x="827430" y="448310"/>
                  </a:lnTo>
                  <a:lnTo>
                    <a:pt x="826770" y="447040"/>
                  </a:lnTo>
                  <a:lnTo>
                    <a:pt x="827316" y="445770"/>
                  </a:lnTo>
                  <a:lnTo>
                    <a:pt x="827481" y="444500"/>
                  </a:lnTo>
                  <a:lnTo>
                    <a:pt x="827595" y="443230"/>
                  </a:lnTo>
                  <a:lnTo>
                    <a:pt x="828370" y="443230"/>
                  </a:lnTo>
                  <a:lnTo>
                    <a:pt x="828535" y="441960"/>
                  </a:lnTo>
                  <a:lnTo>
                    <a:pt x="830948" y="443230"/>
                  </a:lnTo>
                  <a:lnTo>
                    <a:pt x="834644" y="443230"/>
                  </a:lnTo>
                  <a:lnTo>
                    <a:pt x="835304" y="441960"/>
                  </a:lnTo>
                  <a:lnTo>
                    <a:pt x="834910" y="440690"/>
                  </a:lnTo>
                  <a:lnTo>
                    <a:pt x="835799" y="440690"/>
                  </a:lnTo>
                  <a:lnTo>
                    <a:pt x="835571" y="439420"/>
                  </a:lnTo>
                  <a:lnTo>
                    <a:pt x="835190" y="439420"/>
                  </a:lnTo>
                  <a:lnTo>
                    <a:pt x="835634" y="438150"/>
                  </a:lnTo>
                  <a:lnTo>
                    <a:pt x="836345" y="435610"/>
                  </a:lnTo>
                  <a:lnTo>
                    <a:pt x="838606" y="434340"/>
                  </a:lnTo>
                  <a:lnTo>
                    <a:pt x="839927" y="434340"/>
                  </a:lnTo>
                  <a:lnTo>
                    <a:pt x="840968" y="431800"/>
                  </a:lnTo>
                  <a:lnTo>
                    <a:pt x="841578" y="431800"/>
                  </a:lnTo>
                  <a:lnTo>
                    <a:pt x="841743" y="429260"/>
                  </a:lnTo>
                  <a:lnTo>
                    <a:pt x="843064" y="427990"/>
                  </a:lnTo>
                  <a:lnTo>
                    <a:pt x="843280" y="426720"/>
                  </a:lnTo>
                  <a:lnTo>
                    <a:pt x="843826" y="426720"/>
                  </a:lnTo>
                  <a:lnTo>
                    <a:pt x="844651" y="425450"/>
                  </a:lnTo>
                  <a:lnTo>
                    <a:pt x="847788" y="425450"/>
                  </a:lnTo>
                  <a:lnTo>
                    <a:pt x="848182" y="424180"/>
                  </a:lnTo>
                  <a:lnTo>
                    <a:pt x="850163" y="426720"/>
                  </a:lnTo>
                  <a:lnTo>
                    <a:pt x="853020" y="427990"/>
                  </a:lnTo>
                  <a:lnTo>
                    <a:pt x="853135" y="429260"/>
                  </a:lnTo>
                  <a:lnTo>
                    <a:pt x="852360" y="429260"/>
                  </a:lnTo>
                  <a:lnTo>
                    <a:pt x="852093" y="430530"/>
                  </a:lnTo>
                  <a:lnTo>
                    <a:pt x="850709" y="431800"/>
                  </a:lnTo>
                  <a:lnTo>
                    <a:pt x="850595" y="434340"/>
                  </a:lnTo>
                  <a:lnTo>
                    <a:pt x="849553" y="434340"/>
                  </a:lnTo>
                  <a:lnTo>
                    <a:pt x="849274" y="435610"/>
                  </a:lnTo>
                  <a:lnTo>
                    <a:pt x="850658" y="436880"/>
                  </a:lnTo>
                  <a:lnTo>
                    <a:pt x="850544" y="438150"/>
                  </a:lnTo>
                  <a:lnTo>
                    <a:pt x="850049" y="438150"/>
                  </a:lnTo>
                  <a:lnTo>
                    <a:pt x="850049" y="439420"/>
                  </a:lnTo>
                  <a:lnTo>
                    <a:pt x="851979" y="439420"/>
                  </a:lnTo>
                  <a:lnTo>
                    <a:pt x="853465" y="438150"/>
                  </a:lnTo>
                  <a:lnTo>
                    <a:pt x="852919" y="439420"/>
                  </a:lnTo>
                  <a:lnTo>
                    <a:pt x="851700" y="440690"/>
                  </a:lnTo>
                  <a:lnTo>
                    <a:pt x="852589" y="440690"/>
                  </a:lnTo>
                  <a:lnTo>
                    <a:pt x="852424" y="441960"/>
                  </a:lnTo>
                  <a:lnTo>
                    <a:pt x="850493" y="441960"/>
                  </a:lnTo>
                  <a:lnTo>
                    <a:pt x="849833" y="443230"/>
                  </a:lnTo>
                  <a:lnTo>
                    <a:pt x="848779" y="443230"/>
                  </a:lnTo>
                  <a:lnTo>
                    <a:pt x="848233" y="444500"/>
                  </a:lnTo>
                  <a:lnTo>
                    <a:pt x="849274" y="444500"/>
                  </a:lnTo>
                  <a:lnTo>
                    <a:pt x="849439" y="445770"/>
                  </a:lnTo>
                  <a:lnTo>
                    <a:pt x="850214" y="445770"/>
                  </a:lnTo>
                  <a:lnTo>
                    <a:pt x="850988" y="444500"/>
                  </a:lnTo>
                  <a:lnTo>
                    <a:pt x="851700" y="444500"/>
                  </a:lnTo>
                  <a:lnTo>
                    <a:pt x="852754" y="443230"/>
                  </a:lnTo>
                  <a:lnTo>
                    <a:pt x="854570" y="441960"/>
                  </a:lnTo>
                  <a:lnTo>
                    <a:pt x="854735" y="441960"/>
                  </a:lnTo>
                  <a:lnTo>
                    <a:pt x="854240" y="440690"/>
                  </a:lnTo>
                  <a:lnTo>
                    <a:pt x="855776" y="439420"/>
                  </a:lnTo>
                  <a:lnTo>
                    <a:pt x="858583" y="436880"/>
                  </a:lnTo>
                  <a:lnTo>
                    <a:pt x="859409" y="436880"/>
                  </a:lnTo>
                  <a:lnTo>
                    <a:pt x="859624" y="435610"/>
                  </a:lnTo>
                  <a:lnTo>
                    <a:pt x="861060" y="435610"/>
                  </a:lnTo>
                  <a:lnTo>
                    <a:pt x="862761" y="434340"/>
                  </a:lnTo>
                  <a:lnTo>
                    <a:pt x="863422" y="435610"/>
                  </a:lnTo>
                  <a:lnTo>
                    <a:pt x="864146" y="435610"/>
                  </a:lnTo>
                  <a:lnTo>
                    <a:pt x="865517" y="434340"/>
                  </a:lnTo>
                  <a:lnTo>
                    <a:pt x="867384" y="433070"/>
                  </a:lnTo>
                  <a:lnTo>
                    <a:pt x="867778" y="434340"/>
                  </a:lnTo>
                  <a:lnTo>
                    <a:pt x="868273" y="434340"/>
                  </a:lnTo>
                  <a:lnTo>
                    <a:pt x="868819" y="436880"/>
                  </a:lnTo>
                  <a:lnTo>
                    <a:pt x="869759" y="435610"/>
                  </a:lnTo>
                  <a:lnTo>
                    <a:pt x="871245" y="435610"/>
                  </a:lnTo>
                  <a:lnTo>
                    <a:pt x="871791" y="436880"/>
                  </a:lnTo>
                  <a:lnTo>
                    <a:pt x="873887" y="436880"/>
                  </a:lnTo>
                  <a:lnTo>
                    <a:pt x="874547" y="435610"/>
                  </a:lnTo>
                  <a:lnTo>
                    <a:pt x="875372" y="435610"/>
                  </a:lnTo>
                  <a:lnTo>
                    <a:pt x="875042" y="436880"/>
                  </a:lnTo>
                  <a:lnTo>
                    <a:pt x="874153" y="436880"/>
                  </a:lnTo>
                  <a:lnTo>
                    <a:pt x="874979" y="438150"/>
                  </a:lnTo>
                  <a:lnTo>
                    <a:pt x="873442" y="440690"/>
                  </a:lnTo>
                  <a:lnTo>
                    <a:pt x="873556" y="443230"/>
                  </a:lnTo>
                  <a:lnTo>
                    <a:pt x="873988" y="444500"/>
                  </a:lnTo>
                  <a:lnTo>
                    <a:pt x="874598" y="444500"/>
                  </a:lnTo>
                  <a:lnTo>
                    <a:pt x="873721" y="447040"/>
                  </a:lnTo>
                  <a:lnTo>
                    <a:pt x="873658" y="449580"/>
                  </a:lnTo>
                  <a:lnTo>
                    <a:pt x="873328" y="450850"/>
                  </a:lnTo>
                  <a:lnTo>
                    <a:pt x="873887" y="450850"/>
                  </a:lnTo>
                  <a:lnTo>
                    <a:pt x="874979" y="449580"/>
                  </a:lnTo>
                  <a:lnTo>
                    <a:pt x="876300" y="450850"/>
                  </a:lnTo>
                  <a:lnTo>
                    <a:pt x="875144" y="452120"/>
                  </a:lnTo>
                  <a:lnTo>
                    <a:pt x="875703" y="453390"/>
                  </a:lnTo>
                  <a:lnTo>
                    <a:pt x="877023" y="452120"/>
                  </a:lnTo>
                  <a:lnTo>
                    <a:pt x="877785" y="453390"/>
                  </a:lnTo>
                  <a:lnTo>
                    <a:pt x="878370" y="452120"/>
                  </a:lnTo>
                  <a:lnTo>
                    <a:pt x="878941" y="450850"/>
                  </a:lnTo>
                  <a:lnTo>
                    <a:pt x="878560" y="450850"/>
                  </a:lnTo>
                  <a:lnTo>
                    <a:pt x="879271" y="449580"/>
                  </a:lnTo>
                  <a:lnTo>
                    <a:pt x="880872" y="452120"/>
                  </a:lnTo>
                  <a:lnTo>
                    <a:pt x="881976" y="450850"/>
                  </a:lnTo>
                  <a:lnTo>
                    <a:pt x="883843" y="450850"/>
                  </a:lnTo>
                  <a:lnTo>
                    <a:pt x="882967" y="452120"/>
                  </a:lnTo>
                  <a:lnTo>
                    <a:pt x="885444" y="453390"/>
                  </a:lnTo>
                  <a:lnTo>
                    <a:pt x="887095" y="455930"/>
                  </a:lnTo>
                  <a:lnTo>
                    <a:pt x="887971" y="455930"/>
                  </a:lnTo>
                  <a:lnTo>
                    <a:pt x="887526" y="457200"/>
                  </a:lnTo>
                  <a:lnTo>
                    <a:pt x="888415" y="458470"/>
                  </a:lnTo>
                  <a:lnTo>
                    <a:pt x="888961" y="459740"/>
                  </a:lnTo>
                  <a:lnTo>
                    <a:pt x="886866" y="458470"/>
                  </a:lnTo>
                  <a:lnTo>
                    <a:pt x="885050" y="458470"/>
                  </a:lnTo>
                  <a:lnTo>
                    <a:pt x="883793" y="461010"/>
                  </a:lnTo>
                  <a:lnTo>
                    <a:pt x="886599" y="462280"/>
                  </a:lnTo>
                  <a:lnTo>
                    <a:pt x="887310" y="462280"/>
                  </a:lnTo>
                  <a:lnTo>
                    <a:pt x="887920" y="463550"/>
                  </a:lnTo>
                  <a:lnTo>
                    <a:pt x="887971" y="466090"/>
                  </a:lnTo>
                  <a:lnTo>
                    <a:pt x="889127" y="466090"/>
                  </a:lnTo>
                  <a:lnTo>
                    <a:pt x="890282" y="467360"/>
                  </a:lnTo>
                  <a:lnTo>
                    <a:pt x="888187" y="469900"/>
                  </a:lnTo>
                  <a:lnTo>
                    <a:pt x="889012" y="471170"/>
                  </a:lnTo>
                  <a:lnTo>
                    <a:pt x="889076" y="472440"/>
                  </a:lnTo>
                  <a:lnTo>
                    <a:pt x="888301" y="472440"/>
                  </a:lnTo>
                  <a:lnTo>
                    <a:pt x="888301" y="473710"/>
                  </a:lnTo>
                  <a:lnTo>
                    <a:pt x="888961" y="474980"/>
                  </a:lnTo>
                  <a:lnTo>
                    <a:pt x="888136" y="474980"/>
                  </a:lnTo>
                  <a:lnTo>
                    <a:pt x="889673" y="477520"/>
                  </a:lnTo>
                  <a:lnTo>
                    <a:pt x="890612" y="477520"/>
                  </a:lnTo>
                  <a:lnTo>
                    <a:pt x="890892" y="478790"/>
                  </a:lnTo>
                  <a:lnTo>
                    <a:pt x="891387" y="480060"/>
                  </a:lnTo>
                  <a:lnTo>
                    <a:pt x="892213" y="480060"/>
                  </a:lnTo>
                  <a:lnTo>
                    <a:pt x="892314" y="478790"/>
                  </a:lnTo>
                  <a:lnTo>
                    <a:pt x="892873" y="478790"/>
                  </a:lnTo>
                  <a:lnTo>
                    <a:pt x="893800" y="477520"/>
                  </a:lnTo>
                  <a:lnTo>
                    <a:pt x="896670" y="474980"/>
                  </a:lnTo>
                  <a:lnTo>
                    <a:pt x="897763" y="474980"/>
                  </a:lnTo>
                  <a:lnTo>
                    <a:pt x="897991" y="476250"/>
                  </a:lnTo>
                  <a:lnTo>
                    <a:pt x="898867" y="474980"/>
                  </a:lnTo>
                  <a:lnTo>
                    <a:pt x="899528" y="474980"/>
                  </a:lnTo>
                  <a:lnTo>
                    <a:pt x="900188" y="476250"/>
                  </a:lnTo>
                  <a:lnTo>
                    <a:pt x="902449" y="476250"/>
                  </a:lnTo>
                  <a:lnTo>
                    <a:pt x="901954" y="474980"/>
                  </a:lnTo>
                  <a:lnTo>
                    <a:pt x="903490" y="473710"/>
                  </a:lnTo>
                  <a:lnTo>
                    <a:pt x="904976" y="473710"/>
                  </a:lnTo>
                  <a:lnTo>
                    <a:pt x="906691" y="471170"/>
                  </a:lnTo>
                  <a:lnTo>
                    <a:pt x="906297" y="471170"/>
                  </a:lnTo>
                  <a:lnTo>
                    <a:pt x="907186" y="469900"/>
                  </a:lnTo>
                  <a:lnTo>
                    <a:pt x="906856" y="466090"/>
                  </a:lnTo>
                  <a:lnTo>
                    <a:pt x="905967" y="466090"/>
                  </a:lnTo>
                  <a:lnTo>
                    <a:pt x="905916" y="464820"/>
                  </a:lnTo>
                  <a:lnTo>
                    <a:pt x="905090" y="459740"/>
                  </a:lnTo>
                  <a:lnTo>
                    <a:pt x="904100" y="458470"/>
                  </a:lnTo>
                  <a:lnTo>
                    <a:pt x="903986" y="455930"/>
                  </a:lnTo>
                  <a:lnTo>
                    <a:pt x="900239" y="452120"/>
                  </a:lnTo>
                  <a:lnTo>
                    <a:pt x="899109" y="450850"/>
                  </a:lnTo>
                  <a:lnTo>
                    <a:pt x="897966" y="449580"/>
                  </a:lnTo>
                  <a:lnTo>
                    <a:pt x="896835" y="448310"/>
                  </a:lnTo>
                  <a:lnTo>
                    <a:pt x="894372" y="443230"/>
                  </a:lnTo>
                  <a:lnTo>
                    <a:pt x="893749" y="441960"/>
                  </a:lnTo>
                  <a:lnTo>
                    <a:pt x="889076" y="439420"/>
                  </a:lnTo>
                  <a:lnTo>
                    <a:pt x="888415" y="438150"/>
                  </a:lnTo>
                  <a:lnTo>
                    <a:pt x="886155" y="438150"/>
                  </a:lnTo>
                  <a:lnTo>
                    <a:pt x="885774" y="436880"/>
                  </a:lnTo>
                  <a:lnTo>
                    <a:pt x="886371" y="435610"/>
                  </a:lnTo>
                  <a:lnTo>
                    <a:pt x="885875" y="434340"/>
                  </a:lnTo>
                  <a:lnTo>
                    <a:pt x="885875" y="433070"/>
                  </a:lnTo>
                  <a:lnTo>
                    <a:pt x="887590" y="431800"/>
                  </a:lnTo>
                  <a:lnTo>
                    <a:pt x="888085" y="430530"/>
                  </a:lnTo>
                  <a:lnTo>
                    <a:pt x="889342" y="429260"/>
                  </a:lnTo>
                  <a:lnTo>
                    <a:pt x="890943" y="429260"/>
                  </a:lnTo>
                  <a:lnTo>
                    <a:pt x="891882" y="427990"/>
                  </a:lnTo>
                  <a:lnTo>
                    <a:pt x="891489" y="426720"/>
                  </a:lnTo>
                  <a:lnTo>
                    <a:pt x="894626" y="424180"/>
                  </a:lnTo>
                  <a:lnTo>
                    <a:pt x="894295" y="422910"/>
                  </a:lnTo>
                  <a:lnTo>
                    <a:pt x="895946" y="421640"/>
                  </a:lnTo>
                  <a:lnTo>
                    <a:pt x="896442" y="420370"/>
                  </a:lnTo>
                  <a:lnTo>
                    <a:pt x="895451" y="420370"/>
                  </a:lnTo>
                  <a:lnTo>
                    <a:pt x="895400" y="416560"/>
                  </a:lnTo>
                  <a:lnTo>
                    <a:pt x="894080" y="415290"/>
                  </a:lnTo>
                  <a:lnTo>
                    <a:pt x="894029" y="414020"/>
                  </a:lnTo>
                  <a:lnTo>
                    <a:pt x="894854" y="410210"/>
                  </a:lnTo>
                  <a:lnTo>
                    <a:pt x="894905" y="408940"/>
                  </a:lnTo>
                  <a:lnTo>
                    <a:pt x="895680" y="408940"/>
                  </a:lnTo>
                  <a:lnTo>
                    <a:pt x="897763" y="406400"/>
                  </a:lnTo>
                  <a:lnTo>
                    <a:pt x="898372" y="406400"/>
                  </a:lnTo>
                  <a:lnTo>
                    <a:pt x="898817" y="405130"/>
                  </a:lnTo>
                  <a:lnTo>
                    <a:pt x="900963" y="405130"/>
                  </a:lnTo>
                  <a:lnTo>
                    <a:pt x="901458" y="402590"/>
                  </a:lnTo>
                  <a:lnTo>
                    <a:pt x="902284" y="402590"/>
                  </a:lnTo>
                  <a:lnTo>
                    <a:pt x="902449" y="400050"/>
                  </a:lnTo>
                  <a:lnTo>
                    <a:pt x="903605" y="398780"/>
                  </a:lnTo>
                  <a:lnTo>
                    <a:pt x="903935" y="397510"/>
                  </a:lnTo>
                  <a:lnTo>
                    <a:pt x="905256" y="398780"/>
                  </a:lnTo>
                  <a:lnTo>
                    <a:pt x="906792" y="397510"/>
                  </a:lnTo>
                  <a:lnTo>
                    <a:pt x="907567" y="398780"/>
                  </a:lnTo>
                  <a:lnTo>
                    <a:pt x="907681" y="400050"/>
                  </a:lnTo>
                  <a:lnTo>
                    <a:pt x="911644" y="402590"/>
                  </a:lnTo>
                  <a:lnTo>
                    <a:pt x="912355" y="401320"/>
                  </a:lnTo>
                  <a:lnTo>
                    <a:pt x="913130" y="402590"/>
                  </a:lnTo>
                  <a:lnTo>
                    <a:pt x="914552" y="401320"/>
                  </a:lnTo>
                  <a:lnTo>
                    <a:pt x="916317" y="400050"/>
                  </a:lnTo>
                  <a:lnTo>
                    <a:pt x="917473" y="400050"/>
                  </a:lnTo>
                  <a:lnTo>
                    <a:pt x="918464" y="398780"/>
                  </a:lnTo>
                  <a:lnTo>
                    <a:pt x="919162" y="397510"/>
                  </a:lnTo>
                  <a:lnTo>
                    <a:pt x="920559" y="394970"/>
                  </a:lnTo>
                  <a:lnTo>
                    <a:pt x="920165" y="394970"/>
                  </a:lnTo>
                  <a:lnTo>
                    <a:pt x="921651" y="393700"/>
                  </a:lnTo>
                  <a:lnTo>
                    <a:pt x="921651" y="392430"/>
                  </a:lnTo>
                  <a:lnTo>
                    <a:pt x="921219" y="391160"/>
                  </a:lnTo>
                  <a:lnTo>
                    <a:pt x="922147" y="391160"/>
                  </a:lnTo>
                  <a:lnTo>
                    <a:pt x="922261" y="392430"/>
                  </a:lnTo>
                  <a:lnTo>
                    <a:pt x="923747" y="389890"/>
                  </a:lnTo>
                  <a:lnTo>
                    <a:pt x="923086" y="388620"/>
                  </a:lnTo>
                  <a:lnTo>
                    <a:pt x="923747" y="388620"/>
                  </a:lnTo>
                  <a:lnTo>
                    <a:pt x="923632" y="386080"/>
                  </a:lnTo>
                  <a:lnTo>
                    <a:pt x="924788" y="386080"/>
                  </a:lnTo>
                  <a:lnTo>
                    <a:pt x="924852" y="384810"/>
                  </a:lnTo>
                  <a:lnTo>
                    <a:pt x="926553" y="383540"/>
                  </a:lnTo>
                  <a:lnTo>
                    <a:pt x="926833" y="382270"/>
                  </a:lnTo>
                  <a:lnTo>
                    <a:pt x="926274" y="382270"/>
                  </a:lnTo>
                  <a:lnTo>
                    <a:pt x="926553" y="381000"/>
                  </a:lnTo>
                  <a:lnTo>
                    <a:pt x="927214" y="381000"/>
                  </a:lnTo>
                  <a:lnTo>
                    <a:pt x="928420" y="374650"/>
                  </a:lnTo>
                  <a:lnTo>
                    <a:pt x="929741" y="373380"/>
                  </a:lnTo>
                  <a:close/>
                </a:path>
                <a:path w="1085850" h="957580">
                  <a:moveTo>
                    <a:pt x="937564" y="342900"/>
                  </a:moveTo>
                  <a:lnTo>
                    <a:pt x="937450" y="341630"/>
                  </a:lnTo>
                  <a:lnTo>
                    <a:pt x="936840" y="340360"/>
                  </a:lnTo>
                  <a:lnTo>
                    <a:pt x="936739" y="339090"/>
                  </a:lnTo>
                  <a:lnTo>
                    <a:pt x="937171" y="337820"/>
                  </a:lnTo>
                  <a:lnTo>
                    <a:pt x="937234" y="336550"/>
                  </a:lnTo>
                  <a:lnTo>
                    <a:pt x="936294" y="336550"/>
                  </a:lnTo>
                  <a:lnTo>
                    <a:pt x="935850" y="334010"/>
                  </a:lnTo>
                  <a:lnTo>
                    <a:pt x="935964" y="332740"/>
                  </a:lnTo>
                  <a:lnTo>
                    <a:pt x="935583" y="331470"/>
                  </a:lnTo>
                  <a:lnTo>
                    <a:pt x="935685" y="328930"/>
                  </a:lnTo>
                  <a:lnTo>
                    <a:pt x="933932" y="327660"/>
                  </a:lnTo>
                  <a:lnTo>
                    <a:pt x="933323" y="327660"/>
                  </a:lnTo>
                  <a:lnTo>
                    <a:pt x="932713" y="326390"/>
                  </a:lnTo>
                  <a:lnTo>
                    <a:pt x="933208" y="326390"/>
                  </a:lnTo>
                  <a:lnTo>
                    <a:pt x="934199" y="323850"/>
                  </a:lnTo>
                  <a:lnTo>
                    <a:pt x="931887" y="323850"/>
                  </a:lnTo>
                  <a:lnTo>
                    <a:pt x="930630" y="320040"/>
                  </a:lnTo>
                  <a:lnTo>
                    <a:pt x="930681" y="318770"/>
                  </a:lnTo>
                  <a:lnTo>
                    <a:pt x="930236" y="316230"/>
                  </a:lnTo>
                  <a:lnTo>
                    <a:pt x="930681" y="314960"/>
                  </a:lnTo>
                  <a:lnTo>
                    <a:pt x="929640" y="312420"/>
                  </a:lnTo>
                  <a:lnTo>
                    <a:pt x="930402" y="311150"/>
                  </a:lnTo>
                  <a:lnTo>
                    <a:pt x="929741" y="311150"/>
                  </a:lnTo>
                  <a:lnTo>
                    <a:pt x="930021" y="309880"/>
                  </a:lnTo>
                  <a:lnTo>
                    <a:pt x="930135" y="308610"/>
                  </a:lnTo>
                  <a:lnTo>
                    <a:pt x="929576" y="308610"/>
                  </a:lnTo>
                  <a:lnTo>
                    <a:pt x="930300" y="307340"/>
                  </a:lnTo>
                  <a:lnTo>
                    <a:pt x="929741" y="306070"/>
                  </a:lnTo>
                  <a:lnTo>
                    <a:pt x="929906" y="304800"/>
                  </a:lnTo>
                  <a:lnTo>
                    <a:pt x="930681" y="304800"/>
                  </a:lnTo>
                  <a:lnTo>
                    <a:pt x="929576" y="303530"/>
                  </a:lnTo>
                  <a:lnTo>
                    <a:pt x="929411" y="302260"/>
                  </a:lnTo>
                  <a:lnTo>
                    <a:pt x="929970" y="300990"/>
                  </a:lnTo>
                  <a:lnTo>
                    <a:pt x="927874" y="300990"/>
                  </a:lnTo>
                  <a:lnTo>
                    <a:pt x="926553" y="299720"/>
                  </a:lnTo>
                  <a:lnTo>
                    <a:pt x="926604" y="298450"/>
                  </a:lnTo>
                  <a:lnTo>
                    <a:pt x="927328" y="297180"/>
                  </a:lnTo>
                  <a:lnTo>
                    <a:pt x="927214" y="295910"/>
                  </a:lnTo>
                  <a:lnTo>
                    <a:pt x="925563" y="294640"/>
                  </a:lnTo>
                  <a:lnTo>
                    <a:pt x="924623" y="294640"/>
                  </a:lnTo>
                  <a:lnTo>
                    <a:pt x="923366" y="293370"/>
                  </a:lnTo>
                  <a:lnTo>
                    <a:pt x="924242" y="292100"/>
                  </a:lnTo>
                  <a:lnTo>
                    <a:pt x="924356" y="290830"/>
                  </a:lnTo>
                  <a:lnTo>
                    <a:pt x="925017" y="290830"/>
                  </a:lnTo>
                  <a:lnTo>
                    <a:pt x="924483" y="289560"/>
                  </a:lnTo>
                  <a:lnTo>
                    <a:pt x="923963" y="288290"/>
                  </a:lnTo>
                  <a:lnTo>
                    <a:pt x="923251" y="288290"/>
                  </a:lnTo>
                  <a:lnTo>
                    <a:pt x="922426" y="287020"/>
                  </a:lnTo>
                  <a:lnTo>
                    <a:pt x="921385" y="287020"/>
                  </a:lnTo>
                  <a:lnTo>
                    <a:pt x="921054" y="285750"/>
                  </a:lnTo>
                  <a:lnTo>
                    <a:pt x="918298" y="285750"/>
                  </a:lnTo>
                  <a:lnTo>
                    <a:pt x="917638" y="284480"/>
                  </a:lnTo>
                  <a:lnTo>
                    <a:pt x="915873" y="284480"/>
                  </a:lnTo>
                  <a:lnTo>
                    <a:pt x="915111" y="283210"/>
                  </a:lnTo>
                  <a:lnTo>
                    <a:pt x="914387" y="281940"/>
                  </a:lnTo>
                  <a:lnTo>
                    <a:pt x="913460" y="280670"/>
                  </a:lnTo>
                  <a:lnTo>
                    <a:pt x="912025" y="280670"/>
                  </a:lnTo>
                  <a:lnTo>
                    <a:pt x="910539" y="279400"/>
                  </a:lnTo>
                  <a:lnTo>
                    <a:pt x="909104" y="280670"/>
                  </a:lnTo>
                  <a:lnTo>
                    <a:pt x="907897" y="280670"/>
                  </a:lnTo>
                  <a:lnTo>
                    <a:pt x="907351" y="281940"/>
                  </a:lnTo>
                  <a:lnTo>
                    <a:pt x="906132" y="281940"/>
                  </a:lnTo>
                  <a:lnTo>
                    <a:pt x="906246" y="280670"/>
                  </a:lnTo>
                  <a:lnTo>
                    <a:pt x="903820" y="280670"/>
                  </a:lnTo>
                  <a:lnTo>
                    <a:pt x="904430" y="281940"/>
                  </a:lnTo>
                  <a:lnTo>
                    <a:pt x="905535" y="283210"/>
                  </a:lnTo>
                  <a:lnTo>
                    <a:pt x="904976" y="284480"/>
                  </a:lnTo>
                  <a:lnTo>
                    <a:pt x="905637" y="287020"/>
                  </a:lnTo>
                  <a:lnTo>
                    <a:pt x="905205" y="288290"/>
                  </a:lnTo>
                  <a:lnTo>
                    <a:pt x="904367" y="289560"/>
                  </a:lnTo>
                  <a:lnTo>
                    <a:pt x="904265" y="287020"/>
                  </a:lnTo>
                  <a:lnTo>
                    <a:pt x="904532" y="285750"/>
                  </a:lnTo>
                  <a:lnTo>
                    <a:pt x="903770" y="284480"/>
                  </a:lnTo>
                  <a:lnTo>
                    <a:pt x="903274" y="284480"/>
                  </a:lnTo>
                  <a:lnTo>
                    <a:pt x="903490" y="285750"/>
                  </a:lnTo>
                  <a:lnTo>
                    <a:pt x="902995" y="288290"/>
                  </a:lnTo>
                  <a:lnTo>
                    <a:pt x="901458" y="289560"/>
                  </a:lnTo>
                  <a:lnTo>
                    <a:pt x="898258" y="289560"/>
                  </a:lnTo>
                  <a:lnTo>
                    <a:pt x="899312" y="288290"/>
                  </a:lnTo>
                  <a:lnTo>
                    <a:pt x="899972" y="288290"/>
                  </a:lnTo>
                  <a:lnTo>
                    <a:pt x="899909" y="287020"/>
                  </a:lnTo>
                  <a:lnTo>
                    <a:pt x="899858" y="285750"/>
                  </a:lnTo>
                  <a:lnTo>
                    <a:pt x="900404" y="285750"/>
                  </a:lnTo>
                  <a:lnTo>
                    <a:pt x="900963" y="284480"/>
                  </a:lnTo>
                  <a:lnTo>
                    <a:pt x="899579" y="284480"/>
                  </a:lnTo>
                  <a:lnTo>
                    <a:pt x="898867" y="285750"/>
                  </a:lnTo>
                  <a:lnTo>
                    <a:pt x="898372" y="284480"/>
                  </a:lnTo>
                  <a:lnTo>
                    <a:pt x="897496" y="284480"/>
                  </a:lnTo>
                  <a:lnTo>
                    <a:pt x="896886" y="285750"/>
                  </a:lnTo>
                  <a:lnTo>
                    <a:pt x="896112" y="287020"/>
                  </a:lnTo>
                  <a:lnTo>
                    <a:pt x="894956" y="287020"/>
                  </a:lnTo>
                  <a:lnTo>
                    <a:pt x="893305" y="285750"/>
                  </a:lnTo>
                  <a:lnTo>
                    <a:pt x="893584" y="284480"/>
                  </a:lnTo>
                  <a:lnTo>
                    <a:pt x="893038" y="283210"/>
                  </a:lnTo>
                  <a:lnTo>
                    <a:pt x="262915" y="283210"/>
                  </a:lnTo>
                  <a:lnTo>
                    <a:pt x="261264" y="283210"/>
                  </a:lnTo>
                  <a:lnTo>
                    <a:pt x="262750" y="284480"/>
                  </a:lnTo>
                  <a:lnTo>
                    <a:pt x="264236" y="284480"/>
                  </a:lnTo>
                  <a:lnTo>
                    <a:pt x="265061" y="285750"/>
                  </a:lnTo>
                  <a:lnTo>
                    <a:pt x="268084" y="285750"/>
                  </a:lnTo>
                  <a:lnTo>
                    <a:pt x="269189" y="287020"/>
                  </a:lnTo>
                  <a:lnTo>
                    <a:pt x="268414" y="288290"/>
                  </a:lnTo>
                  <a:lnTo>
                    <a:pt x="265772" y="288290"/>
                  </a:lnTo>
                  <a:lnTo>
                    <a:pt x="265442" y="289560"/>
                  </a:lnTo>
                  <a:lnTo>
                    <a:pt x="263906" y="290830"/>
                  </a:lnTo>
                  <a:lnTo>
                    <a:pt x="262636" y="289560"/>
                  </a:lnTo>
                  <a:lnTo>
                    <a:pt x="261975" y="289560"/>
                  </a:lnTo>
                  <a:lnTo>
                    <a:pt x="262026" y="290830"/>
                  </a:lnTo>
                  <a:lnTo>
                    <a:pt x="260870" y="292100"/>
                  </a:lnTo>
                  <a:lnTo>
                    <a:pt x="260375" y="290830"/>
                  </a:lnTo>
                  <a:lnTo>
                    <a:pt x="259778" y="290830"/>
                  </a:lnTo>
                  <a:lnTo>
                    <a:pt x="259778" y="292100"/>
                  </a:lnTo>
                  <a:lnTo>
                    <a:pt x="260375" y="292100"/>
                  </a:lnTo>
                  <a:lnTo>
                    <a:pt x="259994" y="293370"/>
                  </a:lnTo>
                  <a:lnTo>
                    <a:pt x="259778" y="294640"/>
                  </a:lnTo>
                  <a:lnTo>
                    <a:pt x="254711" y="294640"/>
                  </a:lnTo>
                  <a:lnTo>
                    <a:pt x="252450" y="293370"/>
                  </a:lnTo>
                  <a:lnTo>
                    <a:pt x="250088" y="293370"/>
                  </a:lnTo>
                  <a:lnTo>
                    <a:pt x="248818" y="292100"/>
                  </a:lnTo>
                  <a:lnTo>
                    <a:pt x="245567" y="292100"/>
                  </a:lnTo>
                  <a:lnTo>
                    <a:pt x="245567" y="293370"/>
                  </a:lnTo>
                  <a:lnTo>
                    <a:pt x="246291" y="293370"/>
                  </a:lnTo>
                  <a:lnTo>
                    <a:pt x="245135" y="294640"/>
                  </a:lnTo>
                  <a:lnTo>
                    <a:pt x="244576" y="293370"/>
                  </a:lnTo>
                  <a:lnTo>
                    <a:pt x="241884" y="293370"/>
                  </a:lnTo>
                  <a:lnTo>
                    <a:pt x="241503" y="294640"/>
                  </a:lnTo>
                  <a:lnTo>
                    <a:pt x="239128" y="294640"/>
                  </a:lnTo>
                  <a:lnTo>
                    <a:pt x="238912" y="295910"/>
                  </a:lnTo>
                  <a:lnTo>
                    <a:pt x="236105" y="295910"/>
                  </a:lnTo>
                  <a:lnTo>
                    <a:pt x="235394" y="297180"/>
                  </a:lnTo>
                  <a:lnTo>
                    <a:pt x="235445" y="300990"/>
                  </a:lnTo>
                  <a:lnTo>
                    <a:pt x="236270" y="302260"/>
                  </a:lnTo>
                  <a:lnTo>
                    <a:pt x="236715" y="300990"/>
                  </a:lnTo>
                  <a:lnTo>
                    <a:pt x="237807" y="300990"/>
                  </a:lnTo>
                  <a:lnTo>
                    <a:pt x="237261" y="302260"/>
                  </a:lnTo>
                  <a:lnTo>
                    <a:pt x="236385" y="302260"/>
                  </a:lnTo>
                  <a:lnTo>
                    <a:pt x="236435" y="303530"/>
                  </a:lnTo>
                  <a:lnTo>
                    <a:pt x="237477" y="306070"/>
                  </a:lnTo>
                  <a:lnTo>
                    <a:pt x="239293" y="307340"/>
                  </a:lnTo>
                  <a:lnTo>
                    <a:pt x="239903" y="307340"/>
                  </a:lnTo>
                  <a:lnTo>
                    <a:pt x="240017" y="306070"/>
                  </a:lnTo>
                  <a:lnTo>
                    <a:pt x="241223" y="304800"/>
                  </a:lnTo>
                  <a:lnTo>
                    <a:pt x="241719" y="306070"/>
                  </a:lnTo>
                  <a:lnTo>
                    <a:pt x="241058" y="309880"/>
                  </a:lnTo>
                  <a:lnTo>
                    <a:pt x="241058" y="311150"/>
                  </a:lnTo>
                  <a:lnTo>
                    <a:pt x="241604" y="314960"/>
                  </a:lnTo>
                  <a:lnTo>
                    <a:pt x="240893" y="316230"/>
                  </a:lnTo>
                  <a:lnTo>
                    <a:pt x="238912" y="318770"/>
                  </a:lnTo>
                  <a:lnTo>
                    <a:pt x="237375" y="318770"/>
                  </a:lnTo>
                  <a:lnTo>
                    <a:pt x="235940" y="317500"/>
                  </a:lnTo>
                  <a:lnTo>
                    <a:pt x="235724" y="316230"/>
                  </a:lnTo>
                  <a:lnTo>
                    <a:pt x="232752" y="313690"/>
                  </a:lnTo>
                  <a:lnTo>
                    <a:pt x="232638" y="311150"/>
                  </a:lnTo>
                  <a:lnTo>
                    <a:pt x="232092" y="311150"/>
                  </a:lnTo>
                  <a:lnTo>
                    <a:pt x="231038" y="312420"/>
                  </a:lnTo>
                  <a:lnTo>
                    <a:pt x="229222" y="312420"/>
                  </a:lnTo>
                  <a:lnTo>
                    <a:pt x="228625" y="313690"/>
                  </a:lnTo>
                  <a:lnTo>
                    <a:pt x="227304" y="313690"/>
                  </a:lnTo>
                  <a:lnTo>
                    <a:pt x="226364" y="314960"/>
                  </a:lnTo>
                  <a:lnTo>
                    <a:pt x="226529" y="316230"/>
                  </a:lnTo>
                  <a:lnTo>
                    <a:pt x="225983" y="316230"/>
                  </a:lnTo>
                  <a:lnTo>
                    <a:pt x="226034" y="318770"/>
                  </a:lnTo>
                  <a:lnTo>
                    <a:pt x="224332" y="320040"/>
                  </a:lnTo>
                  <a:lnTo>
                    <a:pt x="224269" y="322580"/>
                  </a:lnTo>
                  <a:lnTo>
                    <a:pt x="223342" y="323850"/>
                  </a:lnTo>
                  <a:lnTo>
                    <a:pt x="224053" y="326390"/>
                  </a:lnTo>
                  <a:lnTo>
                    <a:pt x="224828" y="327660"/>
                  </a:lnTo>
                  <a:lnTo>
                    <a:pt x="224929" y="328930"/>
                  </a:lnTo>
                  <a:lnTo>
                    <a:pt x="225374" y="331470"/>
                  </a:lnTo>
                  <a:lnTo>
                    <a:pt x="227355" y="331470"/>
                  </a:lnTo>
                  <a:lnTo>
                    <a:pt x="229057" y="334010"/>
                  </a:lnTo>
                  <a:lnTo>
                    <a:pt x="230708" y="335280"/>
                  </a:lnTo>
                  <a:lnTo>
                    <a:pt x="233083" y="334010"/>
                  </a:lnTo>
                  <a:lnTo>
                    <a:pt x="233959" y="334010"/>
                  </a:lnTo>
                  <a:lnTo>
                    <a:pt x="234175" y="335280"/>
                  </a:lnTo>
                  <a:lnTo>
                    <a:pt x="234950" y="336550"/>
                  </a:lnTo>
                  <a:lnTo>
                    <a:pt x="235610" y="336550"/>
                  </a:lnTo>
                  <a:lnTo>
                    <a:pt x="234835" y="337820"/>
                  </a:lnTo>
                  <a:lnTo>
                    <a:pt x="235064" y="340360"/>
                  </a:lnTo>
                  <a:lnTo>
                    <a:pt x="219151" y="340360"/>
                  </a:lnTo>
                  <a:lnTo>
                    <a:pt x="217004" y="342900"/>
                  </a:lnTo>
                  <a:lnTo>
                    <a:pt x="214693" y="342900"/>
                  </a:lnTo>
                  <a:lnTo>
                    <a:pt x="216509" y="341630"/>
                  </a:lnTo>
                  <a:lnTo>
                    <a:pt x="216966" y="340969"/>
                  </a:lnTo>
                  <a:lnTo>
                    <a:pt x="216242" y="341630"/>
                  </a:lnTo>
                  <a:lnTo>
                    <a:pt x="211175" y="341630"/>
                  </a:lnTo>
                  <a:lnTo>
                    <a:pt x="210566" y="340360"/>
                  </a:lnTo>
                  <a:lnTo>
                    <a:pt x="211010" y="339090"/>
                  </a:lnTo>
                  <a:lnTo>
                    <a:pt x="213207" y="339090"/>
                  </a:lnTo>
                  <a:lnTo>
                    <a:pt x="211391" y="337820"/>
                  </a:lnTo>
                  <a:lnTo>
                    <a:pt x="208203" y="337820"/>
                  </a:lnTo>
                  <a:lnTo>
                    <a:pt x="205676" y="339090"/>
                  </a:lnTo>
                  <a:lnTo>
                    <a:pt x="201980" y="339090"/>
                  </a:lnTo>
                  <a:lnTo>
                    <a:pt x="200825" y="340360"/>
                  </a:lnTo>
                  <a:lnTo>
                    <a:pt x="199009" y="340360"/>
                  </a:lnTo>
                  <a:lnTo>
                    <a:pt x="197853" y="341630"/>
                  </a:lnTo>
                  <a:lnTo>
                    <a:pt x="197853" y="342900"/>
                  </a:lnTo>
                  <a:lnTo>
                    <a:pt x="195872" y="342900"/>
                  </a:lnTo>
                  <a:lnTo>
                    <a:pt x="192900" y="345440"/>
                  </a:lnTo>
                  <a:lnTo>
                    <a:pt x="190919" y="345440"/>
                  </a:lnTo>
                  <a:lnTo>
                    <a:pt x="190207" y="346710"/>
                  </a:lnTo>
                  <a:lnTo>
                    <a:pt x="189712" y="347980"/>
                  </a:lnTo>
                  <a:lnTo>
                    <a:pt x="189268" y="347980"/>
                  </a:lnTo>
                  <a:lnTo>
                    <a:pt x="189382" y="349250"/>
                  </a:lnTo>
                  <a:lnTo>
                    <a:pt x="187566" y="349250"/>
                  </a:lnTo>
                  <a:lnTo>
                    <a:pt x="186791" y="347980"/>
                  </a:lnTo>
                  <a:lnTo>
                    <a:pt x="184594" y="347980"/>
                  </a:lnTo>
                  <a:lnTo>
                    <a:pt x="184861" y="346710"/>
                  </a:lnTo>
                  <a:lnTo>
                    <a:pt x="184099" y="345440"/>
                  </a:lnTo>
                  <a:lnTo>
                    <a:pt x="182829" y="345440"/>
                  </a:lnTo>
                  <a:lnTo>
                    <a:pt x="181229" y="344170"/>
                  </a:lnTo>
                  <a:lnTo>
                    <a:pt x="180136" y="344170"/>
                  </a:lnTo>
                  <a:lnTo>
                    <a:pt x="179692" y="342900"/>
                  </a:lnTo>
                  <a:lnTo>
                    <a:pt x="178650" y="342900"/>
                  </a:lnTo>
                  <a:lnTo>
                    <a:pt x="177711" y="342188"/>
                  </a:lnTo>
                  <a:lnTo>
                    <a:pt x="177711" y="342900"/>
                  </a:lnTo>
                  <a:lnTo>
                    <a:pt x="176441" y="344170"/>
                  </a:lnTo>
                  <a:lnTo>
                    <a:pt x="175945" y="344170"/>
                  </a:lnTo>
                  <a:lnTo>
                    <a:pt x="176606" y="342900"/>
                  </a:lnTo>
                  <a:lnTo>
                    <a:pt x="177711" y="342900"/>
                  </a:lnTo>
                  <a:lnTo>
                    <a:pt x="177711" y="342188"/>
                  </a:lnTo>
                  <a:lnTo>
                    <a:pt x="176999" y="341630"/>
                  </a:lnTo>
                  <a:lnTo>
                    <a:pt x="176390" y="342900"/>
                  </a:lnTo>
                  <a:lnTo>
                    <a:pt x="175018" y="344170"/>
                  </a:lnTo>
                  <a:lnTo>
                    <a:pt x="172593" y="344170"/>
                  </a:lnTo>
                  <a:lnTo>
                    <a:pt x="171716" y="345440"/>
                  </a:lnTo>
                  <a:lnTo>
                    <a:pt x="171488" y="346710"/>
                  </a:lnTo>
                  <a:lnTo>
                    <a:pt x="168021" y="346710"/>
                  </a:lnTo>
                  <a:lnTo>
                    <a:pt x="166433" y="345440"/>
                  </a:lnTo>
                  <a:lnTo>
                    <a:pt x="168351" y="345440"/>
                  </a:lnTo>
                  <a:lnTo>
                    <a:pt x="169176" y="344170"/>
                  </a:lnTo>
                  <a:lnTo>
                    <a:pt x="169176" y="342900"/>
                  </a:lnTo>
                  <a:lnTo>
                    <a:pt x="168681" y="342900"/>
                  </a:lnTo>
                  <a:lnTo>
                    <a:pt x="167640" y="344170"/>
                  </a:lnTo>
                  <a:lnTo>
                    <a:pt x="167309" y="344170"/>
                  </a:lnTo>
                  <a:lnTo>
                    <a:pt x="165709" y="342900"/>
                  </a:lnTo>
                  <a:lnTo>
                    <a:pt x="164287" y="342900"/>
                  </a:lnTo>
                  <a:lnTo>
                    <a:pt x="163512" y="343903"/>
                  </a:lnTo>
                  <a:lnTo>
                    <a:pt x="163512" y="350520"/>
                  </a:lnTo>
                  <a:lnTo>
                    <a:pt x="160756" y="350520"/>
                  </a:lnTo>
                  <a:lnTo>
                    <a:pt x="158775" y="347980"/>
                  </a:lnTo>
                  <a:lnTo>
                    <a:pt x="160870" y="349250"/>
                  </a:lnTo>
                  <a:lnTo>
                    <a:pt x="163512" y="350520"/>
                  </a:lnTo>
                  <a:lnTo>
                    <a:pt x="163512" y="343903"/>
                  </a:lnTo>
                  <a:lnTo>
                    <a:pt x="163296" y="344170"/>
                  </a:lnTo>
                  <a:lnTo>
                    <a:pt x="162966" y="342900"/>
                  </a:lnTo>
                  <a:lnTo>
                    <a:pt x="161912" y="342900"/>
                  </a:lnTo>
                  <a:lnTo>
                    <a:pt x="161582" y="341630"/>
                  </a:lnTo>
                  <a:lnTo>
                    <a:pt x="162191" y="341630"/>
                  </a:lnTo>
                  <a:lnTo>
                    <a:pt x="162902" y="340360"/>
                  </a:lnTo>
                  <a:lnTo>
                    <a:pt x="161645" y="340360"/>
                  </a:lnTo>
                  <a:lnTo>
                    <a:pt x="160324" y="339090"/>
                  </a:lnTo>
                  <a:lnTo>
                    <a:pt x="160655" y="337820"/>
                  </a:lnTo>
                  <a:lnTo>
                    <a:pt x="159829" y="336550"/>
                  </a:lnTo>
                  <a:lnTo>
                    <a:pt x="159385" y="336550"/>
                  </a:lnTo>
                  <a:lnTo>
                    <a:pt x="160096" y="335280"/>
                  </a:lnTo>
                  <a:lnTo>
                    <a:pt x="160210" y="334010"/>
                  </a:lnTo>
                  <a:lnTo>
                    <a:pt x="159550" y="334010"/>
                  </a:lnTo>
                  <a:lnTo>
                    <a:pt x="159600" y="332740"/>
                  </a:lnTo>
                  <a:lnTo>
                    <a:pt x="162077" y="331470"/>
                  </a:lnTo>
                  <a:lnTo>
                    <a:pt x="161531" y="331470"/>
                  </a:lnTo>
                  <a:lnTo>
                    <a:pt x="162471" y="330200"/>
                  </a:lnTo>
                  <a:lnTo>
                    <a:pt x="162966" y="331470"/>
                  </a:lnTo>
                  <a:lnTo>
                    <a:pt x="164287" y="330200"/>
                  </a:lnTo>
                  <a:lnTo>
                    <a:pt x="164223" y="328930"/>
                  </a:lnTo>
                  <a:lnTo>
                    <a:pt x="163677" y="327660"/>
                  </a:lnTo>
                  <a:lnTo>
                    <a:pt x="164388" y="326390"/>
                  </a:lnTo>
                  <a:lnTo>
                    <a:pt x="165493" y="326390"/>
                  </a:lnTo>
                  <a:lnTo>
                    <a:pt x="166268" y="327660"/>
                  </a:lnTo>
                  <a:lnTo>
                    <a:pt x="167195" y="327660"/>
                  </a:lnTo>
                  <a:lnTo>
                    <a:pt x="167640" y="326390"/>
                  </a:lnTo>
                  <a:lnTo>
                    <a:pt x="168021" y="325120"/>
                  </a:lnTo>
                  <a:lnTo>
                    <a:pt x="166928" y="323850"/>
                  </a:lnTo>
                  <a:lnTo>
                    <a:pt x="166268" y="325120"/>
                  </a:lnTo>
                  <a:lnTo>
                    <a:pt x="164782" y="325120"/>
                  </a:lnTo>
                  <a:lnTo>
                    <a:pt x="164058" y="323850"/>
                  </a:lnTo>
                  <a:lnTo>
                    <a:pt x="163398" y="322580"/>
                  </a:lnTo>
                  <a:lnTo>
                    <a:pt x="163347" y="321310"/>
                  </a:lnTo>
                  <a:lnTo>
                    <a:pt x="159334" y="321310"/>
                  </a:lnTo>
                  <a:lnTo>
                    <a:pt x="157848" y="321310"/>
                  </a:lnTo>
                  <a:lnTo>
                    <a:pt x="158889" y="322580"/>
                  </a:lnTo>
                  <a:lnTo>
                    <a:pt x="158610" y="322580"/>
                  </a:lnTo>
                  <a:lnTo>
                    <a:pt x="159600" y="323850"/>
                  </a:lnTo>
                  <a:lnTo>
                    <a:pt x="159499" y="325120"/>
                  </a:lnTo>
                  <a:lnTo>
                    <a:pt x="158559" y="323850"/>
                  </a:lnTo>
                  <a:lnTo>
                    <a:pt x="158013" y="323850"/>
                  </a:lnTo>
                  <a:lnTo>
                    <a:pt x="157289" y="322580"/>
                  </a:lnTo>
                  <a:lnTo>
                    <a:pt x="156959" y="322580"/>
                  </a:lnTo>
                  <a:lnTo>
                    <a:pt x="155968" y="323850"/>
                  </a:lnTo>
                  <a:lnTo>
                    <a:pt x="156527" y="323850"/>
                  </a:lnTo>
                  <a:lnTo>
                    <a:pt x="155308" y="325120"/>
                  </a:lnTo>
                  <a:lnTo>
                    <a:pt x="154647" y="323850"/>
                  </a:lnTo>
                  <a:lnTo>
                    <a:pt x="152831" y="323850"/>
                  </a:lnTo>
                  <a:lnTo>
                    <a:pt x="151955" y="325120"/>
                  </a:lnTo>
                  <a:lnTo>
                    <a:pt x="153327" y="326390"/>
                  </a:lnTo>
                  <a:lnTo>
                    <a:pt x="151955" y="326390"/>
                  </a:lnTo>
                  <a:lnTo>
                    <a:pt x="152234" y="327660"/>
                  </a:lnTo>
                  <a:lnTo>
                    <a:pt x="153060" y="328930"/>
                  </a:lnTo>
                  <a:lnTo>
                    <a:pt x="153060" y="330200"/>
                  </a:lnTo>
                  <a:lnTo>
                    <a:pt x="153822" y="330200"/>
                  </a:lnTo>
                  <a:lnTo>
                    <a:pt x="152069" y="331470"/>
                  </a:lnTo>
                  <a:lnTo>
                    <a:pt x="151345" y="332740"/>
                  </a:lnTo>
                  <a:lnTo>
                    <a:pt x="152069" y="334010"/>
                  </a:lnTo>
                  <a:lnTo>
                    <a:pt x="153111" y="332740"/>
                  </a:lnTo>
                  <a:lnTo>
                    <a:pt x="154597" y="334010"/>
                  </a:lnTo>
                  <a:lnTo>
                    <a:pt x="154876" y="336550"/>
                  </a:lnTo>
                  <a:lnTo>
                    <a:pt x="154317" y="336550"/>
                  </a:lnTo>
                  <a:lnTo>
                    <a:pt x="154597" y="337820"/>
                  </a:lnTo>
                  <a:lnTo>
                    <a:pt x="154597" y="339090"/>
                  </a:lnTo>
                  <a:lnTo>
                    <a:pt x="155422" y="340360"/>
                  </a:lnTo>
                  <a:lnTo>
                    <a:pt x="156032" y="340360"/>
                  </a:lnTo>
                  <a:lnTo>
                    <a:pt x="157403" y="341630"/>
                  </a:lnTo>
                  <a:lnTo>
                    <a:pt x="156248" y="342900"/>
                  </a:lnTo>
                  <a:lnTo>
                    <a:pt x="155206" y="342900"/>
                  </a:lnTo>
                  <a:lnTo>
                    <a:pt x="155257" y="344170"/>
                  </a:lnTo>
                  <a:lnTo>
                    <a:pt x="156362" y="342900"/>
                  </a:lnTo>
                  <a:lnTo>
                    <a:pt x="156362" y="344170"/>
                  </a:lnTo>
                  <a:lnTo>
                    <a:pt x="157518" y="345440"/>
                  </a:lnTo>
                  <a:lnTo>
                    <a:pt x="156464" y="345440"/>
                  </a:lnTo>
                  <a:lnTo>
                    <a:pt x="156464" y="346710"/>
                  </a:lnTo>
                  <a:lnTo>
                    <a:pt x="157353" y="347980"/>
                  </a:lnTo>
                  <a:lnTo>
                    <a:pt x="155371" y="347980"/>
                  </a:lnTo>
                  <a:lnTo>
                    <a:pt x="154647" y="349250"/>
                  </a:lnTo>
                  <a:lnTo>
                    <a:pt x="154876" y="350520"/>
                  </a:lnTo>
                  <a:lnTo>
                    <a:pt x="154927" y="351790"/>
                  </a:lnTo>
                  <a:lnTo>
                    <a:pt x="155473" y="353060"/>
                  </a:lnTo>
                  <a:lnTo>
                    <a:pt x="154101" y="351790"/>
                  </a:lnTo>
                  <a:lnTo>
                    <a:pt x="154216" y="350520"/>
                  </a:lnTo>
                  <a:lnTo>
                    <a:pt x="153276" y="349250"/>
                  </a:lnTo>
                  <a:lnTo>
                    <a:pt x="152666" y="350520"/>
                  </a:lnTo>
                  <a:lnTo>
                    <a:pt x="153276" y="351790"/>
                  </a:lnTo>
                  <a:lnTo>
                    <a:pt x="152666" y="353060"/>
                  </a:lnTo>
                  <a:lnTo>
                    <a:pt x="151574" y="351790"/>
                  </a:lnTo>
                  <a:lnTo>
                    <a:pt x="151574" y="350520"/>
                  </a:lnTo>
                  <a:lnTo>
                    <a:pt x="150190" y="349250"/>
                  </a:lnTo>
                  <a:lnTo>
                    <a:pt x="149364" y="349250"/>
                  </a:lnTo>
                  <a:lnTo>
                    <a:pt x="146558" y="350520"/>
                  </a:lnTo>
                  <a:lnTo>
                    <a:pt x="146291" y="351790"/>
                  </a:lnTo>
                  <a:lnTo>
                    <a:pt x="146888" y="351790"/>
                  </a:lnTo>
                  <a:lnTo>
                    <a:pt x="148272" y="353060"/>
                  </a:lnTo>
                  <a:lnTo>
                    <a:pt x="148539" y="354330"/>
                  </a:lnTo>
                  <a:lnTo>
                    <a:pt x="147218" y="353060"/>
                  </a:lnTo>
                  <a:lnTo>
                    <a:pt x="146227" y="353060"/>
                  </a:lnTo>
                  <a:lnTo>
                    <a:pt x="144475" y="351790"/>
                  </a:lnTo>
                  <a:lnTo>
                    <a:pt x="142595" y="351790"/>
                  </a:lnTo>
                  <a:lnTo>
                    <a:pt x="141490" y="353060"/>
                  </a:lnTo>
                  <a:lnTo>
                    <a:pt x="138188" y="353060"/>
                  </a:lnTo>
                  <a:lnTo>
                    <a:pt x="136817" y="354330"/>
                  </a:lnTo>
                  <a:lnTo>
                    <a:pt x="134505" y="355600"/>
                  </a:lnTo>
                  <a:lnTo>
                    <a:pt x="132638" y="355600"/>
                  </a:lnTo>
                  <a:lnTo>
                    <a:pt x="132638" y="356870"/>
                  </a:lnTo>
                  <a:lnTo>
                    <a:pt x="131368" y="358140"/>
                  </a:lnTo>
                  <a:lnTo>
                    <a:pt x="131749" y="359410"/>
                  </a:lnTo>
                  <a:lnTo>
                    <a:pt x="131483" y="360680"/>
                  </a:lnTo>
                  <a:lnTo>
                    <a:pt x="130924" y="361950"/>
                  </a:lnTo>
                  <a:lnTo>
                    <a:pt x="130492" y="363220"/>
                  </a:lnTo>
                  <a:lnTo>
                    <a:pt x="129552" y="364490"/>
                  </a:lnTo>
                  <a:lnTo>
                    <a:pt x="131038" y="365760"/>
                  </a:lnTo>
                  <a:lnTo>
                    <a:pt x="132308" y="367030"/>
                  </a:lnTo>
                  <a:lnTo>
                    <a:pt x="129768" y="367030"/>
                  </a:lnTo>
                  <a:lnTo>
                    <a:pt x="130378" y="368300"/>
                  </a:lnTo>
                  <a:lnTo>
                    <a:pt x="128892" y="368300"/>
                  </a:lnTo>
                  <a:lnTo>
                    <a:pt x="127787" y="367030"/>
                  </a:lnTo>
                  <a:lnTo>
                    <a:pt x="126746" y="368300"/>
                  </a:lnTo>
                  <a:lnTo>
                    <a:pt x="128117" y="368300"/>
                  </a:lnTo>
                  <a:lnTo>
                    <a:pt x="129057" y="369570"/>
                  </a:lnTo>
                  <a:lnTo>
                    <a:pt x="124548" y="369570"/>
                  </a:lnTo>
                  <a:lnTo>
                    <a:pt x="123659" y="372110"/>
                  </a:lnTo>
                  <a:lnTo>
                    <a:pt x="929855" y="372110"/>
                  </a:lnTo>
                  <a:lnTo>
                    <a:pt x="931125" y="370840"/>
                  </a:lnTo>
                  <a:lnTo>
                    <a:pt x="931392" y="369570"/>
                  </a:lnTo>
                  <a:lnTo>
                    <a:pt x="932942" y="368300"/>
                  </a:lnTo>
                  <a:lnTo>
                    <a:pt x="933043" y="367030"/>
                  </a:lnTo>
                  <a:lnTo>
                    <a:pt x="932446" y="365760"/>
                  </a:lnTo>
                  <a:lnTo>
                    <a:pt x="932002" y="364490"/>
                  </a:lnTo>
                  <a:lnTo>
                    <a:pt x="933323" y="363220"/>
                  </a:lnTo>
                  <a:lnTo>
                    <a:pt x="932662" y="360680"/>
                  </a:lnTo>
                  <a:lnTo>
                    <a:pt x="933767" y="359410"/>
                  </a:lnTo>
                  <a:lnTo>
                    <a:pt x="933653" y="358140"/>
                  </a:lnTo>
                  <a:lnTo>
                    <a:pt x="933157" y="358140"/>
                  </a:lnTo>
                  <a:lnTo>
                    <a:pt x="934034" y="355600"/>
                  </a:lnTo>
                  <a:lnTo>
                    <a:pt x="934034" y="354330"/>
                  </a:lnTo>
                  <a:lnTo>
                    <a:pt x="935253" y="353060"/>
                  </a:lnTo>
                  <a:lnTo>
                    <a:pt x="935355" y="351790"/>
                  </a:lnTo>
                  <a:lnTo>
                    <a:pt x="935024" y="350520"/>
                  </a:lnTo>
                  <a:lnTo>
                    <a:pt x="934808" y="349250"/>
                  </a:lnTo>
                  <a:lnTo>
                    <a:pt x="935634" y="346710"/>
                  </a:lnTo>
                  <a:lnTo>
                    <a:pt x="935748" y="345440"/>
                  </a:lnTo>
                  <a:lnTo>
                    <a:pt x="937564" y="342900"/>
                  </a:lnTo>
                  <a:close/>
                </a:path>
                <a:path w="1085850" h="957580">
                  <a:moveTo>
                    <a:pt x="1044778" y="92710"/>
                  </a:moveTo>
                  <a:lnTo>
                    <a:pt x="1042898" y="92710"/>
                  </a:lnTo>
                  <a:lnTo>
                    <a:pt x="1040917" y="93980"/>
                  </a:lnTo>
                  <a:lnTo>
                    <a:pt x="1044778" y="93980"/>
                  </a:lnTo>
                  <a:lnTo>
                    <a:pt x="1044778" y="92710"/>
                  </a:lnTo>
                  <a:close/>
                </a:path>
                <a:path w="1085850" h="957580">
                  <a:moveTo>
                    <a:pt x="1085723" y="58420"/>
                  </a:moveTo>
                  <a:lnTo>
                    <a:pt x="1084846" y="57150"/>
                  </a:lnTo>
                  <a:lnTo>
                    <a:pt x="1083792" y="57150"/>
                  </a:lnTo>
                  <a:lnTo>
                    <a:pt x="1082370" y="55880"/>
                  </a:lnTo>
                  <a:lnTo>
                    <a:pt x="1083195" y="54610"/>
                  </a:lnTo>
                  <a:lnTo>
                    <a:pt x="1084287" y="55880"/>
                  </a:lnTo>
                  <a:lnTo>
                    <a:pt x="1085278" y="55880"/>
                  </a:lnTo>
                  <a:lnTo>
                    <a:pt x="1085278" y="53340"/>
                  </a:lnTo>
                  <a:lnTo>
                    <a:pt x="1082306" y="53340"/>
                  </a:lnTo>
                  <a:lnTo>
                    <a:pt x="1082205" y="54610"/>
                  </a:lnTo>
                  <a:lnTo>
                    <a:pt x="1081760" y="53340"/>
                  </a:lnTo>
                  <a:lnTo>
                    <a:pt x="1080274" y="54610"/>
                  </a:lnTo>
                  <a:lnTo>
                    <a:pt x="1080414" y="53340"/>
                  </a:lnTo>
                  <a:lnTo>
                    <a:pt x="1080554" y="52070"/>
                  </a:lnTo>
                  <a:lnTo>
                    <a:pt x="1078623" y="52070"/>
                  </a:lnTo>
                  <a:lnTo>
                    <a:pt x="1078572" y="53340"/>
                  </a:lnTo>
                  <a:lnTo>
                    <a:pt x="1078014" y="52070"/>
                  </a:lnTo>
                  <a:lnTo>
                    <a:pt x="1078128" y="50800"/>
                  </a:lnTo>
                  <a:lnTo>
                    <a:pt x="1079500" y="50800"/>
                  </a:lnTo>
                  <a:lnTo>
                    <a:pt x="1079169" y="48260"/>
                  </a:lnTo>
                  <a:lnTo>
                    <a:pt x="1078407" y="48260"/>
                  </a:lnTo>
                  <a:lnTo>
                    <a:pt x="1079893" y="46990"/>
                  </a:lnTo>
                  <a:lnTo>
                    <a:pt x="1078953" y="45720"/>
                  </a:lnTo>
                  <a:lnTo>
                    <a:pt x="1079119" y="44450"/>
                  </a:lnTo>
                  <a:lnTo>
                    <a:pt x="1077417" y="43180"/>
                  </a:lnTo>
                  <a:lnTo>
                    <a:pt x="1075867" y="43180"/>
                  </a:lnTo>
                  <a:lnTo>
                    <a:pt x="1074381" y="44450"/>
                  </a:lnTo>
                  <a:lnTo>
                    <a:pt x="1074661" y="43180"/>
                  </a:lnTo>
                  <a:lnTo>
                    <a:pt x="1075702" y="41910"/>
                  </a:lnTo>
                  <a:lnTo>
                    <a:pt x="1074496" y="40640"/>
                  </a:lnTo>
                  <a:lnTo>
                    <a:pt x="1074381" y="39370"/>
                  </a:lnTo>
                  <a:lnTo>
                    <a:pt x="1073785" y="39370"/>
                  </a:lnTo>
                  <a:lnTo>
                    <a:pt x="1072794" y="40640"/>
                  </a:lnTo>
                  <a:lnTo>
                    <a:pt x="1072134" y="39370"/>
                  </a:lnTo>
                  <a:lnTo>
                    <a:pt x="1069428" y="39370"/>
                  </a:lnTo>
                  <a:lnTo>
                    <a:pt x="1070749" y="38100"/>
                  </a:lnTo>
                  <a:lnTo>
                    <a:pt x="1072400" y="38100"/>
                  </a:lnTo>
                  <a:lnTo>
                    <a:pt x="1074000" y="36830"/>
                  </a:lnTo>
                  <a:lnTo>
                    <a:pt x="1074381" y="38100"/>
                  </a:lnTo>
                  <a:lnTo>
                    <a:pt x="1074991" y="36830"/>
                  </a:lnTo>
                  <a:lnTo>
                    <a:pt x="1075601" y="35560"/>
                  </a:lnTo>
                  <a:lnTo>
                    <a:pt x="1077023" y="35560"/>
                  </a:lnTo>
                  <a:lnTo>
                    <a:pt x="1077353" y="34290"/>
                  </a:lnTo>
                  <a:lnTo>
                    <a:pt x="1076591" y="33020"/>
                  </a:lnTo>
                  <a:lnTo>
                    <a:pt x="1073721" y="33020"/>
                  </a:lnTo>
                  <a:lnTo>
                    <a:pt x="1075867" y="31750"/>
                  </a:lnTo>
                  <a:lnTo>
                    <a:pt x="1078572" y="31750"/>
                  </a:lnTo>
                  <a:lnTo>
                    <a:pt x="1078077" y="30480"/>
                  </a:lnTo>
                  <a:lnTo>
                    <a:pt x="1076693" y="29210"/>
                  </a:lnTo>
                  <a:lnTo>
                    <a:pt x="1075867" y="27940"/>
                  </a:lnTo>
                  <a:lnTo>
                    <a:pt x="1074547" y="27940"/>
                  </a:lnTo>
                  <a:lnTo>
                    <a:pt x="1074991" y="26670"/>
                  </a:lnTo>
                  <a:lnTo>
                    <a:pt x="1074635" y="25400"/>
                  </a:lnTo>
                  <a:lnTo>
                    <a:pt x="1074293" y="24130"/>
                  </a:lnTo>
                  <a:lnTo>
                    <a:pt x="1073950" y="22860"/>
                  </a:lnTo>
                  <a:lnTo>
                    <a:pt x="1074166" y="21590"/>
                  </a:lnTo>
                  <a:lnTo>
                    <a:pt x="1074877" y="20320"/>
                  </a:lnTo>
                  <a:lnTo>
                    <a:pt x="1073721" y="19050"/>
                  </a:lnTo>
                  <a:lnTo>
                    <a:pt x="1072515" y="21590"/>
                  </a:lnTo>
                  <a:lnTo>
                    <a:pt x="1071473" y="21590"/>
                  </a:lnTo>
                  <a:lnTo>
                    <a:pt x="1071410" y="20320"/>
                  </a:lnTo>
                  <a:lnTo>
                    <a:pt x="1070254" y="20320"/>
                  </a:lnTo>
                  <a:lnTo>
                    <a:pt x="1070203" y="21590"/>
                  </a:lnTo>
                  <a:lnTo>
                    <a:pt x="1069428" y="21590"/>
                  </a:lnTo>
                  <a:lnTo>
                    <a:pt x="1069047" y="20320"/>
                  </a:lnTo>
                  <a:lnTo>
                    <a:pt x="1069378" y="19050"/>
                  </a:lnTo>
                  <a:lnTo>
                    <a:pt x="1062774" y="19050"/>
                  </a:lnTo>
                  <a:lnTo>
                    <a:pt x="1061669" y="17780"/>
                  </a:lnTo>
                  <a:lnTo>
                    <a:pt x="1061504" y="17780"/>
                  </a:lnTo>
                  <a:lnTo>
                    <a:pt x="1060348" y="16510"/>
                  </a:lnTo>
                  <a:lnTo>
                    <a:pt x="1058087" y="16510"/>
                  </a:lnTo>
                  <a:lnTo>
                    <a:pt x="1056995" y="17780"/>
                  </a:lnTo>
                  <a:lnTo>
                    <a:pt x="1055776" y="17780"/>
                  </a:lnTo>
                  <a:lnTo>
                    <a:pt x="1055179" y="19050"/>
                  </a:lnTo>
                  <a:lnTo>
                    <a:pt x="1056055" y="19050"/>
                  </a:lnTo>
                  <a:lnTo>
                    <a:pt x="1055611" y="20320"/>
                  </a:lnTo>
                  <a:lnTo>
                    <a:pt x="1054188" y="21590"/>
                  </a:lnTo>
                  <a:lnTo>
                    <a:pt x="1053528" y="21590"/>
                  </a:lnTo>
                  <a:lnTo>
                    <a:pt x="1053960" y="22860"/>
                  </a:lnTo>
                  <a:lnTo>
                    <a:pt x="1055065" y="22860"/>
                  </a:lnTo>
                  <a:lnTo>
                    <a:pt x="1054735" y="24130"/>
                  </a:lnTo>
                  <a:lnTo>
                    <a:pt x="1053465" y="22860"/>
                  </a:lnTo>
                  <a:lnTo>
                    <a:pt x="1052474" y="21590"/>
                  </a:lnTo>
                  <a:lnTo>
                    <a:pt x="1052639" y="20320"/>
                  </a:lnTo>
                  <a:lnTo>
                    <a:pt x="1051814" y="20320"/>
                  </a:lnTo>
                  <a:lnTo>
                    <a:pt x="1050163" y="22860"/>
                  </a:lnTo>
                  <a:lnTo>
                    <a:pt x="1049235" y="24130"/>
                  </a:lnTo>
                  <a:lnTo>
                    <a:pt x="1047965" y="25400"/>
                  </a:lnTo>
                  <a:lnTo>
                    <a:pt x="1048181" y="26670"/>
                  </a:lnTo>
                  <a:lnTo>
                    <a:pt x="1049832" y="25400"/>
                  </a:lnTo>
                  <a:lnTo>
                    <a:pt x="1050607" y="25400"/>
                  </a:lnTo>
                  <a:lnTo>
                    <a:pt x="1051217" y="26670"/>
                  </a:lnTo>
                  <a:lnTo>
                    <a:pt x="1052423" y="27940"/>
                  </a:lnTo>
                  <a:lnTo>
                    <a:pt x="1054684" y="29210"/>
                  </a:lnTo>
                  <a:lnTo>
                    <a:pt x="1055065" y="30480"/>
                  </a:lnTo>
                  <a:lnTo>
                    <a:pt x="1054188" y="31750"/>
                  </a:lnTo>
                  <a:lnTo>
                    <a:pt x="1054455" y="33020"/>
                  </a:lnTo>
                  <a:lnTo>
                    <a:pt x="1056170" y="31750"/>
                  </a:lnTo>
                  <a:lnTo>
                    <a:pt x="1057757" y="31750"/>
                  </a:lnTo>
                  <a:lnTo>
                    <a:pt x="1058697" y="33020"/>
                  </a:lnTo>
                  <a:lnTo>
                    <a:pt x="1059573" y="35560"/>
                  </a:lnTo>
                  <a:lnTo>
                    <a:pt x="1058532" y="35560"/>
                  </a:lnTo>
                  <a:lnTo>
                    <a:pt x="1057821" y="33020"/>
                  </a:lnTo>
                  <a:lnTo>
                    <a:pt x="1056995" y="33020"/>
                  </a:lnTo>
                  <a:lnTo>
                    <a:pt x="1056271" y="34290"/>
                  </a:lnTo>
                  <a:lnTo>
                    <a:pt x="1056665" y="35560"/>
                  </a:lnTo>
                  <a:lnTo>
                    <a:pt x="1055890" y="35560"/>
                  </a:lnTo>
                  <a:lnTo>
                    <a:pt x="1054900" y="34290"/>
                  </a:lnTo>
                  <a:lnTo>
                    <a:pt x="1053249" y="34290"/>
                  </a:lnTo>
                  <a:lnTo>
                    <a:pt x="1051928" y="35560"/>
                  </a:lnTo>
                  <a:lnTo>
                    <a:pt x="1050937" y="34290"/>
                  </a:lnTo>
                  <a:lnTo>
                    <a:pt x="1050556" y="33020"/>
                  </a:lnTo>
                  <a:lnTo>
                    <a:pt x="1051153" y="33020"/>
                  </a:lnTo>
                  <a:lnTo>
                    <a:pt x="1050391" y="31750"/>
                  </a:lnTo>
                  <a:lnTo>
                    <a:pt x="1049235" y="30480"/>
                  </a:lnTo>
                  <a:lnTo>
                    <a:pt x="1048842" y="29210"/>
                  </a:lnTo>
                  <a:lnTo>
                    <a:pt x="1046645" y="27940"/>
                  </a:lnTo>
                  <a:lnTo>
                    <a:pt x="1045972" y="26670"/>
                  </a:lnTo>
                  <a:lnTo>
                    <a:pt x="1044613" y="24130"/>
                  </a:lnTo>
                  <a:lnTo>
                    <a:pt x="1043343" y="22860"/>
                  </a:lnTo>
                  <a:lnTo>
                    <a:pt x="1043508" y="22860"/>
                  </a:lnTo>
                  <a:lnTo>
                    <a:pt x="1042733" y="21590"/>
                  </a:lnTo>
                  <a:lnTo>
                    <a:pt x="1042073" y="21590"/>
                  </a:lnTo>
                  <a:lnTo>
                    <a:pt x="1041692" y="22860"/>
                  </a:lnTo>
                  <a:lnTo>
                    <a:pt x="1041146" y="22860"/>
                  </a:lnTo>
                  <a:lnTo>
                    <a:pt x="1040536" y="21590"/>
                  </a:lnTo>
                  <a:lnTo>
                    <a:pt x="1038059" y="20320"/>
                  </a:lnTo>
                  <a:lnTo>
                    <a:pt x="1036523" y="19050"/>
                  </a:lnTo>
                  <a:lnTo>
                    <a:pt x="1035253" y="20320"/>
                  </a:lnTo>
                  <a:lnTo>
                    <a:pt x="1035532" y="20320"/>
                  </a:lnTo>
                  <a:lnTo>
                    <a:pt x="1036624" y="21590"/>
                  </a:lnTo>
                  <a:lnTo>
                    <a:pt x="1038999" y="22860"/>
                  </a:lnTo>
                  <a:lnTo>
                    <a:pt x="1037285" y="22860"/>
                  </a:lnTo>
                  <a:lnTo>
                    <a:pt x="1035088" y="21590"/>
                  </a:lnTo>
                  <a:lnTo>
                    <a:pt x="1033932" y="20320"/>
                  </a:lnTo>
                  <a:lnTo>
                    <a:pt x="1034211" y="20320"/>
                  </a:lnTo>
                  <a:lnTo>
                    <a:pt x="1033551" y="19050"/>
                  </a:lnTo>
                  <a:lnTo>
                    <a:pt x="1031570" y="19050"/>
                  </a:lnTo>
                  <a:lnTo>
                    <a:pt x="1032230" y="20320"/>
                  </a:lnTo>
                  <a:lnTo>
                    <a:pt x="1030465" y="21590"/>
                  </a:lnTo>
                  <a:lnTo>
                    <a:pt x="1029423" y="20320"/>
                  </a:lnTo>
                  <a:lnTo>
                    <a:pt x="1029804" y="19050"/>
                  </a:lnTo>
                  <a:lnTo>
                    <a:pt x="1027277" y="19050"/>
                  </a:lnTo>
                  <a:lnTo>
                    <a:pt x="1027544" y="20320"/>
                  </a:lnTo>
                  <a:lnTo>
                    <a:pt x="1026502" y="20320"/>
                  </a:lnTo>
                  <a:lnTo>
                    <a:pt x="1025956" y="19050"/>
                  </a:lnTo>
                  <a:lnTo>
                    <a:pt x="1024077" y="19050"/>
                  </a:lnTo>
                  <a:lnTo>
                    <a:pt x="1024686" y="20320"/>
                  </a:lnTo>
                  <a:lnTo>
                    <a:pt x="1019238" y="19050"/>
                  </a:lnTo>
                  <a:lnTo>
                    <a:pt x="1015720" y="19050"/>
                  </a:lnTo>
                  <a:lnTo>
                    <a:pt x="1015657" y="17780"/>
                  </a:lnTo>
                  <a:lnTo>
                    <a:pt x="1011643" y="17780"/>
                  </a:lnTo>
                  <a:lnTo>
                    <a:pt x="1010488" y="16510"/>
                  </a:lnTo>
                  <a:lnTo>
                    <a:pt x="1009764" y="16510"/>
                  </a:lnTo>
                  <a:lnTo>
                    <a:pt x="1010094" y="17780"/>
                  </a:lnTo>
                  <a:lnTo>
                    <a:pt x="1006627" y="17780"/>
                  </a:lnTo>
                  <a:lnTo>
                    <a:pt x="1006195" y="19050"/>
                  </a:lnTo>
                  <a:lnTo>
                    <a:pt x="1004265" y="19050"/>
                  </a:lnTo>
                  <a:lnTo>
                    <a:pt x="1004011" y="18973"/>
                  </a:lnTo>
                  <a:lnTo>
                    <a:pt x="1004214" y="17780"/>
                  </a:lnTo>
                  <a:lnTo>
                    <a:pt x="1003871" y="17551"/>
                  </a:lnTo>
                  <a:lnTo>
                    <a:pt x="1003871" y="18923"/>
                  </a:lnTo>
                  <a:lnTo>
                    <a:pt x="1000467" y="17780"/>
                  </a:lnTo>
                  <a:lnTo>
                    <a:pt x="1002830" y="17780"/>
                  </a:lnTo>
                  <a:lnTo>
                    <a:pt x="1003871" y="18923"/>
                  </a:lnTo>
                  <a:lnTo>
                    <a:pt x="1003871" y="17551"/>
                  </a:lnTo>
                  <a:lnTo>
                    <a:pt x="1000467" y="15240"/>
                  </a:lnTo>
                  <a:lnTo>
                    <a:pt x="993584" y="15240"/>
                  </a:lnTo>
                  <a:lnTo>
                    <a:pt x="994308" y="13970"/>
                  </a:lnTo>
                  <a:lnTo>
                    <a:pt x="992378" y="13970"/>
                  </a:lnTo>
                  <a:lnTo>
                    <a:pt x="991501" y="15240"/>
                  </a:lnTo>
                  <a:lnTo>
                    <a:pt x="990066" y="13970"/>
                  </a:lnTo>
                  <a:lnTo>
                    <a:pt x="983297" y="13970"/>
                  </a:lnTo>
                  <a:lnTo>
                    <a:pt x="982421" y="13970"/>
                  </a:lnTo>
                  <a:lnTo>
                    <a:pt x="972896" y="13970"/>
                  </a:lnTo>
                  <a:lnTo>
                    <a:pt x="967168" y="13970"/>
                  </a:lnTo>
                  <a:lnTo>
                    <a:pt x="967066" y="15240"/>
                  </a:lnTo>
                  <a:lnTo>
                    <a:pt x="965847" y="15240"/>
                  </a:lnTo>
                  <a:lnTo>
                    <a:pt x="965187" y="16510"/>
                  </a:lnTo>
                  <a:lnTo>
                    <a:pt x="962494" y="16510"/>
                  </a:lnTo>
                  <a:lnTo>
                    <a:pt x="962545" y="17780"/>
                  </a:lnTo>
                  <a:lnTo>
                    <a:pt x="960564" y="17780"/>
                  </a:lnTo>
                  <a:lnTo>
                    <a:pt x="958913" y="16510"/>
                  </a:lnTo>
                  <a:lnTo>
                    <a:pt x="957427" y="16510"/>
                  </a:lnTo>
                  <a:lnTo>
                    <a:pt x="957262" y="17780"/>
                  </a:lnTo>
                  <a:lnTo>
                    <a:pt x="947242" y="17780"/>
                  </a:lnTo>
                  <a:lnTo>
                    <a:pt x="946975" y="19050"/>
                  </a:lnTo>
                  <a:lnTo>
                    <a:pt x="948728" y="20320"/>
                  </a:lnTo>
                  <a:lnTo>
                    <a:pt x="949553" y="21590"/>
                  </a:lnTo>
                  <a:lnTo>
                    <a:pt x="950328" y="22860"/>
                  </a:lnTo>
                  <a:lnTo>
                    <a:pt x="950709" y="24130"/>
                  </a:lnTo>
                  <a:lnTo>
                    <a:pt x="951649" y="25400"/>
                  </a:lnTo>
                  <a:lnTo>
                    <a:pt x="951103" y="26670"/>
                  </a:lnTo>
                  <a:lnTo>
                    <a:pt x="951153" y="27940"/>
                  </a:lnTo>
                  <a:lnTo>
                    <a:pt x="951865" y="27940"/>
                  </a:lnTo>
                  <a:lnTo>
                    <a:pt x="953020" y="26670"/>
                  </a:lnTo>
                  <a:lnTo>
                    <a:pt x="955281" y="27940"/>
                  </a:lnTo>
                  <a:lnTo>
                    <a:pt x="955890" y="29210"/>
                  </a:lnTo>
                  <a:lnTo>
                    <a:pt x="956767" y="29210"/>
                  </a:lnTo>
                  <a:lnTo>
                    <a:pt x="959129" y="31750"/>
                  </a:lnTo>
                  <a:lnTo>
                    <a:pt x="959523" y="34290"/>
                  </a:lnTo>
                  <a:lnTo>
                    <a:pt x="961339" y="34290"/>
                  </a:lnTo>
                  <a:lnTo>
                    <a:pt x="962609" y="35560"/>
                  </a:lnTo>
                  <a:lnTo>
                    <a:pt x="962494" y="36830"/>
                  </a:lnTo>
                  <a:lnTo>
                    <a:pt x="962875" y="38100"/>
                  </a:lnTo>
                  <a:lnTo>
                    <a:pt x="962279" y="38100"/>
                  </a:lnTo>
                  <a:lnTo>
                    <a:pt x="963155" y="39370"/>
                  </a:lnTo>
                  <a:lnTo>
                    <a:pt x="961720" y="39370"/>
                  </a:lnTo>
                  <a:lnTo>
                    <a:pt x="960234" y="40640"/>
                  </a:lnTo>
                  <a:lnTo>
                    <a:pt x="960462" y="41910"/>
                  </a:lnTo>
                  <a:lnTo>
                    <a:pt x="954951" y="41910"/>
                  </a:lnTo>
                  <a:lnTo>
                    <a:pt x="954951" y="39370"/>
                  </a:lnTo>
                  <a:lnTo>
                    <a:pt x="953884" y="38100"/>
                  </a:lnTo>
                  <a:lnTo>
                    <a:pt x="952804" y="36830"/>
                  </a:lnTo>
                  <a:lnTo>
                    <a:pt x="945591" y="36830"/>
                  </a:lnTo>
                  <a:lnTo>
                    <a:pt x="943775" y="34290"/>
                  </a:lnTo>
                  <a:lnTo>
                    <a:pt x="943838" y="33020"/>
                  </a:lnTo>
                  <a:lnTo>
                    <a:pt x="942682" y="31750"/>
                  </a:lnTo>
                  <a:lnTo>
                    <a:pt x="941031" y="31750"/>
                  </a:lnTo>
                  <a:lnTo>
                    <a:pt x="940752" y="30480"/>
                  </a:lnTo>
                  <a:lnTo>
                    <a:pt x="940092" y="29210"/>
                  </a:lnTo>
                  <a:lnTo>
                    <a:pt x="937399" y="29210"/>
                  </a:lnTo>
                  <a:lnTo>
                    <a:pt x="937285" y="33020"/>
                  </a:lnTo>
                  <a:lnTo>
                    <a:pt x="937501" y="33020"/>
                  </a:lnTo>
                  <a:lnTo>
                    <a:pt x="936015" y="35560"/>
                  </a:lnTo>
                  <a:lnTo>
                    <a:pt x="935469" y="36830"/>
                  </a:lnTo>
                  <a:lnTo>
                    <a:pt x="934643" y="35560"/>
                  </a:lnTo>
                  <a:lnTo>
                    <a:pt x="930021" y="35560"/>
                  </a:lnTo>
                  <a:lnTo>
                    <a:pt x="927760" y="36830"/>
                  </a:lnTo>
                  <a:lnTo>
                    <a:pt x="926833" y="36830"/>
                  </a:lnTo>
                  <a:lnTo>
                    <a:pt x="925118" y="38100"/>
                  </a:lnTo>
                  <a:lnTo>
                    <a:pt x="922210" y="38100"/>
                  </a:lnTo>
                  <a:lnTo>
                    <a:pt x="920940" y="36830"/>
                  </a:lnTo>
                  <a:lnTo>
                    <a:pt x="919619" y="36830"/>
                  </a:lnTo>
                  <a:lnTo>
                    <a:pt x="919784" y="38100"/>
                  </a:lnTo>
                  <a:lnTo>
                    <a:pt x="917587" y="39370"/>
                  </a:lnTo>
                  <a:lnTo>
                    <a:pt x="916432" y="39370"/>
                  </a:lnTo>
                  <a:lnTo>
                    <a:pt x="913892" y="40640"/>
                  </a:lnTo>
                  <a:lnTo>
                    <a:pt x="912355" y="41910"/>
                  </a:lnTo>
                  <a:lnTo>
                    <a:pt x="912304" y="46990"/>
                  </a:lnTo>
                  <a:lnTo>
                    <a:pt x="914666" y="50800"/>
                  </a:lnTo>
                  <a:lnTo>
                    <a:pt x="914996" y="52070"/>
                  </a:lnTo>
                  <a:lnTo>
                    <a:pt x="913295" y="49530"/>
                  </a:lnTo>
                  <a:lnTo>
                    <a:pt x="911974" y="48260"/>
                  </a:lnTo>
                  <a:lnTo>
                    <a:pt x="910920" y="49530"/>
                  </a:lnTo>
                  <a:lnTo>
                    <a:pt x="911682" y="52031"/>
                  </a:lnTo>
                  <a:lnTo>
                    <a:pt x="909828" y="50800"/>
                  </a:lnTo>
                  <a:lnTo>
                    <a:pt x="908723" y="50800"/>
                  </a:lnTo>
                  <a:lnTo>
                    <a:pt x="908342" y="48260"/>
                  </a:lnTo>
                  <a:lnTo>
                    <a:pt x="906195" y="45720"/>
                  </a:lnTo>
                  <a:lnTo>
                    <a:pt x="905256" y="44450"/>
                  </a:lnTo>
                  <a:lnTo>
                    <a:pt x="904151" y="44450"/>
                  </a:lnTo>
                  <a:lnTo>
                    <a:pt x="904646" y="46990"/>
                  </a:lnTo>
                  <a:lnTo>
                    <a:pt x="904367" y="48260"/>
                  </a:lnTo>
                  <a:lnTo>
                    <a:pt x="904100" y="46990"/>
                  </a:lnTo>
                  <a:lnTo>
                    <a:pt x="903820" y="45720"/>
                  </a:lnTo>
                  <a:lnTo>
                    <a:pt x="900684" y="45720"/>
                  </a:lnTo>
                  <a:lnTo>
                    <a:pt x="900569" y="46990"/>
                  </a:lnTo>
                  <a:lnTo>
                    <a:pt x="899744" y="45720"/>
                  </a:lnTo>
                  <a:lnTo>
                    <a:pt x="898042" y="45720"/>
                  </a:lnTo>
                  <a:lnTo>
                    <a:pt x="896556" y="46990"/>
                  </a:lnTo>
                  <a:lnTo>
                    <a:pt x="895121" y="48260"/>
                  </a:lnTo>
                  <a:lnTo>
                    <a:pt x="896010" y="46990"/>
                  </a:lnTo>
                  <a:lnTo>
                    <a:pt x="895845" y="45720"/>
                  </a:lnTo>
                  <a:lnTo>
                    <a:pt x="894575" y="43180"/>
                  </a:lnTo>
                  <a:lnTo>
                    <a:pt x="894689" y="40640"/>
                  </a:lnTo>
                  <a:lnTo>
                    <a:pt x="894080" y="40640"/>
                  </a:lnTo>
                  <a:lnTo>
                    <a:pt x="893965" y="39370"/>
                  </a:lnTo>
                  <a:lnTo>
                    <a:pt x="892759" y="36830"/>
                  </a:lnTo>
                  <a:lnTo>
                    <a:pt x="890498" y="34290"/>
                  </a:lnTo>
                  <a:lnTo>
                    <a:pt x="887806" y="33020"/>
                  </a:lnTo>
                  <a:lnTo>
                    <a:pt x="885164" y="30480"/>
                  </a:lnTo>
                  <a:lnTo>
                    <a:pt x="878941" y="27940"/>
                  </a:lnTo>
                  <a:lnTo>
                    <a:pt x="874217" y="27940"/>
                  </a:lnTo>
                  <a:lnTo>
                    <a:pt x="871512" y="30480"/>
                  </a:lnTo>
                  <a:lnTo>
                    <a:pt x="867613" y="30480"/>
                  </a:lnTo>
                  <a:lnTo>
                    <a:pt x="862876" y="33020"/>
                  </a:lnTo>
                  <a:lnTo>
                    <a:pt x="861060" y="34290"/>
                  </a:lnTo>
                  <a:lnTo>
                    <a:pt x="859028" y="35560"/>
                  </a:lnTo>
                  <a:lnTo>
                    <a:pt x="857758" y="36830"/>
                  </a:lnTo>
                  <a:lnTo>
                    <a:pt x="855230" y="38100"/>
                  </a:lnTo>
                  <a:lnTo>
                    <a:pt x="853795" y="39370"/>
                  </a:lnTo>
                  <a:lnTo>
                    <a:pt x="852258" y="40640"/>
                  </a:lnTo>
                  <a:lnTo>
                    <a:pt x="845642" y="40640"/>
                  </a:lnTo>
                  <a:lnTo>
                    <a:pt x="843826" y="41910"/>
                  </a:lnTo>
                  <a:lnTo>
                    <a:pt x="845210" y="40640"/>
                  </a:lnTo>
                  <a:lnTo>
                    <a:pt x="847293" y="39370"/>
                  </a:lnTo>
                  <a:lnTo>
                    <a:pt x="847572" y="38100"/>
                  </a:lnTo>
                  <a:lnTo>
                    <a:pt x="845807" y="35560"/>
                  </a:lnTo>
                  <a:lnTo>
                    <a:pt x="842568" y="35560"/>
                  </a:lnTo>
                  <a:lnTo>
                    <a:pt x="839597" y="33020"/>
                  </a:lnTo>
                  <a:lnTo>
                    <a:pt x="838111" y="33020"/>
                  </a:lnTo>
                  <a:lnTo>
                    <a:pt x="836841" y="35560"/>
                  </a:lnTo>
                  <a:lnTo>
                    <a:pt x="836891" y="36830"/>
                  </a:lnTo>
                  <a:lnTo>
                    <a:pt x="835736" y="36830"/>
                  </a:lnTo>
                  <a:lnTo>
                    <a:pt x="835025" y="38100"/>
                  </a:lnTo>
                  <a:lnTo>
                    <a:pt x="833755" y="38100"/>
                  </a:lnTo>
                  <a:lnTo>
                    <a:pt x="834199" y="36830"/>
                  </a:lnTo>
                  <a:lnTo>
                    <a:pt x="834809" y="35560"/>
                  </a:lnTo>
                  <a:lnTo>
                    <a:pt x="834199" y="34290"/>
                  </a:lnTo>
                  <a:lnTo>
                    <a:pt x="832662" y="33020"/>
                  </a:lnTo>
                  <a:lnTo>
                    <a:pt x="831176" y="34290"/>
                  </a:lnTo>
                  <a:lnTo>
                    <a:pt x="831392" y="35560"/>
                  </a:lnTo>
                  <a:lnTo>
                    <a:pt x="830567" y="36830"/>
                  </a:lnTo>
                  <a:lnTo>
                    <a:pt x="829792" y="35560"/>
                  </a:lnTo>
                  <a:lnTo>
                    <a:pt x="829627" y="34290"/>
                  </a:lnTo>
                  <a:lnTo>
                    <a:pt x="828865" y="33020"/>
                  </a:lnTo>
                  <a:lnTo>
                    <a:pt x="828306" y="30480"/>
                  </a:lnTo>
                  <a:lnTo>
                    <a:pt x="827049" y="33020"/>
                  </a:lnTo>
                  <a:lnTo>
                    <a:pt x="822528" y="33020"/>
                  </a:lnTo>
                  <a:lnTo>
                    <a:pt x="823633" y="31750"/>
                  </a:lnTo>
                  <a:lnTo>
                    <a:pt x="823353" y="30480"/>
                  </a:lnTo>
                  <a:lnTo>
                    <a:pt x="823468" y="29210"/>
                  </a:lnTo>
                  <a:lnTo>
                    <a:pt x="823023" y="27940"/>
                  </a:lnTo>
                  <a:lnTo>
                    <a:pt x="823252" y="27940"/>
                  </a:lnTo>
                  <a:lnTo>
                    <a:pt x="825563" y="29210"/>
                  </a:lnTo>
                  <a:lnTo>
                    <a:pt x="826655" y="29210"/>
                  </a:lnTo>
                  <a:lnTo>
                    <a:pt x="826820" y="27940"/>
                  </a:lnTo>
                  <a:lnTo>
                    <a:pt x="824674" y="25400"/>
                  </a:lnTo>
                  <a:lnTo>
                    <a:pt x="820496" y="22860"/>
                  </a:lnTo>
                  <a:lnTo>
                    <a:pt x="817079" y="22860"/>
                  </a:lnTo>
                  <a:lnTo>
                    <a:pt x="813346" y="24130"/>
                  </a:lnTo>
                  <a:lnTo>
                    <a:pt x="809980" y="24130"/>
                  </a:lnTo>
                  <a:lnTo>
                    <a:pt x="807783" y="26670"/>
                  </a:lnTo>
                  <a:lnTo>
                    <a:pt x="808278" y="33020"/>
                  </a:lnTo>
                  <a:lnTo>
                    <a:pt x="808113" y="34290"/>
                  </a:lnTo>
                  <a:lnTo>
                    <a:pt x="808609" y="35560"/>
                  </a:lnTo>
                  <a:lnTo>
                    <a:pt x="807339" y="38100"/>
                  </a:lnTo>
                  <a:lnTo>
                    <a:pt x="807339" y="39370"/>
                  </a:lnTo>
                  <a:lnTo>
                    <a:pt x="805751" y="40640"/>
                  </a:lnTo>
                  <a:lnTo>
                    <a:pt x="804697" y="40640"/>
                  </a:lnTo>
                  <a:lnTo>
                    <a:pt x="804100" y="39370"/>
                  </a:lnTo>
                  <a:lnTo>
                    <a:pt x="802716" y="38100"/>
                  </a:lnTo>
                  <a:lnTo>
                    <a:pt x="803605" y="36830"/>
                  </a:lnTo>
                  <a:lnTo>
                    <a:pt x="804481" y="38100"/>
                  </a:lnTo>
                  <a:lnTo>
                    <a:pt x="804926" y="36830"/>
                  </a:lnTo>
                  <a:lnTo>
                    <a:pt x="805357" y="35560"/>
                  </a:lnTo>
                  <a:lnTo>
                    <a:pt x="775423" y="35560"/>
                  </a:lnTo>
                  <a:lnTo>
                    <a:pt x="771893" y="35560"/>
                  </a:lnTo>
                  <a:lnTo>
                    <a:pt x="771677" y="36830"/>
                  </a:lnTo>
                  <a:lnTo>
                    <a:pt x="770966" y="38100"/>
                  </a:lnTo>
                  <a:lnTo>
                    <a:pt x="772287" y="40640"/>
                  </a:lnTo>
                  <a:lnTo>
                    <a:pt x="774534" y="41910"/>
                  </a:lnTo>
                  <a:lnTo>
                    <a:pt x="774763" y="40640"/>
                  </a:lnTo>
                  <a:lnTo>
                    <a:pt x="776135" y="39370"/>
                  </a:lnTo>
                  <a:lnTo>
                    <a:pt x="778446" y="38100"/>
                  </a:lnTo>
                  <a:lnTo>
                    <a:pt x="778065" y="40640"/>
                  </a:lnTo>
                  <a:lnTo>
                    <a:pt x="775919" y="40640"/>
                  </a:lnTo>
                  <a:lnTo>
                    <a:pt x="776909" y="41910"/>
                  </a:lnTo>
                  <a:lnTo>
                    <a:pt x="776630" y="41910"/>
                  </a:lnTo>
                  <a:lnTo>
                    <a:pt x="777176" y="43180"/>
                  </a:lnTo>
                  <a:lnTo>
                    <a:pt x="775589" y="44450"/>
                  </a:lnTo>
                  <a:lnTo>
                    <a:pt x="778230" y="44450"/>
                  </a:lnTo>
                  <a:lnTo>
                    <a:pt x="778891" y="45720"/>
                  </a:lnTo>
                  <a:lnTo>
                    <a:pt x="778611" y="46990"/>
                  </a:lnTo>
                  <a:lnTo>
                    <a:pt x="780148" y="48260"/>
                  </a:lnTo>
                  <a:lnTo>
                    <a:pt x="781697" y="48260"/>
                  </a:lnTo>
                  <a:lnTo>
                    <a:pt x="783678" y="50800"/>
                  </a:lnTo>
                  <a:lnTo>
                    <a:pt x="783348" y="52070"/>
                  </a:lnTo>
                  <a:lnTo>
                    <a:pt x="782358" y="50800"/>
                  </a:lnTo>
                  <a:lnTo>
                    <a:pt x="781037" y="52070"/>
                  </a:lnTo>
                  <a:lnTo>
                    <a:pt x="781469" y="53340"/>
                  </a:lnTo>
                  <a:lnTo>
                    <a:pt x="779157" y="53340"/>
                  </a:lnTo>
                  <a:lnTo>
                    <a:pt x="778611" y="52070"/>
                  </a:lnTo>
                  <a:lnTo>
                    <a:pt x="776681" y="50800"/>
                  </a:lnTo>
                  <a:lnTo>
                    <a:pt x="775690" y="50800"/>
                  </a:lnTo>
                  <a:lnTo>
                    <a:pt x="776351" y="52070"/>
                  </a:lnTo>
                  <a:lnTo>
                    <a:pt x="773709" y="52070"/>
                  </a:lnTo>
                  <a:lnTo>
                    <a:pt x="774319" y="53340"/>
                  </a:lnTo>
                  <a:lnTo>
                    <a:pt x="774484" y="55880"/>
                  </a:lnTo>
                  <a:lnTo>
                    <a:pt x="778662" y="55880"/>
                  </a:lnTo>
                  <a:lnTo>
                    <a:pt x="777671" y="57150"/>
                  </a:lnTo>
                  <a:lnTo>
                    <a:pt x="779056" y="58420"/>
                  </a:lnTo>
                  <a:lnTo>
                    <a:pt x="776185" y="58420"/>
                  </a:lnTo>
                  <a:lnTo>
                    <a:pt x="776300" y="59690"/>
                  </a:lnTo>
                  <a:lnTo>
                    <a:pt x="775195" y="59690"/>
                  </a:lnTo>
                  <a:lnTo>
                    <a:pt x="774534" y="58420"/>
                  </a:lnTo>
                  <a:lnTo>
                    <a:pt x="772452" y="58420"/>
                  </a:lnTo>
                  <a:lnTo>
                    <a:pt x="771626" y="57150"/>
                  </a:lnTo>
                  <a:lnTo>
                    <a:pt x="770140" y="57150"/>
                  </a:lnTo>
                  <a:lnTo>
                    <a:pt x="768654" y="55880"/>
                  </a:lnTo>
                  <a:lnTo>
                    <a:pt x="766673" y="55880"/>
                  </a:lnTo>
                  <a:lnTo>
                    <a:pt x="765289" y="54610"/>
                  </a:lnTo>
                  <a:lnTo>
                    <a:pt x="763587" y="54610"/>
                  </a:lnTo>
                  <a:lnTo>
                    <a:pt x="759294" y="55880"/>
                  </a:lnTo>
                  <a:lnTo>
                    <a:pt x="759129" y="57150"/>
                  </a:lnTo>
                  <a:lnTo>
                    <a:pt x="758583" y="58420"/>
                  </a:lnTo>
                  <a:lnTo>
                    <a:pt x="759574" y="59690"/>
                  </a:lnTo>
                  <a:lnTo>
                    <a:pt x="759244" y="59690"/>
                  </a:lnTo>
                  <a:lnTo>
                    <a:pt x="760234" y="60960"/>
                  </a:lnTo>
                  <a:lnTo>
                    <a:pt x="759955" y="62230"/>
                  </a:lnTo>
                  <a:lnTo>
                    <a:pt x="758748" y="60960"/>
                  </a:lnTo>
                  <a:lnTo>
                    <a:pt x="749338" y="60960"/>
                  </a:lnTo>
                  <a:lnTo>
                    <a:pt x="747953" y="59690"/>
                  </a:lnTo>
                  <a:lnTo>
                    <a:pt x="746417" y="59690"/>
                  </a:lnTo>
                  <a:lnTo>
                    <a:pt x="745045" y="57150"/>
                  </a:lnTo>
                  <a:lnTo>
                    <a:pt x="744270" y="55880"/>
                  </a:lnTo>
                  <a:lnTo>
                    <a:pt x="743280" y="55880"/>
                  </a:lnTo>
                  <a:lnTo>
                    <a:pt x="744220" y="58420"/>
                  </a:lnTo>
                  <a:lnTo>
                    <a:pt x="744601" y="62230"/>
                  </a:lnTo>
                  <a:lnTo>
                    <a:pt x="746366" y="66040"/>
                  </a:lnTo>
                  <a:lnTo>
                    <a:pt x="747737" y="68580"/>
                  </a:lnTo>
                  <a:lnTo>
                    <a:pt x="749058" y="74930"/>
                  </a:lnTo>
                  <a:lnTo>
                    <a:pt x="748728" y="77470"/>
                  </a:lnTo>
                  <a:lnTo>
                    <a:pt x="747903" y="77470"/>
                  </a:lnTo>
                  <a:lnTo>
                    <a:pt x="747128" y="76200"/>
                  </a:lnTo>
                  <a:lnTo>
                    <a:pt x="746861" y="74930"/>
                  </a:lnTo>
                  <a:lnTo>
                    <a:pt x="745756" y="73660"/>
                  </a:lnTo>
                  <a:lnTo>
                    <a:pt x="745096" y="73660"/>
                  </a:lnTo>
                  <a:lnTo>
                    <a:pt x="745591" y="74930"/>
                  </a:lnTo>
                  <a:lnTo>
                    <a:pt x="745147" y="76200"/>
                  </a:lnTo>
                  <a:lnTo>
                    <a:pt x="741400" y="73660"/>
                  </a:lnTo>
                  <a:lnTo>
                    <a:pt x="738378" y="72390"/>
                  </a:lnTo>
                  <a:lnTo>
                    <a:pt x="737108" y="71120"/>
                  </a:lnTo>
                  <a:lnTo>
                    <a:pt x="736066" y="71120"/>
                  </a:lnTo>
                  <a:lnTo>
                    <a:pt x="731939" y="67310"/>
                  </a:lnTo>
                  <a:lnTo>
                    <a:pt x="728586" y="67310"/>
                  </a:lnTo>
                  <a:lnTo>
                    <a:pt x="729843" y="66040"/>
                  </a:lnTo>
                  <a:lnTo>
                    <a:pt x="728027" y="66040"/>
                  </a:lnTo>
                  <a:lnTo>
                    <a:pt x="725665" y="66040"/>
                  </a:lnTo>
                  <a:lnTo>
                    <a:pt x="619226" y="66040"/>
                  </a:lnTo>
                  <a:lnTo>
                    <a:pt x="618617" y="66040"/>
                  </a:lnTo>
                  <a:lnTo>
                    <a:pt x="617677" y="68580"/>
                  </a:lnTo>
                  <a:lnTo>
                    <a:pt x="615810" y="69850"/>
                  </a:lnTo>
                  <a:lnTo>
                    <a:pt x="616585" y="71120"/>
                  </a:lnTo>
                  <a:lnTo>
                    <a:pt x="614870" y="71120"/>
                  </a:lnTo>
                  <a:lnTo>
                    <a:pt x="613003" y="72390"/>
                  </a:lnTo>
                  <a:lnTo>
                    <a:pt x="610743" y="73660"/>
                  </a:lnTo>
                  <a:lnTo>
                    <a:pt x="608596" y="73660"/>
                  </a:lnTo>
                  <a:lnTo>
                    <a:pt x="607885" y="74930"/>
                  </a:lnTo>
                  <a:lnTo>
                    <a:pt x="608495" y="76200"/>
                  </a:lnTo>
                  <a:lnTo>
                    <a:pt x="610641" y="78740"/>
                  </a:lnTo>
                  <a:lnTo>
                    <a:pt x="608990" y="78740"/>
                  </a:lnTo>
                  <a:lnTo>
                    <a:pt x="608545" y="80010"/>
                  </a:lnTo>
                  <a:lnTo>
                    <a:pt x="608825" y="81280"/>
                  </a:lnTo>
                  <a:lnTo>
                    <a:pt x="608266" y="81280"/>
                  </a:lnTo>
                  <a:lnTo>
                    <a:pt x="607060" y="82550"/>
                  </a:lnTo>
                  <a:lnTo>
                    <a:pt x="605904" y="83820"/>
                  </a:lnTo>
                  <a:lnTo>
                    <a:pt x="605459" y="83820"/>
                  </a:lnTo>
                  <a:lnTo>
                    <a:pt x="605739" y="82550"/>
                  </a:lnTo>
                  <a:lnTo>
                    <a:pt x="606729" y="82550"/>
                  </a:lnTo>
                  <a:lnTo>
                    <a:pt x="607314" y="80010"/>
                  </a:lnTo>
                  <a:lnTo>
                    <a:pt x="607606" y="78740"/>
                  </a:lnTo>
                  <a:lnTo>
                    <a:pt x="606729" y="77470"/>
                  </a:lnTo>
                  <a:lnTo>
                    <a:pt x="607174" y="76200"/>
                  </a:lnTo>
                  <a:lnTo>
                    <a:pt x="607060" y="74930"/>
                  </a:lnTo>
                  <a:lnTo>
                    <a:pt x="606450" y="73660"/>
                  </a:lnTo>
                  <a:lnTo>
                    <a:pt x="607060" y="71120"/>
                  </a:lnTo>
                  <a:lnTo>
                    <a:pt x="608330" y="71120"/>
                  </a:lnTo>
                  <a:lnTo>
                    <a:pt x="608761" y="69850"/>
                  </a:lnTo>
                  <a:lnTo>
                    <a:pt x="608050" y="67310"/>
                  </a:lnTo>
                  <a:lnTo>
                    <a:pt x="607669" y="66040"/>
                  </a:lnTo>
                  <a:lnTo>
                    <a:pt x="608101" y="66040"/>
                  </a:lnTo>
                  <a:lnTo>
                    <a:pt x="608990" y="64770"/>
                  </a:lnTo>
                  <a:lnTo>
                    <a:pt x="609485" y="66040"/>
                  </a:lnTo>
                  <a:lnTo>
                    <a:pt x="611187" y="64770"/>
                  </a:lnTo>
                  <a:lnTo>
                    <a:pt x="612292" y="62230"/>
                  </a:lnTo>
                  <a:lnTo>
                    <a:pt x="612063" y="60960"/>
                  </a:lnTo>
                  <a:lnTo>
                    <a:pt x="611403" y="59690"/>
                  </a:lnTo>
                  <a:lnTo>
                    <a:pt x="611771" y="58420"/>
                  </a:lnTo>
                  <a:lnTo>
                    <a:pt x="612127" y="57150"/>
                  </a:lnTo>
                  <a:lnTo>
                    <a:pt x="613117" y="55880"/>
                  </a:lnTo>
                  <a:lnTo>
                    <a:pt x="614159" y="53340"/>
                  </a:lnTo>
                  <a:lnTo>
                    <a:pt x="613498" y="52070"/>
                  </a:lnTo>
                  <a:lnTo>
                    <a:pt x="611238" y="52070"/>
                  </a:lnTo>
                  <a:lnTo>
                    <a:pt x="612673" y="50800"/>
                  </a:lnTo>
                  <a:lnTo>
                    <a:pt x="613829" y="49530"/>
                  </a:lnTo>
                  <a:lnTo>
                    <a:pt x="614375" y="48260"/>
                  </a:lnTo>
                  <a:lnTo>
                    <a:pt x="614210" y="48260"/>
                  </a:lnTo>
                  <a:lnTo>
                    <a:pt x="614934" y="46990"/>
                  </a:lnTo>
                  <a:lnTo>
                    <a:pt x="615861" y="45720"/>
                  </a:lnTo>
                  <a:lnTo>
                    <a:pt x="615530" y="44450"/>
                  </a:lnTo>
                  <a:lnTo>
                    <a:pt x="616026" y="43180"/>
                  </a:lnTo>
                  <a:lnTo>
                    <a:pt x="617677" y="43180"/>
                  </a:lnTo>
                  <a:lnTo>
                    <a:pt x="617575" y="41910"/>
                  </a:lnTo>
                  <a:lnTo>
                    <a:pt x="616750" y="40640"/>
                  </a:lnTo>
                  <a:lnTo>
                    <a:pt x="617626" y="38100"/>
                  </a:lnTo>
                  <a:lnTo>
                    <a:pt x="617347" y="36830"/>
                  </a:lnTo>
                  <a:lnTo>
                    <a:pt x="617842" y="36830"/>
                  </a:lnTo>
                  <a:lnTo>
                    <a:pt x="618337" y="35560"/>
                  </a:lnTo>
                  <a:lnTo>
                    <a:pt x="619226" y="34290"/>
                  </a:lnTo>
                  <a:lnTo>
                    <a:pt x="619252" y="33020"/>
                  </a:lnTo>
                  <a:lnTo>
                    <a:pt x="619277" y="31750"/>
                  </a:lnTo>
                  <a:lnTo>
                    <a:pt x="618832" y="29210"/>
                  </a:lnTo>
                  <a:lnTo>
                    <a:pt x="617677" y="27940"/>
                  </a:lnTo>
                  <a:lnTo>
                    <a:pt x="618070" y="26670"/>
                  </a:lnTo>
                  <a:lnTo>
                    <a:pt x="617791" y="25400"/>
                  </a:lnTo>
                  <a:lnTo>
                    <a:pt x="617080" y="25400"/>
                  </a:lnTo>
                  <a:lnTo>
                    <a:pt x="616419" y="26670"/>
                  </a:lnTo>
                  <a:lnTo>
                    <a:pt x="615530" y="25400"/>
                  </a:lnTo>
                  <a:lnTo>
                    <a:pt x="614984" y="24130"/>
                  </a:lnTo>
                  <a:lnTo>
                    <a:pt x="614540" y="24130"/>
                  </a:lnTo>
                  <a:lnTo>
                    <a:pt x="613879" y="25400"/>
                  </a:lnTo>
                  <a:lnTo>
                    <a:pt x="613333" y="26670"/>
                  </a:lnTo>
                  <a:lnTo>
                    <a:pt x="612673" y="25400"/>
                  </a:lnTo>
                  <a:lnTo>
                    <a:pt x="611898" y="24130"/>
                  </a:lnTo>
                  <a:lnTo>
                    <a:pt x="611568" y="24130"/>
                  </a:lnTo>
                  <a:lnTo>
                    <a:pt x="609917" y="22860"/>
                  </a:lnTo>
                  <a:lnTo>
                    <a:pt x="609041" y="22860"/>
                  </a:lnTo>
                  <a:lnTo>
                    <a:pt x="609320" y="21590"/>
                  </a:lnTo>
                  <a:lnTo>
                    <a:pt x="611022" y="21590"/>
                  </a:lnTo>
                  <a:lnTo>
                    <a:pt x="613168" y="22860"/>
                  </a:lnTo>
                  <a:lnTo>
                    <a:pt x="614159" y="24130"/>
                  </a:lnTo>
                  <a:lnTo>
                    <a:pt x="614768" y="22860"/>
                  </a:lnTo>
                  <a:lnTo>
                    <a:pt x="615264" y="22860"/>
                  </a:lnTo>
                  <a:lnTo>
                    <a:pt x="615759" y="24130"/>
                  </a:lnTo>
                  <a:lnTo>
                    <a:pt x="616585" y="24130"/>
                  </a:lnTo>
                  <a:lnTo>
                    <a:pt x="616064" y="22860"/>
                  </a:lnTo>
                  <a:lnTo>
                    <a:pt x="615530" y="21590"/>
                  </a:lnTo>
                  <a:lnTo>
                    <a:pt x="615365" y="20320"/>
                  </a:lnTo>
                  <a:lnTo>
                    <a:pt x="614540" y="20320"/>
                  </a:lnTo>
                  <a:lnTo>
                    <a:pt x="613714" y="19050"/>
                  </a:lnTo>
                  <a:lnTo>
                    <a:pt x="613219" y="19050"/>
                  </a:lnTo>
                  <a:lnTo>
                    <a:pt x="612508" y="20320"/>
                  </a:lnTo>
                  <a:lnTo>
                    <a:pt x="611682" y="19050"/>
                  </a:lnTo>
                  <a:lnTo>
                    <a:pt x="611403" y="17780"/>
                  </a:lnTo>
                  <a:lnTo>
                    <a:pt x="609587" y="16510"/>
                  </a:lnTo>
                  <a:lnTo>
                    <a:pt x="609587" y="15240"/>
                  </a:lnTo>
                  <a:lnTo>
                    <a:pt x="608660" y="13970"/>
                  </a:lnTo>
                  <a:lnTo>
                    <a:pt x="606069" y="13970"/>
                  </a:lnTo>
                  <a:lnTo>
                    <a:pt x="606120" y="15240"/>
                  </a:lnTo>
                  <a:lnTo>
                    <a:pt x="607275" y="15240"/>
                  </a:lnTo>
                  <a:lnTo>
                    <a:pt x="608050" y="16510"/>
                  </a:lnTo>
                  <a:lnTo>
                    <a:pt x="607174" y="16510"/>
                  </a:lnTo>
                  <a:lnTo>
                    <a:pt x="607110" y="17780"/>
                  </a:lnTo>
                  <a:lnTo>
                    <a:pt x="606564" y="17780"/>
                  </a:lnTo>
                  <a:lnTo>
                    <a:pt x="604367" y="15240"/>
                  </a:lnTo>
                  <a:lnTo>
                    <a:pt x="603758" y="13970"/>
                  </a:lnTo>
                  <a:lnTo>
                    <a:pt x="602602" y="12700"/>
                  </a:lnTo>
                  <a:lnTo>
                    <a:pt x="597865" y="10160"/>
                  </a:lnTo>
                  <a:lnTo>
                    <a:pt x="593471" y="10160"/>
                  </a:lnTo>
                  <a:lnTo>
                    <a:pt x="593191" y="8890"/>
                  </a:lnTo>
                  <a:lnTo>
                    <a:pt x="589343" y="8890"/>
                  </a:lnTo>
                  <a:lnTo>
                    <a:pt x="587743" y="8890"/>
                  </a:lnTo>
                  <a:lnTo>
                    <a:pt x="587248" y="10160"/>
                  </a:lnTo>
                  <a:lnTo>
                    <a:pt x="584606" y="10160"/>
                  </a:lnTo>
                  <a:lnTo>
                    <a:pt x="583069" y="11430"/>
                  </a:lnTo>
                  <a:lnTo>
                    <a:pt x="580859" y="12700"/>
                  </a:lnTo>
                  <a:lnTo>
                    <a:pt x="577938" y="12700"/>
                  </a:lnTo>
                  <a:lnTo>
                    <a:pt x="578053" y="13970"/>
                  </a:lnTo>
                  <a:lnTo>
                    <a:pt x="579704" y="13970"/>
                  </a:lnTo>
                  <a:lnTo>
                    <a:pt x="580313" y="16510"/>
                  </a:lnTo>
                  <a:lnTo>
                    <a:pt x="580529" y="17780"/>
                  </a:lnTo>
                  <a:lnTo>
                    <a:pt x="579653" y="20320"/>
                  </a:lnTo>
                  <a:lnTo>
                    <a:pt x="577723" y="20320"/>
                  </a:lnTo>
                  <a:lnTo>
                    <a:pt x="576237" y="21590"/>
                  </a:lnTo>
                  <a:lnTo>
                    <a:pt x="573760" y="22860"/>
                  </a:lnTo>
                  <a:lnTo>
                    <a:pt x="572935" y="21590"/>
                  </a:lnTo>
                  <a:lnTo>
                    <a:pt x="573976" y="21590"/>
                  </a:lnTo>
                  <a:lnTo>
                    <a:pt x="574967" y="20320"/>
                  </a:lnTo>
                  <a:lnTo>
                    <a:pt x="575056" y="18923"/>
                  </a:lnTo>
                  <a:lnTo>
                    <a:pt x="573595" y="16510"/>
                  </a:lnTo>
                  <a:lnTo>
                    <a:pt x="574471" y="15240"/>
                  </a:lnTo>
                  <a:lnTo>
                    <a:pt x="574535" y="13970"/>
                  </a:lnTo>
                  <a:lnTo>
                    <a:pt x="574967" y="12700"/>
                  </a:lnTo>
                  <a:lnTo>
                    <a:pt x="574205" y="11430"/>
                  </a:lnTo>
                  <a:lnTo>
                    <a:pt x="574205" y="10160"/>
                  </a:lnTo>
                  <a:lnTo>
                    <a:pt x="569633" y="10160"/>
                  </a:lnTo>
                  <a:lnTo>
                    <a:pt x="568096" y="10160"/>
                  </a:lnTo>
                  <a:lnTo>
                    <a:pt x="566216" y="10160"/>
                  </a:lnTo>
                  <a:lnTo>
                    <a:pt x="565061" y="11430"/>
                  </a:lnTo>
                  <a:lnTo>
                    <a:pt x="563803" y="11430"/>
                  </a:lnTo>
                  <a:lnTo>
                    <a:pt x="564680" y="8890"/>
                  </a:lnTo>
                  <a:lnTo>
                    <a:pt x="563740" y="8890"/>
                  </a:lnTo>
                  <a:lnTo>
                    <a:pt x="561708" y="11430"/>
                  </a:lnTo>
                  <a:lnTo>
                    <a:pt x="558736" y="12700"/>
                  </a:lnTo>
                  <a:lnTo>
                    <a:pt x="557745" y="12700"/>
                  </a:lnTo>
                  <a:lnTo>
                    <a:pt x="558736" y="10160"/>
                  </a:lnTo>
                  <a:lnTo>
                    <a:pt x="560108" y="10160"/>
                  </a:lnTo>
                  <a:lnTo>
                    <a:pt x="561492" y="8890"/>
                  </a:lnTo>
                  <a:lnTo>
                    <a:pt x="561098" y="6350"/>
                  </a:lnTo>
                  <a:lnTo>
                    <a:pt x="561708" y="6350"/>
                  </a:lnTo>
                  <a:lnTo>
                    <a:pt x="561759" y="5080"/>
                  </a:lnTo>
                  <a:lnTo>
                    <a:pt x="563029" y="5080"/>
                  </a:lnTo>
                  <a:lnTo>
                    <a:pt x="562864" y="3810"/>
                  </a:lnTo>
                  <a:lnTo>
                    <a:pt x="560933" y="3810"/>
                  </a:lnTo>
                  <a:lnTo>
                    <a:pt x="560501" y="2540"/>
                  </a:lnTo>
                  <a:lnTo>
                    <a:pt x="560336" y="1270"/>
                  </a:lnTo>
                  <a:lnTo>
                    <a:pt x="559727" y="1270"/>
                  </a:lnTo>
                  <a:lnTo>
                    <a:pt x="558076" y="2540"/>
                  </a:lnTo>
                  <a:lnTo>
                    <a:pt x="556374" y="2540"/>
                  </a:lnTo>
                  <a:lnTo>
                    <a:pt x="556018" y="1270"/>
                  </a:lnTo>
                  <a:lnTo>
                    <a:pt x="555650" y="0"/>
                  </a:lnTo>
                  <a:lnTo>
                    <a:pt x="554558" y="0"/>
                  </a:lnTo>
                  <a:lnTo>
                    <a:pt x="553402" y="1270"/>
                  </a:lnTo>
                  <a:lnTo>
                    <a:pt x="551802" y="0"/>
                  </a:lnTo>
                  <a:lnTo>
                    <a:pt x="550976" y="0"/>
                  </a:lnTo>
                  <a:lnTo>
                    <a:pt x="549160" y="1270"/>
                  </a:lnTo>
                  <a:lnTo>
                    <a:pt x="548881" y="2540"/>
                  </a:lnTo>
                  <a:lnTo>
                    <a:pt x="547725" y="2540"/>
                  </a:lnTo>
                  <a:lnTo>
                    <a:pt x="548551" y="3810"/>
                  </a:lnTo>
                  <a:lnTo>
                    <a:pt x="547344" y="5080"/>
                  </a:lnTo>
                  <a:lnTo>
                    <a:pt x="547065" y="7620"/>
                  </a:lnTo>
                  <a:lnTo>
                    <a:pt x="547560" y="8890"/>
                  </a:lnTo>
                  <a:lnTo>
                    <a:pt x="546188" y="10160"/>
                  </a:lnTo>
                  <a:lnTo>
                    <a:pt x="546023" y="16510"/>
                  </a:lnTo>
                  <a:lnTo>
                    <a:pt x="547560" y="17780"/>
                  </a:lnTo>
                  <a:lnTo>
                    <a:pt x="547560" y="19050"/>
                  </a:lnTo>
                  <a:lnTo>
                    <a:pt x="546404" y="19050"/>
                  </a:lnTo>
                  <a:lnTo>
                    <a:pt x="546569" y="20320"/>
                  </a:lnTo>
                  <a:lnTo>
                    <a:pt x="547789" y="21590"/>
                  </a:lnTo>
                  <a:lnTo>
                    <a:pt x="549046" y="21590"/>
                  </a:lnTo>
                  <a:lnTo>
                    <a:pt x="550481" y="24130"/>
                  </a:lnTo>
                  <a:lnTo>
                    <a:pt x="552246" y="24130"/>
                  </a:lnTo>
                  <a:lnTo>
                    <a:pt x="550367" y="25400"/>
                  </a:lnTo>
                  <a:lnTo>
                    <a:pt x="550976" y="26670"/>
                  </a:lnTo>
                  <a:lnTo>
                    <a:pt x="550976" y="27940"/>
                  </a:lnTo>
                  <a:lnTo>
                    <a:pt x="558850" y="27940"/>
                  </a:lnTo>
                  <a:lnTo>
                    <a:pt x="559346" y="29210"/>
                  </a:lnTo>
                  <a:lnTo>
                    <a:pt x="558292" y="30480"/>
                  </a:lnTo>
                  <a:lnTo>
                    <a:pt x="557199" y="29210"/>
                  </a:lnTo>
                  <a:lnTo>
                    <a:pt x="556209" y="30480"/>
                  </a:lnTo>
                  <a:lnTo>
                    <a:pt x="554659" y="29210"/>
                  </a:lnTo>
                  <a:lnTo>
                    <a:pt x="551802" y="30480"/>
                  </a:lnTo>
                  <a:lnTo>
                    <a:pt x="550926" y="29210"/>
                  </a:lnTo>
                  <a:lnTo>
                    <a:pt x="549656" y="30480"/>
                  </a:lnTo>
                  <a:lnTo>
                    <a:pt x="543826" y="30480"/>
                  </a:lnTo>
                  <a:lnTo>
                    <a:pt x="542886" y="31750"/>
                  </a:lnTo>
                  <a:lnTo>
                    <a:pt x="543166" y="31750"/>
                  </a:lnTo>
                  <a:lnTo>
                    <a:pt x="544423" y="33020"/>
                  </a:lnTo>
                  <a:lnTo>
                    <a:pt x="544703" y="34290"/>
                  </a:lnTo>
                  <a:lnTo>
                    <a:pt x="546188" y="33020"/>
                  </a:lnTo>
                  <a:lnTo>
                    <a:pt x="546963" y="34290"/>
                  </a:lnTo>
                  <a:lnTo>
                    <a:pt x="548335" y="33020"/>
                  </a:lnTo>
                  <a:lnTo>
                    <a:pt x="549541" y="35560"/>
                  </a:lnTo>
                  <a:lnTo>
                    <a:pt x="551141" y="35560"/>
                  </a:lnTo>
                  <a:lnTo>
                    <a:pt x="552627" y="38100"/>
                  </a:lnTo>
                  <a:lnTo>
                    <a:pt x="551357" y="40640"/>
                  </a:lnTo>
                  <a:lnTo>
                    <a:pt x="549605" y="41910"/>
                  </a:lnTo>
                  <a:lnTo>
                    <a:pt x="550646" y="39370"/>
                  </a:lnTo>
                  <a:lnTo>
                    <a:pt x="549935" y="38100"/>
                  </a:lnTo>
                  <a:lnTo>
                    <a:pt x="549935" y="36830"/>
                  </a:lnTo>
                  <a:lnTo>
                    <a:pt x="547954" y="36830"/>
                  </a:lnTo>
                  <a:lnTo>
                    <a:pt x="547458" y="35560"/>
                  </a:lnTo>
                  <a:lnTo>
                    <a:pt x="543877" y="35560"/>
                  </a:lnTo>
                  <a:lnTo>
                    <a:pt x="542391" y="36830"/>
                  </a:lnTo>
                  <a:lnTo>
                    <a:pt x="543763" y="38100"/>
                  </a:lnTo>
                  <a:lnTo>
                    <a:pt x="541616" y="38100"/>
                  </a:lnTo>
                  <a:lnTo>
                    <a:pt x="542505" y="39370"/>
                  </a:lnTo>
                  <a:lnTo>
                    <a:pt x="542277" y="40640"/>
                  </a:lnTo>
                  <a:lnTo>
                    <a:pt x="540410" y="41910"/>
                  </a:lnTo>
                  <a:lnTo>
                    <a:pt x="540194" y="40640"/>
                  </a:lnTo>
                  <a:lnTo>
                    <a:pt x="538708" y="40640"/>
                  </a:lnTo>
                  <a:lnTo>
                    <a:pt x="539203" y="41910"/>
                  </a:lnTo>
                  <a:lnTo>
                    <a:pt x="538708" y="43180"/>
                  </a:lnTo>
                  <a:lnTo>
                    <a:pt x="537654" y="43180"/>
                  </a:lnTo>
                  <a:lnTo>
                    <a:pt x="537387" y="41910"/>
                  </a:lnTo>
                  <a:lnTo>
                    <a:pt x="536397" y="40640"/>
                  </a:lnTo>
                  <a:lnTo>
                    <a:pt x="536117" y="40640"/>
                  </a:lnTo>
                  <a:lnTo>
                    <a:pt x="536397" y="41910"/>
                  </a:lnTo>
                  <a:lnTo>
                    <a:pt x="535292" y="44450"/>
                  </a:lnTo>
                  <a:lnTo>
                    <a:pt x="534797" y="45720"/>
                  </a:lnTo>
                  <a:lnTo>
                    <a:pt x="533425" y="44450"/>
                  </a:lnTo>
                  <a:lnTo>
                    <a:pt x="533857" y="43180"/>
                  </a:lnTo>
                  <a:lnTo>
                    <a:pt x="523951" y="43180"/>
                  </a:lnTo>
                  <a:lnTo>
                    <a:pt x="522351" y="43180"/>
                  </a:lnTo>
                  <a:lnTo>
                    <a:pt x="521360" y="43180"/>
                  </a:lnTo>
                  <a:lnTo>
                    <a:pt x="520649" y="44450"/>
                  </a:lnTo>
                  <a:lnTo>
                    <a:pt x="520598" y="46990"/>
                  </a:lnTo>
                  <a:lnTo>
                    <a:pt x="521360" y="48260"/>
                  </a:lnTo>
                  <a:lnTo>
                    <a:pt x="522795" y="45720"/>
                  </a:lnTo>
                  <a:lnTo>
                    <a:pt x="523506" y="46990"/>
                  </a:lnTo>
                  <a:lnTo>
                    <a:pt x="525716" y="45720"/>
                  </a:lnTo>
                  <a:lnTo>
                    <a:pt x="526491" y="45720"/>
                  </a:lnTo>
                  <a:lnTo>
                    <a:pt x="526211" y="46990"/>
                  </a:lnTo>
                  <a:lnTo>
                    <a:pt x="522630" y="48260"/>
                  </a:lnTo>
                  <a:lnTo>
                    <a:pt x="522020" y="49530"/>
                  </a:lnTo>
                  <a:lnTo>
                    <a:pt x="520433" y="50800"/>
                  </a:lnTo>
                  <a:lnTo>
                    <a:pt x="517677" y="50800"/>
                  </a:lnTo>
                  <a:lnTo>
                    <a:pt x="517461" y="52070"/>
                  </a:lnTo>
                  <a:lnTo>
                    <a:pt x="517956" y="53340"/>
                  </a:lnTo>
                  <a:lnTo>
                    <a:pt x="513930" y="53340"/>
                  </a:lnTo>
                  <a:lnTo>
                    <a:pt x="513600" y="54610"/>
                  </a:lnTo>
                  <a:lnTo>
                    <a:pt x="511289" y="54610"/>
                  </a:lnTo>
                  <a:lnTo>
                    <a:pt x="510794" y="55880"/>
                  </a:lnTo>
                  <a:lnTo>
                    <a:pt x="511568" y="57150"/>
                  </a:lnTo>
                  <a:lnTo>
                    <a:pt x="511022" y="57150"/>
                  </a:lnTo>
                  <a:lnTo>
                    <a:pt x="510628" y="58420"/>
                  </a:lnTo>
                  <a:lnTo>
                    <a:pt x="509968" y="58420"/>
                  </a:lnTo>
                  <a:lnTo>
                    <a:pt x="509371" y="57150"/>
                  </a:lnTo>
                  <a:lnTo>
                    <a:pt x="508927" y="57150"/>
                  </a:lnTo>
                  <a:lnTo>
                    <a:pt x="507720" y="59690"/>
                  </a:lnTo>
                  <a:lnTo>
                    <a:pt x="507936" y="59690"/>
                  </a:lnTo>
                  <a:lnTo>
                    <a:pt x="507492" y="60960"/>
                  </a:lnTo>
                  <a:lnTo>
                    <a:pt x="507492" y="62230"/>
                  </a:lnTo>
                  <a:lnTo>
                    <a:pt x="506234" y="63500"/>
                  </a:lnTo>
                  <a:lnTo>
                    <a:pt x="506399" y="64770"/>
                  </a:lnTo>
                  <a:lnTo>
                    <a:pt x="502704" y="64770"/>
                  </a:lnTo>
                  <a:lnTo>
                    <a:pt x="501446" y="66040"/>
                  </a:lnTo>
                  <a:lnTo>
                    <a:pt x="501446" y="67310"/>
                  </a:lnTo>
                  <a:lnTo>
                    <a:pt x="502373" y="67310"/>
                  </a:lnTo>
                  <a:lnTo>
                    <a:pt x="503034" y="66040"/>
                  </a:lnTo>
                  <a:lnTo>
                    <a:pt x="506006" y="67310"/>
                  </a:lnTo>
                  <a:lnTo>
                    <a:pt x="505294" y="68580"/>
                  </a:lnTo>
                  <a:lnTo>
                    <a:pt x="504024" y="67310"/>
                  </a:lnTo>
                  <a:lnTo>
                    <a:pt x="503758" y="68580"/>
                  </a:lnTo>
                  <a:lnTo>
                    <a:pt x="504685" y="68580"/>
                  </a:lnTo>
                  <a:lnTo>
                    <a:pt x="504469" y="71120"/>
                  </a:lnTo>
                  <a:lnTo>
                    <a:pt x="503313" y="72390"/>
                  </a:lnTo>
                  <a:lnTo>
                    <a:pt x="503529" y="73660"/>
                  </a:lnTo>
                  <a:lnTo>
                    <a:pt x="503364" y="74930"/>
                  </a:lnTo>
                  <a:lnTo>
                    <a:pt x="503974" y="74930"/>
                  </a:lnTo>
                  <a:lnTo>
                    <a:pt x="504190" y="76200"/>
                  </a:lnTo>
                  <a:lnTo>
                    <a:pt x="505460" y="77470"/>
                  </a:lnTo>
                  <a:lnTo>
                    <a:pt x="507822" y="77470"/>
                  </a:lnTo>
                  <a:lnTo>
                    <a:pt x="506501" y="78740"/>
                  </a:lnTo>
                  <a:lnTo>
                    <a:pt x="504964" y="78740"/>
                  </a:lnTo>
                  <a:lnTo>
                    <a:pt x="503758" y="77470"/>
                  </a:lnTo>
                  <a:lnTo>
                    <a:pt x="503097" y="77470"/>
                  </a:lnTo>
                  <a:lnTo>
                    <a:pt x="502869" y="78740"/>
                  </a:lnTo>
                  <a:lnTo>
                    <a:pt x="502272" y="78740"/>
                  </a:lnTo>
                  <a:lnTo>
                    <a:pt x="503758" y="81280"/>
                  </a:lnTo>
                  <a:lnTo>
                    <a:pt x="504748" y="80010"/>
                  </a:lnTo>
                  <a:lnTo>
                    <a:pt x="506831" y="80010"/>
                  </a:lnTo>
                  <a:lnTo>
                    <a:pt x="507492" y="82550"/>
                  </a:lnTo>
                  <a:lnTo>
                    <a:pt x="510857" y="82550"/>
                  </a:lnTo>
                  <a:lnTo>
                    <a:pt x="510463" y="83820"/>
                  </a:lnTo>
                  <a:lnTo>
                    <a:pt x="513829" y="83820"/>
                  </a:lnTo>
                  <a:lnTo>
                    <a:pt x="514705" y="86360"/>
                  </a:lnTo>
                  <a:lnTo>
                    <a:pt x="513829" y="88900"/>
                  </a:lnTo>
                  <a:lnTo>
                    <a:pt x="511289" y="90170"/>
                  </a:lnTo>
                  <a:lnTo>
                    <a:pt x="510247" y="91440"/>
                  </a:lnTo>
                  <a:lnTo>
                    <a:pt x="510298" y="92710"/>
                  </a:lnTo>
                  <a:lnTo>
                    <a:pt x="512508" y="93980"/>
                  </a:lnTo>
                  <a:lnTo>
                    <a:pt x="513880" y="95250"/>
                  </a:lnTo>
                  <a:lnTo>
                    <a:pt x="511568" y="95250"/>
                  </a:lnTo>
                  <a:lnTo>
                    <a:pt x="508927" y="92710"/>
                  </a:lnTo>
                  <a:lnTo>
                    <a:pt x="508876" y="91440"/>
                  </a:lnTo>
                  <a:lnTo>
                    <a:pt x="510082" y="88900"/>
                  </a:lnTo>
                  <a:lnTo>
                    <a:pt x="511022" y="88900"/>
                  </a:lnTo>
                  <a:lnTo>
                    <a:pt x="510908" y="87630"/>
                  </a:lnTo>
                  <a:lnTo>
                    <a:pt x="511619" y="86360"/>
                  </a:lnTo>
                  <a:lnTo>
                    <a:pt x="511187" y="85090"/>
                  </a:lnTo>
                  <a:lnTo>
                    <a:pt x="506780" y="87630"/>
                  </a:lnTo>
                  <a:lnTo>
                    <a:pt x="504469" y="88900"/>
                  </a:lnTo>
                  <a:lnTo>
                    <a:pt x="503758" y="90170"/>
                  </a:lnTo>
                  <a:lnTo>
                    <a:pt x="499465" y="90170"/>
                  </a:lnTo>
                  <a:lnTo>
                    <a:pt x="497649" y="91440"/>
                  </a:lnTo>
                  <a:lnTo>
                    <a:pt x="492798" y="93980"/>
                  </a:lnTo>
                  <a:lnTo>
                    <a:pt x="487794" y="93980"/>
                  </a:lnTo>
                  <a:lnTo>
                    <a:pt x="486194" y="96520"/>
                  </a:lnTo>
                  <a:lnTo>
                    <a:pt x="483450" y="96520"/>
                  </a:lnTo>
                  <a:lnTo>
                    <a:pt x="484936" y="97790"/>
                  </a:lnTo>
                  <a:lnTo>
                    <a:pt x="484936" y="99060"/>
                  </a:lnTo>
                  <a:lnTo>
                    <a:pt x="484543" y="100330"/>
                  </a:lnTo>
                  <a:lnTo>
                    <a:pt x="485267" y="101600"/>
                  </a:lnTo>
                  <a:lnTo>
                    <a:pt x="486308" y="101600"/>
                  </a:lnTo>
                  <a:lnTo>
                    <a:pt x="486587" y="102870"/>
                  </a:lnTo>
                  <a:lnTo>
                    <a:pt x="486092" y="102870"/>
                  </a:lnTo>
                  <a:lnTo>
                    <a:pt x="488340" y="104140"/>
                  </a:lnTo>
                  <a:lnTo>
                    <a:pt x="489991" y="107950"/>
                  </a:lnTo>
                  <a:lnTo>
                    <a:pt x="489826" y="109220"/>
                  </a:lnTo>
                  <a:lnTo>
                    <a:pt x="490385" y="110490"/>
                  </a:lnTo>
                  <a:lnTo>
                    <a:pt x="490931" y="110490"/>
                  </a:lnTo>
                  <a:lnTo>
                    <a:pt x="491210" y="113030"/>
                  </a:lnTo>
                  <a:lnTo>
                    <a:pt x="493026" y="114300"/>
                  </a:lnTo>
                  <a:lnTo>
                    <a:pt x="494512" y="113030"/>
                  </a:lnTo>
                  <a:lnTo>
                    <a:pt x="498906" y="114300"/>
                  </a:lnTo>
                  <a:lnTo>
                    <a:pt x="500392" y="113030"/>
                  </a:lnTo>
                  <a:lnTo>
                    <a:pt x="500392" y="114300"/>
                  </a:lnTo>
                  <a:lnTo>
                    <a:pt x="501002" y="114300"/>
                  </a:lnTo>
                  <a:lnTo>
                    <a:pt x="500951" y="116840"/>
                  </a:lnTo>
                  <a:lnTo>
                    <a:pt x="502869" y="116840"/>
                  </a:lnTo>
                  <a:lnTo>
                    <a:pt x="503859" y="119380"/>
                  </a:lnTo>
                  <a:lnTo>
                    <a:pt x="507225" y="119380"/>
                  </a:lnTo>
                  <a:lnTo>
                    <a:pt x="509371" y="120650"/>
                  </a:lnTo>
                  <a:lnTo>
                    <a:pt x="510247" y="120650"/>
                  </a:lnTo>
                  <a:lnTo>
                    <a:pt x="511568" y="121920"/>
                  </a:lnTo>
                  <a:lnTo>
                    <a:pt x="511898" y="125730"/>
                  </a:lnTo>
                  <a:lnTo>
                    <a:pt x="512343" y="127000"/>
                  </a:lnTo>
                  <a:lnTo>
                    <a:pt x="512013" y="128270"/>
                  </a:lnTo>
                  <a:lnTo>
                    <a:pt x="513384" y="129540"/>
                  </a:lnTo>
                  <a:lnTo>
                    <a:pt x="514654" y="130810"/>
                  </a:lnTo>
                  <a:lnTo>
                    <a:pt x="516686" y="133350"/>
                  </a:lnTo>
                  <a:lnTo>
                    <a:pt x="517398" y="137160"/>
                  </a:lnTo>
                  <a:lnTo>
                    <a:pt x="519163" y="138430"/>
                  </a:lnTo>
                  <a:lnTo>
                    <a:pt x="519607" y="139700"/>
                  </a:lnTo>
                  <a:lnTo>
                    <a:pt x="518172" y="142240"/>
                  </a:lnTo>
                  <a:lnTo>
                    <a:pt x="516407" y="142240"/>
                  </a:lnTo>
                  <a:lnTo>
                    <a:pt x="517626" y="143510"/>
                  </a:lnTo>
                  <a:lnTo>
                    <a:pt x="519772" y="143510"/>
                  </a:lnTo>
                  <a:lnTo>
                    <a:pt x="521030" y="144780"/>
                  </a:lnTo>
                  <a:lnTo>
                    <a:pt x="523405" y="147320"/>
                  </a:lnTo>
                  <a:lnTo>
                    <a:pt x="525602" y="148590"/>
                  </a:lnTo>
                  <a:lnTo>
                    <a:pt x="526821" y="148590"/>
                  </a:lnTo>
                  <a:lnTo>
                    <a:pt x="528853" y="147320"/>
                  </a:lnTo>
                  <a:lnTo>
                    <a:pt x="530948" y="146050"/>
                  </a:lnTo>
                  <a:lnTo>
                    <a:pt x="533311" y="148590"/>
                  </a:lnTo>
                  <a:lnTo>
                    <a:pt x="536232" y="148590"/>
                  </a:lnTo>
                  <a:lnTo>
                    <a:pt x="536994" y="149860"/>
                  </a:lnTo>
                  <a:lnTo>
                    <a:pt x="537273" y="152400"/>
                  </a:lnTo>
                  <a:lnTo>
                    <a:pt x="536663" y="151130"/>
                  </a:lnTo>
                  <a:lnTo>
                    <a:pt x="535622" y="149860"/>
                  </a:lnTo>
                  <a:lnTo>
                    <a:pt x="533692" y="149860"/>
                  </a:lnTo>
                  <a:lnTo>
                    <a:pt x="530999" y="147320"/>
                  </a:lnTo>
                  <a:lnTo>
                    <a:pt x="529564" y="147320"/>
                  </a:lnTo>
                  <a:lnTo>
                    <a:pt x="527646" y="149860"/>
                  </a:lnTo>
                  <a:lnTo>
                    <a:pt x="527583" y="151130"/>
                  </a:lnTo>
                  <a:lnTo>
                    <a:pt x="527862" y="152400"/>
                  </a:lnTo>
                  <a:lnTo>
                    <a:pt x="525335" y="149860"/>
                  </a:lnTo>
                  <a:lnTo>
                    <a:pt x="522681" y="149860"/>
                  </a:lnTo>
                  <a:lnTo>
                    <a:pt x="521309" y="148590"/>
                  </a:lnTo>
                  <a:lnTo>
                    <a:pt x="521423" y="147320"/>
                  </a:lnTo>
                  <a:lnTo>
                    <a:pt x="520204" y="144780"/>
                  </a:lnTo>
                  <a:lnTo>
                    <a:pt x="516242" y="144780"/>
                  </a:lnTo>
                  <a:lnTo>
                    <a:pt x="513880" y="143510"/>
                  </a:lnTo>
                  <a:lnTo>
                    <a:pt x="514489" y="143510"/>
                  </a:lnTo>
                  <a:lnTo>
                    <a:pt x="514489" y="140970"/>
                  </a:lnTo>
                  <a:lnTo>
                    <a:pt x="515366" y="140970"/>
                  </a:lnTo>
                  <a:lnTo>
                    <a:pt x="515035" y="139700"/>
                  </a:lnTo>
                  <a:lnTo>
                    <a:pt x="514819" y="137160"/>
                  </a:lnTo>
                  <a:lnTo>
                    <a:pt x="514045" y="134620"/>
                  </a:lnTo>
                  <a:lnTo>
                    <a:pt x="513054" y="134620"/>
                  </a:lnTo>
                  <a:lnTo>
                    <a:pt x="512343" y="135890"/>
                  </a:lnTo>
                  <a:lnTo>
                    <a:pt x="511352" y="135890"/>
                  </a:lnTo>
                  <a:lnTo>
                    <a:pt x="511568" y="138430"/>
                  </a:lnTo>
                  <a:lnTo>
                    <a:pt x="510794" y="138430"/>
                  </a:lnTo>
                  <a:lnTo>
                    <a:pt x="511187" y="139700"/>
                  </a:lnTo>
                  <a:lnTo>
                    <a:pt x="510794" y="140970"/>
                  </a:lnTo>
                  <a:lnTo>
                    <a:pt x="509968" y="140970"/>
                  </a:lnTo>
                  <a:lnTo>
                    <a:pt x="509371" y="137160"/>
                  </a:lnTo>
                  <a:lnTo>
                    <a:pt x="510247" y="135890"/>
                  </a:lnTo>
                  <a:lnTo>
                    <a:pt x="510133" y="134620"/>
                  </a:lnTo>
                  <a:lnTo>
                    <a:pt x="508050" y="133350"/>
                  </a:lnTo>
                  <a:lnTo>
                    <a:pt x="507987" y="130810"/>
                  </a:lnTo>
                  <a:lnTo>
                    <a:pt x="507225" y="129540"/>
                  </a:lnTo>
                  <a:lnTo>
                    <a:pt x="507225" y="128270"/>
                  </a:lnTo>
                  <a:lnTo>
                    <a:pt x="509092" y="127000"/>
                  </a:lnTo>
                  <a:lnTo>
                    <a:pt x="509143" y="125730"/>
                  </a:lnTo>
                  <a:lnTo>
                    <a:pt x="508927" y="124460"/>
                  </a:lnTo>
                  <a:lnTo>
                    <a:pt x="509092" y="123190"/>
                  </a:lnTo>
                  <a:lnTo>
                    <a:pt x="509257" y="121920"/>
                  </a:lnTo>
                  <a:lnTo>
                    <a:pt x="507225" y="121920"/>
                  </a:lnTo>
                  <a:lnTo>
                    <a:pt x="506285" y="120650"/>
                  </a:lnTo>
                  <a:lnTo>
                    <a:pt x="503593" y="123190"/>
                  </a:lnTo>
                  <a:lnTo>
                    <a:pt x="498411" y="123190"/>
                  </a:lnTo>
                  <a:lnTo>
                    <a:pt x="494347" y="119380"/>
                  </a:lnTo>
                  <a:lnTo>
                    <a:pt x="494017" y="118110"/>
                  </a:lnTo>
                  <a:lnTo>
                    <a:pt x="490321" y="118110"/>
                  </a:lnTo>
                  <a:lnTo>
                    <a:pt x="488734" y="116840"/>
                  </a:lnTo>
                  <a:lnTo>
                    <a:pt x="487184" y="115570"/>
                  </a:lnTo>
                  <a:lnTo>
                    <a:pt x="480085" y="115570"/>
                  </a:lnTo>
                  <a:lnTo>
                    <a:pt x="478548" y="118110"/>
                  </a:lnTo>
                  <a:lnTo>
                    <a:pt x="478383" y="119380"/>
                  </a:lnTo>
                  <a:lnTo>
                    <a:pt x="477672" y="120650"/>
                  </a:lnTo>
                  <a:lnTo>
                    <a:pt x="477062" y="119380"/>
                  </a:lnTo>
                  <a:lnTo>
                    <a:pt x="476732" y="120650"/>
                  </a:lnTo>
                  <a:lnTo>
                    <a:pt x="477558" y="121920"/>
                  </a:lnTo>
                  <a:lnTo>
                    <a:pt x="479653" y="120650"/>
                  </a:lnTo>
                  <a:lnTo>
                    <a:pt x="482015" y="120650"/>
                  </a:lnTo>
                  <a:lnTo>
                    <a:pt x="483171" y="123190"/>
                  </a:lnTo>
                  <a:lnTo>
                    <a:pt x="481736" y="125730"/>
                  </a:lnTo>
                  <a:lnTo>
                    <a:pt x="479983" y="125730"/>
                  </a:lnTo>
                  <a:lnTo>
                    <a:pt x="477113" y="124460"/>
                  </a:lnTo>
                  <a:lnTo>
                    <a:pt x="475411" y="123190"/>
                  </a:lnTo>
                  <a:lnTo>
                    <a:pt x="474421" y="123190"/>
                  </a:lnTo>
                  <a:lnTo>
                    <a:pt x="472655" y="124460"/>
                  </a:lnTo>
                  <a:lnTo>
                    <a:pt x="471170" y="124460"/>
                  </a:lnTo>
                  <a:lnTo>
                    <a:pt x="473049" y="128270"/>
                  </a:lnTo>
                  <a:lnTo>
                    <a:pt x="473811" y="128270"/>
                  </a:lnTo>
                  <a:lnTo>
                    <a:pt x="474306" y="129540"/>
                  </a:lnTo>
                  <a:lnTo>
                    <a:pt x="476516" y="132080"/>
                  </a:lnTo>
                  <a:lnTo>
                    <a:pt x="479869" y="132080"/>
                  </a:lnTo>
                  <a:lnTo>
                    <a:pt x="482955" y="133350"/>
                  </a:lnTo>
                  <a:lnTo>
                    <a:pt x="483717" y="132080"/>
                  </a:lnTo>
                  <a:lnTo>
                    <a:pt x="484327" y="132080"/>
                  </a:lnTo>
                  <a:lnTo>
                    <a:pt x="484543" y="133350"/>
                  </a:lnTo>
                  <a:lnTo>
                    <a:pt x="486689" y="133350"/>
                  </a:lnTo>
                  <a:lnTo>
                    <a:pt x="487413" y="134620"/>
                  </a:lnTo>
                  <a:lnTo>
                    <a:pt x="488238" y="134620"/>
                  </a:lnTo>
                  <a:lnTo>
                    <a:pt x="488619" y="135890"/>
                  </a:lnTo>
                  <a:lnTo>
                    <a:pt x="491210" y="137160"/>
                  </a:lnTo>
                  <a:lnTo>
                    <a:pt x="492302" y="135890"/>
                  </a:lnTo>
                  <a:lnTo>
                    <a:pt x="491375" y="137160"/>
                  </a:lnTo>
                  <a:lnTo>
                    <a:pt x="491210" y="137160"/>
                  </a:lnTo>
                  <a:lnTo>
                    <a:pt x="487019" y="137160"/>
                  </a:lnTo>
                  <a:lnTo>
                    <a:pt x="485863" y="135890"/>
                  </a:lnTo>
                  <a:lnTo>
                    <a:pt x="484111" y="134620"/>
                  </a:lnTo>
                  <a:lnTo>
                    <a:pt x="480364" y="134620"/>
                  </a:lnTo>
                  <a:lnTo>
                    <a:pt x="479209" y="135890"/>
                  </a:lnTo>
                  <a:lnTo>
                    <a:pt x="478764" y="135890"/>
                  </a:lnTo>
                  <a:lnTo>
                    <a:pt x="477608" y="134620"/>
                  </a:lnTo>
                  <a:lnTo>
                    <a:pt x="470903" y="134620"/>
                  </a:lnTo>
                  <a:lnTo>
                    <a:pt x="470293" y="133350"/>
                  </a:lnTo>
                  <a:lnTo>
                    <a:pt x="471398" y="132080"/>
                  </a:lnTo>
                  <a:lnTo>
                    <a:pt x="470293" y="130810"/>
                  </a:lnTo>
                  <a:lnTo>
                    <a:pt x="470293" y="129540"/>
                  </a:lnTo>
                  <a:lnTo>
                    <a:pt x="468363" y="128270"/>
                  </a:lnTo>
                  <a:lnTo>
                    <a:pt x="467588" y="127000"/>
                  </a:lnTo>
                  <a:lnTo>
                    <a:pt x="468147" y="124460"/>
                  </a:lnTo>
                  <a:lnTo>
                    <a:pt x="467156" y="123190"/>
                  </a:lnTo>
                  <a:lnTo>
                    <a:pt x="467321" y="120650"/>
                  </a:lnTo>
                  <a:lnTo>
                    <a:pt x="465937" y="119380"/>
                  </a:lnTo>
                  <a:lnTo>
                    <a:pt x="465772" y="116840"/>
                  </a:lnTo>
                  <a:lnTo>
                    <a:pt x="464286" y="116840"/>
                  </a:lnTo>
                  <a:lnTo>
                    <a:pt x="464019" y="114300"/>
                  </a:lnTo>
                  <a:lnTo>
                    <a:pt x="462203" y="113030"/>
                  </a:lnTo>
                  <a:lnTo>
                    <a:pt x="461429" y="114300"/>
                  </a:lnTo>
                  <a:lnTo>
                    <a:pt x="464070" y="119380"/>
                  </a:lnTo>
                  <a:lnTo>
                    <a:pt x="464896" y="121920"/>
                  </a:lnTo>
                  <a:lnTo>
                    <a:pt x="464235" y="125730"/>
                  </a:lnTo>
                  <a:lnTo>
                    <a:pt x="462140" y="127000"/>
                  </a:lnTo>
                  <a:lnTo>
                    <a:pt x="460768" y="128270"/>
                  </a:lnTo>
                  <a:lnTo>
                    <a:pt x="460819" y="129540"/>
                  </a:lnTo>
                  <a:lnTo>
                    <a:pt x="461810" y="130810"/>
                  </a:lnTo>
                  <a:lnTo>
                    <a:pt x="462203" y="132080"/>
                  </a:lnTo>
                  <a:lnTo>
                    <a:pt x="461314" y="134620"/>
                  </a:lnTo>
                  <a:lnTo>
                    <a:pt x="461378" y="135890"/>
                  </a:lnTo>
                  <a:lnTo>
                    <a:pt x="463740" y="138430"/>
                  </a:lnTo>
                  <a:lnTo>
                    <a:pt x="466712" y="139700"/>
                  </a:lnTo>
                  <a:lnTo>
                    <a:pt x="467321" y="142240"/>
                  </a:lnTo>
                  <a:lnTo>
                    <a:pt x="468909" y="142240"/>
                  </a:lnTo>
                  <a:lnTo>
                    <a:pt x="470344" y="143510"/>
                  </a:lnTo>
                  <a:lnTo>
                    <a:pt x="471500" y="146050"/>
                  </a:lnTo>
                  <a:lnTo>
                    <a:pt x="471119" y="149860"/>
                  </a:lnTo>
                  <a:lnTo>
                    <a:pt x="470789" y="152400"/>
                  </a:lnTo>
                  <a:lnTo>
                    <a:pt x="472224" y="153670"/>
                  </a:lnTo>
                  <a:lnTo>
                    <a:pt x="471995" y="157480"/>
                  </a:lnTo>
                  <a:lnTo>
                    <a:pt x="472719" y="158750"/>
                  </a:lnTo>
                  <a:lnTo>
                    <a:pt x="475132" y="161290"/>
                  </a:lnTo>
                  <a:lnTo>
                    <a:pt x="475361" y="162560"/>
                  </a:lnTo>
                  <a:lnTo>
                    <a:pt x="475132" y="163830"/>
                  </a:lnTo>
                  <a:lnTo>
                    <a:pt x="475856" y="165100"/>
                  </a:lnTo>
                  <a:lnTo>
                    <a:pt x="477558" y="165100"/>
                  </a:lnTo>
                  <a:lnTo>
                    <a:pt x="479488" y="163830"/>
                  </a:lnTo>
                  <a:lnTo>
                    <a:pt x="481736" y="165100"/>
                  </a:lnTo>
                  <a:lnTo>
                    <a:pt x="482561" y="163830"/>
                  </a:lnTo>
                  <a:lnTo>
                    <a:pt x="483006" y="162560"/>
                  </a:lnTo>
                  <a:lnTo>
                    <a:pt x="484543" y="161290"/>
                  </a:lnTo>
                  <a:lnTo>
                    <a:pt x="487248" y="161290"/>
                  </a:lnTo>
                  <a:lnTo>
                    <a:pt x="489559" y="162560"/>
                  </a:lnTo>
                  <a:lnTo>
                    <a:pt x="490880" y="161290"/>
                  </a:lnTo>
                  <a:lnTo>
                    <a:pt x="491642" y="162560"/>
                  </a:lnTo>
                  <a:lnTo>
                    <a:pt x="494677" y="163830"/>
                  </a:lnTo>
                  <a:lnTo>
                    <a:pt x="496874" y="163830"/>
                  </a:lnTo>
                  <a:lnTo>
                    <a:pt x="498309" y="166370"/>
                  </a:lnTo>
                  <a:lnTo>
                    <a:pt x="498411" y="167640"/>
                  </a:lnTo>
                  <a:lnTo>
                    <a:pt x="500291" y="168910"/>
                  </a:lnTo>
                  <a:lnTo>
                    <a:pt x="500722" y="168910"/>
                  </a:lnTo>
                  <a:lnTo>
                    <a:pt x="501116" y="170180"/>
                  </a:lnTo>
                  <a:lnTo>
                    <a:pt x="501446" y="170180"/>
                  </a:lnTo>
                  <a:lnTo>
                    <a:pt x="502323" y="171450"/>
                  </a:lnTo>
                  <a:lnTo>
                    <a:pt x="501332" y="172720"/>
                  </a:lnTo>
                  <a:lnTo>
                    <a:pt x="500062" y="172720"/>
                  </a:lnTo>
                  <a:lnTo>
                    <a:pt x="499897" y="175260"/>
                  </a:lnTo>
                  <a:lnTo>
                    <a:pt x="500837" y="176530"/>
                  </a:lnTo>
                  <a:lnTo>
                    <a:pt x="501611" y="176530"/>
                  </a:lnTo>
                  <a:lnTo>
                    <a:pt x="501167" y="177800"/>
                  </a:lnTo>
                  <a:lnTo>
                    <a:pt x="501942" y="179070"/>
                  </a:lnTo>
                  <a:lnTo>
                    <a:pt x="503428" y="179070"/>
                  </a:lnTo>
                  <a:lnTo>
                    <a:pt x="504190" y="180340"/>
                  </a:lnTo>
                  <a:lnTo>
                    <a:pt x="506006" y="180340"/>
                  </a:lnTo>
                  <a:lnTo>
                    <a:pt x="506996" y="179070"/>
                  </a:lnTo>
                  <a:lnTo>
                    <a:pt x="509536" y="179070"/>
                  </a:lnTo>
                  <a:lnTo>
                    <a:pt x="508812" y="180340"/>
                  </a:lnTo>
                  <a:lnTo>
                    <a:pt x="506450" y="180340"/>
                  </a:lnTo>
                  <a:lnTo>
                    <a:pt x="505409" y="181610"/>
                  </a:lnTo>
                  <a:lnTo>
                    <a:pt x="503694" y="181610"/>
                  </a:lnTo>
                  <a:lnTo>
                    <a:pt x="501992" y="180340"/>
                  </a:lnTo>
                  <a:lnTo>
                    <a:pt x="500456" y="180340"/>
                  </a:lnTo>
                  <a:lnTo>
                    <a:pt x="499516" y="179070"/>
                  </a:lnTo>
                  <a:lnTo>
                    <a:pt x="500126" y="177800"/>
                  </a:lnTo>
                  <a:lnTo>
                    <a:pt x="499897" y="176530"/>
                  </a:lnTo>
                  <a:lnTo>
                    <a:pt x="498690" y="175260"/>
                  </a:lnTo>
                  <a:lnTo>
                    <a:pt x="498360" y="173990"/>
                  </a:lnTo>
                  <a:lnTo>
                    <a:pt x="497255" y="172720"/>
                  </a:lnTo>
                  <a:lnTo>
                    <a:pt x="497484" y="171450"/>
                  </a:lnTo>
                  <a:lnTo>
                    <a:pt x="495884" y="170180"/>
                  </a:lnTo>
                  <a:lnTo>
                    <a:pt x="495338" y="170180"/>
                  </a:lnTo>
                  <a:lnTo>
                    <a:pt x="494779" y="168910"/>
                  </a:lnTo>
                  <a:lnTo>
                    <a:pt x="492747" y="167640"/>
                  </a:lnTo>
                  <a:lnTo>
                    <a:pt x="492747" y="166370"/>
                  </a:lnTo>
                  <a:lnTo>
                    <a:pt x="490715" y="163830"/>
                  </a:lnTo>
                  <a:lnTo>
                    <a:pt x="489000" y="163830"/>
                  </a:lnTo>
                  <a:lnTo>
                    <a:pt x="486359" y="166370"/>
                  </a:lnTo>
                  <a:lnTo>
                    <a:pt x="484708" y="166370"/>
                  </a:lnTo>
                  <a:lnTo>
                    <a:pt x="483717" y="168910"/>
                  </a:lnTo>
                  <a:lnTo>
                    <a:pt x="481736" y="170180"/>
                  </a:lnTo>
                  <a:lnTo>
                    <a:pt x="481901" y="173990"/>
                  </a:lnTo>
                  <a:lnTo>
                    <a:pt x="482676" y="173990"/>
                  </a:lnTo>
                  <a:lnTo>
                    <a:pt x="485317" y="176530"/>
                  </a:lnTo>
                  <a:lnTo>
                    <a:pt x="487248" y="180340"/>
                  </a:lnTo>
                  <a:lnTo>
                    <a:pt x="487019" y="181610"/>
                  </a:lnTo>
                  <a:lnTo>
                    <a:pt x="485101" y="185420"/>
                  </a:lnTo>
                  <a:lnTo>
                    <a:pt x="484771" y="187960"/>
                  </a:lnTo>
                  <a:lnTo>
                    <a:pt x="485863" y="189230"/>
                  </a:lnTo>
                  <a:lnTo>
                    <a:pt x="484771" y="191770"/>
                  </a:lnTo>
                  <a:lnTo>
                    <a:pt x="484606" y="193040"/>
                  </a:lnTo>
                  <a:lnTo>
                    <a:pt x="482841" y="195580"/>
                  </a:lnTo>
                  <a:lnTo>
                    <a:pt x="481520" y="196850"/>
                  </a:lnTo>
                  <a:lnTo>
                    <a:pt x="480745" y="198120"/>
                  </a:lnTo>
                  <a:lnTo>
                    <a:pt x="480745" y="199390"/>
                  </a:lnTo>
                  <a:lnTo>
                    <a:pt x="481469" y="200660"/>
                  </a:lnTo>
                  <a:lnTo>
                    <a:pt x="481520" y="201930"/>
                  </a:lnTo>
                  <a:lnTo>
                    <a:pt x="479590" y="203200"/>
                  </a:lnTo>
                  <a:lnTo>
                    <a:pt x="477177" y="201930"/>
                  </a:lnTo>
                  <a:lnTo>
                    <a:pt x="472160" y="201930"/>
                  </a:lnTo>
                  <a:lnTo>
                    <a:pt x="470128" y="200660"/>
                  </a:lnTo>
                  <a:lnTo>
                    <a:pt x="465442" y="200660"/>
                  </a:lnTo>
                  <a:lnTo>
                    <a:pt x="463740" y="199390"/>
                  </a:lnTo>
                  <a:lnTo>
                    <a:pt x="463194" y="198120"/>
                  </a:lnTo>
                  <a:lnTo>
                    <a:pt x="461213" y="198120"/>
                  </a:lnTo>
                  <a:lnTo>
                    <a:pt x="460489" y="199390"/>
                  </a:lnTo>
                  <a:lnTo>
                    <a:pt x="460057" y="199390"/>
                  </a:lnTo>
                  <a:lnTo>
                    <a:pt x="459168" y="198120"/>
                  </a:lnTo>
                  <a:lnTo>
                    <a:pt x="460108" y="196850"/>
                  </a:lnTo>
                  <a:lnTo>
                    <a:pt x="465556" y="196850"/>
                  </a:lnTo>
                  <a:lnTo>
                    <a:pt x="466217" y="195580"/>
                  </a:lnTo>
                  <a:lnTo>
                    <a:pt x="469074" y="196850"/>
                  </a:lnTo>
                  <a:lnTo>
                    <a:pt x="471665" y="196850"/>
                  </a:lnTo>
                  <a:lnTo>
                    <a:pt x="469684" y="198120"/>
                  </a:lnTo>
                  <a:lnTo>
                    <a:pt x="470903" y="199390"/>
                  </a:lnTo>
                  <a:lnTo>
                    <a:pt x="473265" y="199390"/>
                  </a:lnTo>
                  <a:lnTo>
                    <a:pt x="474205" y="198120"/>
                  </a:lnTo>
                  <a:lnTo>
                    <a:pt x="475576" y="196850"/>
                  </a:lnTo>
                  <a:lnTo>
                    <a:pt x="474141" y="194310"/>
                  </a:lnTo>
                  <a:lnTo>
                    <a:pt x="476288" y="194310"/>
                  </a:lnTo>
                  <a:lnTo>
                    <a:pt x="476402" y="191770"/>
                  </a:lnTo>
                  <a:lnTo>
                    <a:pt x="477888" y="190500"/>
                  </a:lnTo>
                  <a:lnTo>
                    <a:pt x="477672" y="189230"/>
                  </a:lnTo>
                  <a:lnTo>
                    <a:pt x="476732" y="190500"/>
                  </a:lnTo>
                  <a:lnTo>
                    <a:pt x="476453" y="189230"/>
                  </a:lnTo>
                  <a:lnTo>
                    <a:pt x="477672" y="189230"/>
                  </a:lnTo>
                  <a:lnTo>
                    <a:pt x="477837" y="189230"/>
                  </a:lnTo>
                  <a:lnTo>
                    <a:pt x="477888" y="185420"/>
                  </a:lnTo>
                  <a:lnTo>
                    <a:pt x="477342" y="185420"/>
                  </a:lnTo>
                  <a:lnTo>
                    <a:pt x="478218" y="184150"/>
                  </a:lnTo>
                  <a:lnTo>
                    <a:pt x="479259" y="182880"/>
                  </a:lnTo>
                  <a:lnTo>
                    <a:pt x="479183" y="181610"/>
                  </a:lnTo>
                  <a:lnTo>
                    <a:pt x="479094" y="180340"/>
                  </a:lnTo>
                  <a:lnTo>
                    <a:pt x="477608" y="179070"/>
                  </a:lnTo>
                  <a:lnTo>
                    <a:pt x="476846" y="176530"/>
                  </a:lnTo>
                  <a:lnTo>
                    <a:pt x="477177" y="175260"/>
                  </a:lnTo>
                  <a:lnTo>
                    <a:pt x="477227" y="173990"/>
                  </a:lnTo>
                  <a:lnTo>
                    <a:pt x="477837" y="173990"/>
                  </a:lnTo>
                  <a:lnTo>
                    <a:pt x="477837" y="172720"/>
                  </a:lnTo>
                  <a:lnTo>
                    <a:pt x="475907" y="171450"/>
                  </a:lnTo>
                  <a:lnTo>
                    <a:pt x="475030" y="171450"/>
                  </a:lnTo>
                  <a:lnTo>
                    <a:pt x="474141" y="170180"/>
                  </a:lnTo>
                  <a:lnTo>
                    <a:pt x="472109" y="168910"/>
                  </a:lnTo>
                  <a:lnTo>
                    <a:pt x="469569" y="166370"/>
                  </a:lnTo>
                  <a:lnTo>
                    <a:pt x="469023" y="163830"/>
                  </a:lnTo>
                  <a:lnTo>
                    <a:pt x="468312" y="162560"/>
                  </a:lnTo>
                  <a:lnTo>
                    <a:pt x="468972" y="161290"/>
                  </a:lnTo>
                  <a:lnTo>
                    <a:pt x="467652" y="160020"/>
                  </a:lnTo>
                  <a:lnTo>
                    <a:pt x="466877" y="158750"/>
                  </a:lnTo>
                  <a:lnTo>
                    <a:pt x="467372" y="157480"/>
                  </a:lnTo>
                  <a:lnTo>
                    <a:pt x="465391" y="154940"/>
                  </a:lnTo>
                  <a:lnTo>
                    <a:pt x="465391" y="152400"/>
                  </a:lnTo>
                  <a:lnTo>
                    <a:pt x="464019" y="151130"/>
                  </a:lnTo>
                  <a:lnTo>
                    <a:pt x="464400" y="149860"/>
                  </a:lnTo>
                  <a:lnTo>
                    <a:pt x="463410" y="148590"/>
                  </a:lnTo>
                  <a:lnTo>
                    <a:pt x="462915" y="144780"/>
                  </a:lnTo>
                  <a:lnTo>
                    <a:pt x="462140" y="143510"/>
                  </a:lnTo>
                  <a:lnTo>
                    <a:pt x="460603" y="142240"/>
                  </a:lnTo>
                  <a:lnTo>
                    <a:pt x="460057" y="139700"/>
                  </a:lnTo>
                  <a:lnTo>
                    <a:pt x="458406" y="139700"/>
                  </a:lnTo>
                  <a:lnTo>
                    <a:pt x="456920" y="138430"/>
                  </a:lnTo>
                  <a:lnTo>
                    <a:pt x="456031" y="137160"/>
                  </a:lnTo>
                  <a:lnTo>
                    <a:pt x="454710" y="135890"/>
                  </a:lnTo>
                  <a:lnTo>
                    <a:pt x="454215" y="134620"/>
                  </a:lnTo>
                  <a:lnTo>
                    <a:pt x="454990" y="134620"/>
                  </a:lnTo>
                  <a:lnTo>
                    <a:pt x="455320" y="133350"/>
                  </a:lnTo>
                  <a:lnTo>
                    <a:pt x="454774" y="132080"/>
                  </a:lnTo>
                  <a:lnTo>
                    <a:pt x="455041" y="130810"/>
                  </a:lnTo>
                  <a:lnTo>
                    <a:pt x="454380" y="129540"/>
                  </a:lnTo>
                  <a:lnTo>
                    <a:pt x="454939" y="127000"/>
                  </a:lnTo>
                  <a:lnTo>
                    <a:pt x="454164" y="124460"/>
                  </a:lnTo>
                  <a:lnTo>
                    <a:pt x="454113" y="121920"/>
                  </a:lnTo>
                  <a:lnTo>
                    <a:pt x="453453" y="121920"/>
                  </a:lnTo>
                  <a:lnTo>
                    <a:pt x="453453" y="120650"/>
                  </a:lnTo>
                  <a:lnTo>
                    <a:pt x="452628" y="118110"/>
                  </a:lnTo>
                  <a:lnTo>
                    <a:pt x="453618" y="118110"/>
                  </a:lnTo>
                  <a:lnTo>
                    <a:pt x="453123" y="116840"/>
                  </a:lnTo>
                  <a:lnTo>
                    <a:pt x="450037" y="116840"/>
                  </a:lnTo>
                  <a:lnTo>
                    <a:pt x="446239" y="115570"/>
                  </a:lnTo>
                  <a:lnTo>
                    <a:pt x="438480" y="115570"/>
                  </a:lnTo>
                  <a:lnTo>
                    <a:pt x="437045" y="116840"/>
                  </a:lnTo>
                  <a:lnTo>
                    <a:pt x="436613" y="115570"/>
                  </a:lnTo>
                  <a:lnTo>
                    <a:pt x="434962" y="115570"/>
                  </a:lnTo>
                  <a:lnTo>
                    <a:pt x="435178" y="118110"/>
                  </a:lnTo>
                  <a:lnTo>
                    <a:pt x="434797" y="120650"/>
                  </a:lnTo>
                  <a:lnTo>
                    <a:pt x="435889" y="121920"/>
                  </a:lnTo>
                  <a:lnTo>
                    <a:pt x="435457" y="121920"/>
                  </a:lnTo>
                  <a:lnTo>
                    <a:pt x="434848" y="124460"/>
                  </a:lnTo>
                  <a:lnTo>
                    <a:pt x="435622" y="125730"/>
                  </a:lnTo>
                  <a:lnTo>
                    <a:pt x="435559" y="127000"/>
                  </a:lnTo>
                  <a:lnTo>
                    <a:pt x="436003" y="127000"/>
                  </a:lnTo>
                  <a:lnTo>
                    <a:pt x="435508" y="128270"/>
                  </a:lnTo>
                  <a:lnTo>
                    <a:pt x="435673" y="130810"/>
                  </a:lnTo>
                  <a:lnTo>
                    <a:pt x="436613" y="132080"/>
                  </a:lnTo>
                  <a:lnTo>
                    <a:pt x="435724" y="133350"/>
                  </a:lnTo>
                  <a:lnTo>
                    <a:pt x="435889" y="134620"/>
                  </a:lnTo>
                  <a:lnTo>
                    <a:pt x="436448" y="135890"/>
                  </a:lnTo>
                  <a:lnTo>
                    <a:pt x="436054" y="137160"/>
                  </a:lnTo>
                  <a:lnTo>
                    <a:pt x="434682" y="138430"/>
                  </a:lnTo>
                  <a:lnTo>
                    <a:pt x="432485" y="140970"/>
                  </a:lnTo>
                  <a:lnTo>
                    <a:pt x="431596" y="142240"/>
                  </a:lnTo>
                  <a:lnTo>
                    <a:pt x="431825" y="143510"/>
                  </a:lnTo>
                  <a:lnTo>
                    <a:pt x="432650" y="144780"/>
                  </a:lnTo>
                  <a:lnTo>
                    <a:pt x="431927" y="146050"/>
                  </a:lnTo>
                  <a:lnTo>
                    <a:pt x="431761" y="147320"/>
                  </a:lnTo>
                  <a:lnTo>
                    <a:pt x="433311" y="148590"/>
                  </a:lnTo>
                  <a:lnTo>
                    <a:pt x="434136" y="148590"/>
                  </a:lnTo>
                  <a:lnTo>
                    <a:pt x="434962" y="149860"/>
                  </a:lnTo>
                  <a:lnTo>
                    <a:pt x="435889" y="151130"/>
                  </a:lnTo>
                  <a:lnTo>
                    <a:pt x="437324" y="151130"/>
                  </a:lnTo>
                  <a:lnTo>
                    <a:pt x="438480" y="152400"/>
                  </a:lnTo>
                  <a:lnTo>
                    <a:pt x="437540" y="152400"/>
                  </a:lnTo>
                  <a:lnTo>
                    <a:pt x="436664" y="153670"/>
                  </a:lnTo>
                  <a:lnTo>
                    <a:pt x="436778" y="154940"/>
                  </a:lnTo>
                  <a:lnTo>
                    <a:pt x="438696" y="156210"/>
                  </a:lnTo>
                  <a:lnTo>
                    <a:pt x="438696" y="158750"/>
                  </a:lnTo>
                  <a:lnTo>
                    <a:pt x="436829" y="158750"/>
                  </a:lnTo>
                  <a:lnTo>
                    <a:pt x="437870" y="162560"/>
                  </a:lnTo>
                  <a:lnTo>
                    <a:pt x="438861" y="162560"/>
                  </a:lnTo>
                  <a:lnTo>
                    <a:pt x="439305" y="165100"/>
                  </a:lnTo>
                  <a:lnTo>
                    <a:pt x="439915" y="163830"/>
                  </a:lnTo>
                  <a:lnTo>
                    <a:pt x="441071" y="165100"/>
                  </a:lnTo>
                  <a:lnTo>
                    <a:pt x="442556" y="165100"/>
                  </a:lnTo>
                  <a:lnTo>
                    <a:pt x="443928" y="166370"/>
                  </a:lnTo>
                  <a:lnTo>
                    <a:pt x="445084" y="163830"/>
                  </a:lnTo>
                  <a:lnTo>
                    <a:pt x="445795" y="165100"/>
                  </a:lnTo>
                  <a:lnTo>
                    <a:pt x="445795" y="167640"/>
                  </a:lnTo>
                  <a:lnTo>
                    <a:pt x="446735" y="167640"/>
                  </a:lnTo>
                  <a:lnTo>
                    <a:pt x="447446" y="168910"/>
                  </a:lnTo>
                  <a:lnTo>
                    <a:pt x="450037" y="171450"/>
                  </a:lnTo>
                  <a:lnTo>
                    <a:pt x="454875" y="171450"/>
                  </a:lnTo>
                  <a:lnTo>
                    <a:pt x="453720" y="172720"/>
                  </a:lnTo>
                  <a:lnTo>
                    <a:pt x="453783" y="176530"/>
                  </a:lnTo>
                  <a:lnTo>
                    <a:pt x="453390" y="176530"/>
                  </a:lnTo>
                  <a:lnTo>
                    <a:pt x="454215" y="177800"/>
                  </a:lnTo>
                  <a:lnTo>
                    <a:pt x="453948" y="179070"/>
                  </a:lnTo>
                  <a:lnTo>
                    <a:pt x="453174" y="179070"/>
                  </a:lnTo>
                  <a:lnTo>
                    <a:pt x="453504" y="180340"/>
                  </a:lnTo>
                  <a:lnTo>
                    <a:pt x="453453" y="181610"/>
                  </a:lnTo>
                  <a:lnTo>
                    <a:pt x="452069" y="181610"/>
                  </a:lnTo>
                  <a:lnTo>
                    <a:pt x="450583" y="177800"/>
                  </a:lnTo>
                  <a:lnTo>
                    <a:pt x="448881" y="176530"/>
                  </a:lnTo>
                  <a:lnTo>
                    <a:pt x="446900" y="176530"/>
                  </a:lnTo>
                  <a:lnTo>
                    <a:pt x="446074" y="175260"/>
                  </a:lnTo>
                  <a:lnTo>
                    <a:pt x="444754" y="173990"/>
                  </a:lnTo>
                  <a:lnTo>
                    <a:pt x="441337" y="173990"/>
                  </a:lnTo>
                  <a:lnTo>
                    <a:pt x="439610" y="172720"/>
                  </a:lnTo>
                  <a:lnTo>
                    <a:pt x="437870" y="171450"/>
                  </a:lnTo>
                  <a:lnTo>
                    <a:pt x="435724" y="171450"/>
                  </a:lnTo>
                  <a:lnTo>
                    <a:pt x="435508" y="170180"/>
                  </a:lnTo>
                  <a:lnTo>
                    <a:pt x="434568" y="170180"/>
                  </a:lnTo>
                  <a:lnTo>
                    <a:pt x="433476" y="168910"/>
                  </a:lnTo>
                  <a:lnTo>
                    <a:pt x="431660" y="170180"/>
                  </a:lnTo>
                  <a:lnTo>
                    <a:pt x="430441" y="170180"/>
                  </a:lnTo>
                  <a:lnTo>
                    <a:pt x="429844" y="168910"/>
                  </a:lnTo>
                  <a:lnTo>
                    <a:pt x="430276" y="168910"/>
                  </a:lnTo>
                  <a:lnTo>
                    <a:pt x="429945" y="167640"/>
                  </a:lnTo>
                  <a:lnTo>
                    <a:pt x="425881" y="166370"/>
                  </a:lnTo>
                  <a:lnTo>
                    <a:pt x="424065" y="165100"/>
                  </a:lnTo>
                  <a:lnTo>
                    <a:pt x="410679" y="165100"/>
                  </a:lnTo>
                  <a:lnTo>
                    <a:pt x="409638" y="163830"/>
                  </a:lnTo>
                  <a:lnTo>
                    <a:pt x="409092" y="165100"/>
                  </a:lnTo>
                  <a:lnTo>
                    <a:pt x="407327" y="165100"/>
                  </a:lnTo>
                  <a:lnTo>
                    <a:pt x="407936" y="166370"/>
                  </a:lnTo>
                  <a:lnTo>
                    <a:pt x="407936" y="167640"/>
                  </a:lnTo>
                  <a:lnTo>
                    <a:pt x="406552" y="167640"/>
                  </a:lnTo>
                  <a:lnTo>
                    <a:pt x="406552" y="168910"/>
                  </a:lnTo>
                  <a:lnTo>
                    <a:pt x="407492" y="170180"/>
                  </a:lnTo>
                  <a:lnTo>
                    <a:pt x="408368" y="170180"/>
                  </a:lnTo>
                  <a:lnTo>
                    <a:pt x="409028" y="172720"/>
                  </a:lnTo>
                  <a:lnTo>
                    <a:pt x="409638" y="173990"/>
                  </a:lnTo>
                  <a:lnTo>
                    <a:pt x="409854" y="172720"/>
                  </a:lnTo>
                  <a:lnTo>
                    <a:pt x="410629" y="172720"/>
                  </a:lnTo>
                  <a:lnTo>
                    <a:pt x="411734" y="175260"/>
                  </a:lnTo>
                  <a:lnTo>
                    <a:pt x="411835" y="176530"/>
                  </a:lnTo>
                  <a:lnTo>
                    <a:pt x="413321" y="176530"/>
                  </a:lnTo>
                  <a:lnTo>
                    <a:pt x="415036" y="177800"/>
                  </a:lnTo>
                  <a:lnTo>
                    <a:pt x="411835" y="177800"/>
                  </a:lnTo>
                  <a:lnTo>
                    <a:pt x="411289" y="180340"/>
                  </a:lnTo>
                  <a:lnTo>
                    <a:pt x="407441" y="180340"/>
                  </a:lnTo>
                  <a:lnTo>
                    <a:pt x="407327" y="181610"/>
                  </a:lnTo>
                  <a:lnTo>
                    <a:pt x="408698" y="182880"/>
                  </a:lnTo>
                  <a:lnTo>
                    <a:pt x="409194" y="182880"/>
                  </a:lnTo>
                  <a:lnTo>
                    <a:pt x="409143" y="184150"/>
                  </a:lnTo>
                  <a:lnTo>
                    <a:pt x="404520" y="184150"/>
                  </a:lnTo>
                  <a:lnTo>
                    <a:pt x="404799" y="182880"/>
                  </a:lnTo>
                  <a:lnTo>
                    <a:pt x="404190" y="181610"/>
                  </a:lnTo>
                  <a:lnTo>
                    <a:pt x="405231" y="180340"/>
                  </a:lnTo>
                  <a:lnTo>
                    <a:pt x="403910" y="179070"/>
                  </a:lnTo>
                  <a:lnTo>
                    <a:pt x="402920" y="177800"/>
                  </a:lnTo>
                  <a:lnTo>
                    <a:pt x="403910" y="176530"/>
                  </a:lnTo>
                  <a:lnTo>
                    <a:pt x="402043" y="176530"/>
                  </a:lnTo>
                  <a:lnTo>
                    <a:pt x="400342" y="179070"/>
                  </a:lnTo>
                  <a:lnTo>
                    <a:pt x="399402" y="179070"/>
                  </a:lnTo>
                  <a:lnTo>
                    <a:pt x="398195" y="180340"/>
                  </a:lnTo>
                  <a:lnTo>
                    <a:pt x="396481" y="180340"/>
                  </a:lnTo>
                  <a:lnTo>
                    <a:pt x="395820" y="181610"/>
                  </a:lnTo>
                  <a:lnTo>
                    <a:pt x="395820" y="182880"/>
                  </a:lnTo>
                  <a:lnTo>
                    <a:pt x="389001" y="182880"/>
                  </a:lnTo>
                  <a:lnTo>
                    <a:pt x="387350" y="184150"/>
                  </a:lnTo>
                  <a:lnTo>
                    <a:pt x="385648" y="184150"/>
                  </a:lnTo>
                  <a:lnTo>
                    <a:pt x="384594" y="185420"/>
                  </a:lnTo>
                  <a:lnTo>
                    <a:pt x="384657" y="186690"/>
                  </a:lnTo>
                  <a:lnTo>
                    <a:pt x="385533" y="186690"/>
                  </a:lnTo>
                  <a:lnTo>
                    <a:pt x="385254" y="187960"/>
                  </a:lnTo>
                  <a:lnTo>
                    <a:pt x="385483" y="187960"/>
                  </a:lnTo>
                  <a:lnTo>
                    <a:pt x="385089" y="189230"/>
                  </a:lnTo>
                  <a:lnTo>
                    <a:pt x="384048" y="187960"/>
                  </a:lnTo>
                  <a:lnTo>
                    <a:pt x="383501" y="186690"/>
                  </a:lnTo>
                  <a:lnTo>
                    <a:pt x="382892" y="187960"/>
                  </a:lnTo>
                  <a:lnTo>
                    <a:pt x="381571" y="189230"/>
                  </a:lnTo>
                  <a:lnTo>
                    <a:pt x="380961" y="190500"/>
                  </a:lnTo>
                  <a:lnTo>
                    <a:pt x="380961" y="189230"/>
                  </a:lnTo>
                  <a:lnTo>
                    <a:pt x="379641" y="187960"/>
                  </a:lnTo>
                  <a:lnTo>
                    <a:pt x="378764" y="189230"/>
                  </a:lnTo>
                  <a:lnTo>
                    <a:pt x="376008" y="189230"/>
                  </a:lnTo>
                  <a:lnTo>
                    <a:pt x="375742" y="187960"/>
                  </a:lnTo>
                  <a:lnTo>
                    <a:pt x="377063" y="186690"/>
                  </a:lnTo>
                  <a:lnTo>
                    <a:pt x="378320" y="186690"/>
                  </a:lnTo>
                  <a:lnTo>
                    <a:pt x="378879" y="185420"/>
                  </a:lnTo>
                  <a:lnTo>
                    <a:pt x="377990" y="184150"/>
                  </a:lnTo>
                  <a:lnTo>
                    <a:pt x="379095" y="184150"/>
                  </a:lnTo>
                  <a:lnTo>
                    <a:pt x="378345" y="182880"/>
                  </a:lnTo>
                  <a:lnTo>
                    <a:pt x="377609" y="181610"/>
                  </a:lnTo>
                  <a:lnTo>
                    <a:pt x="376897" y="182880"/>
                  </a:lnTo>
                  <a:lnTo>
                    <a:pt x="376008" y="182880"/>
                  </a:lnTo>
                  <a:lnTo>
                    <a:pt x="375627" y="181610"/>
                  </a:lnTo>
                  <a:lnTo>
                    <a:pt x="377939" y="180340"/>
                  </a:lnTo>
                  <a:lnTo>
                    <a:pt x="380199" y="180340"/>
                  </a:lnTo>
                  <a:lnTo>
                    <a:pt x="379920" y="179070"/>
                  </a:lnTo>
                  <a:lnTo>
                    <a:pt x="377659" y="180340"/>
                  </a:lnTo>
                  <a:lnTo>
                    <a:pt x="374307" y="181610"/>
                  </a:lnTo>
                  <a:lnTo>
                    <a:pt x="373316" y="181610"/>
                  </a:lnTo>
                  <a:lnTo>
                    <a:pt x="373761" y="182880"/>
                  </a:lnTo>
                  <a:lnTo>
                    <a:pt x="374142" y="184150"/>
                  </a:lnTo>
                  <a:lnTo>
                    <a:pt x="374637" y="184150"/>
                  </a:lnTo>
                  <a:lnTo>
                    <a:pt x="373926" y="185420"/>
                  </a:lnTo>
                  <a:lnTo>
                    <a:pt x="373151" y="185420"/>
                  </a:lnTo>
                  <a:lnTo>
                    <a:pt x="371944" y="184150"/>
                  </a:lnTo>
                  <a:lnTo>
                    <a:pt x="372821" y="184150"/>
                  </a:lnTo>
                  <a:lnTo>
                    <a:pt x="372656" y="182880"/>
                  </a:lnTo>
                  <a:lnTo>
                    <a:pt x="372275" y="182880"/>
                  </a:lnTo>
                  <a:lnTo>
                    <a:pt x="369900" y="185420"/>
                  </a:lnTo>
                  <a:lnTo>
                    <a:pt x="370954" y="186690"/>
                  </a:lnTo>
                  <a:lnTo>
                    <a:pt x="371665" y="186690"/>
                  </a:lnTo>
                  <a:lnTo>
                    <a:pt x="371500" y="187960"/>
                  </a:lnTo>
                  <a:lnTo>
                    <a:pt x="370065" y="189230"/>
                  </a:lnTo>
                  <a:lnTo>
                    <a:pt x="369354" y="189230"/>
                  </a:lnTo>
                  <a:lnTo>
                    <a:pt x="369798" y="187960"/>
                  </a:lnTo>
                  <a:lnTo>
                    <a:pt x="369570" y="186690"/>
                  </a:lnTo>
                  <a:lnTo>
                    <a:pt x="369138" y="186690"/>
                  </a:lnTo>
                  <a:lnTo>
                    <a:pt x="368973" y="185420"/>
                  </a:lnTo>
                  <a:lnTo>
                    <a:pt x="366496" y="186690"/>
                  </a:lnTo>
                  <a:lnTo>
                    <a:pt x="366166" y="187960"/>
                  </a:lnTo>
                  <a:lnTo>
                    <a:pt x="362305" y="187960"/>
                  </a:lnTo>
                  <a:lnTo>
                    <a:pt x="362305" y="189230"/>
                  </a:lnTo>
                  <a:lnTo>
                    <a:pt x="359714" y="193040"/>
                  </a:lnTo>
                  <a:lnTo>
                    <a:pt x="359003" y="193040"/>
                  </a:lnTo>
                  <a:lnTo>
                    <a:pt x="356641" y="195580"/>
                  </a:lnTo>
                  <a:lnTo>
                    <a:pt x="353999" y="195580"/>
                  </a:lnTo>
                  <a:lnTo>
                    <a:pt x="354545" y="196850"/>
                  </a:lnTo>
                  <a:lnTo>
                    <a:pt x="356196" y="198120"/>
                  </a:lnTo>
                  <a:lnTo>
                    <a:pt x="353885" y="198120"/>
                  </a:lnTo>
                  <a:lnTo>
                    <a:pt x="350469" y="199390"/>
                  </a:lnTo>
                  <a:lnTo>
                    <a:pt x="349808" y="199390"/>
                  </a:lnTo>
                  <a:lnTo>
                    <a:pt x="350799" y="200660"/>
                  </a:lnTo>
                  <a:lnTo>
                    <a:pt x="350799" y="201930"/>
                  </a:lnTo>
                  <a:lnTo>
                    <a:pt x="350037" y="203200"/>
                  </a:lnTo>
                  <a:lnTo>
                    <a:pt x="350583" y="205740"/>
                  </a:lnTo>
                  <a:lnTo>
                    <a:pt x="350139" y="207010"/>
                  </a:lnTo>
                  <a:lnTo>
                    <a:pt x="347891" y="207010"/>
                  </a:lnTo>
                  <a:lnTo>
                    <a:pt x="347560" y="208280"/>
                  </a:lnTo>
                  <a:lnTo>
                    <a:pt x="346240" y="208280"/>
                  </a:lnTo>
                  <a:lnTo>
                    <a:pt x="345630" y="209550"/>
                  </a:lnTo>
                  <a:lnTo>
                    <a:pt x="344855" y="207010"/>
                  </a:lnTo>
                  <a:lnTo>
                    <a:pt x="343204" y="208280"/>
                  </a:lnTo>
                  <a:lnTo>
                    <a:pt x="342049" y="208280"/>
                  </a:lnTo>
                  <a:lnTo>
                    <a:pt x="339521" y="205740"/>
                  </a:lnTo>
                  <a:lnTo>
                    <a:pt x="336829" y="203200"/>
                  </a:lnTo>
                  <a:lnTo>
                    <a:pt x="335940" y="203200"/>
                  </a:lnTo>
                  <a:lnTo>
                    <a:pt x="336054" y="200660"/>
                  </a:lnTo>
                  <a:lnTo>
                    <a:pt x="337045" y="200660"/>
                  </a:lnTo>
                  <a:lnTo>
                    <a:pt x="337591" y="199390"/>
                  </a:lnTo>
                  <a:lnTo>
                    <a:pt x="337375" y="199390"/>
                  </a:lnTo>
                  <a:lnTo>
                    <a:pt x="337985" y="198120"/>
                  </a:lnTo>
                  <a:lnTo>
                    <a:pt x="339966" y="198120"/>
                  </a:lnTo>
                  <a:lnTo>
                    <a:pt x="340563" y="196850"/>
                  </a:lnTo>
                  <a:lnTo>
                    <a:pt x="343039" y="196850"/>
                  </a:lnTo>
                  <a:lnTo>
                    <a:pt x="341287" y="194310"/>
                  </a:lnTo>
                  <a:lnTo>
                    <a:pt x="341007" y="193040"/>
                  </a:lnTo>
                  <a:lnTo>
                    <a:pt x="339572" y="193040"/>
                  </a:lnTo>
                  <a:lnTo>
                    <a:pt x="338251" y="191770"/>
                  </a:lnTo>
                  <a:lnTo>
                    <a:pt x="338315" y="190500"/>
                  </a:lnTo>
                  <a:lnTo>
                    <a:pt x="336715" y="189230"/>
                  </a:lnTo>
                  <a:lnTo>
                    <a:pt x="328409" y="189230"/>
                  </a:lnTo>
                  <a:lnTo>
                    <a:pt x="325818" y="187960"/>
                  </a:lnTo>
                  <a:lnTo>
                    <a:pt x="324383" y="187960"/>
                  </a:lnTo>
                  <a:lnTo>
                    <a:pt x="324383" y="189230"/>
                  </a:lnTo>
                  <a:lnTo>
                    <a:pt x="327520" y="191770"/>
                  </a:lnTo>
                  <a:lnTo>
                    <a:pt x="329336" y="193040"/>
                  </a:lnTo>
                  <a:lnTo>
                    <a:pt x="330327" y="195580"/>
                  </a:lnTo>
                  <a:lnTo>
                    <a:pt x="330327" y="196850"/>
                  </a:lnTo>
                  <a:lnTo>
                    <a:pt x="330987" y="198120"/>
                  </a:lnTo>
                  <a:lnTo>
                    <a:pt x="330492" y="198120"/>
                  </a:lnTo>
                  <a:lnTo>
                    <a:pt x="330441" y="199390"/>
                  </a:lnTo>
                  <a:lnTo>
                    <a:pt x="330720" y="200660"/>
                  </a:lnTo>
                  <a:lnTo>
                    <a:pt x="330225" y="200660"/>
                  </a:lnTo>
                  <a:lnTo>
                    <a:pt x="330225" y="203200"/>
                  </a:lnTo>
                  <a:lnTo>
                    <a:pt x="329730" y="204470"/>
                  </a:lnTo>
                  <a:lnTo>
                    <a:pt x="330276" y="207010"/>
                  </a:lnTo>
                  <a:lnTo>
                    <a:pt x="333527" y="207010"/>
                  </a:lnTo>
                  <a:lnTo>
                    <a:pt x="334454" y="208280"/>
                  </a:lnTo>
                  <a:lnTo>
                    <a:pt x="334238" y="208280"/>
                  </a:lnTo>
                  <a:lnTo>
                    <a:pt x="334454" y="209550"/>
                  </a:lnTo>
                  <a:lnTo>
                    <a:pt x="334238" y="210820"/>
                  </a:lnTo>
                  <a:lnTo>
                    <a:pt x="334848" y="212090"/>
                  </a:lnTo>
                  <a:lnTo>
                    <a:pt x="334403" y="212090"/>
                  </a:lnTo>
                  <a:lnTo>
                    <a:pt x="334454" y="215900"/>
                  </a:lnTo>
                  <a:lnTo>
                    <a:pt x="333908" y="215900"/>
                  </a:lnTo>
                  <a:lnTo>
                    <a:pt x="334784" y="217170"/>
                  </a:lnTo>
                  <a:lnTo>
                    <a:pt x="335013" y="219710"/>
                  </a:lnTo>
                  <a:lnTo>
                    <a:pt x="334187" y="219710"/>
                  </a:lnTo>
                  <a:lnTo>
                    <a:pt x="333933" y="218440"/>
                  </a:lnTo>
                  <a:lnTo>
                    <a:pt x="333692" y="217170"/>
                  </a:lnTo>
                  <a:lnTo>
                    <a:pt x="332092" y="215900"/>
                  </a:lnTo>
                  <a:lnTo>
                    <a:pt x="330555" y="218440"/>
                  </a:lnTo>
                  <a:lnTo>
                    <a:pt x="330771" y="217170"/>
                  </a:lnTo>
                  <a:lnTo>
                    <a:pt x="330111" y="215900"/>
                  </a:lnTo>
                  <a:lnTo>
                    <a:pt x="326263" y="215900"/>
                  </a:lnTo>
                  <a:lnTo>
                    <a:pt x="325043" y="214630"/>
                  </a:lnTo>
                  <a:lnTo>
                    <a:pt x="322567" y="214630"/>
                  </a:lnTo>
                  <a:lnTo>
                    <a:pt x="321144" y="218440"/>
                  </a:lnTo>
                  <a:lnTo>
                    <a:pt x="319049" y="219710"/>
                  </a:lnTo>
                  <a:lnTo>
                    <a:pt x="317563" y="219710"/>
                  </a:lnTo>
                  <a:lnTo>
                    <a:pt x="316522" y="220980"/>
                  </a:lnTo>
                  <a:lnTo>
                    <a:pt x="316128" y="222250"/>
                  </a:lnTo>
                  <a:lnTo>
                    <a:pt x="314756" y="224790"/>
                  </a:lnTo>
                  <a:lnTo>
                    <a:pt x="312991" y="226060"/>
                  </a:lnTo>
                  <a:lnTo>
                    <a:pt x="312889" y="227330"/>
                  </a:lnTo>
                  <a:lnTo>
                    <a:pt x="313550" y="228600"/>
                  </a:lnTo>
                  <a:lnTo>
                    <a:pt x="316357" y="232410"/>
                  </a:lnTo>
                  <a:lnTo>
                    <a:pt x="318008" y="234950"/>
                  </a:lnTo>
                  <a:lnTo>
                    <a:pt x="316128" y="234950"/>
                  </a:lnTo>
                  <a:lnTo>
                    <a:pt x="316128" y="237490"/>
                  </a:lnTo>
                  <a:lnTo>
                    <a:pt x="315036" y="237490"/>
                  </a:lnTo>
                  <a:lnTo>
                    <a:pt x="314375" y="238760"/>
                  </a:lnTo>
                  <a:lnTo>
                    <a:pt x="312661" y="237490"/>
                  </a:lnTo>
                  <a:lnTo>
                    <a:pt x="308648" y="234950"/>
                  </a:lnTo>
                  <a:lnTo>
                    <a:pt x="306832" y="234950"/>
                  </a:lnTo>
                  <a:lnTo>
                    <a:pt x="304622" y="233680"/>
                  </a:lnTo>
                  <a:lnTo>
                    <a:pt x="303466" y="233680"/>
                  </a:lnTo>
                  <a:lnTo>
                    <a:pt x="302590" y="232410"/>
                  </a:lnTo>
                  <a:lnTo>
                    <a:pt x="300824" y="231140"/>
                  </a:lnTo>
                  <a:lnTo>
                    <a:pt x="297637" y="231140"/>
                  </a:lnTo>
                  <a:lnTo>
                    <a:pt x="298018" y="232410"/>
                  </a:lnTo>
                  <a:lnTo>
                    <a:pt x="297751" y="233680"/>
                  </a:lnTo>
                  <a:lnTo>
                    <a:pt x="298183" y="233680"/>
                  </a:lnTo>
                  <a:lnTo>
                    <a:pt x="297357" y="234950"/>
                  </a:lnTo>
                  <a:lnTo>
                    <a:pt x="296100" y="234950"/>
                  </a:lnTo>
                  <a:lnTo>
                    <a:pt x="297027" y="236220"/>
                  </a:lnTo>
                  <a:lnTo>
                    <a:pt x="297357" y="237490"/>
                  </a:lnTo>
                  <a:lnTo>
                    <a:pt x="299072" y="238760"/>
                  </a:lnTo>
                  <a:lnTo>
                    <a:pt x="300164" y="240030"/>
                  </a:lnTo>
                  <a:lnTo>
                    <a:pt x="304787" y="240030"/>
                  </a:lnTo>
                  <a:lnTo>
                    <a:pt x="306222" y="241300"/>
                  </a:lnTo>
                  <a:lnTo>
                    <a:pt x="305841" y="242570"/>
                  </a:lnTo>
                  <a:lnTo>
                    <a:pt x="306832" y="242570"/>
                  </a:lnTo>
                  <a:lnTo>
                    <a:pt x="306717" y="245110"/>
                  </a:lnTo>
                  <a:lnTo>
                    <a:pt x="304901" y="245110"/>
                  </a:lnTo>
                  <a:lnTo>
                    <a:pt x="303530" y="246380"/>
                  </a:lnTo>
                  <a:lnTo>
                    <a:pt x="302806" y="246380"/>
                  </a:lnTo>
                  <a:lnTo>
                    <a:pt x="301713" y="245110"/>
                  </a:lnTo>
                  <a:lnTo>
                    <a:pt x="297091" y="245110"/>
                  </a:lnTo>
                  <a:lnTo>
                    <a:pt x="296481" y="243840"/>
                  </a:lnTo>
                  <a:lnTo>
                    <a:pt x="296367" y="242570"/>
                  </a:lnTo>
                  <a:lnTo>
                    <a:pt x="295275" y="242570"/>
                  </a:lnTo>
                  <a:lnTo>
                    <a:pt x="294386" y="241300"/>
                  </a:lnTo>
                  <a:lnTo>
                    <a:pt x="290156" y="241300"/>
                  </a:lnTo>
                  <a:lnTo>
                    <a:pt x="289598" y="240030"/>
                  </a:lnTo>
                  <a:lnTo>
                    <a:pt x="289001" y="238760"/>
                  </a:lnTo>
                  <a:lnTo>
                    <a:pt x="289547" y="238760"/>
                  </a:lnTo>
                  <a:lnTo>
                    <a:pt x="289267" y="237490"/>
                  </a:lnTo>
                  <a:lnTo>
                    <a:pt x="289267" y="236220"/>
                  </a:lnTo>
                  <a:lnTo>
                    <a:pt x="288061" y="234950"/>
                  </a:lnTo>
                  <a:lnTo>
                    <a:pt x="288061" y="233680"/>
                  </a:lnTo>
                  <a:lnTo>
                    <a:pt x="286359" y="232410"/>
                  </a:lnTo>
                  <a:lnTo>
                    <a:pt x="286245" y="231140"/>
                  </a:lnTo>
                  <a:lnTo>
                    <a:pt x="285254" y="229870"/>
                  </a:lnTo>
                  <a:lnTo>
                    <a:pt x="285470" y="229870"/>
                  </a:lnTo>
                  <a:lnTo>
                    <a:pt x="286461" y="228600"/>
                  </a:lnTo>
                  <a:lnTo>
                    <a:pt x="286524" y="226060"/>
                  </a:lnTo>
                  <a:lnTo>
                    <a:pt x="286080" y="226060"/>
                  </a:lnTo>
                  <a:lnTo>
                    <a:pt x="286194" y="224790"/>
                  </a:lnTo>
                  <a:lnTo>
                    <a:pt x="286626" y="223520"/>
                  </a:lnTo>
                  <a:lnTo>
                    <a:pt x="285965" y="223520"/>
                  </a:lnTo>
                  <a:lnTo>
                    <a:pt x="284594" y="222250"/>
                  </a:lnTo>
                  <a:lnTo>
                    <a:pt x="281673" y="220980"/>
                  </a:lnTo>
                  <a:lnTo>
                    <a:pt x="277279" y="220980"/>
                  </a:lnTo>
                  <a:lnTo>
                    <a:pt x="277774" y="219710"/>
                  </a:lnTo>
                  <a:lnTo>
                    <a:pt x="279031" y="219710"/>
                  </a:lnTo>
                  <a:lnTo>
                    <a:pt x="279361" y="218440"/>
                  </a:lnTo>
                  <a:lnTo>
                    <a:pt x="278930" y="218440"/>
                  </a:lnTo>
                  <a:lnTo>
                    <a:pt x="278041" y="217170"/>
                  </a:lnTo>
                  <a:lnTo>
                    <a:pt x="277164" y="217170"/>
                  </a:lnTo>
                  <a:lnTo>
                    <a:pt x="275132" y="218440"/>
                  </a:lnTo>
                  <a:lnTo>
                    <a:pt x="274853" y="218440"/>
                  </a:lnTo>
                  <a:lnTo>
                    <a:pt x="275399" y="217170"/>
                  </a:lnTo>
                  <a:lnTo>
                    <a:pt x="276669" y="217170"/>
                  </a:lnTo>
                  <a:lnTo>
                    <a:pt x="276288" y="215900"/>
                  </a:lnTo>
                  <a:lnTo>
                    <a:pt x="274408" y="215900"/>
                  </a:lnTo>
                  <a:lnTo>
                    <a:pt x="274027" y="214630"/>
                  </a:lnTo>
                  <a:lnTo>
                    <a:pt x="272542" y="213360"/>
                  </a:lnTo>
                  <a:lnTo>
                    <a:pt x="272262" y="212090"/>
                  </a:lnTo>
                  <a:lnTo>
                    <a:pt x="270941" y="210820"/>
                  </a:lnTo>
                  <a:lnTo>
                    <a:pt x="274358" y="210820"/>
                  </a:lnTo>
                  <a:lnTo>
                    <a:pt x="274574" y="212090"/>
                  </a:lnTo>
                  <a:lnTo>
                    <a:pt x="277329" y="214630"/>
                  </a:lnTo>
                  <a:lnTo>
                    <a:pt x="278434" y="214630"/>
                  </a:lnTo>
                  <a:lnTo>
                    <a:pt x="279755" y="215900"/>
                  </a:lnTo>
                  <a:lnTo>
                    <a:pt x="281787" y="215900"/>
                  </a:lnTo>
                  <a:lnTo>
                    <a:pt x="282003" y="214630"/>
                  </a:lnTo>
                  <a:lnTo>
                    <a:pt x="282829" y="215900"/>
                  </a:lnTo>
                  <a:lnTo>
                    <a:pt x="282067" y="215900"/>
                  </a:lnTo>
                  <a:lnTo>
                    <a:pt x="282562" y="217170"/>
                  </a:lnTo>
                  <a:lnTo>
                    <a:pt x="288175" y="217170"/>
                  </a:lnTo>
                  <a:lnTo>
                    <a:pt x="289763" y="219710"/>
                  </a:lnTo>
                  <a:lnTo>
                    <a:pt x="290703" y="218440"/>
                  </a:lnTo>
                  <a:lnTo>
                    <a:pt x="291744" y="218440"/>
                  </a:lnTo>
                  <a:lnTo>
                    <a:pt x="292023" y="219710"/>
                  </a:lnTo>
                  <a:lnTo>
                    <a:pt x="297256" y="219710"/>
                  </a:lnTo>
                  <a:lnTo>
                    <a:pt x="299339" y="220980"/>
                  </a:lnTo>
                  <a:lnTo>
                    <a:pt x="305892" y="220980"/>
                  </a:lnTo>
                  <a:lnTo>
                    <a:pt x="306273" y="219710"/>
                  </a:lnTo>
                  <a:lnTo>
                    <a:pt x="311175" y="219710"/>
                  </a:lnTo>
                  <a:lnTo>
                    <a:pt x="312889" y="218440"/>
                  </a:lnTo>
                  <a:lnTo>
                    <a:pt x="315302" y="214630"/>
                  </a:lnTo>
                  <a:lnTo>
                    <a:pt x="315531" y="214630"/>
                  </a:lnTo>
                  <a:lnTo>
                    <a:pt x="316903" y="212090"/>
                  </a:lnTo>
                  <a:lnTo>
                    <a:pt x="317347" y="210820"/>
                  </a:lnTo>
                  <a:lnTo>
                    <a:pt x="317614" y="208280"/>
                  </a:lnTo>
                  <a:lnTo>
                    <a:pt x="317563" y="207010"/>
                  </a:lnTo>
                  <a:lnTo>
                    <a:pt x="317563" y="205740"/>
                  </a:lnTo>
                  <a:lnTo>
                    <a:pt x="317068" y="204470"/>
                  </a:lnTo>
                  <a:lnTo>
                    <a:pt x="316572" y="205740"/>
                  </a:lnTo>
                  <a:lnTo>
                    <a:pt x="316077" y="204470"/>
                  </a:lnTo>
                  <a:lnTo>
                    <a:pt x="315582" y="203200"/>
                  </a:lnTo>
                  <a:lnTo>
                    <a:pt x="314807" y="203200"/>
                  </a:lnTo>
                  <a:lnTo>
                    <a:pt x="314375" y="201930"/>
                  </a:lnTo>
                  <a:lnTo>
                    <a:pt x="312991" y="200660"/>
                  </a:lnTo>
                  <a:lnTo>
                    <a:pt x="311950" y="199390"/>
                  </a:lnTo>
                  <a:lnTo>
                    <a:pt x="311619" y="200660"/>
                  </a:lnTo>
                  <a:lnTo>
                    <a:pt x="310184" y="199390"/>
                  </a:lnTo>
                  <a:lnTo>
                    <a:pt x="310349" y="199390"/>
                  </a:lnTo>
                  <a:lnTo>
                    <a:pt x="307771" y="196850"/>
                  </a:lnTo>
                  <a:lnTo>
                    <a:pt x="307873" y="195580"/>
                  </a:lnTo>
                  <a:lnTo>
                    <a:pt x="306552" y="194310"/>
                  </a:lnTo>
                  <a:lnTo>
                    <a:pt x="305841" y="194310"/>
                  </a:lnTo>
                  <a:lnTo>
                    <a:pt x="306171" y="195580"/>
                  </a:lnTo>
                  <a:lnTo>
                    <a:pt x="307162" y="196850"/>
                  </a:lnTo>
                  <a:lnTo>
                    <a:pt x="306222" y="196850"/>
                  </a:lnTo>
                  <a:lnTo>
                    <a:pt x="304622" y="195580"/>
                  </a:lnTo>
                  <a:lnTo>
                    <a:pt x="303631" y="195580"/>
                  </a:lnTo>
                  <a:lnTo>
                    <a:pt x="301815" y="194310"/>
                  </a:lnTo>
                  <a:lnTo>
                    <a:pt x="301218" y="194310"/>
                  </a:lnTo>
                  <a:lnTo>
                    <a:pt x="301434" y="195580"/>
                  </a:lnTo>
                  <a:lnTo>
                    <a:pt x="300443" y="195580"/>
                  </a:lnTo>
                  <a:lnTo>
                    <a:pt x="299008" y="193040"/>
                  </a:lnTo>
                  <a:lnTo>
                    <a:pt x="297802" y="193040"/>
                  </a:lnTo>
                  <a:lnTo>
                    <a:pt x="296862" y="191770"/>
                  </a:lnTo>
                  <a:lnTo>
                    <a:pt x="292519" y="187960"/>
                  </a:lnTo>
                  <a:lnTo>
                    <a:pt x="289267" y="186690"/>
                  </a:lnTo>
                  <a:lnTo>
                    <a:pt x="286029" y="185420"/>
                  </a:lnTo>
                  <a:lnTo>
                    <a:pt x="284543" y="184150"/>
                  </a:lnTo>
                  <a:lnTo>
                    <a:pt x="284314" y="185420"/>
                  </a:lnTo>
                  <a:lnTo>
                    <a:pt x="282994" y="184150"/>
                  </a:lnTo>
                  <a:lnTo>
                    <a:pt x="281571" y="184150"/>
                  </a:lnTo>
                  <a:lnTo>
                    <a:pt x="280631" y="185420"/>
                  </a:lnTo>
                  <a:lnTo>
                    <a:pt x="279361" y="184150"/>
                  </a:lnTo>
                  <a:lnTo>
                    <a:pt x="277545" y="184150"/>
                  </a:lnTo>
                  <a:lnTo>
                    <a:pt x="276720" y="182880"/>
                  </a:lnTo>
                  <a:lnTo>
                    <a:pt x="275513" y="182880"/>
                  </a:lnTo>
                  <a:lnTo>
                    <a:pt x="276174" y="184150"/>
                  </a:lnTo>
                  <a:lnTo>
                    <a:pt x="273316" y="184150"/>
                  </a:lnTo>
                  <a:lnTo>
                    <a:pt x="273583" y="185420"/>
                  </a:lnTo>
                  <a:lnTo>
                    <a:pt x="272757" y="186690"/>
                  </a:lnTo>
                  <a:lnTo>
                    <a:pt x="271386" y="186690"/>
                  </a:lnTo>
                  <a:lnTo>
                    <a:pt x="272161" y="185420"/>
                  </a:lnTo>
                  <a:lnTo>
                    <a:pt x="271551" y="185420"/>
                  </a:lnTo>
                  <a:lnTo>
                    <a:pt x="271767" y="184150"/>
                  </a:lnTo>
                  <a:lnTo>
                    <a:pt x="272161" y="184150"/>
                  </a:lnTo>
                  <a:lnTo>
                    <a:pt x="271602" y="182880"/>
                  </a:lnTo>
                  <a:lnTo>
                    <a:pt x="269951" y="185420"/>
                  </a:lnTo>
                  <a:lnTo>
                    <a:pt x="269951" y="184150"/>
                  </a:lnTo>
                  <a:lnTo>
                    <a:pt x="268744" y="184150"/>
                  </a:lnTo>
                  <a:lnTo>
                    <a:pt x="267703" y="182880"/>
                  </a:lnTo>
                  <a:lnTo>
                    <a:pt x="266712" y="184150"/>
                  </a:lnTo>
                  <a:lnTo>
                    <a:pt x="266382" y="182880"/>
                  </a:lnTo>
                  <a:lnTo>
                    <a:pt x="264668" y="182880"/>
                  </a:lnTo>
                  <a:lnTo>
                    <a:pt x="264668" y="180340"/>
                  </a:lnTo>
                  <a:lnTo>
                    <a:pt x="265442" y="180340"/>
                  </a:lnTo>
                  <a:lnTo>
                    <a:pt x="266382" y="181610"/>
                  </a:lnTo>
                  <a:lnTo>
                    <a:pt x="269900" y="181610"/>
                  </a:lnTo>
                  <a:lnTo>
                    <a:pt x="269849" y="180340"/>
                  </a:lnTo>
                  <a:lnTo>
                    <a:pt x="269074" y="180340"/>
                  </a:lnTo>
                  <a:lnTo>
                    <a:pt x="268744" y="179070"/>
                  </a:lnTo>
                  <a:lnTo>
                    <a:pt x="266598" y="179070"/>
                  </a:lnTo>
                  <a:lnTo>
                    <a:pt x="265938" y="177800"/>
                  </a:lnTo>
                  <a:lnTo>
                    <a:pt x="263245" y="177800"/>
                  </a:lnTo>
                  <a:lnTo>
                    <a:pt x="263677" y="179070"/>
                  </a:lnTo>
                  <a:lnTo>
                    <a:pt x="262521" y="179070"/>
                  </a:lnTo>
                  <a:lnTo>
                    <a:pt x="263626" y="180340"/>
                  </a:lnTo>
                  <a:lnTo>
                    <a:pt x="262191" y="180340"/>
                  </a:lnTo>
                  <a:lnTo>
                    <a:pt x="261696" y="181610"/>
                  </a:lnTo>
                  <a:lnTo>
                    <a:pt x="261531" y="182880"/>
                  </a:lnTo>
                  <a:lnTo>
                    <a:pt x="260985" y="181610"/>
                  </a:lnTo>
                  <a:lnTo>
                    <a:pt x="260489" y="180340"/>
                  </a:lnTo>
                  <a:lnTo>
                    <a:pt x="258724" y="180340"/>
                  </a:lnTo>
                  <a:lnTo>
                    <a:pt x="257797" y="179070"/>
                  </a:lnTo>
                  <a:lnTo>
                    <a:pt x="257302" y="179070"/>
                  </a:lnTo>
                  <a:lnTo>
                    <a:pt x="256908" y="180340"/>
                  </a:lnTo>
                  <a:lnTo>
                    <a:pt x="256311" y="180340"/>
                  </a:lnTo>
                  <a:lnTo>
                    <a:pt x="256032" y="179070"/>
                  </a:lnTo>
                  <a:lnTo>
                    <a:pt x="255320" y="179070"/>
                  </a:lnTo>
                  <a:lnTo>
                    <a:pt x="255485" y="180340"/>
                  </a:lnTo>
                  <a:lnTo>
                    <a:pt x="255320" y="181610"/>
                  </a:lnTo>
                  <a:lnTo>
                    <a:pt x="254876" y="181610"/>
                  </a:lnTo>
                  <a:lnTo>
                    <a:pt x="254266" y="180340"/>
                  </a:lnTo>
                  <a:lnTo>
                    <a:pt x="253390" y="180340"/>
                  </a:lnTo>
                  <a:lnTo>
                    <a:pt x="253060" y="181610"/>
                  </a:lnTo>
                  <a:lnTo>
                    <a:pt x="252730" y="180340"/>
                  </a:lnTo>
                  <a:lnTo>
                    <a:pt x="252450" y="179070"/>
                  </a:lnTo>
                  <a:lnTo>
                    <a:pt x="251955" y="179070"/>
                  </a:lnTo>
                  <a:lnTo>
                    <a:pt x="251460" y="177800"/>
                  </a:lnTo>
                  <a:lnTo>
                    <a:pt x="249859" y="177800"/>
                  </a:lnTo>
                  <a:lnTo>
                    <a:pt x="248983" y="176530"/>
                  </a:lnTo>
                  <a:lnTo>
                    <a:pt x="255917" y="176530"/>
                  </a:lnTo>
                  <a:lnTo>
                    <a:pt x="256501" y="175260"/>
                  </a:lnTo>
                  <a:lnTo>
                    <a:pt x="257073" y="173990"/>
                  </a:lnTo>
                  <a:lnTo>
                    <a:pt x="259499" y="172720"/>
                  </a:lnTo>
                  <a:lnTo>
                    <a:pt x="260489" y="172720"/>
                  </a:lnTo>
                  <a:lnTo>
                    <a:pt x="260489" y="171450"/>
                  </a:lnTo>
                  <a:lnTo>
                    <a:pt x="257517" y="171450"/>
                  </a:lnTo>
                  <a:lnTo>
                    <a:pt x="255917" y="170180"/>
                  </a:lnTo>
                  <a:lnTo>
                    <a:pt x="255092" y="170180"/>
                  </a:lnTo>
                  <a:lnTo>
                    <a:pt x="254101" y="171450"/>
                  </a:lnTo>
                  <a:lnTo>
                    <a:pt x="253441" y="171450"/>
                  </a:lnTo>
                  <a:lnTo>
                    <a:pt x="253276" y="170180"/>
                  </a:lnTo>
                  <a:lnTo>
                    <a:pt x="254266" y="170180"/>
                  </a:lnTo>
                  <a:lnTo>
                    <a:pt x="254431" y="168910"/>
                  </a:lnTo>
                  <a:lnTo>
                    <a:pt x="253225" y="168910"/>
                  </a:lnTo>
                  <a:lnTo>
                    <a:pt x="252945" y="167640"/>
                  </a:lnTo>
                  <a:lnTo>
                    <a:pt x="252120" y="167640"/>
                  </a:lnTo>
                  <a:lnTo>
                    <a:pt x="251294" y="170180"/>
                  </a:lnTo>
                  <a:lnTo>
                    <a:pt x="250850" y="170180"/>
                  </a:lnTo>
                  <a:lnTo>
                    <a:pt x="250913" y="168910"/>
                  </a:lnTo>
                  <a:lnTo>
                    <a:pt x="249097" y="168910"/>
                  </a:lnTo>
                  <a:lnTo>
                    <a:pt x="249923" y="167640"/>
                  </a:lnTo>
                  <a:lnTo>
                    <a:pt x="248869" y="166547"/>
                  </a:lnTo>
                  <a:lnTo>
                    <a:pt x="248869" y="176530"/>
                  </a:lnTo>
                  <a:lnTo>
                    <a:pt x="246786" y="176530"/>
                  </a:lnTo>
                  <a:lnTo>
                    <a:pt x="247002" y="175260"/>
                  </a:lnTo>
                  <a:lnTo>
                    <a:pt x="248869" y="176530"/>
                  </a:lnTo>
                  <a:lnTo>
                    <a:pt x="248869" y="166547"/>
                  </a:lnTo>
                  <a:lnTo>
                    <a:pt x="248704" y="166370"/>
                  </a:lnTo>
                  <a:lnTo>
                    <a:pt x="247497" y="166370"/>
                  </a:lnTo>
                  <a:lnTo>
                    <a:pt x="246786" y="167640"/>
                  </a:lnTo>
                  <a:lnTo>
                    <a:pt x="246557" y="168910"/>
                  </a:lnTo>
                  <a:lnTo>
                    <a:pt x="245732" y="168910"/>
                  </a:lnTo>
                  <a:lnTo>
                    <a:pt x="245630" y="170180"/>
                  </a:lnTo>
                  <a:lnTo>
                    <a:pt x="246341" y="171450"/>
                  </a:lnTo>
                  <a:lnTo>
                    <a:pt x="246291" y="172720"/>
                  </a:lnTo>
                  <a:lnTo>
                    <a:pt x="245630" y="172720"/>
                  </a:lnTo>
                  <a:lnTo>
                    <a:pt x="245135" y="171450"/>
                  </a:lnTo>
                  <a:lnTo>
                    <a:pt x="244309" y="171450"/>
                  </a:lnTo>
                  <a:lnTo>
                    <a:pt x="244144" y="172720"/>
                  </a:lnTo>
                  <a:lnTo>
                    <a:pt x="241554" y="172720"/>
                  </a:lnTo>
                  <a:lnTo>
                    <a:pt x="242760" y="171450"/>
                  </a:lnTo>
                  <a:lnTo>
                    <a:pt x="243700" y="171450"/>
                  </a:lnTo>
                  <a:lnTo>
                    <a:pt x="244309" y="170180"/>
                  </a:lnTo>
                  <a:lnTo>
                    <a:pt x="244144" y="168910"/>
                  </a:lnTo>
                  <a:lnTo>
                    <a:pt x="243700" y="168910"/>
                  </a:lnTo>
                  <a:lnTo>
                    <a:pt x="242430" y="170180"/>
                  </a:lnTo>
                  <a:lnTo>
                    <a:pt x="241719" y="170180"/>
                  </a:lnTo>
                  <a:lnTo>
                    <a:pt x="241884" y="168910"/>
                  </a:lnTo>
                  <a:lnTo>
                    <a:pt x="242709" y="168910"/>
                  </a:lnTo>
                  <a:lnTo>
                    <a:pt x="242760" y="167640"/>
                  </a:lnTo>
                  <a:lnTo>
                    <a:pt x="244081" y="167640"/>
                  </a:lnTo>
                  <a:lnTo>
                    <a:pt x="244856" y="165100"/>
                  </a:lnTo>
                  <a:lnTo>
                    <a:pt x="242824" y="165100"/>
                  </a:lnTo>
                  <a:lnTo>
                    <a:pt x="243039" y="163830"/>
                  </a:lnTo>
                  <a:lnTo>
                    <a:pt x="242709" y="162560"/>
                  </a:lnTo>
                  <a:lnTo>
                    <a:pt x="241884" y="163830"/>
                  </a:lnTo>
                  <a:lnTo>
                    <a:pt x="241223" y="163830"/>
                  </a:lnTo>
                  <a:lnTo>
                    <a:pt x="240512" y="162560"/>
                  </a:lnTo>
                  <a:lnTo>
                    <a:pt x="239623" y="163830"/>
                  </a:lnTo>
                  <a:lnTo>
                    <a:pt x="240398" y="165100"/>
                  </a:lnTo>
                  <a:lnTo>
                    <a:pt x="239903" y="166370"/>
                  </a:lnTo>
                  <a:lnTo>
                    <a:pt x="239356" y="166370"/>
                  </a:lnTo>
                  <a:lnTo>
                    <a:pt x="238467" y="165100"/>
                  </a:lnTo>
                  <a:lnTo>
                    <a:pt x="237807" y="165100"/>
                  </a:lnTo>
                  <a:lnTo>
                    <a:pt x="237477" y="166370"/>
                  </a:lnTo>
                  <a:lnTo>
                    <a:pt x="238747" y="166370"/>
                  </a:lnTo>
                  <a:lnTo>
                    <a:pt x="239191" y="167640"/>
                  </a:lnTo>
                  <a:lnTo>
                    <a:pt x="238302" y="167640"/>
                  </a:lnTo>
                  <a:lnTo>
                    <a:pt x="238302" y="168910"/>
                  </a:lnTo>
                  <a:lnTo>
                    <a:pt x="237591" y="168910"/>
                  </a:lnTo>
                  <a:lnTo>
                    <a:pt x="237591" y="170180"/>
                  </a:lnTo>
                  <a:lnTo>
                    <a:pt x="237756" y="170180"/>
                  </a:lnTo>
                  <a:lnTo>
                    <a:pt x="237096" y="171450"/>
                  </a:lnTo>
                  <a:lnTo>
                    <a:pt x="237477" y="172720"/>
                  </a:lnTo>
                  <a:lnTo>
                    <a:pt x="235394" y="172720"/>
                  </a:lnTo>
                  <a:lnTo>
                    <a:pt x="234619" y="173990"/>
                  </a:lnTo>
                  <a:lnTo>
                    <a:pt x="234505" y="172720"/>
                  </a:lnTo>
                  <a:lnTo>
                    <a:pt x="235559" y="170180"/>
                  </a:lnTo>
                  <a:lnTo>
                    <a:pt x="234569" y="170180"/>
                  </a:lnTo>
                  <a:lnTo>
                    <a:pt x="234670" y="168910"/>
                  </a:lnTo>
                  <a:lnTo>
                    <a:pt x="235394" y="168910"/>
                  </a:lnTo>
                  <a:lnTo>
                    <a:pt x="235394" y="166370"/>
                  </a:lnTo>
                  <a:lnTo>
                    <a:pt x="234403" y="166370"/>
                  </a:lnTo>
                  <a:lnTo>
                    <a:pt x="232803" y="168910"/>
                  </a:lnTo>
                  <a:lnTo>
                    <a:pt x="232752" y="170180"/>
                  </a:lnTo>
                  <a:lnTo>
                    <a:pt x="231152" y="172720"/>
                  </a:lnTo>
                  <a:lnTo>
                    <a:pt x="230771" y="173990"/>
                  </a:lnTo>
                  <a:lnTo>
                    <a:pt x="231101" y="175260"/>
                  </a:lnTo>
                  <a:lnTo>
                    <a:pt x="230987" y="176530"/>
                  </a:lnTo>
                  <a:lnTo>
                    <a:pt x="229336" y="177800"/>
                  </a:lnTo>
                  <a:lnTo>
                    <a:pt x="228511" y="177800"/>
                  </a:lnTo>
                  <a:lnTo>
                    <a:pt x="228511" y="176530"/>
                  </a:lnTo>
                  <a:lnTo>
                    <a:pt x="228130" y="176530"/>
                  </a:lnTo>
                  <a:lnTo>
                    <a:pt x="229171" y="173990"/>
                  </a:lnTo>
                  <a:lnTo>
                    <a:pt x="228955" y="173990"/>
                  </a:lnTo>
                  <a:lnTo>
                    <a:pt x="229387" y="172720"/>
                  </a:lnTo>
                  <a:lnTo>
                    <a:pt x="228892" y="171450"/>
                  </a:lnTo>
                  <a:lnTo>
                    <a:pt x="230708" y="168910"/>
                  </a:lnTo>
                  <a:lnTo>
                    <a:pt x="231038" y="168910"/>
                  </a:lnTo>
                  <a:lnTo>
                    <a:pt x="231317" y="167640"/>
                  </a:lnTo>
                  <a:lnTo>
                    <a:pt x="230212" y="167640"/>
                  </a:lnTo>
                  <a:lnTo>
                    <a:pt x="229222" y="166370"/>
                  </a:lnTo>
                  <a:lnTo>
                    <a:pt x="228727" y="166370"/>
                  </a:lnTo>
                  <a:lnTo>
                    <a:pt x="228892" y="167640"/>
                  </a:lnTo>
                  <a:lnTo>
                    <a:pt x="228180" y="168910"/>
                  </a:lnTo>
                  <a:lnTo>
                    <a:pt x="228130" y="167640"/>
                  </a:lnTo>
                  <a:lnTo>
                    <a:pt x="227304" y="166370"/>
                  </a:lnTo>
                  <a:lnTo>
                    <a:pt x="225488" y="166370"/>
                  </a:lnTo>
                  <a:lnTo>
                    <a:pt x="225653" y="167640"/>
                  </a:lnTo>
                  <a:lnTo>
                    <a:pt x="225259" y="168910"/>
                  </a:lnTo>
                  <a:lnTo>
                    <a:pt x="224713" y="168910"/>
                  </a:lnTo>
                  <a:lnTo>
                    <a:pt x="224053" y="167640"/>
                  </a:lnTo>
                  <a:lnTo>
                    <a:pt x="223507" y="168910"/>
                  </a:lnTo>
                  <a:lnTo>
                    <a:pt x="223672" y="168910"/>
                  </a:lnTo>
                  <a:lnTo>
                    <a:pt x="225094" y="170180"/>
                  </a:lnTo>
                  <a:lnTo>
                    <a:pt x="225425" y="171450"/>
                  </a:lnTo>
                  <a:lnTo>
                    <a:pt x="225094" y="171450"/>
                  </a:lnTo>
                  <a:lnTo>
                    <a:pt x="224497" y="170180"/>
                  </a:lnTo>
                  <a:lnTo>
                    <a:pt x="223723" y="171450"/>
                  </a:lnTo>
                  <a:lnTo>
                    <a:pt x="224053" y="172720"/>
                  </a:lnTo>
                  <a:lnTo>
                    <a:pt x="221907" y="172720"/>
                  </a:lnTo>
                  <a:lnTo>
                    <a:pt x="221246" y="173990"/>
                  </a:lnTo>
                  <a:lnTo>
                    <a:pt x="220421" y="173990"/>
                  </a:lnTo>
                  <a:lnTo>
                    <a:pt x="220916" y="175260"/>
                  </a:lnTo>
                  <a:lnTo>
                    <a:pt x="219760" y="175260"/>
                  </a:lnTo>
                  <a:lnTo>
                    <a:pt x="219481" y="176530"/>
                  </a:lnTo>
                  <a:lnTo>
                    <a:pt x="220421" y="177800"/>
                  </a:lnTo>
                  <a:lnTo>
                    <a:pt x="219710" y="177800"/>
                  </a:lnTo>
                  <a:lnTo>
                    <a:pt x="220700" y="179070"/>
                  </a:lnTo>
                  <a:lnTo>
                    <a:pt x="219049" y="179070"/>
                  </a:lnTo>
                  <a:lnTo>
                    <a:pt x="218655" y="177800"/>
                  </a:lnTo>
                  <a:lnTo>
                    <a:pt x="217893" y="177800"/>
                  </a:lnTo>
                  <a:lnTo>
                    <a:pt x="218605" y="176530"/>
                  </a:lnTo>
                  <a:lnTo>
                    <a:pt x="215138" y="176530"/>
                  </a:lnTo>
                  <a:lnTo>
                    <a:pt x="213207" y="175260"/>
                  </a:lnTo>
                  <a:lnTo>
                    <a:pt x="209410" y="175260"/>
                  </a:lnTo>
                  <a:lnTo>
                    <a:pt x="209359" y="176530"/>
                  </a:lnTo>
                  <a:lnTo>
                    <a:pt x="210731" y="177800"/>
                  </a:lnTo>
                  <a:lnTo>
                    <a:pt x="211670" y="177800"/>
                  </a:lnTo>
                  <a:lnTo>
                    <a:pt x="212280" y="179070"/>
                  </a:lnTo>
                  <a:lnTo>
                    <a:pt x="213702" y="179070"/>
                  </a:lnTo>
                  <a:lnTo>
                    <a:pt x="213042" y="180340"/>
                  </a:lnTo>
                  <a:lnTo>
                    <a:pt x="213106" y="181610"/>
                  </a:lnTo>
                  <a:lnTo>
                    <a:pt x="214096" y="182880"/>
                  </a:lnTo>
                  <a:lnTo>
                    <a:pt x="213106" y="182880"/>
                  </a:lnTo>
                  <a:lnTo>
                    <a:pt x="212280" y="181610"/>
                  </a:lnTo>
                  <a:lnTo>
                    <a:pt x="210185" y="181610"/>
                  </a:lnTo>
                  <a:lnTo>
                    <a:pt x="209245" y="181610"/>
                  </a:lnTo>
                  <a:lnTo>
                    <a:pt x="208089" y="181610"/>
                  </a:lnTo>
                  <a:lnTo>
                    <a:pt x="206997" y="182880"/>
                  </a:lnTo>
                  <a:lnTo>
                    <a:pt x="207048" y="184150"/>
                  </a:lnTo>
                  <a:lnTo>
                    <a:pt x="207378" y="184150"/>
                  </a:lnTo>
                  <a:lnTo>
                    <a:pt x="208368" y="184150"/>
                  </a:lnTo>
                  <a:lnTo>
                    <a:pt x="208915" y="185420"/>
                  </a:lnTo>
                  <a:lnTo>
                    <a:pt x="207924" y="185420"/>
                  </a:lnTo>
                  <a:lnTo>
                    <a:pt x="207378" y="184150"/>
                  </a:lnTo>
                  <a:lnTo>
                    <a:pt x="206502" y="185420"/>
                  </a:lnTo>
                  <a:lnTo>
                    <a:pt x="206222" y="186690"/>
                  </a:lnTo>
                  <a:lnTo>
                    <a:pt x="204851" y="187960"/>
                  </a:lnTo>
                  <a:lnTo>
                    <a:pt x="205727" y="186690"/>
                  </a:lnTo>
                  <a:lnTo>
                    <a:pt x="205447" y="185420"/>
                  </a:lnTo>
                  <a:lnTo>
                    <a:pt x="206336" y="184150"/>
                  </a:lnTo>
                  <a:lnTo>
                    <a:pt x="205613" y="180340"/>
                  </a:lnTo>
                  <a:lnTo>
                    <a:pt x="204685" y="181610"/>
                  </a:lnTo>
                  <a:lnTo>
                    <a:pt x="203250" y="182880"/>
                  </a:lnTo>
                  <a:lnTo>
                    <a:pt x="203250" y="185420"/>
                  </a:lnTo>
                  <a:lnTo>
                    <a:pt x="203466" y="185420"/>
                  </a:lnTo>
                  <a:lnTo>
                    <a:pt x="202476" y="186690"/>
                  </a:lnTo>
                  <a:lnTo>
                    <a:pt x="202374" y="185420"/>
                  </a:lnTo>
                  <a:lnTo>
                    <a:pt x="202971" y="184150"/>
                  </a:lnTo>
                  <a:lnTo>
                    <a:pt x="202539" y="182880"/>
                  </a:lnTo>
                  <a:lnTo>
                    <a:pt x="200609" y="182880"/>
                  </a:lnTo>
                  <a:lnTo>
                    <a:pt x="199783" y="184150"/>
                  </a:lnTo>
                  <a:lnTo>
                    <a:pt x="200329" y="185420"/>
                  </a:lnTo>
                  <a:lnTo>
                    <a:pt x="200279" y="186690"/>
                  </a:lnTo>
                  <a:lnTo>
                    <a:pt x="201980" y="187960"/>
                  </a:lnTo>
                  <a:lnTo>
                    <a:pt x="202476" y="189230"/>
                  </a:lnTo>
                  <a:lnTo>
                    <a:pt x="201764" y="190500"/>
                  </a:lnTo>
                  <a:lnTo>
                    <a:pt x="201218" y="189230"/>
                  </a:lnTo>
                  <a:lnTo>
                    <a:pt x="199948" y="187960"/>
                  </a:lnTo>
                  <a:lnTo>
                    <a:pt x="199123" y="185420"/>
                  </a:lnTo>
                  <a:lnTo>
                    <a:pt x="198742" y="185420"/>
                  </a:lnTo>
                  <a:lnTo>
                    <a:pt x="197142" y="186690"/>
                  </a:lnTo>
                  <a:lnTo>
                    <a:pt x="196862" y="186690"/>
                  </a:lnTo>
                  <a:lnTo>
                    <a:pt x="198513" y="187960"/>
                  </a:lnTo>
                  <a:lnTo>
                    <a:pt x="199288" y="187960"/>
                  </a:lnTo>
                  <a:lnTo>
                    <a:pt x="199732" y="189230"/>
                  </a:lnTo>
                  <a:lnTo>
                    <a:pt x="197573" y="189230"/>
                  </a:lnTo>
                  <a:lnTo>
                    <a:pt x="198234" y="190500"/>
                  </a:lnTo>
                  <a:lnTo>
                    <a:pt x="197027" y="189230"/>
                  </a:lnTo>
                  <a:lnTo>
                    <a:pt x="196862" y="187960"/>
                  </a:lnTo>
                  <a:lnTo>
                    <a:pt x="196418" y="187960"/>
                  </a:lnTo>
                  <a:lnTo>
                    <a:pt x="196151" y="186690"/>
                  </a:lnTo>
                  <a:lnTo>
                    <a:pt x="195427" y="186690"/>
                  </a:lnTo>
                  <a:lnTo>
                    <a:pt x="195160" y="189230"/>
                  </a:lnTo>
                  <a:lnTo>
                    <a:pt x="195707" y="189230"/>
                  </a:lnTo>
                  <a:lnTo>
                    <a:pt x="195491" y="190500"/>
                  </a:lnTo>
                  <a:lnTo>
                    <a:pt x="193611" y="190500"/>
                  </a:lnTo>
                  <a:lnTo>
                    <a:pt x="192405" y="191770"/>
                  </a:lnTo>
                  <a:lnTo>
                    <a:pt x="193509" y="191770"/>
                  </a:lnTo>
                  <a:lnTo>
                    <a:pt x="194335" y="193040"/>
                  </a:lnTo>
                  <a:lnTo>
                    <a:pt x="193281" y="193040"/>
                  </a:lnTo>
                  <a:lnTo>
                    <a:pt x="192519" y="194310"/>
                  </a:lnTo>
                  <a:lnTo>
                    <a:pt x="191858" y="194310"/>
                  </a:lnTo>
                  <a:lnTo>
                    <a:pt x="191858" y="195580"/>
                  </a:lnTo>
                  <a:lnTo>
                    <a:pt x="189979" y="195580"/>
                  </a:lnTo>
                  <a:lnTo>
                    <a:pt x="189153" y="196850"/>
                  </a:lnTo>
                  <a:lnTo>
                    <a:pt x="189484" y="196850"/>
                  </a:lnTo>
                  <a:lnTo>
                    <a:pt x="189103" y="198120"/>
                  </a:lnTo>
                  <a:lnTo>
                    <a:pt x="187833" y="198120"/>
                  </a:lnTo>
                  <a:lnTo>
                    <a:pt x="187236" y="199390"/>
                  </a:lnTo>
                  <a:lnTo>
                    <a:pt x="188277" y="199390"/>
                  </a:lnTo>
                  <a:lnTo>
                    <a:pt x="191033" y="198120"/>
                  </a:lnTo>
                  <a:lnTo>
                    <a:pt x="191693" y="199390"/>
                  </a:lnTo>
                  <a:lnTo>
                    <a:pt x="192786" y="198120"/>
                  </a:lnTo>
                  <a:lnTo>
                    <a:pt x="193509" y="198120"/>
                  </a:lnTo>
                  <a:lnTo>
                    <a:pt x="193509" y="199390"/>
                  </a:lnTo>
                  <a:lnTo>
                    <a:pt x="192735" y="199390"/>
                  </a:lnTo>
                  <a:lnTo>
                    <a:pt x="192519" y="201930"/>
                  </a:lnTo>
                  <a:lnTo>
                    <a:pt x="191744" y="201930"/>
                  </a:lnTo>
                  <a:lnTo>
                    <a:pt x="191579" y="200660"/>
                  </a:lnTo>
                  <a:lnTo>
                    <a:pt x="189217" y="200660"/>
                  </a:lnTo>
                  <a:lnTo>
                    <a:pt x="188823" y="201930"/>
                  </a:lnTo>
                  <a:lnTo>
                    <a:pt x="187896" y="200660"/>
                  </a:lnTo>
                  <a:lnTo>
                    <a:pt x="187236" y="200660"/>
                  </a:lnTo>
                  <a:lnTo>
                    <a:pt x="188163" y="201930"/>
                  </a:lnTo>
                  <a:lnTo>
                    <a:pt x="188556" y="203200"/>
                  </a:lnTo>
                  <a:lnTo>
                    <a:pt x="187566" y="203200"/>
                  </a:lnTo>
                  <a:lnTo>
                    <a:pt x="187782" y="204470"/>
                  </a:lnTo>
                  <a:lnTo>
                    <a:pt x="187007" y="204470"/>
                  </a:lnTo>
                  <a:lnTo>
                    <a:pt x="187007" y="203200"/>
                  </a:lnTo>
                  <a:lnTo>
                    <a:pt x="186131" y="201930"/>
                  </a:lnTo>
                  <a:lnTo>
                    <a:pt x="185305" y="203200"/>
                  </a:lnTo>
                  <a:lnTo>
                    <a:pt x="184810" y="203200"/>
                  </a:lnTo>
                  <a:lnTo>
                    <a:pt x="185915" y="204470"/>
                  </a:lnTo>
                  <a:lnTo>
                    <a:pt x="185254" y="205740"/>
                  </a:lnTo>
                  <a:lnTo>
                    <a:pt x="182943" y="205740"/>
                  </a:lnTo>
                  <a:lnTo>
                    <a:pt x="182499" y="204470"/>
                  </a:lnTo>
                  <a:lnTo>
                    <a:pt x="181559" y="205740"/>
                  </a:lnTo>
                  <a:lnTo>
                    <a:pt x="181127" y="205740"/>
                  </a:lnTo>
                  <a:lnTo>
                    <a:pt x="181889" y="207010"/>
                  </a:lnTo>
                  <a:lnTo>
                    <a:pt x="181127" y="208280"/>
                  </a:lnTo>
                  <a:lnTo>
                    <a:pt x="182003" y="208280"/>
                  </a:lnTo>
                  <a:lnTo>
                    <a:pt x="183019" y="207162"/>
                  </a:lnTo>
                  <a:lnTo>
                    <a:pt x="182829" y="208280"/>
                  </a:lnTo>
                  <a:lnTo>
                    <a:pt x="183438" y="209550"/>
                  </a:lnTo>
                  <a:lnTo>
                    <a:pt x="184810" y="210820"/>
                  </a:lnTo>
                  <a:lnTo>
                    <a:pt x="184759" y="212090"/>
                  </a:lnTo>
                  <a:lnTo>
                    <a:pt x="183819" y="210820"/>
                  </a:lnTo>
                  <a:lnTo>
                    <a:pt x="183045" y="210820"/>
                  </a:lnTo>
                  <a:lnTo>
                    <a:pt x="182118" y="209550"/>
                  </a:lnTo>
                  <a:lnTo>
                    <a:pt x="181508" y="209550"/>
                  </a:lnTo>
                  <a:lnTo>
                    <a:pt x="180733" y="210820"/>
                  </a:lnTo>
                  <a:lnTo>
                    <a:pt x="180467" y="210820"/>
                  </a:lnTo>
                  <a:lnTo>
                    <a:pt x="179362" y="212090"/>
                  </a:lnTo>
                  <a:lnTo>
                    <a:pt x="179362" y="213360"/>
                  </a:lnTo>
                  <a:lnTo>
                    <a:pt x="183273" y="213360"/>
                  </a:lnTo>
                  <a:lnTo>
                    <a:pt x="183603" y="214630"/>
                  </a:lnTo>
                  <a:lnTo>
                    <a:pt x="179082" y="214630"/>
                  </a:lnTo>
                  <a:lnTo>
                    <a:pt x="179082" y="215900"/>
                  </a:lnTo>
                  <a:lnTo>
                    <a:pt x="177660" y="215900"/>
                  </a:lnTo>
                  <a:lnTo>
                    <a:pt x="176110" y="217170"/>
                  </a:lnTo>
                  <a:lnTo>
                    <a:pt x="176720" y="218440"/>
                  </a:lnTo>
                  <a:lnTo>
                    <a:pt x="175069" y="218440"/>
                  </a:lnTo>
                  <a:lnTo>
                    <a:pt x="175844" y="219710"/>
                  </a:lnTo>
                  <a:lnTo>
                    <a:pt x="173863" y="219710"/>
                  </a:lnTo>
                  <a:lnTo>
                    <a:pt x="174688" y="220980"/>
                  </a:lnTo>
                  <a:lnTo>
                    <a:pt x="174193" y="220980"/>
                  </a:lnTo>
                  <a:lnTo>
                    <a:pt x="174294" y="222250"/>
                  </a:lnTo>
                  <a:lnTo>
                    <a:pt x="173139" y="222250"/>
                  </a:lnTo>
                  <a:lnTo>
                    <a:pt x="172758" y="223520"/>
                  </a:lnTo>
                  <a:lnTo>
                    <a:pt x="173418" y="223520"/>
                  </a:lnTo>
                  <a:lnTo>
                    <a:pt x="175069" y="224790"/>
                  </a:lnTo>
                  <a:lnTo>
                    <a:pt x="176999" y="224790"/>
                  </a:lnTo>
                  <a:lnTo>
                    <a:pt x="176174" y="226060"/>
                  </a:lnTo>
                  <a:lnTo>
                    <a:pt x="172923" y="226060"/>
                  </a:lnTo>
                  <a:lnTo>
                    <a:pt x="171907" y="227126"/>
                  </a:lnTo>
                  <a:lnTo>
                    <a:pt x="171272" y="227037"/>
                  </a:lnTo>
                  <a:lnTo>
                    <a:pt x="170726" y="227647"/>
                  </a:lnTo>
                  <a:lnTo>
                    <a:pt x="170942" y="228409"/>
                  </a:lnTo>
                  <a:lnTo>
                    <a:pt x="172313" y="227330"/>
                  </a:lnTo>
                  <a:lnTo>
                    <a:pt x="173367" y="227330"/>
                  </a:lnTo>
                  <a:lnTo>
                    <a:pt x="173469" y="228600"/>
                  </a:lnTo>
                  <a:lnTo>
                    <a:pt x="174078" y="228600"/>
                  </a:lnTo>
                  <a:lnTo>
                    <a:pt x="174028" y="229870"/>
                  </a:lnTo>
                  <a:lnTo>
                    <a:pt x="173304" y="228600"/>
                  </a:lnTo>
                  <a:lnTo>
                    <a:pt x="172808" y="228600"/>
                  </a:lnTo>
                  <a:lnTo>
                    <a:pt x="172808" y="236220"/>
                  </a:lnTo>
                  <a:lnTo>
                    <a:pt x="172262" y="237490"/>
                  </a:lnTo>
                  <a:lnTo>
                    <a:pt x="172046" y="237490"/>
                  </a:lnTo>
                  <a:lnTo>
                    <a:pt x="172046" y="308610"/>
                  </a:lnTo>
                  <a:lnTo>
                    <a:pt x="170992" y="308610"/>
                  </a:lnTo>
                  <a:lnTo>
                    <a:pt x="170167" y="307340"/>
                  </a:lnTo>
                  <a:lnTo>
                    <a:pt x="170332" y="306070"/>
                  </a:lnTo>
                  <a:lnTo>
                    <a:pt x="170942" y="306070"/>
                  </a:lnTo>
                  <a:lnTo>
                    <a:pt x="170662" y="307340"/>
                  </a:lnTo>
                  <a:lnTo>
                    <a:pt x="171716" y="307340"/>
                  </a:lnTo>
                  <a:lnTo>
                    <a:pt x="172046" y="308610"/>
                  </a:lnTo>
                  <a:lnTo>
                    <a:pt x="172046" y="237490"/>
                  </a:lnTo>
                  <a:lnTo>
                    <a:pt x="171653" y="237490"/>
                  </a:lnTo>
                  <a:lnTo>
                    <a:pt x="172212" y="236220"/>
                  </a:lnTo>
                  <a:lnTo>
                    <a:pt x="172808" y="236220"/>
                  </a:lnTo>
                  <a:lnTo>
                    <a:pt x="172808" y="228600"/>
                  </a:lnTo>
                  <a:lnTo>
                    <a:pt x="172148" y="229870"/>
                  </a:lnTo>
                  <a:lnTo>
                    <a:pt x="171881" y="231140"/>
                  </a:lnTo>
                  <a:lnTo>
                    <a:pt x="172427" y="231140"/>
                  </a:lnTo>
                  <a:lnTo>
                    <a:pt x="172593" y="232410"/>
                  </a:lnTo>
                  <a:lnTo>
                    <a:pt x="172046" y="232410"/>
                  </a:lnTo>
                  <a:lnTo>
                    <a:pt x="171386" y="231140"/>
                  </a:lnTo>
                  <a:lnTo>
                    <a:pt x="170942" y="231140"/>
                  </a:lnTo>
                  <a:lnTo>
                    <a:pt x="170992" y="232410"/>
                  </a:lnTo>
                  <a:lnTo>
                    <a:pt x="172046" y="233680"/>
                  </a:lnTo>
                  <a:lnTo>
                    <a:pt x="170167" y="233680"/>
                  </a:lnTo>
                  <a:lnTo>
                    <a:pt x="170116" y="234950"/>
                  </a:lnTo>
                  <a:lnTo>
                    <a:pt x="170497" y="234950"/>
                  </a:lnTo>
                  <a:lnTo>
                    <a:pt x="170446" y="236220"/>
                  </a:lnTo>
                  <a:lnTo>
                    <a:pt x="170942" y="237490"/>
                  </a:lnTo>
                  <a:lnTo>
                    <a:pt x="171488" y="237490"/>
                  </a:lnTo>
                  <a:lnTo>
                    <a:pt x="170395" y="238760"/>
                  </a:lnTo>
                  <a:lnTo>
                    <a:pt x="168744" y="238760"/>
                  </a:lnTo>
                  <a:lnTo>
                    <a:pt x="168681" y="240030"/>
                  </a:lnTo>
                  <a:lnTo>
                    <a:pt x="167690" y="240030"/>
                  </a:lnTo>
                  <a:lnTo>
                    <a:pt x="166865" y="241300"/>
                  </a:lnTo>
                  <a:lnTo>
                    <a:pt x="165874" y="241300"/>
                  </a:lnTo>
                  <a:lnTo>
                    <a:pt x="165112" y="242570"/>
                  </a:lnTo>
                  <a:lnTo>
                    <a:pt x="165214" y="243840"/>
                  </a:lnTo>
                  <a:lnTo>
                    <a:pt x="165493" y="243840"/>
                  </a:lnTo>
                  <a:lnTo>
                    <a:pt x="165049" y="245110"/>
                  </a:lnTo>
                  <a:lnTo>
                    <a:pt x="164058" y="245110"/>
                  </a:lnTo>
                  <a:lnTo>
                    <a:pt x="163893" y="243840"/>
                  </a:lnTo>
                  <a:lnTo>
                    <a:pt x="163296" y="243840"/>
                  </a:lnTo>
                  <a:lnTo>
                    <a:pt x="162902" y="245110"/>
                  </a:lnTo>
                  <a:lnTo>
                    <a:pt x="161747" y="245110"/>
                  </a:lnTo>
                  <a:lnTo>
                    <a:pt x="161645" y="246380"/>
                  </a:lnTo>
                  <a:lnTo>
                    <a:pt x="161975" y="247650"/>
                  </a:lnTo>
                  <a:lnTo>
                    <a:pt x="159880" y="247650"/>
                  </a:lnTo>
                  <a:lnTo>
                    <a:pt x="159994" y="248920"/>
                  </a:lnTo>
                  <a:lnTo>
                    <a:pt x="158889" y="248920"/>
                  </a:lnTo>
                  <a:lnTo>
                    <a:pt x="159054" y="250190"/>
                  </a:lnTo>
                  <a:lnTo>
                    <a:pt x="158838" y="251460"/>
                  </a:lnTo>
                  <a:lnTo>
                    <a:pt x="158013" y="251460"/>
                  </a:lnTo>
                  <a:lnTo>
                    <a:pt x="156908" y="252730"/>
                  </a:lnTo>
                  <a:lnTo>
                    <a:pt x="159105" y="252730"/>
                  </a:lnTo>
                  <a:lnTo>
                    <a:pt x="158280" y="254000"/>
                  </a:lnTo>
                  <a:lnTo>
                    <a:pt x="158178" y="255270"/>
                  </a:lnTo>
                  <a:lnTo>
                    <a:pt x="161696" y="255270"/>
                  </a:lnTo>
                  <a:lnTo>
                    <a:pt x="163626" y="252730"/>
                  </a:lnTo>
                  <a:lnTo>
                    <a:pt x="162572" y="252730"/>
                  </a:lnTo>
                  <a:lnTo>
                    <a:pt x="163461" y="251460"/>
                  </a:lnTo>
                  <a:lnTo>
                    <a:pt x="163728" y="250190"/>
                  </a:lnTo>
                  <a:lnTo>
                    <a:pt x="164122" y="250190"/>
                  </a:lnTo>
                  <a:lnTo>
                    <a:pt x="164719" y="248920"/>
                  </a:lnTo>
                  <a:lnTo>
                    <a:pt x="166484" y="248920"/>
                  </a:lnTo>
                  <a:lnTo>
                    <a:pt x="164719" y="250190"/>
                  </a:lnTo>
                  <a:lnTo>
                    <a:pt x="164668" y="251460"/>
                  </a:lnTo>
                  <a:lnTo>
                    <a:pt x="166370" y="251460"/>
                  </a:lnTo>
                  <a:lnTo>
                    <a:pt x="165823" y="252730"/>
                  </a:lnTo>
                  <a:lnTo>
                    <a:pt x="164884" y="252730"/>
                  </a:lnTo>
                  <a:lnTo>
                    <a:pt x="163131" y="255270"/>
                  </a:lnTo>
                  <a:lnTo>
                    <a:pt x="164223" y="255270"/>
                  </a:lnTo>
                  <a:lnTo>
                    <a:pt x="163626" y="256540"/>
                  </a:lnTo>
                  <a:lnTo>
                    <a:pt x="163677" y="257810"/>
                  </a:lnTo>
                  <a:lnTo>
                    <a:pt x="162572" y="256540"/>
                  </a:lnTo>
                  <a:lnTo>
                    <a:pt x="159550" y="256540"/>
                  </a:lnTo>
                  <a:lnTo>
                    <a:pt x="159499" y="257810"/>
                  </a:lnTo>
                  <a:lnTo>
                    <a:pt x="158508" y="259080"/>
                  </a:lnTo>
                  <a:lnTo>
                    <a:pt x="157568" y="259080"/>
                  </a:lnTo>
                  <a:lnTo>
                    <a:pt x="158280" y="257810"/>
                  </a:lnTo>
                  <a:lnTo>
                    <a:pt x="158838" y="257810"/>
                  </a:lnTo>
                  <a:lnTo>
                    <a:pt x="158013" y="256540"/>
                  </a:lnTo>
                  <a:lnTo>
                    <a:pt x="158013" y="255270"/>
                  </a:lnTo>
                  <a:lnTo>
                    <a:pt x="157187" y="254000"/>
                  </a:lnTo>
                  <a:lnTo>
                    <a:pt x="156298" y="254000"/>
                  </a:lnTo>
                  <a:lnTo>
                    <a:pt x="155803" y="255270"/>
                  </a:lnTo>
                  <a:lnTo>
                    <a:pt x="154647" y="255270"/>
                  </a:lnTo>
                  <a:lnTo>
                    <a:pt x="154647" y="256540"/>
                  </a:lnTo>
                  <a:lnTo>
                    <a:pt x="156133" y="256540"/>
                  </a:lnTo>
                  <a:lnTo>
                    <a:pt x="154597" y="257810"/>
                  </a:lnTo>
                  <a:lnTo>
                    <a:pt x="153492" y="256540"/>
                  </a:lnTo>
                  <a:lnTo>
                    <a:pt x="152615" y="256540"/>
                  </a:lnTo>
                  <a:lnTo>
                    <a:pt x="151409" y="257810"/>
                  </a:lnTo>
                  <a:lnTo>
                    <a:pt x="153060" y="257810"/>
                  </a:lnTo>
                  <a:lnTo>
                    <a:pt x="151739" y="259080"/>
                  </a:lnTo>
                  <a:lnTo>
                    <a:pt x="151130" y="260350"/>
                  </a:lnTo>
                  <a:lnTo>
                    <a:pt x="152615" y="260350"/>
                  </a:lnTo>
                  <a:lnTo>
                    <a:pt x="152234" y="261620"/>
                  </a:lnTo>
                  <a:lnTo>
                    <a:pt x="152996" y="261620"/>
                  </a:lnTo>
                  <a:lnTo>
                    <a:pt x="152946" y="262890"/>
                  </a:lnTo>
                  <a:lnTo>
                    <a:pt x="151460" y="261620"/>
                  </a:lnTo>
                  <a:lnTo>
                    <a:pt x="150139" y="261620"/>
                  </a:lnTo>
                  <a:lnTo>
                    <a:pt x="149034" y="260350"/>
                  </a:lnTo>
                  <a:lnTo>
                    <a:pt x="148818" y="259080"/>
                  </a:lnTo>
                  <a:lnTo>
                    <a:pt x="148374" y="259080"/>
                  </a:lnTo>
                  <a:lnTo>
                    <a:pt x="148158" y="260350"/>
                  </a:lnTo>
                  <a:lnTo>
                    <a:pt x="149313" y="261620"/>
                  </a:lnTo>
                  <a:lnTo>
                    <a:pt x="150418" y="262890"/>
                  </a:lnTo>
                  <a:lnTo>
                    <a:pt x="151460" y="262890"/>
                  </a:lnTo>
                  <a:lnTo>
                    <a:pt x="151955" y="264160"/>
                  </a:lnTo>
                  <a:lnTo>
                    <a:pt x="150914" y="264160"/>
                  </a:lnTo>
                  <a:lnTo>
                    <a:pt x="149199" y="262890"/>
                  </a:lnTo>
                  <a:lnTo>
                    <a:pt x="147548" y="261620"/>
                  </a:lnTo>
                  <a:lnTo>
                    <a:pt x="144526" y="261620"/>
                  </a:lnTo>
                  <a:lnTo>
                    <a:pt x="143916" y="260350"/>
                  </a:lnTo>
                  <a:lnTo>
                    <a:pt x="143421" y="261620"/>
                  </a:lnTo>
                  <a:lnTo>
                    <a:pt x="143586" y="261620"/>
                  </a:lnTo>
                  <a:lnTo>
                    <a:pt x="142925" y="262890"/>
                  </a:lnTo>
                  <a:lnTo>
                    <a:pt x="143916" y="264160"/>
                  </a:lnTo>
                  <a:lnTo>
                    <a:pt x="145961" y="262890"/>
                  </a:lnTo>
                  <a:lnTo>
                    <a:pt x="146291" y="262890"/>
                  </a:lnTo>
                  <a:lnTo>
                    <a:pt x="145402" y="264160"/>
                  </a:lnTo>
                  <a:lnTo>
                    <a:pt x="147777" y="264160"/>
                  </a:lnTo>
                  <a:lnTo>
                    <a:pt x="145961" y="265430"/>
                  </a:lnTo>
                  <a:lnTo>
                    <a:pt x="145237" y="266700"/>
                  </a:lnTo>
                  <a:lnTo>
                    <a:pt x="143967" y="265430"/>
                  </a:lnTo>
                  <a:lnTo>
                    <a:pt x="142925" y="264160"/>
                  </a:lnTo>
                  <a:lnTo>
                    <a:pt x="142379" y="264160"/>
                  </a:lnTo>
                  <a:lnTo>
                    <a:pt x="141770" y="265430"/>
                  </a:lnTo>
                  <a:lnTo>
                    <a:pt x="140893" y="264160"/>
                  </a:lnTo>
                  <a:lnTo>
                    <a:pt x="139573" y="264160"/>
                  </a:lnTo>
                  <a:lnTo>
                    <a:pt x="138633" y="265430"/>
                  </a:lnTo>
                  <a:lnTo>
                    <a:pt x="140893" y="265430"/>
                  </a:lnTo>
                  <a:lnTo>
                    <a:pt x="142100" y="266700"/>
                  </a:lnTo>
                  <a:lnTo>
                    <a:pt x="143637" y="266700"/>
                  </a:lnTo>
                  <a:lnTo>
                    <a:pt x="143205" y="267970"/>
                  </a:lnTo>
                  <a:lnTo>
                    <a:pt x="143751" y="269240"/>
                  </a:lnTo>
                  <a:lnTo>
                    <a:pt x="142430" y="269240"/>
                  </a:lnTo>
                  <a:lnTo>
                    <a:pt x="142379" y="267970"/>
                  </a:lnTo>
                  <a:lnTo>
                    <a:pt x="142214" y="267779"/>
                  </a:lnTo>
                  <a:lnTo>
                    <a:pt x="142214" y="271780"/>
                  </a:lnTo>
                  <a:lnTo>
                    <a:pt x="140995" y="273050"/>
                  </a:lnTo>
                  <a:lnTo>
                    <a:pt x="140728" y="273050"/>
                  </a:lnTo>
                  <a:lnTo>
                    <a:pt x="141325" y="271780"/>
                  </a:lnTo>
                  <a:lnTo>
                    <a:pt x="142214" y="271780"/>
                  </a:lnTo>
                  <a:lnTo>
                    <a:pt x="142214" y="267779"/>
                  </a:lnTo>
                  <a:lnTo>
                    <a:pt x="141325" y="266700"/>
                  </a:lnTo>
                  <a:lnTo>
                    <a:pt x="140233" y="266700"/>
                  </a:lnTo>
                  <a:lnTo>
                    <a:pt x="140665" y="267970"/>
                  </a:lnTo>
                  <a:lnTo>
                    <a:pt x="140449" y="269240"/>
                  </a:lnTo>
                  <a:lnTo>
                    <a:pt x="139014" y="267970"/>
                  </a:lnTo>
                  <a:lnTo>
                    <a:pt x="137858" y="269240"/>
                  </a:lnTo>
                  <a:lnTo>
                    <a:pt x="139014" y="269240"/>
                  </a:lnTo>
                  <a:lnTo>
                    <a:pt x="138087" y="270510"/>
                  </a:lnTo>
                  <a:lnTo>
                    <a:pt x="137426" y="270510"/>
                  </a:lnTo>
                  <a:lnTo>
                    <a:pt x="137096" y="269240"/>
                  </a:lnTo>
                  <a:lnTo>
                    <a:pt x="135280" y="269240"/>
                  </a:lnTo>
                  <a:lnTo>
                    <a:pt x="135826" y="270510"/>
                  </a:lnTo>
                  <a:lnTo>
                    <a:pt x="135051" y="270510"/>
                  </a:lnTo>
                  <a:lnTo>
                    <a:pt x="134721" y="269240"/>
                  </a:lnTo>
                  <a:lnTo>
                    <a:pt x="133680" y="267970"/>
                  </a:lnTo>
                  <a:lnTo>
                    <a:pt x="133070" y="269240"/>
                  </a:lnTo>
                  <a:lnTo>
                    <a:pt x="133235" y="269240"/>
                  </a:lnTo>
                  <a:lnTo>
                    <a:pt x="134454" y="270510"/>
                  </a:lnTo>
                  <a:lnTo>
                    <a:pt x="133896" y="271780"/>
                  </a:lnTo>
                  <a:lnTo>
                    <a:pt x="136817" y="271780"/>
                  </a:lnTo>
                  <a:lnTo>
                    <a:pt x="137693" y="271780"/>
                  </a:lnTo>
                  <a:lnTo>
                    <a:pt x="138912" y="273050"/>
                  </a:lnTo>
                  <a:lnTo>
                    <a:pt x="138747" y="273050"/>
                  </a:lnTo>
                  <a:lnTo>
                    <a:pt x="136817" y="271780"/>
                  </a:lnTo>
                  <a:lnTo>
                    <a:pt x="135547" y="273050"/>
                  </a:lnTo>
                  <a:lnTo>
                    <a:pt x="132638" y="273050"/>
                  </a:lnTo>
                  <a:lnTo>
                    <a:pt x="132575" y="274320"/>
                  </a:lnTo>
                  <a:lnTo>
                    <a:pt x="134620" y="274320"/>
                  </a:lnTo>
                  <a:lnTo>
                    <a:pt x="133845" y="275590"/>
                  </a:lnTo>
                  <a:lnTo>
                    <a:pt x="137198" y="275590"/>
                  </a:lnTo>
                  <a:lnTo>
                    <a:pt x="135991" y="276860"/>
                  </a:lnTo>
                  <a:lnTo>
                    <a:pt x="134721" y="276860"/>
                  </a:lnTo>
                  <a:lnTo>
                    <a:pt x="133680" y="278130"/>
                  </a:lnTo>
                  <a:lnTo>
                    <a:pt x="133299" y="278130"/>
                  </a:lnTo>
                  <a:lnTo>
                    <a:pt x="133845" y="279400"/>
                  </a:lnTo>
                  <a:lnTo>
                    <a:pt x="141058" y="279400"/>
                  </a:lnTo>
                  <a:lnTo>
                    <a:pt x="141109" y="278130"/>
                  </a:lnTo>
                  <a:lnTo>
                    <a:pt x="144246" y="278130"/>
                  </a:lnTo>
                  <a:lnTo>
                    <a:pt x="145465" y="279400"/>
                  </a:lnTo>
                  <a:lnTo>
                    <a:pt x="146062" y="278130"/>
                  </a:lnTo>
                  <a:lnTo>
                    <a:pt x="145796" y="278130"/>
                  </a:lnTo>
                  <a:lnTo>
                    <a:pt x="146596" y="277050"/>
                  </a:lnTo>
                  <a:lnTo>
                    <a:pt x="147447" y="278130"/>
                  </a:lnTo>
                  <a:lnTo>
                    <a:pt x="146723" y="279400"/>
                  </a:lnTo>
                  <a:lnTo>
                    <a:pt x="145465" y="279400"/>
                  </a:lnTo>
                  <a:lnTo>
                    <a:pt x="145021" y="279400"/>
                  </a:lnTo>
                  <a:lnTo>
                    <a:pt x="144195" y="280670"/>
                  </a:lnTo>
                  <a:lnTo>
                    <a:pt x="144691" y="280670"/>
                  </a:lnTo>
                  <a:lnTo>
                    <a:pt x="144081" y="281940"/>
                  </a:lnTo>
                  <a:lnTo>
                    <a:pt x="142595" y="281940"/>
                  </a:lnTo>
                  <a:lnTo>
                    <a:pt x="143306" y="280670"/>
                  </a:lnTo>
                  <a:lnTo>
                    <a:pt x="143141" y="279400"/>
                  </a:lnTo>
                  <a:lnTo>
                    <a:pt x="141986" y="279400"/>
                  </a:lnTo>
                  <a:lnTo>
                    <a:pt x="140665" y="280670"/>
                  </a:lnTo>
                  <a:lnTo>
                    <a:pt x="140500" y="281940"/>
                  </a:lnTo>
                  <a:lnTo>
                    <a:pt x="139623" y="280670"/>
                  </a:lnTo>
                  <a:lnTo>
                    <a:pt x="132803" y="280670"/>
                  </a:lnTo>
                  <a:lnTo>
                    <a:pt x="133299" y="281940"/>
                  </a:lnTo>
                  <a:lnTo>
                    <a:pt x="133019" y="281940"/>
                  </a:lnTo>
                  <a:lnTo>
                    <a:pt x="133565" y="283210"/>
                  </a:lnTo>
                  <a:lnTo>
                    <a:pt x="134505" y="281940"/>
                  </a:lnTo>
                  <a:lnTo>
                    <a:pt x="135712" y="281940"/>
                  </a:lnTo>
                  <a:lnTo>
                    <a:pt x="134886" y="283210"/>
                  </a:lnTo>
                  <a:lnTo>
                    <a:pt x="136486" y="283210"/>
                  </a:lnTo>
                  <a:lnTo>
                    <a:pt x="137756" y="284480"/>
                  </a:lnTo>
                  <a:lnTo>
                    <a:pt x="137198" y="284480"/>
                  </a:lnTo>
                  <a:lnTo>
                    <a:pt x="137363" y="285750"/>
                  </a:lnTo>
                  <a:lnTo>
                    <a:pt x="135877" y="287020"/>
                  </a:lnTo>
                  <a:lnTo>
                    <a:pt x="137033" y="287020"/>
                  </a:lnTo>
                  <a:lnTo>
                    <a:pt x="136537" y="288290"/>
                  </a:lnTo>
                  <a:lnTo>
                    <a:pt x="137198" y="289560"/>
                  </a:lnTo>
                  <a:lnTo>
                    <a:pt x="136817" y="289560"/>
                  </a:lnTo>
                  <a:lnTo>
                    <a:pt x="137147" y="290830"/>
                  </a:lnTo>
                  <a:lnTo>
                    <a:pt x="138137" y="288290"/>
                  </a:lnTo>
                  <a:lnTo>
                    <a:pt x="139014" y="288290"/>
                  </a:lnTo>
                  <a:lnTo>
                    <a:pt x="139179" y="287020"/>
                  </a:lnTo>
                  <a:lnTo>
                    <a:pt x="141490" y="285750"/>
                  </a:lnTo>
                  <a:lnTo>
                    <a:pt x="142925" y="285750"/>
                  </a:lnTo>
                  <a:lnTo>
                    <a:pt x="141719" y="287020"/>
                  </a:lnTo>
                  <a:lnTo>
                    <a:pt x="141719" y="288290"/>
                  </a:lnTo>
                  <a:lnTo>
                    <a:pt x="142100" y="289560"/>
                  </a:lnTo>
                  <a:lnTo>
                    <a:pt x="141224" y="288290"/>
                  </a:lnTo>
                  <a:lnTo>
                    <a:pt x="140995" y="287020"/>
                  </a:lnTo>
                  <a:lnTo>
                    <a:pt x="140335" y="287020"/>
                  </a:lnTo>
                  <a:lnTo>
                    <a:pt x="139509" y="289560"/>
                  </a:lnTo>
                  <a:lnTo>
                    <a:pt x="140004" y="289560"/>
                  </a:lnTo>
                  <a:lnTo>
                    <a:pt x="139014" y="290830"/>
                  </a:lnTo>
                  <a:lnTo>
                    <a:pt x="138188" y="290830"/>
                  </a:lnTo>
                  <a:lnTo>
                    <a:pt x="137807" y="292100"/>
                  </a:lnTo>
                  <a:lnTo>
                    <a:pt x="140169" y="292100"/>
                  </a:lnTo>
                  <a:lnTo>
                    <a:pt x="140614" y="293370"/>
                  </a:lnTo>
                  <a:lnTo>
                    <a:pt x="138912" y="293370"/>
                  </a:lnTo>
                  <a:lnTo>
                    <a:pt x="138798" y="294640"/>
                  </a:lnTo>
                  <a:lnTo>
                    <a:pt x="137477" y="293370"/>
                  </a:lnTo>
                  <a:lnTo>
                    <a:pt x="136817" y="293370"/>
                  </a:lnTo>
                  <a:lnTo>
                    <a:pt x="136601" y="294640"/>
                  </a:lnTo>
                  <a:lnTo>
                    <a:pt x="136321" y="293370"/>
                  </a:lnTo>
                  <a:lnTo>
                    <a:pt x="135496" y="294640"/>
                  </a:lnTo>
                  <a:lnTo>
                    <a:pt x="134391" y="295910"/>
                  </a:lnTo>
                  <a:lnTo>
                    <a:pt x="134835" y="297180"/>
                  </a:lnTo>
                  <a:lnTo>
                    <a:pt x="136486" y="298450"/>
                  </a:lnTo>
                  <a:lnTo>
                    <a:pt x="136817" y="297180"/>
                  </a:lnTo>
                  <a:lnTo>
                    <a:pt x="137261" y="298450"/>
                  </a:lnTo>
                  <a:lnTo>
                    <a:pt x="138188" y="297180"/>
                  </a:lnTo>
                  <a:lnTo>
                    <a:pt x="137922" y="297180"/>
                  </a:lnTo>
                  <a:lnTo>
                    <a:pt x="138468" y="295910"/>
                  </a:lnTo>
                  <a:lnTo>
                    <a:pt x="139839" y="297180"/>
                  </a:lnTo>
                  <a:lnTo>
                    <a:pt x="139179" y="297180"/>
                  </a:lnTo>
                  <a:lnTo>
                    <a:pt x="139954" y="298450"/>
                  </a:lnTo>
                  <a:lnTo>
                    <a:pt x="139674" y="299720"/>
                  </a:lnTo>
                  <a:lnTo>
                    <a:pt x="138849" y="299720"/>
                  </a:lnTo>
                  <a:lnTo>
                    <a:pt x="139573" y="300990"/>
                  </a:lnTo>
                  <a:lnTo>
                    <a:pt x="140169" y="300990"/>
                  </a:lnTo>
                  <a:lnTo>
                    <a:pt x="141719" y="299720"/>
                  </a:lnTo>
                  <a:lnTo>
                    <a:pt x="142316" y="300990"/>
                  </a:lnTo>
                  <a:lnTo>
                    <a:pt x="140995" y="300990"/>
                  </a:lnTo>
                  <a:lnTo>
                    <a:pt x="140398" y="302260"/>
                  </a:lnTo>
                  <a:lnTo>
                    <a:pt x="141058" y="302260"/>
                  </a:lnTo>
                  <a:lnTo>
                    <a:pt x="140944" y="303530"/>
                  </a:lnTo>
                  <a:lnTo>
                    <a:pt x="139788" y="302260"/>
                  </a:lnTo>
                  <a:lnTo>
                    <a:pt x="138633" y="300990"/>
                  </a:lnTo>
                  <a:lnTo>
                    <a:pt x="137858" y="302260"/>
                  </a:lnTo>
                  <a:lnTo>
                    <a:pt x="137147" y="300990"/>
                  </a:lnTo>
                  <a:lnTo>
                    <a:pt x="136207" y="300990"/>
                  </a:lnTo>
                  <a:lnTo>
                    <a:pt x="136207" y="302260"/>
                  </a:lnTo>
                  <a:lnTo>
                    <a:pt x="135547" y="303530"/>
                  </a:lnTo>
                  <a:lnTo>
                    <a:pt x="137147" y="306070"/>
                  </a:lnTo>
                  <a:lnTo>
                    <a:pt x="138417" y="306070"/>
                  </a:lnTo>
                  <a:lnTo>
                    <a:pt x="140169" y="307340"/>
                  </a:lnTo>
                  <a:lnTo>
                    <a:pt x="142544" y="308610"/>
                  </a:lnTo>
                  <a:lnTo>
                    <a:pt x="142811" y="308610"/>
                  </a:lnTo>
                  <a:lnTo>
                    <a:pt x="142265" y="309880"/>
                  </a:lnTo>
                  <a:lnTo>
                    <a:pt x="144030" y="309880"/>
                  </a:lnTo>
                  <a:lnTo>
                    <a:pt x="143637" y="308610"/>
                  </a:lnTo>
                  <a:lnTo>
                    <a:pt x="144411" y="308610"/>
                  </a:lnTo>
                  <a:lnTo>
                    <a:pt x="145186" y="309880"/>
                  </a:lnTo>
                  <a:lnTo>
                    <a:pt x="146342" y="311150"/>
                  </a:lnTo>
                  <a:lnTo>
                    <a:pt x="146888" y="309880"/>
                  </a:lnTo>
                  <a:lnTo>
                    <a:pt x="147383" y="311150"/>
                  </a:lnTo>
                  <a:lnTo>
                    <a:pt x="148488" y="309880"/>
                  </a:lnTo>
                  <a:lnTo>
                    <a:pt x="149809" y="308610"/>
                  </a:lnTo>
                  <a:lnTo>
                    <a:pt x="151511" y="308610"/>
                  </a:lnTo>
                  <a:lnTo>
                    <a:pt x="152234" y="309880"/>
                  </a:lnTo>
                  <a:lnTo>
                    <a:pt x="154432" y="307340"/>
                  </a:lnTo>
                  <a:lnTo>
                    <a:pt x="154317" y="306070"/>
                  </a:lnTo>
                  <a:lnTo>
                    <a:pt x="153390" y="304800"/>
                  </a:lnTo>
                  <a:lnTo>
                    <a:pt x="155092" y="306070"/>
                  </a:lnTo>
                  <a:lnTo>
                    <a:pt x="156413" y="304800"/>
                  </a:lnTo>
                  <a:lnTo>
                    <a:pt x="156032" y="304800"/>
                  </a:lnTo>
                  <a:lnTo>
                    <a:pt x="156857" y="303530"/>
                  </a:lnTo>
                  <a:lnTo>
                    <a:pt x="156692" y="303530"/>
                  </a:lnTo>
                  <a:lnTo>
                    <a:pt x="157683" y="302260"/>
                  </a:lnTo>
                  <a:lnTo>
                    <a:pt x="158724" y="302260"/>
                  </a:lnTo>
                  <a:lnTo>
                    <a:pt x="159004" y="300990"/>
                  </a:lnTo>
                  <a:lnTo>
                    <a:pt x="158013" y="299720"/>
                  </a:lnTo>
                  <a:lnTo>
                    <a:pt x="158343" y="299720"/>
                  </a:lnTo>
                  <a:lnTo>
                    <a:pt x="157454" y="298450"/>
                  </a:lnTo>
                  <a:lnTo>
                    <a:pt x="156362" y="297180"/>
                  </a:lnTo>
                  <a:lnTo>
                    <a:pt x="156413" y="295910"/>
                  </a:lnTo>
                  <a:lnTo>
                    <a:pt x="157073" y="297180"/>
                  </a:lnTo>
                  <a:lnTo>
                    <a:pt x="158280" y="298450"/>
                  </a:lnTo>
                  <a:lnTo>
                    <a:pt x="158724" y="299720"/>
                  </a:lnTo>
                  <a:lnTo>
                    <a:pt x="159931" y="299720"/>
                  </a:lnTo>
                  <a:lnTo>
                    <a:pt x="159766" y="300990"/>
                  </a:lnTo>
                  <a:lnTo>
                    <a:pt x="160324" y="302260"/>
                  </a:lnTo>
                  <a:lnTo>
                    <a:pt x="161582" y="300990"/>
                  </a:lnTo>
                  <a:lnTo>
                    <a:pt x="161251" y="300990"/>
                  </a:lnTo>
                  <a:lnTo>
                    <a:pt x="160705" y="299720"/>
                  </a:lnTo>
                  <a:lnTo>
                    <a:pt x="162140" y="299720"/>
                  </a:lnTo>
                  <a:lnTo>
                    <a:pt x="162191" y="300990"/>
                  </a:lnTo>
                  <a:lnTo>
                    <a:pt x="163791" y="299720"/>
                  </a:lnTo>
                  <a:lnTo>
                    <a:pt x="164223" y="298450"/>
                  </a:lnTo>
                  <a:lnTo>
                    <a:pt x="163791" y="297180"/>
                  </a:lnTo>
                  <a:lnTo>
                    <a:pt x="162966" y="295910"/>
                  </a:lnTo>
                  <a:lnTo>
                    <a:pt x="162572" y="295910"/>
                  </a:lnTo>
                  <a:lnTo>
                    <a:pt x="163131" y="294640"/>
                  </a:lnTo>
                  <a:lnTo>
                    <a:pt x="164338" y="294640"/>
                  </a:lnTo>
                  <a:lnTo>
                    <a:pt x="163677" y="293370"/>
                  </a:lnTo>
                  <a:lnTo>
                    <a:pt x="163728" y="292100"/>
                  </a:lnTo>
                  <a:lnTo>
                    <a:pt x="164668" y="290830"/>
                  </a:lnTo>
                  <a:lnTo>
                    <a:pt x="165544" y="292100"/>
                  </a:lnTo>
                  <a:lnTo>
                    <a:pt x="164833" y="293370"/>
                  </a:lnTo>
                  <a:lnTo>
                    <a:pt x="165049" y="294640"/>
                  </a:lnTo>
                  <a:lnTo>
                    <a:pt x="164833" y="295910"/>
                  </a:lnTo>
                  <a:lnTo>
                    <a:pt x="165544" y="297180"/>
                  </a:lnTo>
                  <a:lnTo>
                    <a:pt x="165709" y="298450"/>
                  </a:lnTo>
                  <a:lnTo>
                    <a:pt x="167030" y="299720"/>
                  </a:lnTo>
                  <a:lnTo>
                    <a:pt x="168681" y="299720"/>
                  </a:lnTo>
                  <a:lnTo>
                    <a:pt x="167690" y="300990"/>
                  </a:lnTo>
                  <a:lnTo>
                    <a:pt x="167970" y="303530"/>
                  </a:lnTo>
                  <a:lnTo>
                    <a:pt x="168465" y="304800"/>
                  </a:lnTo>
                  <a:lnTo>
                    <a:pt x="168579" y="306070"/>
                  </a:lnTo>
                  <a:lnTo>
                    <a:pt x="169506" y="307340"/>
                  </a:lnTo>
                  <a:lnTo>
                    <a:pt x="169837" y="307340"/>
                  </a:lnTo>
                  <a:lnTo>
                    <a:pt x="169621" y="308610"/>
                  </a:lnTo>
                  <a:lnTo>
                    <a:pt x="170776" y="308610"/>
                  </a:lnTo>
                  <a:lnTo>
                    <a:pt x="170561" y="309880"/>
                  </a:lnTo>
                  <a:lnTo>
                    <a:pt x="170942" y="311150"/>
                  </a:lnTo>
                  <a:lnTo>
                    <a:pt x="170776" y="312420"/>
                  </a:lnTo>
                  <a:lnTo>
                    <a:pt x="170167" y="313690"/>
                  </a:lnTo>
                  <a:lnTo>
                    <a:pt x="170891" y="313690"/>
                  </a:lnTo>
                  <a:lnTo>
                    <a:pt x="171983" y="314960"/>
                  </a:lnTo>
                  <a:lnTo>
                    <a:pt x="172593" y="316230"/>
                  </a:lnTo>
                  <a:lnTo>
                    <a:pt x="173139" y="316230"/>
                  </a:lnTo>
                  <a:lnTo>
                    <a:pt x="174294" y="318770"/>
                  </a:lnTo>
                  <a:lnTo>
                    <a:pt x="174459" y="320040"/>
                  </a:lnTo>
                  <a:lnTo>
                    <a:pt x="175780" y="321310"/>
                  </a:lnTo>
                  <a:lnTo>
                    <a:pt x="176110" y="322580"/>
                  </a:lnTo>
                  <a:lnTo>
                    <a:pt x="177330" y="323850"/>
                  </a:lnTo>
                  <a:lnTo>
                    <a:pt x="178650" y="322580"/>
                  </a:lnTo>
                  <a:lnTo>
                    <a:pt x="179031" y="323850"/>
                  </a:lnTo>
                  <a:lnTo>
                    <a:pt x="178092" y="326390"/>
                  </a:lnTo>
                  <a:lnTo>
                    <a:pt x="176276" y="326390"/>
                  </a:lnTo>
                  <a:lnTo>
                    <a:pt x="177165" y="327660"/>
                  </a:lnTo>
                  <a:lnTo>
                    <a:pt x="177330" y="328930"/>
                  </a:lnTo>
                  <a:lnTo>
                    <a:pt x="178650" y="328930"/>
                  </a:lnTo>
                  <a:lnTo>
                    <a:pt x="179197" y="331470"/>
                  </a:lnTo>
                  <a:lnTo>
                    <a:pt x="178485" y="332740"/>
                  </a:lnTo>
                  <a:lnTo>
                    <a:pt x="179146" y="334010"/>
                  </a:lnTo>
                  <a:lnTo>
                    <a:pt x="180403" y="334010"/>
                  </a:lnTo>
                  <a:lnTo>
                    <a:pt x="183603" y="332740"/>
                  </a:lnTo>
                  <a:lnTo>
                    <a:pt x="185254" y="334010"/>
                  </a:lnTo>
                  <a:lnTo>
                    <a:pt x="186461" y="332740"/>
                  </a:lnTo>
                  <a:lnTo>
                    <a:pt x="186410" y="331470"/>
                  </a:lnTo>
                  <a:lnTo>
                    <a:pt x="185686" y="330200"/>
                  </a:lnTo>
                  <a:lnTo>
                    <a:pt x="186512" y="328930"/>
                  </a:lnTo>
                  <a:lnTo>
                    <a:pt x="188493" y="328930"/>
                  </a:lnTo>
                  <a:lnTo>
                    <a:pt x="188937" y="326390"/>
                  </a:lnTo>
                  <a:lnTo>
                    <a:pt x="189268" y="327660"/>
                  </a:lnTo>
                  <a:lnTo>
                    <a:pt x="191579" y="327660"/>
                  </a:lnTo>
                  <a:lnTo>
                    <a:pt x="192951" y="326390"/>
                  </a:lnTo>
                  <a:lnTo>
                    <a:pt x="194106" y="327660"/>
                  </a:lnTo>
                  <a:lnTo>
                    <a:pt x="194767" y="327660"/>
                  </a:lnTo>
                  <a:lnTo>
                    <a:pt x="196202" y="326390"/>
                  </a:lnTo>
                  <a:lnTo>
                    <a:pt x="196583" y="323850"/>
                  </a:lnTo>
                  <a:lnTo>
                    <a:pt x="197637" y="322580"/>
                  </a:lnTo>
                  <a:lnTo>
                    <a:pt x="197853" y="320040"/>
                  </a:lnTo>
                  <a:lnTo>
                    <a:pt x="198462" y="318770"/>
                  </a:lnTo>
                  <a:lnTo>
                    <a:pt x="197307" y="317500"/>
                  </a:lnTo>
                  <a:lnTo>
                    <a:pt x="197472" y="316230"/>
                  </a:lnTo>
                  <a:lnTo>
                    <a:pt x="198513" y="314960"/>
                  </a:lnTo>
                  <a:lnTo>
                    <a:pt x="197523" y="313690"/>
                  </a:lnTo>
                  <a:lnTo>
                    <a:pt x="198628" y="313690"/>
                  </a:lnTo>
                  <a:lnTo>
                    <a:pt x="197243" y="312420"/>
                  </a:lnTo>
                  <a:lnTo>
                    <a:pt x="197853" y="311150"/>
                  </a:lnTo>
                  <a:lnTo>
                    <a:pt x="197078" y="309880"/>
                  </a:lnTo>
                  <a:lnTo>
                    <a:pt x="198462" y="311150"/>
                  </a:lnTo>
                  <a:lnTo>
                    <a:pt x="199948" y="309880"/>
                  </a:lnTo>
                  <a:lnTo>
                    <a:pt x="198628" y="308610"/>
                  </a:lnTo>
                  <a:lnTo>
                    <a:pt x="199288" y="307340"/>
                  </a:lnTo>
                  <a:lnTo>
                    <a:pt x="197307" y="306070"/>
                  </a:lnTo>
                  <a:lnTo>
                    <a:pt x="199669" y="306070"/>
                  </a:lnTo>
                  <a:lnTo>
                    <a:pt x="198462" y="304800"/>
                  </a:lnTo>
                  <a:lnTo>
                    <a:pt x="197358" y="304800"/>
                  </a:lnTo>
                  <a:lnTo>
                    <a:pt x="198069" y="303530"/>
                  </a:lnTo>
                  <a:lnTo>
                    <a:pt x="199669" y="303530"/>
                  </a:lnTo>
                  <a:lnTo>
                    <a:pt x="199669" y="302260"/>
                  </a:lnTo>
                  <a:lnTo>
                    <a:pt x="200723" y="303530"/>
                  </a:lnTo>
                  <a:lnTo>
                    <a:pt x="200825" y="302260"/>
                  </a:lnTo>
                  <a:lnTo>
                    <a:pt x="201714" y="300990"/>
                  </a:lnTo>
                  <a:lnTo>
                    <a:pt x="202590" y="300990"/>
                  </a:lnTo>
                  <a:lnTo>
                    <a:pt x="202374" y="299720"/>
                  </a:lnTo>
                  <a:lnTo>
                    <a:pt x="203301" y="299720"/>
                  </a:lnTo>
                  <a:lnTo>
                    <a:pt x="203034" y="300990"/>
                  </a:lnTo>
                  <a:lnTo>
                    <a:pt x="203796" y="300990"/>
                  </a:lnTo>
                  <a:lnTo>
                    <a:pt x="204901" y="299720"/>
                  </a:lnTo>
                  <a:lnTo>
                    <a:pt x="205727" y="299720"/>
                  </a:lnTo>
                  <a:lnTo>
                    <a:pt x="206603" y="298450"/>
                  </a:lnTo>
                  <a:lnTo>
                    <a:pt x="206438" y="297180"/>
                  </a:lnTo>
                  <a:lnTo>
                    <a:pt x="201434" y="297180"/>
                  </a:lnTo>
                  <a:lnTo>
                    <a:pt x="200609" y="295910"/>
                  </a:lnTo>
                  <a:lnTo>
                    <a:pt x="196151" y="295910"/>
                  </a:lnTo>
                  <a:lnTo>
                    <a:pt x="194170" y="295910"/>
                  </a:lnTo>
                  <a:lnTo>
                    <a:pt x="195097" y="294640"/>
                  </a:lnTo>
                  <a:lnTo>
                    <a:pt x="196151" y="295910"/>
                  </a:lnTo>
                  <a:lnTo>
                    <a:pt x="197027" y="294640"/>
                  </a:lnTo>
                  <a:lnTo>
                    <a:pt x="198513" y="294640"/>
                  </a:lnTo>
                  <a:lnTo>
                    <a:pt x="198958" y="293370"/>
                  </a:lnTo>
                  <a:lnTo>
                    <a:pt x="200063" y="293370"/>
                  </a:lnTo>
                  <a:lnTo>
                    <a:pt x="200609" y="294640"/>
                  </a:lnTo>
                  <a:lnTo>
                    <a:pt x="201383" y="294640"/>
                  </a:lnTo>
                  <a:lnTo>
                    <a:pt x="201434" y="293370"/>
                  </a:lnTo>
                  <a:lnTo>
                    <a:pt x="202044" y="294640"/>
                  </a:lnTo>
                  <a:lnTo>
                    <a:pt x="203466" y="294640"/>
                  </a:lnTo>
                  <a:lnTo>
                    <a:pt x="203365" y="295910"/>
                  </a:lnTo>
                  <a:lnTo>
                    <a:pt x="206108" y="295910"/>
                  </a:lnTo>
                  <a:lnTo>
                    <a:pt x="206552" y="294640"/>
                  </a:lnTo>
                  <a:lnTo>
                    <a:pt x="207352" y="293370"/>
                  </a:lnTo>
                  <a:lnTo>
                    <a:pt x="208978" y="290830"/>
                  </a:lnTo>
                  <a:lnTo>
                    <a:pt x="207708" y="289560"/>
                  </a:lnTo>
                  <a:lnTo>
                    <a:pt x="207708" y="288290"/>
                  </a:lnTo>
                  <a:lnTo>
                    <a:pt x="205841" y="287020"/>
                  </a:lnTo>
                  <a:lnTo>
                    <a:pt x="206171" y="287020"/>
                  </a:lnTo>
                  <a:lnTo>
                    <a:pt x="203911" y="285750"/>
                  </a:lnTo>
                  <a:lnTo>
                    <a:pt x="203631" y="284480"/>
                  </a:lnTo>
                  <a:lnTo>
                    <a:pt x="202755" y="283210"/>
                  </a:lnTo>
                  <a:lnTo>
                    <a:pt x="201650" y="284480"/>
                  </a:lnTo>
                  <a:lnTo>
                    <a:pt x="200990" y="283210"/>
                  </a:lnTo>
                  <a:lnTo>
                    <a:pt x="200393" y="284480"/>
                  </a:lnTo>
                  <a:lnTo>
                    <a:pt x="200393" y="283210"/>
                  </a:lnTo>
                  <a:lnTo>
                    <a:pt x="199504" y="281940"/>
                  </a:lnTo>
                  <a:lnTo>
                    <a:pt x="198907" y="281940"/>
                  </a:lnTo>
                  <a:lnTo>
                    <a:pt x="198132" y="280670"/>
                  </a:lnTo>
                  <a:lnTo>
                    <a:pt x="199009" y="279400"/>
                  </a:lnTo>
                  <a:lnTo>
                    <a:pt x="198348" y="278130"/>
                  </a:lnTo>
                  <a:lnTo>
                    <a:pt x="198907" y="278130"/>
                  </a:lnTo>
                  <a:lnTo>
                    <a:pt x="198907" y="276860"/>
                  </a:lnTo>
                  <a:lnTo>
                    <a:pt x="197967" y="276860"/>
                  </a:lnTo>
                  <a:lnTo>
                    <a:pt x="198907" y="275590"/>
                  </a:lnTo>
                  <a:lnTo>
                    <a:pt x="198513" y="274320"/>
                  </a:lnTo>
                  <a:lnTo>
                    <a:pt x="198843" y="273050"/>
                  </a:lnTo>
                  <a:lnTo>
                    <a:pt x="199669" y="274320"/>
                  </a:lnTo>
                  <a:lnTo>
                    <a:pt x="199783" y="273050"/>
                  </a:lnTo>
                  <a:lnTo>
                    <a:pt x="198843" y="271780"/>
                  </a:lnTo>
                  <a:lnTo>
                    <a:pt x="199174" y="270510"/>
                  </a:lnTo>
                  <a:lnTo>
                    <a:pt x="198907" y="267970"/>
                  </a:lnTo>
                  <a:lnTo>
                    <a:pt x="199288" y="267970"/>
                  </a:lnTo>
                  <a:lnTo>
                    <a:pt x="199072" y="266700"/>
                  </a:lnTo>
                  <a:lnTo>
                    <a:pt x="197637" y="264160"/>
                  </a:lnTo>
                  <a:lnTo>
                    <a:pt x="198628" y="265430"/>
                  </a:lnTo>
                  <a:lnTo>
                    <a:pt x="200494" y="264160"/>
                  </a:lnTo>
                  <a:lnTo>
                    <a:pt x="201485" y="262890"/>
                  </a:lnTo>
                  <a:lnTo>
                    <a:pt x="200990" y="261620"/>
                  </a:lnTo>
                  <a:lnTo>
                    <a:pt x="202425" y="261620"/>
                  </a:lnTo>
                  <a:lnTo>
                    <a:pt x="204190" y="260350"/>
                  </a:lnTo>
                  <a:lnTo>
                    <a:pt x="204241" y="259080"/>
                  </a:lnTo>
                  <a:lnTo>
                    <a:pt x="203415" y="259080"/>
                  </a:lnTo>
                  <a:lnTo>
                    <a:pt x="203796" y="257810"/>
                  </a:lnTo>
                  <a:lnTo>
                    <a:pt x="205727" y="257810"/>
                  </a:lnTo>
                  <a:lnTo>
                    <a:pt x="206057" y="256540"/>
                  </a:lnTo>
                  <a:lnTo>
                    <a:pt x="206603" y="256540"/>
                  </a:lnTo>
                  <a:lnTo>
                    <a:pt x="207162" y="257810"/>
                  </a:lnTo>
                  <a:lnTo>
                    <a:pt x="207987" y="256540"/>
                  </a:lnTo>
                  <a:lnTo>
                    <a:pt x="207987" y="255270"/>
                  </a:lnTo>
                  <a:lnTo>
                    <a:pt x="208584" y="254000"/>
                  </a:lnTo>
                  <a:lnTo>
                    <a:pt x="209524" y="254000"/>
                  </a:lnTo>
                  <a:lnTo>
                    <a:pt x="209689" y="255270"/>
                  </a:lnTo>
                  <a:lnTo>
                    <a:pt x="210464" y="255270"/>
                  </a:lnTo>
                  <a:lnTo>
                    <a:pt x="211061" y="254000"/>
                  </a:lnTo>
                  <a:lnTo>
                    <a:pt x="212610" y="252730"/>
                  </a:lnTo>
                  <a:lnTo>
                    <a:pt x="212115" y="251460"/>
                  </a:lnTo>
                  <a:lnTo>
                    <a:pt x="212331" y="250190"/>
                  </a:lnTo>
                  <a:lnTo>
                    <a:pt x="212991" y="251460"/>
                  </a:lnTo>
                  <a:lnTo>
                    <a:pt x="214261" y="250190"/>
                  </a:lnTo>
                  <a:lnTo>
                    <a:pt x="215087" y="250190"/>
                  </a:lnTo>
                  <a:lnTo>
                    <a:pt x="216344" y="247650"/>
                  </a:lnTo>
                  <a:lnTo>
                    <a:pt x="216179" y="246380"/>
                  </a:lnTo>
                  <a:lnTo>
                    <a:pt x="217068" y="245110"/>
                  </a:lnTo>
                  <a:lnTo>
                    <a:pt x="217893" y="245110"/>
                  </a:lnTo>
                  <a:lnTo>
                    <a:pt x="219151" y="242570"/>
                  </a:lnTo>
                  <a:lnTo>
                    <a:pt x="217500" y="242570"/>
                  </a:lnTo>
                  <a:lnTo>
                    <a:pt x="218274" y="241300"/>
                  </a:lnTo>
                  <a:lnTo>
                    <a:pt x="216903" y="241300"/>
                  </a:lnTo>
                  <a:lnTo>
                    <a:pt x="215633" y="240030"/>
                  </a:lnTo>
                  <a:lnTo>
                    <a:pt x="217170" y="240030"/>
                  </a:lnTo>
                  <a:lnTo>
                    <a:pt x="216903" y="238760"/>
                  </a:lnTo>
                  <a:lnTo>
                    <a:pt x="217665" y="236220"/>
                  </a:lnTo>
                  <a:lnTo>
                    <a:pt x="218059" y="236220"/>
                  </a:lnTo>
                  <a:lnTo>
                    <a:pt x="217449" y="234950"/>
                  </a:lnTo>
                  <a:lnTo>
                    <a:pt x="216623" y="234950"/>
                  </a:lnTo>
                  <a:lnTo>
                    <a:pt x="216128" y="233680"/>
                  </a:lnTo>
                  <a:lnTo>
                    <a:pt x="216954" y="233680"/>
                  </a:lnTo>
                  <a:lnTo>
                    <a:pt x="217893" y="232410"/>
                  </a:lnTo>
                  <a:lnTo>
                    <a:pt x="218935" y="232410"/>
                  </a:lnTo>
                  <a:lnTo>
                    <a:pt x="219976" y="231140"/>
                  </a:lnTo>
                  <a:lnTo>
                    <a:pt x="219811" y="231140"/>
                  </a:lnTo>
                  <a:lnTo>
                    <a:pt x="219151" y="231140"/>
                  </a:lnTo>
                  <a:lnTo>
                    <a:pt x="218389" y="229870"/>
                  </a:lnTo>
                  <a:lnTo>
                    <a:pt x="219214" y="229870"/>
                  </a:lnTo>
                  <a:lnTo>
                    <a:pt x="219811" y="231140"/>
                  </a:lnTo>
                  <a:lnTo>
                    <a:pt x="220751" y="229870"/>
                  </a:lnTo>
                  <a:lnTo>
                    <a:pt x="221195" y="229870"/>
                  </a:lnTo>
                  <a:lnTo>
                    <a:pt x="221297" y="228600"/>
                  </a:lnTo>
                  <a:lnTo>
                    <a:pt x="221957" y="227330"/>
                  </a:lnTo>
                  <a:lnTo>
                    <a:pt x="222732" y="228600"/>
                  </a:lnTo>
                  <a:lnTo>
                    <a:pt x="223774" y="227330"/>
                  </a:lnTo>
                  <a:lnTo>
                    <a:pt x="224218" y="228600"/>
                  </a:lnTo>
                  <a:lnTo>
                    <a:pt x="226860" y="228600"/>
                  </a:lnTo>
                  <a:lnTo>
                    <a:pt x="228295" y="227330"/>
                  </a:lnTo>
                  <a:lnTo>
                    <a:pt x="229006" y="228600"/>
                  </a:lnTo>
                  <a:lnTo>
                    <a:pt x="232752" y="228600"/>
                  </a:lnTo>
                  <a:lnTo>
                    <a:pt x="233908" y="229870"/>
                  </a:lnTo>
                  <a:lnTo>
                    <a:pt x="236270" y="229870"/>
                  </a:lnTo>
                  <a:lnTo>
                    <a:pt x="237921" y="231140"/>
                  </a:lnTo>
                  <a:lnTo>
                    <a:pt x="236982" y="232410"/>
                  </a:lnTo>
                  <a:lnTo>
                    <a:pt x="237642" y="232410"/>
                  </a:lnTo>
                  <a:lnTo>
                    <a:pt x="237705" y="234950"/>
                  </a:lnTo>
                  <a:lnTo>
                    <a:pt x="237312" y="234950"/>
                  </a:lnTo>
                  <a:lnTo>
                    <a:pt x="239242" y="237490"/>
                  </a:lnTo>
                  <a:lnTo>
                    <a:pt x="237807" y="236220"/>
                  </a:lnTo>
                  <a:lnTo>
                    <a:pt x="237312" y="236220"/>
                  </a:lnTo>
                  <a:lnTo>
                    <a:pt x="238912" y="237490"/>
                  </a:lnTo>
                  <a:lnTo>
                    <a:pt x="238963" y="238760"/>
                  </a:lnTo>
                  <a:lnTo>
                    <a:pt x="237045" y="237490"/>
                  </a:lnTo>
                  <a:lnTo>
                    <a:pt x="235496" y="237490"/>
                  </a:lnTo>
                  <a:lnTo>
                    <a:pt x="233794" y="238760"/>
                  </a:lnTo>
                  <a:lnTo>
                    <a:pt x="233845" y="240030"/>
                  </a:lnTo>
                  <a:lnTo>
                    <a:pt x="232689" y="241300"/>
                  </a:lnTo>
                  <a:lnTo>
                    <a:pt x="232689" y="242570"/>
                  </a:lnTo>
                  <a:lnTo>
                    <a:pt x="232143" y="242570"/>
                  </a:lnTo>
                  <a:lnTo>
                    <a:pt x="230212" y="245110"/>
                  </a:lnTo>
                  <a:lnTo>
                    <a:pt x="229882" y="246380"/>
                  </a:lnTo>
                  <a:lnTo>
                    <a:pt x="228511" y="246380"/>
                  </a:lnTo>
                  <a:lnTo>
                    <a:pt x="228955" y="247650"/>
                  </a:lnTo>
                  <a:lnTo>
                    <a:pt x="228676" y="248920"/>
                  </a:lnTo>
                  <a:lnTo>
                    <a:pt x="227355" y="248920"/>
                  </a:lnTo>
                  <a:lnTo>
                    <a:pt x="226580" y="250190"/>
                  </a:lnTo>
                  <a:lnTo>
                    <a:pt x="226910" y="251460"/>
                  </a:lnTo>
                  <a:lnTo>
                    <a:pt x="226250" y="251460"/>
                  </a:lnTo>
                  <a:lnTo>
                    <a:pt x="225818" y="250190"/>
                  </a:lnTo>
                  <a:lnTo>
                    <a:pt x="224929" y="251460"/>
                  </a:lnTo>
                  <a:lnTo>
                    <a:pt x="224497" y="252730"/>
                  </a:lnTo>
                  <a:lnTo>
                    <a:pt x="223443" y="252730"/>
                  </a:lnTo>
                  <a:lnTo>
                    <a:pt x="224332" y="254000"/>
                  </a:lnTo>
                  <a:lnTo>
                    <a:pt x="223608" y="255270"/>
                  </a:lnTo>
                  <a:lnTo>
                    <a:pt x="889406" y="255270"/>
                  </a:lnTo>
                  <a:lnTo>
                    <a:pt x="890117" y="251460"/>
                  </a:lnTo>
                  <a:lnTo>
                    <a:pt x="890562" y="251460"/>
                  </a:lnTo>
                  <a:lnTo>
                    <a:pt x="890892" y="248920"/>
                  </a:lnTo>
                  <a:lnTo>
                    <a:pt x="891933" y="248920"/>
                  </a:lnTo>
                  <a:lnTo>
                    <a:pt x="891603" y="247650"/>
                  </a:lnTo>
                  <a:lnTo>
                    <a:pt x="893368" y="245110"/>
                  </a:lnTo>
                  <a:lnTo>
                    <a:pt x="893584" y="243840"/>
                  </a:lnTo>
                  <a:lnTo>
                    <a:pt x="894791" y="242570"/>
                  </a:lnTo>
                  <a:lnTo>
                    <a:pt x="894080" y="241300"/>
                  </a:lnTo>
                  <a:lnTo>
                    <a:pt x="894740" y="240030"/>
                  </a:lnTo>
                  <a:lnTo>
                    <a:pt x="894740" y="238760"/>
                  </a:lnTo>
                  <a:lnTo>
                    <a:pt x="896112" y="238760"/>
                  </a:lnTo>
                  <a:lnTo>
                    <a:pt x="896112" y="237490"/>
                  </a:lnTo>
                  <a:lnTo>
                    <a:pt x="895515" y="236220"/>
                  </a:lnTo>
                  <a:lnTo>
                    <a:pt x="895616" y="233680"/>
                  </a:lnTo>
                  <a:lnTo>
                    <a:pt x="895235" y="232410"/>
                  </a:lnTo>
                  <a:lnTo>
                    <a:pt x="896112" y="229870"/>
                  </a:lnTo>
                  <a:lnTo>
                    <a:pt x="898042" y="227330"/>
                  </a:lnTo>
                  <a:lnTo>
                    <a:pt x="898486" y="224790"/>
                  </a:lnTo>
                  <a:lnTo>
                    <a:pt x="896835" y="223520"/>
                  </a:lnTo>
                  <a:lnTo>
                    <a:pt x="897051" y="220980"/>
                  </a:lnTo>
                  <a:lnTo>
                    <a:pt x="898258" y="219710"/>
                  </a:lnTo>
                  <a:lnTo>
                    <a:pt x="898588" y="218440"/>
                  </a:lnTo>
                  <a:lnTo>
                    <a:pt x="900899" y="217170"/>
                  </a:lnTo>
                  <a:lnTo>
                    <a:pt x="901230" y="215900"/>
                  </a:lnTo>
                  <a:lnTo>
                    <a:pt x="902055" y="215900"/>
                  </a:lnTo>
                  <a:lnTo>
                    <a:pt x="902944" y="217170"/>
                  </a:lnTo>
                  <a:lnTo>
                    <a:pt x="904265" y="217170"/>
                  </a:lnTo>
                  <a:lnTo>
                    <a:pt x="906462" y="214630"/>
                  </a:lnTo>
                  <a:lnTo>
                    <a:pt x="908392" y="214630"/>
                  </a:lnTo>
                  <a:lnTo>
                    <a:pt x="910209" y="213360"/>
                  </a:lnTo>
                  <a:lnTo>
                    <a:pt x="913955" y="213360"/>
                  </a:lnTo>
                  <a:lnTo>
                    <a:pt x="915047" y="212090"/>
                  </a:lnTo>
                  <a:lnTo>
                    <a:pt x="916698" y="212090"/>
                  </a:lnTo>
                  <a:lnTo>
                    <a:pt x="916203" y="213360"/>
                  </a:lnTo>
                  <a:lnTo>
                    <a:pt x="917092" y="214630"/>
                  </a:lnTo>
                  <a:lnTo>
                    <a:pt x="918248" y="215900"/>
                  </a:lnTo>
                  <a:lnTo>
                    <a:pt x="918845" y="214630"/>
                  </a:lnTo>
                  <a:lnTo>
                    <a:pt x="919899" y="213360"/>
                  </a:lnTo>
                  <a:lnTo>
                    <a:pt x="918083" y="212090"/>
                  </a:lnTo>
                  <a:lnTo>
                    <a:pt x="918083" y="210820"/>
                  </a:lnTo>
                  <a:lnTo>
                    <a:pt x="921981" y="210820"/>
                  </a:lnTo>
                  <a:lnTo>
                    <a:pt x="923036" y="209550"/>
                  </a:lnTo>
                  <a:lnTo>
                    <a:pt x="925614" y="210820"/>
                  </a:lnTo>
                  <a:lnTo>
                    <a:pt x="928319" y="210820"/>
                  </a:lnTo>
                  <a:lnTo>
                    <a:pt x="927989" y="209550"/>
                  </a:lnTo>
                  <a:lnTo>
                    <a:pt x="928751" y="208280"/>
                  </a:lnTo>
                  <a:lnTo>
                    <a:pt x="930846" y="209550"/>
                  </a:lnTo>
                  <a:lnTo>
                    <a:pt x="934148" y="209550"/>
                  </a:lnTo>
                  <a:lnTo>
                    <a:pt x="934148" y="208280"/>
                  </a:lnTo>
                  <a:lnTo>
                    <a:pt x="932827" y="208280"/>
                  </a:lnTo>
                  <a:lnTo>
                    <a:pt x="931341" y="207010"/>
                  </a:lnTo>
                  <a:lnTo>
                    <a:pt x="932281" y="205740"/>
                  </a:lnTo>
                  <a:lnTo>
                    <a:pt x="932548" y="207010"/>
                  </a:lnTo>
                  <a:lnTo>
                    <a:pt x="934427" y="205740"/>
                  </a:lnTo>
                  <a:lnTo>
                    <a:pt x="932713" y="204470"/>
                  </a:lnTo>
                  <a:lnTo>
                    <a:pt x="933602" y="204470"/>
                  </a:lnTo>
                  <a:lnTo>
                    <a:pt x="934427" y="203200"/>
                  </a:lnTo>
                  <a:lnTo>
                    <a:pt x="935253" y="201930"/>
                  </a:lnTo>
                  <a:lnTo>
                    <a:pt x="937069" y="201930"/>
                  </a:lnTo>
                  <a:lnTo>
                    <a:pt x="938060" y="203200"/>
                  </a:lnTo>
                  <a:lnTo>
                    <a:pt x="939050" y="201930"/>
                  </a:lnTo>
                  <a:lnTo>
                    <a:pt x="941298" y="203200"/>
                  </a:lnTo>
                  <a:lnTo>
                    <a:pt x="942898" y="203200"/>
                  </a:lnTo>
                  <a:lnTo>
                    <a:pt x="943724" y="204470"/>
                  </a:lnTo>
                  <a:lnTo>
                    <a:pt x="944549" y="203200"/>
                  </a:lnTo>
                  <a:lnTo>
                    <a:pt x="948893" y="203200"/>
                  </a:lnTo>
                  <a:lnTo>
                    <a:pt x="950048" y="204470"/>
                  </a:lnTo>
                  <a:lnTo>
                    <a:pt x="954125" y="204470"/>
                  </a:lnTo>
                  <a:lnTo>
                    <a:pt x="951928" y="207010"/>
                  </a:lnTo>
                  <a:lnTo>
                    <a:pt x="949502" y="207010"/>
                  </a:lnTo>
                  <a:lnTo>
                    <a:pt x="949617" y="208280"/>
                  </a:lnTo>
                  <a:lnTo>
                    <a:pt x="948563" y="208280"/>
                  </a:lnTo>
                  <a:lnTo>
                    <a:pt x="948232" y="209550"/>
                  </a:lnTo>
                  <a:lnTo>
                    <a:pt x="949782" y="209550"/>
                  </a:lnTo>
                  <a:lnTo>
                    <a:pt x="951433" y="212090"/>
                  </a:lnTo>
                  <a:lnTo>
                    <a:pt x="951979" y="210820"/>
                  </a:lnTo>
                  <a:lnTo>
                    <a:pt x="953909" y="210820"/>
                  </a:lnTo>
                  <a:lnTo>
                    <a:pt x="954735" y="209550"/>
                  </a:lnTo>
                  <a:lnTo>
                    <a:pt x="954455" y="209550"/>
                  </a:lnTo>
                  <a:lnTo>
                    <a:pt x="955725" y="208280"/>
                  </a:lnTo>
                  <a:lnTo>
                    <a:pt x="954786" y="207010"/>
                  </a:lnTo>
                  <a:lnTo>
                    <a:pt x="955497" y="207010"/>
                  </a:lnTo>
                  <a:lnTo>
                    <a:pt x="957148" y="208280"/>
                  </a:lnTo>
                  <a:lnTo>
                    <a:pt x="958634" y="208280"/>
                  </a:lnTo>
                  <a:lnTo>
                    <a:pt x="958037" y="207010"/>
                  </a:lnTo>
                  <a:lnTo>
                    <a:pt x="958862" y="207010"/>
                  </a:lnTo>
                  <a:lnTo>
                    <a:pt x="959523" y="205740"/>
                  </a:lnTo>
                  <a:lnTo>
                    <a:pt x="959904" y="205740"/>
                  </a:lnTo>
                  <a:lnTo>
                    <a:pt x="959967" y="204470"/>
                  </a:lnTo>
                  <a:lnTo>
                    <a:pt x="959739" y="204470"/>
                  </a:lnTo>
                  <a:lnTo>
                    <a:pt x="960628" y="203200"/>
                  </a:lnTo>
                  <a:lnTo>
                    <a:pt x="961339" y="204470"/>
                  </a:lnTo>
                  <a:lnTo>
                    <a:pt x="962215" y="203200"/>
                  </a:lnTo>
                  <a:lnTo>
                    <a:pt x="962939" y="204470"/>
                  </a:lnTo>
                  <a:lnTo>
                    <a:pt x="963041" y="205740"/>
                  </a:lnTo>
                  <a:lnTo>
                    <a:pt x="963930" y="205740"/>
                  </a:lnTo>
                  <a:lnTo>
                    <a:pt x="965631" y="204470"/>
                  </a:lnTo>
                  <a:lnTo>
                    <a:pt x="964806" y="203200"/>
                  </a:lnTo>
                  <a:lnTo>
                    <a:pt x="964971" y="203200"/>
                  </a:lnTo>
                  <a:lnTo>
                    <a:pt x="965962" y="201930"/>
                  </a:lnTo>
                  <a:lnTo>
                    <a:pt x="966838" y="203200"/>
                  </a:lnTo>
                  <a:lnTo>
                    <a:pt x="967613" y="201930"/>
                  </a:lnTo>
                  <a:lnTo>
                    <a:pt x="968717" y="201930"/>
                  </a:lnTo>
                  <a:lnTo>
                    <a:pt x="967613" y="200660"/>
                  </a:lnTo>
                  <a:lnTo>
                    <a:pt x="967828" y="200660"/>
                  </a:lnTo>
                  <a:lnTo>
                    <a:pt x="967727" y="199390"/>
                  </a:lnTo>
                  <a:lnTo>
                    <a:pt x="966457" y="199390"/>
                  </a:lnTo>
                  <a:lnTo>
                    <a:pt x="965746" y="198120"/>
                  </a:lnTo>
                  <a:lnTo>
                    <a:pt x="965581" y="199390"/>
                  </a:lnTo>
                  <a:lnTo>
                    <a:pt x="964971" y="199390"/>
                  </a:lnTo>
                  <a:lnTo>
                    <a:pt x="963815" y="198120"/>
                  </a:lnTo>
                  <a:lnTo>
                    <a:pt x="963485" y="199390"/>
                  </a:lnTo>
                  <a:lnTo>
                    <a:pt x="960894" y="199390"/>
                  </a:lnTo>
                  <a:lnTo>
                    <a:pt x="961288" y="198120"/>
                  </a:lnTo>
                  <a:lnTo>
                    <a:pt x="961834" y="198120"/>
                  </a:lnTo>
                  <a:lnTo>
                    <a:pt x="960132" y="195580"/>
                  </a:lnTo>
                  <a:lnTo>
                    <a:pt x="961174" y="194310"/>
                  </a:lnTo>
                  <a:lnTo>
                    <a:pt x="960018" y="193040"/>
                  </a:lnTo>
                  <a:lnTo>
                    <a:pt x="960564" y="190500"/>
                  </a:lnTo>
                  <a:lnTo>
                    <a:pt x="960628" y="189230"/>
                  </a:lnTo>
                  <a:lnTo>
                    <a:pt x="961555" y="187960"/>
                  </a:lnTo>
                  <a:lnTo>
                    <a:pt x="961669" y="186690"/>
                  </a:lnTo>
                  <a:lnTo>
                    <a:pt x="962939" y="185420"/>
                  </a:lnTo>
                  <a:lnTo>
                    <a:pt x="962875" y="184150"/>
                  </a:lnTo>
                  <a:lnTo>
                    <a:pt x="962545" y="184150"/>
                  </a:lnTo>
                  <a:lnTo>
                    <a:pt x="963815" y="182880"/>
                  </a:lnTo>
                  <a:lnTo>
                    <a:pt x="962215" y="181610"/>
                  </a:lnTo>
                  <a:lnTo>
                    <a:pt x="962875" y="176530"/>
                  </a:lnTo>
                  <a:lnTo>
                    <a:pt x="963930" y="176530"/>
                  </a:lnTo>
                  <a:lnTo>
                    <a:pt x="962609" y="173990"/>
                  </a:lnTo>
                  <a:lnTo>
                    <a:pt x="962380" y="172720"/>
                  </a:lnTo>
                  <a:lnTo>
                    <a:pt x="961504" y="171450"/>
                  </a:lnTo>
                  <a:lnTo>
                    <a:pt x="962710" y="170180"/>
                  </a:lnTo>
                  <a:lnTo>
                    <a:pt x="962545" y="168910"/>
                  </a:lnTo>
                  <a:lnTo>
                    <a:pt x="963371" y="168910"/>
                  </a:lnTo>
                  <a:lnTo>
                    <a:pt x="964755" y="166370"/>
                  </a:lnTo>
                  <a:lnTo>
                    <a:pt x="967892" y="166370"/>
                  </a:lnTo>
                  <a:lnTo>
                    <a:pt x="968552" y="165100"/>
                  </a:lnTo>
                  <a:lnTo>
                    <a:pt x="970864" y="165100"/>
                  </a:lnTo>
                  <a:lnTo>
                    <a:pt x="971080" y="163830"/>
                  </a:lnTo>
                  <a:lnTo>
                    <a:pt x="972019" y="163830"/>
                  </a:lnTo>
                  <a:lnTo>
                    <a:pt x="972286" y="162560"/>
                  </a:lnTo>
                  <a:lnTo>
                    <a:pt x="974763" y="162560"/>
                  </a:lnTo>
                  <a:lnTo>
                    <a:pt x="974991" y="163830"/>
                  </a:lnTo>
                  <a:lnTo>
                    <a:pt x="976083" y="163830"/>
                  </a:lnTo>
                  <a:lnTo>
                    <a:pt x="976807" y="165100"/>
                  </a:lnTo>
                  <a:lnTo>
                    <a:pt x="977303" y="165100"/>
                  </a:lnTo>
                  <a:lnTo>
                    <a:pt x="978344" y="163830"/>
                  </a:lnTo>
                  <a:lnTo>
                    <a:pt x="978230" y="162560"/>
                  </a:lnTo>
                  <a:lnTo>
                    <a:pt x="979055" y="161290"/>
                  </a:lnTo>
                  <a:lnTo>
                    <a:pt x="979335" y="160020"/>
                  </a:lnTo>
                  <a:lnTo>
                    <a:pt x="979881" y="160020"/>
                  </a:lnTo>
                  <a:lnTo>
                    <a:pt x="980211" y="161290"/>
                  </a:lnTo>
                  <a:lnTo>
                    <a:pt x="981532" y="162560"/>
                  </a:lnTo>
                  <a:lnTo>
                    <a:pt x="981646" y="163830"/>
                  </a:lnTo>
                  <a:lnTo>
                    <a:pt x="981265" y="163830"/>
                  </a:lnTo>
                  <a:lnTo>
                    <a:pt x="981862" y="165100"/>
                  </a:lnTo>
                  <a:lnTo>
                    <a:pt x="982256" y="166370"/>
                  </a:lnTo>
                  <a:lnTo>
                    <a:pt x="981430" y="166370"/>
                  </a:lnTo>
                  <a:lnTo>
                    <a:pt x="981976" y="167640"/>
                  </a:lnTo>
                  <a:lnTo>
                    <a:pt x="982357" y="168910"/>
                  </a:lnTo>
                  <a:lnTo>
                    <a:pt x="981976" y="168910"/>
                  </a:lnTo>
                  <a:lnTo>
                    <a:pt x="981976" y="170180"/>
                  </a:lnTo>
                  <a:lnTo>
                    <a:pt x="982357" y="170180"/>
                  </a:lnTo>
                  <a:lnTo>
                    <a:pt x="981811" y="171450"/>
                  </a:lnTo>
                  <a:lnTo>
                    <a:pt x="981430" y="171450"/>
                  </a:lnTo>
                  <a:lnTo>
                    <a:pt x="981862" y="172720"/>
                  </a:lnTo>
                  <a:lnTo>
                    <a:pt x="982916" y="171450"/>
                  </a:lnTo>
                  <a:lnTo>
                    <a:pt x="983348" y="171450"/>
                  </a:lnTo>
                  <a:lnTo>
                    <a:pt x="984618" y="172720"/>
                  </a:lnTo>
                  <a:lnTo>
                    <a:pt x="984834" y="173990"/>
                  </a:lnTo>
                  <a:lnTo>
                    <a:pt x="985494" y="173990"/>
                  </a:lnTo>
                  <a:lnTo>
                    <a:pt x="985558" y="172720"/>
                  </a:lnTo>
                  <a:lnTo>
                    <a:pt x="988085" y="172720"/>
                  </a:lnTo>
                  <a:lnTo>
                    <a:pt x="987044" y="175260"/>
                  </a:lnTo>
                  <a:lnTo>
                    <a:pt x="988136" y="175260"/>
                  </a:lnTo>
                  <a:lnTo>
                    <a:pt x="988529" y="176530"/>
                  </a:lnTo>
                  <a:lnTo>
                    <a:pt x="989355" y="175260"/>
                  </a:lnTo>
                  <a:lnTo>
                    <a:pt x="990231" y="175260"/>
                  </a:lnTo>
                  <a:lnTo>
                    <a:pt x="990231" y="173990"/>
                  </a:lnTo>
                  <a:lnTo>
                    <a:pt x="990727" y="172720"/>
                  </a:lnTo>
                  <a:lnTo>
                    <a:pt x="990841" y="170180"/>
                  </a:lnTo>
                  <a:lnTo>
                    <a:pt x="991666" y="168910"/>
                  </a:lnTo>
                  <a:lnTo>
                    <a:pt x="990777" y="167640"/>
                  </a:lnTo>
                  <a:lnTo>
                    <a:pt x="991831" y="167640"/>
                  </a:lnTo>
                  <a:lnTo>
                    <a:pt x="991882" y="166370"/>
                  </a:lnTo>
                  <a:lnTo>
                    <a:pt x="991438" y="166370"/>
                  </a:lnTo>
                  <a:lnTo>
                    <a:pt x="991501" y="165100"/>
                  </a:lnTo>
                  <a:lnTo>
                    <a:pt x="991933" y="165100"/>
                  </a:lnTo>
                  <a:lnTo>
                    <a:pt x="992263" y="163830"/>
                  </a:lnTo>
                  <a:lnTo>
                    <a:pt x="991501" y="162560"/>
                  </a:lnTo>
                  <a:lnTo>
                    <a:pt x="992212" y="160020"/>
                  </a:lnTo>
                  <a:lnTo>
                    <a:pt x="995349" y="160020"/>
                  </a:lnTo>
                  <a:lnTo>
                    <a:pt x="996340" y="161290"/>
                  </a:lnTo>
                  <a:lnTo>
                    <a:pt x="996784" y="160020"/>
                  </a:lnTo>
                  <a:lnTo>
                    <a:pt x="995959" y="160020"/>
                  </a:lnTo>
                  <a:lnTo>
                    <a:pt x="996226" y="158750"/>
                  </a:lnTo>
                  <a:lnTo>
                    <a:pt x="994359" y="157480"/>
                  </a:lnTo>
                  <a:lnTo>
                    <a:pt x="993698" y="154940"/>
                  </a:lnTo>
                  <a:lnTo>
                    <a:pt x="992873" y="153670"/>
                  </a:lnTo>
                  <a:lnTo>
                    <a:pt x="991552" y="152400"/>
                  </a:lnTo>
                  <a:lnTo>
                    <a:pt x="991171" y="151130"/>
                  </a:lnTo>
                  <a:lnTo>
                    <a:pt x="991666" y="149860"/>
                  </a:lnTo>
                  <a:lnTo>
                    <a:pt x="991387" y="148590"/>
                  </a:lnTo>
                  <a:lnTo>
                    <a:pt x="989952" y="147320"/>
                  </a:lnTo>
                  <a:lnTo>
                    <a:pt x="990180" y="147320"/>
                  </a:lnTo>
                  <a:lnTo>
                    <a:pt x="989571" y="146050"/>
                  </a:lnTo>
                  <a:lnTo>
                    <a:pt x="991273" y="144780"/>
                  </a:lnTo>
                  <a:lnTo>
                    <a:pt x="992593" y="144780"/>
                  </a:lnTo>
                  <a:lnTo>
                    <a:pt x="993698" y="143510"/>
                  </a:lnTo>
                  <a:lnTo>
                    <a:pt x="995349" y="143510"/>
                  </a:lnTo>
                  <a:lnTo>
                    <a:pt x="995845" y="142240"/>
                  </a:lnTo>
                  <a:lnTo>
                    <a:pt x="997661" y="144780"/>
                  </a:lnTo>
                  <a:lnTo>
                    <a:pt x="1002169" y="144780"/>
                  </a:lnTo>
                  <a:lnTo>
                    <a:pt x="1000582" y="146050"/>
                  </a:lnTo>
                  <a:lnTo>
                    <a:pt x="998651" y="146050"/>
                  </a:lnTo>
                  <a:lnTo>
                    <a:pt x="996886" y="147320"/>
                  </a:lnTo>
                  <a:lnTo>
                    <a:pt x="996784" y="148590"/>
                  </a:lnTo>
                  <a:lnTo>
                    <a:pt x="997496" y="151130"/>
                  </a:lnTo>
                  <a:lnTo>
                    <a:pt x="997610" y="152400"/>
                  </a:lnTo>
                  <a:lnTo>
                    <a:pt x="998372" y="152400"/>
                  </a:lnTo>
                  <a:lnTo>
                    <a:pt x="998537" y="153670"/>
                  </a:lnTo>
                  <a:lnTo>
                    <a:pt x="999972" y="154940"/>
                  </a:lnTo>
                  <a:lnTo>
                    <a:pt x="1000023" y="156210"/>
                  </a:lnTo>
                  <a:lnTo>
                    <a:pt x="1001242" y="157480"/>
                  </a:lnTo>
                  <a:lnTo>
                    <a:pt x="1001572" y="158750"/>
                  </a:lnTo>
                  <a:lnTo>
                    <a:pt x="1000963" y="160020"/>
                  </a:lnTo>
                  <a:lnTo>
                    <a:pt x="1001293" y="162560"/>
                  </a:lnTo>
                  <a:lnTo>
                    <a:pt x="1002614" y="162560"/>
                  </a:lnTo>
                  <a:lnTo>
                    <a:pt x="1003820" y="163830"/>
                  </a:lnTo>
                  <a:lnTo>
                    <a:pt x="1003109" y="166370"/>
                  </a:lnTo>
                  <a:lnTo>
                    <a:pt x="1003058" y="168910"/>
                  </a:lnTo>
                  <a:lnTo>
                    <a:pt x="1006081" y="168910"/>
                  </a:lnTo>
                  <a:lnTo>
                    <a:pt x="1006360" y="170180"/>
                  </a:lnTo>
                  <a:lnTo>
                    <a:pt x="1005370" y="170180"/>
                  </a:lnTo>
                  <a:lnTo>
                    <a:pt x="1004150" y="171450"/>
                  </a:lnTo>
                  <a:lnTo>
                    <a:pt x="1003769" y="171450"/>
                  </a:lnTo>
                  <a:lnTo>
                    <a:pt x="1002169" y="172720"/>
                  </a:lnTo>
                  <a:lnTo>
                    <a:pt x="1002004" y="173990"/>
                  </a:lnTo>
                  <a:lnTo>
                    <a:pt x="1000582" y="175260"/>
                  </a:lnTo>
                  <a:lnTo>
                    <a:pt x="999312" y="175260"/>
                  </a:lnTo>
                  <a:lnTo>
                    <a:pt x="999197" y="176530"/>
                  </a:lnTo>
                  <a:lnTo>
                    <a:pt x="998486" y="177800"/>
                  </a:lnTo>
                  <a:lnTo>
                    <a:pt x="998982" y="179070"/>
                  </a:lnTo>
                  <a:lnTo>
                    <a:pt x="999921" y="179070"/>
                  </a:lnTo>
                  <a:lnTo>
                    <a:pt x="999807" y="181610"/>
                  </a:lnTo>
                  <a:lnTo>
                    <a:pt x="998702" y="182880"/>
                  </a:lnTo>
                  <a:lnTo>
                    <a:pt x="998982" y="184150"/>
                  </a:lnTo>
                  <a:lnTo>
                    <a:pt x="999642" y="184150"/>
                  </a:lnTo>
                  <a:lnTo>
                    <a:pt x="999197" y="186690"/>
                  </a:lnTo>
                  <a:lnTo>
                    <a:pt x="999642" y="189230"/>
                  </a:lnTo>
                  <a:lnTo>
                    <a:pt x="998982" y="189230"/>
                  </a:lnTo>
                  <a:lnTo>
                    <a:pt x="997546" y="190500"/>
                  </a:lnTo>
                  <a:lnTo>
                    <a:pt x="997331" y="191770"/>
                  </a:lnTo>
                  <a:lnTo>
                    <a:pt x="997940" y="191770"/>
                  </a:lnTo>
                  <a:lnTo>
                    <a:pt x="997610" y="194310"/>
                  </a:lnTo>
                  <a:lnTo>
                    <a:pt x="997216" y="195580"/>
                  </a:lnTo>
                  <a:lnTo>
                    <a:pt x="997445" y="195580"/>
                  </a:lnTo>
                  <a:lnTo>
                    <a:pt x="998651" y="196850"/>
                  </a:lnTo>
                  <a:lnTo>
                    <a:pt x="997610" y="196850"/>
                  </a:lnTo>
                  <a:lnTo>
                    <a:pt x="997216" y="199390"/>
                  </a:lnTo>
                  <a:lnTo>
                    <a:pt x="997661" y="200660"/>
                  </a:lnTo>
                  <a:lnTo>
                    <a:pt x="997661" y="201930"/>
                  </a:lnTo>
                  <a:lnTo>
                    <a:pt x="996619" y="203200"/>
                  </a:lnTo>
                  <a:lnTo>
                    <a:pt x="997381" y="204470"/>
                  </a:lnTo>
                  <a:lnTo>
                    <a:pt x="997381" y="207162"/>
                  </a:lnTo>
                  <a:lnTo>
                    <a:pt x="998156" y="209550"/>
                  </a:lnTo>
                  <a:lnTo>
                    <a:pt x="996175" y="213360"/>
                  </a:lnTo>
                  <a:lnTo>
                    <a:pt x="997216" y="214630"/>
                  </a:lnTo>
                  <a:lnTo>
                    <a:pt x="993914" y="214630"/>
                  </a:lnTo>
                  <a:lnTo>
                    <a:pt x="993914" y="217170"/>
                  </a:lnTo>
                  <a:lnTo>
                    <a:pt x="994244" y="217170"/>
                  </a:lnTo>
                  <a:lnTo>
                    <a:pt x="992822" y="219710"/>
                  </a:lnTo>
                  <a:lnTo>
                    <a:pt x="990346" y="218440"/>
                  </a:lnTo>
                  <a:lnTo>
                    <a:pt x="989076" y="219710"/>
                  </a:lnTo>
                  <a:lnTo>
                    <a:pt x="990841" y="219710"/>
                  </a:lnTo>
                  <a:lnTo>
                    <a:pt x="993203" y="223520"/>
                  </a:lnTo>
                  <a:lnTo>
                    <a:pt x="993089" y="226060"/>
                  </a:lnTo>
                  <a:lnTo>
                    <a:pt x="992543" y="227330"/>
                  </a:lnTo>
                  <a:lnTo>
                    <a:pt x="993254" y="228600"/>
                  </a:lnTo>
                  <a:lnTo>
                    <a:pt x="992263" y="228600"/>
                  </a:lnTo>
                  <a:lnTo>
                    <a:pt x="991882" y="231140"/>
                  </a:lnTo>
                  <a:lnTo>
                    <a:pt x="990511" y="232410"/>
                  </a:lnTo>
                  <a:lnTo>
                    <a:pt x="990231" y="234950"/>
                  </a:lnTo>
                  <a:lnTo>
                    <a:pt x="991273" y="237490"/>
                  </a:lnTo>
                  <a:lnTo>
                    <a:pt x="991831" y="241300"/>
                  </a:lnTo>
                  <a:lnTo>
                    <a:pt x="993584" y="243840"/>
                  </a:lnTo>
                  <a:lnTo>
                    <a:pt x="993584" y="246380"/>
                  </a:lnTo>
                  <a:lnTo>
                    <a:pt x="996391" y="252730"/>
                  </a:lnTo>
                  <a:lnTo>
                    <a:pt x="999756" y="259080"/>
                  </a:lnTo>
                  <a:lnTo>
                    <a:pt x="1003274" y="265430"/>
                  </a:lnTo>
                  <a:lnTo>
                    <a:pt x="1004874" y="266700"/>
                  </a:lnTo>
                  <a:lnTo>
                    <a:pt x="1004976" y="269240"/>
                  </a:lnTo>
                  <a:lnTo>
                    <a:pt x="1009497" y="274320"/>
                  </a:lnTo>
                  <a:lnTo>
                    <a:pt x="1014336" y="283210"/>
                  </a:lnTo>
                  <a:lnTo>
                    <a:pt x="1016596" y="284480"/>
                  </a:lnTo>
                  <a:lnTo>
                    <a:pt x="1018298" y="284480"/>
                  </a:lnTo>
                  <a:lnTo>
                    <a:pt x="1019289" y="283210"/>
                  </a:lnTo>
                  <a:lnTo>
                    <a:pt x="1018794" y="284480"/>
                  </a:lnTo>
                  <a:lnTo>
                    <a:pt x="1017752" y="285750"/>
                  </a:lnTo>
                  <a:lnTo>
                    <a:pt x="1016876" y="285750"/>
                  </a:lnTo>
                  <a:lnTo>
                    <a:pt x="1018463" y="288290"/>
                  </a:lnTo>
                  <a:lnTo>
                    <a:pt x="1020940" y="293370"/>
                  </a:lnTo>
                  <a:lnTo>
                    <a:pt x="1021219" y="295910"/>
                  </a:lnTo>
                  <a:lnTo>
                    <a:pt x="1022591" y="297180"/>
                  </a:lnTo>
                  <a:lnTo>
                    <a:pt x="1025067" y="297180"/>
                  </a:lnTo>
                  <a:lnTo>
                    <a:pt x="1025461" y="298450"/>
                  </a:lnTo>
                  <a:lnTo>
                    <a:pt x="1025398" y="299720"/>
                  </a:lnTo>
                  <a:lnTo>
                    <a:pt x="1025728" y="300990"/>
                  </a:lnTo>
                  <a:lnTo>
                    <a:pt x="1025512" y="302260"/>
                  </a:lnTo>
                  <a:lnTo>
                    <a:pt x="1026833" y="299720"/>
                  </a:lnTo>
                  <a:lnTo>
                    <a:pt x="1027544" y="295910"/>
                  </a:lnTo>
                  <a:lnTo>
                    <a:pt x="1027874" y="295910"/>
                  </a:lnTo>
                  <a:lnTo>
                    <a:pt x="1028039" y="294640"/>
                  </a:lnTo>
                  <a:lnTo>
                    <a:pt x="1029589" y="293370"/>
                  </a:lnTo>
                  <a:lnTo>
                    <a:pt x="1029855" y="292100"/>
                  </a:lnTo>
                  <a:lnTo>
                    <a:pt x="1029589" y="292100"/>
                  </a:lnTo>
                  <a:lnTo>
                    <a:pt x="1030135" y="290830"/>
                  </a:lnTo>
                  <a:lnTo>
                    <a:pt x="1030579" y="288290"/>
                  </a:lnTo>
                  <a:lnTo>
                    <a:pt x="1029804" y="287020"/>
                  </a:lnTo>
                  <a:lnTo>
                    <a:pt x="1029970" y="284480"/>
                  </a:lnTo>
                  <a:lnTo>
                    <a:pt x="1031011" y="284480"/>
                  </a:lnTo>
                  <a:lnTo>
                    <a:pt x="1029855" y="283210"/>
                  </a:lnTo>
                  <a:lnTo>
                    <a:pt x="1028319" y="283210"/>
                  </a:lnTo>
                  <a:lnTo>
                    <a:pt x="1028763" y="281940"/>
                  </a:lnTo>
                  <a:lnTo>
                    <a:pt x="1027874" y="280670"/>
                  </a:lnTo>
                  <a:lnTo>
                    <a:pt x="1028598" y="280670"/>
                  </a:lnTo>
                  <a:lnTo>
                    <a:pt x="1029093" y="279400"/>
                  </a:lnTo>
                  <a:lnTo>
                    <a:pt x="1027874" y="278130"/>
                  </a:lnTo>
                  <a:lnTo>
                    <a:pt x="1028153" y="278130"/>
                  </a:lnTo>
                  <a:lnTo>
                    <a:pt x="1028484" y="276860"/>
                  </a:lnTo>
                  <a:lnTo>
                    <a:pt x="1027163" y="276860"/>
                  </a:lnTo>
                  <a:lnTo>
                    <a:pt x="1026388" y="275590"/>
                  </a:lnTo>
                  <a:lnTo>
                    <a:pt x="1027049" y="274320"/>
                  </a:lnTo>
                  <a:lnTo>
                    <a:pt x="1028268" y="275590"/>
                  </a:lnTo>
                  <a:lnTo>
                    <a:pt x="1030185" y="274320"/>
                  </a:lnTo>
                  <a:lnTo>
                    <a:pt x="1031125" y="274320"/>
                  </a:lnTo>
                  <a:lnTo>
                    <a:pt x="1032167" y="273050"/>
                  </a:lnTo>
                  <a:lnTo>
                    <a:pt x="1035253" y="273050"/>
                  </a:lnTo>
                  <a:lnTo>
                    <a:pt x="1034376" y="271780"/>
                  </a:lnTo>
                  <a:lnTo>
                    <a:pt x="1032497" y="270510"/>
                  </a:lnTo>
                  <a:lnTo>
                    <a:pt x="1032611" y="269240"/>
                  </a:lnTo>
                  <a:lnTo>
                    <a:pt x="1030909" y="267970"/>
                  </a:lnTo>
                  <a:lnTo>
                    <a:pt x="1029690" y="264160"/>
                  </a:lnTo>
                  <a:lnTo>
                    <a:pt x="1030465" y="261620"/>
                  </a:lnTo>
                  <a:lnTo>
                    <a:pt x="1029423" y="260350"/>
                  </a:lnTo>
                  <a:lnTo>
                    <a:pt x="1030249" y="259080"/>
                  </a:lnTo>
                  <a:lnTo>
                    <a:pt x="1030465" y="257810"/>
                  </a:lnTo>
                  <a:lnTo>
                    <a:pt x="1031621" y="255270"/>
                  </a:lnTo>
                  <a:lnTo>
                    <a:pt x="1032065" y="255270"/>
                  </a:lnTo>
                  <a:lnTo>
                    <a:pt x="1034097" y="254000"/>
                  </a:lnTo>
                  <a:lnTo>
                    <a:pt x="1034376" y="254000"/>
                  </a:lnTo>
                  <a:lnTo>
                    <a:pt x="1038110" y="252730"/>
                  </a:lnTo>
                  <a:lnTo>
                    <a:pt x="1038009" y="251460"/>
                  </a:lnTo>
                  <a:lnTo>
                    <a:pt x="1038885" y="250190"/>
                  </a:lnTo>
                  <a:lnTo>
                    <a:pt x="1037399" y="250190"/>
                  </a:lnTo>
                  <a:lnTo>
                    <a:pt x="1035253" y="246380"/>
                  </a:lnTo>
                  <a:lnTo>
                    <a:pt x="1034313" y="246380"/>
                  </a:lnTo>
                  <a:lnTo>
                    <a:pt x="1031011" y="241300"/>
                  </a:lnTo>
                  <a:lnTo>
                    <a:pt x="1030249" y="240030"/>
                  </a:lnTo>
                  <a:lnTo>
                    <a:pt x="1030084" y="234950"/>
                  </a:lnTo>
                  <a:lnTo>
                    <a:pt x="1030351" y="234950"/>
                  </a:lnTo>
                  <a:lnTo>
                    <a:pt x="1029804" y="232410"/>
                  </a:lnTo>
                  <a:lnTo>
                    <a:pt x="1030744" y="231140"/>
                  </a:lnTo>
                  <a:lnTo>
                    <a:pt x="1030744" y="229870"/>
                  </a:lnTo>
                  <a:lnTo>
                    <a:pt x="1028928" y="229870"/>
                  </a:lnTo>
                  <a:lnTo>
                    <a:pt x="1030135" y="227330"/>
                  </a:lnTo>
                  <a:lnTo>
                    <a:pt x="1031405" y="227330"/>
                  </a:lnTo>
                  <a:lnTo>
                    <a:pt x="1031405" y="226060"/>
                  </a:lnTo>
                  <a:lnTo>
                    <a:pt x="1030960" y="226060"/>
                  </a:lnTo>
                  <a:lnTo>
                    <a:pt x="1031735" y="224790"/>
                  </a:lnTo>
                  <a:lnTo>
                    <a:pt x="1032065" y="226060"/>
                  </a:lnTo>
                  <a:lnTo>
                    <a:pt x="1031951" y="228600"/>
                  </a:lnTo>
                  <a:lnTo>
                    <a:pt x="1031405" y="229870"/>
                  </a:lnTo>
                  <a:lnTo>
                    <a:pt x="1031506" y="231140"/>
                  </a:lnTo>
                  <a:lnTo>
                    <a:pt x="1033437" y="232410"/>
                  </a:lnTo>
                  <a:lnTo>
                    <a:pt x="1035088" y="233680"/>
                  </a:lnTo>
                  <a:lnTo>
                    <a:pt x="1035913" y="232410"/>
                  </a:lnTo>
                  <a:lnTo>
                    <a:pt x="1036027" y="231140"/>
                  </a:lnTo>
                  <a:lnTo>
                    <a:pt x="1036624" y="229870"/>
                  </a:lnTo>
                  <a:lnTo>
                    <a:pt x="1035583" y="228600"/>
                  </a:lnTo>
                  <a:lnTo>
                    <a:pt x="1032776" y="226060"/>
                  </a:lnTo>
                  <a:lnTo>
                    <a:pt x="1032776" y="222250"/>
                  </a:lnTo>
                  <a:lnTo>
                    <a:pt x="1030744" y="222250"/>
                  </a:lnTo>
                  <a:lnTo>
                    <a:pt x="1029754" y="223520"/>
                  </a:lnTo>
                  <a:lnTo>
                    <a:pt x="1029093" y="224790"/>
                  </a:lnTo>
                  <a:lnTo>
                    <a:pt x="1027772" y="223520"/>
                  </a:lnTo>
                  <a:lnTo>
                    <a:pt x="1027874" y="220980"/>
                  </a:lnTo>
                  <a:lnTo>
                    <a:pt x="1026947" y="219710"/>
                  </a:lnTo>
                  <a:lnTo>
                    <a:pt x="1025791" y="217170"/>
                  </a:lnTo>
                  <a:lnTo>
                    <a:pt x="1026668" y="215900"/>
                  </a:lnTo>
                  <a:lnTo>
                    <a:pt x="1027163" y="215900"/>
                  </a:lnTo>
                  <a:lnTo>
                    <a:pt x="1026833" y="214630"/>
                  </a:lnTo>
                  <a:lnTo>
                    <a:pt x="1027544" y="213360"/>
                  </a:lnTo>
                  <a:lnTo>
                    <a:pt x="1026782" y="212090"/>
                  </a:lnTo>
                  <a:lnTo>
                    <a:pt x="1027049" y="212090"/>
                  </a:lnTo>
                  <a:lnTo>
                    <a:pt x="1026998" y="210820"/>
                  </a:lnTo>
                  <a:lnTo>
                    <a:pt x="1025067" y="210820"/>
                  </a:lnTo>
                  <a:lnTo>
                    <a:pt x="1022870" y="209550"/>
                  </a:lnTo>
                  <a:lnTo>
                    <a:pt x="1021549" y="208280"/>
                  </a:lnTo>
                  <a:lnTo>
                    <a:pt x="1020673" y="209550"/>
                  </a:lnTo>
                  <a:lnTo>
                    <a:pt x="1020775" y="210820"/>
                  </a:lnTo>
                  <a:lnTo>
                    <a:pt x="1022375" y="212090"/>
                  </a:lnTo>
                  <a:lnTo>
                    <a:pt x="1022159" y="213360"/>
                  </a:lnTo>
                  <a:lnTo>
                    <a:pt x="1020064" y="213360"/>
                  </a:lnTo>
                  <a:lnTo>
                    <a:pt x="1018362" y="210820"/>
                  </a:lnTo>
                  <a:lnTo>
                    <a:pt x="1017206" y="209550"/>
                  </a:lnTo>
                  <a:lnTo>
                    <a:pt x="1016215" y="209550"/>
                  </a:lnTo>
                  <a:lnTo>
                    <a:pt x="1016711" y="208280"/>
                  </a:lnTo>
                  <a:lnTo>
                    <a:pt x="1015720" y="205740"/>
                  </a:lnTo>
                  <a:lnTo>
                    <a:pt x="1015771" y="204470"/>
                  </a:lnTo>
                  <a:lnTo>
                    <a:pt x="1015060" y="203200"/>
                  </a:lnTo>
                  <a:lnTo>
                    <a:pt x="1015555" y="201930"/>
                  </a:lnTo>
                  <a:lnTo>
                    <a:pt x="1014895" y="199390"/>
                  </a:lnTo>
                  <a:lnTo>
                    <a:pt x="1015657" y="199390"/>
                  </a:lnTo>
                  <a:lnTo>
                    <a:pt x="1015555" y="198120"/>
                  </a:lnTo>
                  <a:lnTo>
                    <a:pt x="1015885" y="196850"/>
                  </a:lnTo>
                  <a:lnTo>
                    <a:pt x="1015885" y="195580"/>
                  </a:lnTo>
                  <a:lnTo>
                    <a:pt x="1015225" y="195580"/>
                  </a:lnTo>
                  <a:lnTo>
                    <a:pt x="1014006" y="194310"/>
                  </a:lnTo>
                  <a:lnTo>
                    <a:pt x="1014120" y="193040"/>
                  </a:lnTo>
                  <a:lnTo>
                    <a:pt x="1015060" y="193040"/>
                  </a:lnTo>
                  <a:lnTo>
                    <a:pt x="1016215" y="194310"/>
                  </a:lnTo>
                  <a:lnTo>
                    <a:pt x="1016266" y="193040"/>
                  </a:lnTo>
                  <a:lnTo>
                    <a:pt x="1015390" y="193040"/>
                  </a:lnTo>
                  <a:lnTo>
                    <a:pt x="1014336" y="191770"/>
                  </a:lnTo>
                  <a:lnTo>
                    <a:pt x="1014730" y="190500"/>
                  </a:lnTo>
                  <a:lnTo>
                    <a:pt x="1014996" y="190500"/>
                  </a:lnTo>
                  <a:lnTo>
                    <a:pt x="1014069" y="189230"/>
                  </a:lnTo>
                  <a:lnTo>
                    <a:pt x="1012736" y="189230"/>
                  </a:lnTo>
                  <a:lnTo>
                    <a:pt x="1012405" y="187960"/>
                  </a:lnTo>
                  <a:lnTo>
                    <a:pt x="1013015" y="187960"/>
                  </a:lnTo>
                  <a:lnTo>
                    <a:pt x="1012736" y="186690"/>
                  </a:lnTo>
                  <a:lnTo>
                    <a:pt x="1011580" y="185420"/>
                  </a:lnTo>
                  <a:lnTo>
                    <a:pt x="1011694" y="184150"/>
                  </a:lnTo>
                  <a:lnTo>
                    <a:pt x="1012139" y="182880"/>
                  </a:lnTo>
                  <a:lnTo>
                    <a:pt x="1012799" y="182880"/>
                  </a:lnTo>
                  <a:lnTo>
                    <a:pt x="1011974" y="181610"/>
                  </a:lnTo>
                  <a:lnTo>
                    <a:pt x="1012075" y="180340"/>
                  </a:lnTo>
                  <a:lnTo>
                    <a:pt x="1014996" y="180340"/>
                  </a:lnTo>
                  <a:lnTo>
                    <a:pt x="1015555" y="179070"/>
                  </a:lnTo>
                  <a:lnTo>
                    <a:pt x="1017803" y="179070"/>
                  </a:lnTo>
                  <a:lnTo>
                    <a:pt x="1018794" y="181610"/>
                  </a:lnTo>
                  <a:lnTo>
                    <a:pt x="1020114" y="177800"/>
                  </a:lnTo>
                  <a:lnTo>
                    <a:pt x="1018743" y="177800"/>
                  </a:lnTo>
                  <a:lnTo>
                    <a:pt x="1018959" y="176530"/>
                  </a:lnTo>
                  <a:lnTo>
                    <a:pt x="1019949" y="175260"/>
                  </a:lnTo>
                  <a:lnTo>
                    <a:pt x="1021549" y="172720"/>
                  </a:lnTo>
                  <a:lnTo>
                    <a:pt x="1021664" y="171450"/>
                  </a:lnTo>
                  <a:lnTo>
                    <a:pt x="1022654" y="172720"/>
                  </a:lnTo>
                  <a:lnTo>
                    <a:pt x="1023747" y="173990"/>
                  </a:lnTo>
                  <a:lnTo>
                    <a:pt x="1023861" y="175260"/>
                  </a:lnTo>
                  <a:lnTo>
                    <a:pt x="1025398" y="179070"/>
                  </a:lnTo>
                  <a:lnTo>
                    <a:pt x="1026223" y="180340"/>
                  </a:lnTo>
                  <a:lnTo>
                    <a:pt x="1026833" y="179070"/>
                  </a:lnTo>
                  <a:lnTo>
                    <a:pt x="1027277" y="176530"/>
                  </a:lnTo>
                  <a:lnTo>
                    <a:pt x="1027709" y="175260"/>
                  </a:lnTo>
                  <a:lnTo>
                    <a:pt x="1027442" y="173990"/>
                  </a:lnTo>
                  <a:lnTo>
                    <a:pt x="1028153" y="172720"/>
                  </a:lnTo>
                  <a:lnTo>
                    <a:pt x="1027163" y="171450"/>
                  </a:lnTo>
                  <a:lnTo>
                    <a:pt x="1028433" y="171450"/>
                  </a:lnTo>
                  <a:lnTo>
                    <a:pt x="1029309" y="170180"/>
                  </a:lnTo>
                  <a:lnTo>
                    <a:pt x="1029919" y="168910"/>
                  </a:lnTo>
                  <a:lnTo>
                    <a:pt x="1031176" y="168910"/>
                  </a:lnTo>
                  <a:lnTo>
                    <a:pt x="1032497" y="166370"/>
                  </a:lnTo>
                  <a:lnTo>
                    <a:pt x="1034542" y="166370"/>
                  </a:lnTo>
                  <a:lnTo>
                    <a:pt x="1036624" y="165100"/>
                  </a:lnTo>
                  <a:lnTo>
                    <a:pt x="1038440" y="165100"/>
                  </a:lnTo>
                  <a:lnTo>
                    <a:pt x="1041806" y="167640"/>
                  </a:lnTo>
                  <a:lnTo>
                    <a:pt x="1042022" y="168910"/>
                  </a:lnTo>
                  <a:lnTo>
                    <a:pt x="1044168" y="168910"/>
                  </a:lnTo>
                  <a:lnTo>
                    <a:pt x="1045984" y="171450"/>
                  </a:lnTo>
                  <a:lnTo>
                    <a:pt x="1049235" y="171450"/>
                  </a:lnTo>
                  <a:lnTo>
                    <a:pt x="1050226" y="172720"/>
                  </a:lnTo>
                  <a:lnTo>
                    <a:pt x="1050226" y="171450"/>
                  </a:lnTo>
                  <a:lnTo>
                    <a:pt x="1048346" y="168910"/>
                  </a:lnTo>
                  <a:lnTo>
                    <a:pt x="1048791" y="167640"/>
                  </a:lnTo>
                  <a:lnTo>
                    <a:pt x="1048410" y="167640"/>
                  </a:lnTo>
                  <a:lnTo>
                    <a:pt x="1047584" y="166370"/>
                  </a:lnTo>
                  <a:lnTo>
                    <a:pt x="1047750" y="165100"/>
                  </a:lnTo>
                  <a:lnTo>
                    <a:pt x="1048461" y="165100"/>
                  </a:lnTo>
                  <a:lnTo>
                    <a:pt x="1048956" y="161290"/>
                  </a:lnTo>
                  <a:lnTo>
                    <a:pt x="1049832" y="158750"/>
                  </a:lnTo>
                  <a:lnTo>
                    <a:pt x="1049502" y="158750"/>
                  </a:lnTo>
                  <a:lnTo>
                    <a:pt x="1050823" y="156210"/>
                  </a:lnTo>
                  <a:lnTo>
                    <a:pt x="1050328" y="154940"/>
                  </a:lnTo>
                  <a:lnTo>
                    <a:pt x="1051102" y="154940"/>
                  </a:lnTo>
                  <a:lnTo>
                    <a:pt x="1050226" y="152400"/>
                  </a:lnTo>
                  <a:lnTo>
                    <a:pt x="1049337" y="152400"/>
                  </a:lnTo>
                  <a:lnTo>
                    <a:pt x="1049337" y="151130"/>
                  </a:lnTo>
                  <a:lnTo>
                    <a:pt x="1051102" y="151130"/>
                  </a:lnTo>
                  <a:lnTo>
                    <a:pt x="1051712" y="149860"/>
                  </a:lnTo>
                  <a:lnTo>
                    <a:pt x="1049896" y="149860"/>
                  </a:lnTo>
                  <a:lnTo>
                    <a:pt x="1049172" y="148590"/>
                  </a:lnTo>
                  <a:lnTo>
                    <a:pt x="1051547" y="148590"/>
                  </a:lnTo>
                  <a:lnTo>
                    <a:pt x="1051814" y="147320"/>
                  </a:lnTo>
                  <a:lnTo>
                    <a:pt x="1051217" y="146050"/>
                  </a:lnTo>
                  <a:lnTo>
                    <a:pt x="1052537" y="146050"/>
                  </a:lnTo>
                  <a:lnTo>
                    <a:pt x="1052423" y="144780"/>
                  </a:lnTo>
                  <a:lnTo>
                    <a:pt x="1051648" y="143510"/>
                  </a:lnTo>
                  <a:lnTo>
                    <a:pt x="1053363" y="143510"/>
                  </a:lnTo>
                  <a:lnTo>
                    <a:pt x="1053858" y="142240"/>
                  </a:lnTo>
                  <a:lnTo>
                    <a:pt x="1054188" y="142240"/>
                  </a:lnTo>
                  <a:lnTo>
                    <a:pt x="1053528" y="140970"/>
                  </a:lnTo>
                  <a:lnTo>
                    <a:pt x="1054569" y="140970"/>
                  </a:lnTo>
                  <a:lnTo>
                    <a:pt x="1056005" y="139700"/>
                  </a:lnTo>
                  <a:lnTo>
                    <a:pt x="1055446" y="138430"/>
                  </a:lnTo>
                  <a:lnTo>
                    <a:pt x="1055674" y="137160"/>
                  </a:lnTo>
                  <a:lnTo>
                    <a:pt x="1056386" y="138430"/>
                  </a:lnTo>
                  <a:lnTo>
                    <a:pt x="1057706" y="137160"/>
                  </a:lnTo>
                  <a:lnTo>
                    <a:pt x="1056881" y="134620"/>
                  </a:lnTo>
                  <a:lnTo>
                    <a:pt x="1056881" y="133350"/>
                  </a:lnTo>
                  <a:lnTo>
                    <a:pt x="1058862" y="133350"/>
                  </a:lnTo>
                  <a:lnTo>
                    <a:pt x="1060792" y="130810"/>
                  </a:lnTo>
                  <a:lnTo>
                    <a:pt x="1059967" y="129540"/>
                  </a:lnTo>
                  <a:lnTo>
                    <a:pt x="1060018" y="128270"/>
                  </a:lnTo>
                  <a:lnTo>
                    <a:pt x="1061173" y="128270"/>
                  </a:lnTo>
                  <a:lnTo>
                    <a:pt x="1063320" y="127000"/>
                  </a:lnTo>
                  <a:lnTo>
                    <a:pt x="1062443" y="125730"/>
                  </a:lnTo>
                  <a:lnTo>
                    <a:pt x="1064475" y="125730"/>
                  </a:lnTo>
                  <a:lnTo>
                    <a:pt x="1066507" y="124460"/>
                  </a:lnTo>
                  <a:lnTo>
                    <a:pt x="1065911" y="123190"/>
                  </a:lnTo>
                  <a:lnTo>
                    <a:pt x="1066952" y="123190"/>
                  </a:lnTo>
                  <a:lnTo>
                    <a:pt x="1067231" y="124460"/>
                  </a:lnTo>
                  <a:lnTo>
                    <a:pt x="1069263" y="124460"/>
                  </a:lnTo>
                  <a:lnTo>
                    <a:pt x="1070698" y="125730"/>
                  </a:lnTo>
                  <a:lnTo>
                    <a:pt x="1076807" y="125730"/>
                  </a:lnTo>
                  <a:lnTo>
                    <a:pt x="1076096" y="124460"/>
                  </a:lnTo>
                  <a:lnTo>
                    <a:pt x="1074826" y="123190"/>
                  </a:lnTo>
                  <a:lnTo>
                    <a:pt x="1075702" y="121920"/>
                  </a:lnTo>
                  <a:lnTo>
                    <a:pt x="1075601" y="118110"/>
                  </a:lnTo>
                  <a:lnTo>
                    <a:pt x="1073886" y="115570"/>
                  </a:lnTo>
                  <a:lnTo>
                    <a:pt x="1072515" y="115570"/>
                  </a:lnTo>
                  <a:lnTo>
                    <a:pt x="1070864" y="113030"/>
                  </a:lnTo>
                  <a:lnTo>
                    <a:pt x="1071803" y="113030"/>
                  </a:lnTo>
                  <a:lnTo>
                    <a:pt x="1070089" y="110490"/>
                  </a:lnTo>
                  <a:lnTo>
                    <a:pt x="1067231" y="110490"/>
                  </a:lnTo>
                  <a:lnTo>
                    <a:pt x="1065796" y="109220"/>
                  </a:lnTo>
                  <a:lnTo>
                    <a:pt x="1064361" y="107950"/>
                  </a:lnTo>
                  <a:lnTo>
                    <a:pt x="1063320" y="106680"/>
                  </a:lnTo>
                  <a:lnTo>
                    <a:pt x="1062990" y="107950"/>
                  </a:lnTo>
                  <a:lnTo>
                    <a:pt x="1061618" y="107950"/>
                  </a:lnTo>
                  <a:lnTo>
                    <a:pt x="1061339" y="109220"/>
                  </a:lnTo>
                  <a:lnTo>
                    <a:pt x="1059573" y="109220"/>
                  </a:lnTo>
                  <a:lnTo>
                    <a:pt x="1059688" y="107950"/>
                  </a:lnTo>
                  <a:lnTo>
                    <a:pt x="1061008" y="106680"/>
                  </a:lnTo>
                  <a:lnTo>
                    <a:pt x="1060018" y="105410"/>
                  </a:lnTo>
                  <a:lnTo>
                    <a:pt x="1062113" y="105410"/>
                  </a:lnTo>
                  <a:lnTo>
                    <a:pt x="1059573" y="101600"/>
                  </a:lnTo>
                  <a:lnTo>
                    <a:pt x="1057757" y="100330"/>
                  </a:lnTo>
                  <a:lnTo>
                    <a:pt x="1057706" y="102870"/>
                  </a:lnTo>
                  <a:lnTo>
                    <a:pt x="1056830" y="102870"/>
                  </a:lnTo>
                  <a:lnTo>
                    <a:pt x="1054519" y="100330"/>
                  </a:lnTo>
                  <a:lnTo>
                    <a:pt x="1054684" y="99060"/>
                  </a:lnTo>
                  <a:lnTo>
                    <a:pt x="1055344" y="99060"/>
                  </a:lnTo>
                  <a:lnTo>
                    <a:pt x="1054239" y="97790"/>
                  </a:lnTo>
                  <a:lnTo>
                    <a:pt x="1052042" y="95250"/>
                  </a:lnTo>
                  <a:lnTo>
                    <a:pt x="1051433" y="95250"/>
                  </a:lnTo>
                  <a:lnTo>
                    <a:pt x="1051763" y="96520"/>
                  </a:lnTo>
                  <a:lnTo>
                    <a:pt x="1051267" y="97790"/>
                  </a:lnTo>
                  <a:lnTo>
                    <a:pt x="1049502" y="97790"/>
                  </a:lnTo>
                  <a:lnTo>
                    <a:pt x="1047965" y="96520"/>
                  </a:lnTo>
                  <a:lnTo>
                    <a:pt x="1046365" y="96520"/>
                  </a:lnTo>
                  <a:lnTo>
                    <a:pt x="1045578" y="95250"/>
                  </a:lnTo>
                  <a:lnTo>
                    <a:pt x="1040917" y="95250"/>
                  </a:lnTo>
                  <a:lnTo>
                    <a:pt x="1038936" y="95250"/>
                  </a:lnTo>
                  <a:lnTo>
                    <a:pt x="1038834" y="97790"/>
                  </a:lnTo>
                  <a:lnTo>
                    <a:pt x="1039545" y="99060"/>
                  </a:lnTo>
                  <a:lnTo>
                    <a:pt x="1038339" y="97790"/>
                  </a:lnTo>
                  <a:lnTo>
                    <a:pt x="1037564" y="95250"/>
                  </a:lnTo>
                  <a:lnTo>
                    <a:pt x="1038059" y="93980"/>
                  </a:lnTo>
                  <a:lnTo>
                    <a:pt x="1036129" y="92710"/>
                  </a:lnTo>
                  <a:lnTo>
                    <a:pt x="1035532" y="91440"/>
                  </a:lnTo>
                  <a:lnTo>
                    <a:pt x="1036078" y="91440"/>
                  </a:lnTo>
                  <a:lnTo>
                    <a:pt x="1037285" y="92710"/>
                  </a:lnTo>
                  <a:lnTo>
                    <a:pt x="1037285" y="91440"/>
                  </a:lnTo>
                  <a:lnTo>
                    <a:pt x="1039876" y="91440"/>
                  </a:lnTo>
                  <a:lnTo>
                    <a:pt x="1041527" y="90170"/>
                  </a:lnTo>
                  <a:lnTo>
                    <a:pt x="1040917" y="88900"/>
                  </a:lnTo>
                  <a:lnTo>
                    <a:pt x="1037564" y="87630"/>
                  </a:lnTo>
                  <a:lnTo>
                    <a:pt x="1036739" y="88900"/>
                  </a:lnTo>
                  <a:lnTo>
                    <a:pt x="1034923" y="88900"/>
                  </a:lnTo>
                  <a:lnTo>
                    <a:pt x="1037234" y="86360"/>
                  </a:lnTo>
                  <a:lnTo>
                    <a:pt x="1038225" y="87630"/>
                  </a:lnTo>
                  <a:lnTo>
                    <a:pt x="1039876" y="87630"/>
                  </a:lnTo>
                  <a:lnTo>
                    <a:pt x="1041361" y="88900"/>
                  </a:lnTo>
                  <a:lnTo>
                    <a:pt x="1043178" y="90170"/>
                  </a:lnTo>
                  <a:lnTo>
                    <a:pt x="1044549" y="90170"/>
                  </a:lnTo>
                  <a:lnTo>
                    <a:pt x="1045210" y="91440"/>
                  </a:lnTo>
                  <a:lnTo>
                    <a:pt x="1046149" y="92710"/>
                  </a:lnTo>
                  <a:lnTo>
                    <a:pt x="1047521" y="91440"/>
                  </a:lnTo>
                  <a:lnTo>
                    <a:pt x="1048245" y="92710"/>
                  </a:lnTo>
                  <a:lnTo>
                    <a:pt x="1049705" y="91440"/>
                  </a:lnTo>
                  <a:lnTo>
                    <a:pt x="1051153" y="90170"/>
                  </a:lnTo>
                  <a:lnTo>
                    <a:pt x="1051483" y="90170"/>
                  </a:lnTo>
                  <a:lnTo>
                    <a:pt x="1051153" y="91440"/>
                  </a:lnTo>
                  <a:lnTo>
                    <a:pt x="1052258" y="90170"/>
                  </a:lnTo>
                  <a:lnTo>
                    <a:pt x="1052258" y="88900"/>
                  </a:lnTo>
                  <a:lnTo>
                    <a:pt x="1053795" y="86360"/>
                  </a:lnTo>
                  <a:lnTo>
                    <a:pt x="1053414" y="86360"/>
                  </a:lnTo>
                  <a:lnTo>
                    <a:pt x="1053465" y="83820"/>
                  </a:lnTo>
                  <a:lnTo>
                    <a:pt x="1052868" y="81280"/>
                  </a:lnTo>
                  <a:lnTo>
                    <a:pt x="1053858" y="77470"/>
                  </a:lnTo>
                  <a:lnTo>
                    <a:pt x="1053858" y="74930"/>
                  </a:lnTo>
                  <a:lnTo>
                    <a:pt x="1052703" y="73660"/>
                  </a:lnTo>
                  <a:lnTo>
                    <a:pt x="1052207" y="72390"/>
                  </a:lnTo>
                  <a:lnTo>
                    <a:pt x="1050391" y="71120"/>
                  </a:lnTo>
                  <a:lnTo>
                    <a:pt x="1049616" y="68580"/>
                  </a:lnTo>
                  <a:lnTo>
                    <a:pt x="1050163" y="68580"/>
                  </a:lnTo>
                  <a:lnTo>
                    <a:pt x="1051318" y="69850"/>
                  </a:lnTo>
                  <a:lnTo>
                    <a:pt x="1051598" y="69850"/>
                  </a:lnTo>
                  <a:lnTo>
                    <a:pt x="1051153" y="68580"/>
                  </a:lnTo>
                  <a:lnTo>
                    <a:pt x="1049566" y="67310"/>
                  </a:lnTo>
                  <a:lnTo>
                    <a:pt x="1048080" y="68580"/>
                  </a:lnTo>
                  <a:lnTo>
                    <a:pt x="1045489" y="67310"/>
                  </a:lnTo>
                  <a:lnTo>
                    <a:pt x="1041971" y="63500"/>
                  </a:lnTo>
                  <a:lnTo>
                    <a:pt x="1041146" y="63500"/>
                  </a:lnTo>
                  <a:lnTo>
                    <a:pt x="1041361" y="62230"/>
                  </a:lnTo>
                  <a:lnTo>
                    <a:pt x="1043228" y="62230"/>
                  </a:lnTo>
                  <a:lnTo>
                    <a:pt x="1043724" y="60960"/>
                  </a:lnTo>
                  <a:lnTo>
                    <a:pt x="1042847" y="59690"/>
                  </a:lnTo>
                  <a:lnTo>
                    <a:pt x="1040815" y="59690"/>
                  </a:lnTo>
                  <a:lnTo>
                    <a:pt x="1041577" y="58420"/>
                  </a:lnTo>
                  <a:lnTo>
                    <a:pt x="1040866" y="57150"/>
                  </a:lnTo>
                  <a:lnTo>
                    <a:pt x="1041146" y="57150"/>
                  </a:lnTo>
                  <a:lnTo>
                    <a:pt x="1042568" y="58420"/>
                  </a:lnTo>
                  <a:lnTo>
                    <a:pt x="1044549" y="59690"/>
                  </a:lnTo>
                  <a:lnTo>
                    <a:pt x="1044879" y="58420"/>
                  </a:lnTo>
                  <a:lnTo>
                    <a:pt x="1044117" y="57150"/>
                  </a:lnTo>
                  <a:lnTo>
                    <a:pt x="1043787" y="55880"/>
                  </a:lnTo>
                  <a:lnTo>
                    <a:pt x="1044448" y="54610"/>
                  </a:lnTo>
                  <a:lnTo>
                    <a:pt x="1045108" y="55880"/>
                  </a:lnTo>
                  <a:lnTo>
                    <a:pt x="1045540" y="57150"/>
                  </a:lnTo>
                  <a:lnTo>
                    <a:pt x="1046759" y="57150"/>
                  </a:lnTo>
                  <a:lnTo>
                    <a:pt x="1047191" y="59690"/>
                  </a:lnTo>
                  <a:lnTo>
                    <a:pt x="1046975" y="60960"/>
                  </a:lnTo>
                  <a:lnTo>
                    <a:pt x="1050112" y="63500"/>
                  </a:lnTo>
                  <a:lnTo>
                    <a:pt x="1052588" y="63500"/>
                  </a:lnTo>
                  <a:lnTo>
                    <a:pt x="1052703" y="66040"/>
                  </a:lnTo>
                  <a:lnTo>
                    <a:pt x="1053858" y="66040"/>
                  </a:lnTo>
                  <a:lnTo>
                    <a:pt x="1056220" y="62230"/>
                  </a:lnTo>
                  <a:lnTo>
                    <a:pt x="1056665" y="60960"/>
                  </a:lnTo>
                  <a:lnTo>
                    <a:pt x="1056106" y="59690"/>
                  </a:lnTo>
                  <a:lnTo>
                    <a:pt x="1056335" y="57150"/>
                  </a:lnTo>
                  <a:lnTo>
                    <a:pt x="1056005" y="55880"/>
                  </a:lnTo>
                  <a:lnTo>
                    <a:pt x="1056665" y="57150"/>
                  </a:lnTo>
                  <a:lnTo>
                    <a:pt x="1056830" y="58420"/>
                  </a:lnTo>
                  <a:lnTo>
                    <a:pt x="1057541" y="58420"/>
                  </a:lnTo>
                  <a:lnTo>
                    <a:pt x="1058646" y="57150"/>
                  </a:lnTo>
                  <a:lnTo>
                    <a:pt x="1060792" y="57150"/>
                  </a:lnTo>
                  <a:lnTo>
                    <a:pt x="1061059" y="55880"/>
                  </a:lnTo>
                  <a:lnTo>
                    <a:pt x="1063269" y="55880"/>
                  </a:lnTo>
                  <a:lnTo>
                    <a:pt x="1062939" y="57150"/>
                  </a:lnTo>
                  <a:lnTo>
                    <a:pt x="1063320" y="57150"/>
                  </a:lnTo>
                  <a:lnTo>
                    <a:pt x="1066838" y="59690"/>
                  </a:lnTo>
                  <a:lnTo>
                    <a:pt x="1067333" y="60960"/>
                  </a:lnTo>
                  <a:lnTo>
                    <a:pt x="1067282" y="62230"/>
                  </a:lnTo>
                  <a:lnTo>
                    <a:pt x="1071473" y="62230"/>
                  </a:lnTo>
                  <a:lnTo>
                    <a:pt x="1072464" y="60960"/>
                  </a:lnTo>
                  <a:lnTo>
                    <a:pt x="1071905" y="60960"/>
                  </a:lnTo>
                  <a:lnTo>
                    <a:pt x="1072134" y="59690"/>
                  </a:lnTo>
                  <a:lnTo>
                    <a:pt x="1072896" y="59690"/>
                  </a:lnTo>
                  <a:lnTo>
                    <a:pt x="1072629" y="58420"/>
                  </a:lnTo>
                  <a:lnTo>
                    <a:pt x="1073556" y="58420"/>
                  </a:lnTo>
                  <a:lnTo>
                    <a:pt x="1074051" y="59690"/>
                  </a:lnTo>
                  <a:lnTo>
                    <a:pt x="1073721" y="60960"/>
                  </a:lnTo>
                  <a:lnTo>
                    <a:pt x="1074991" y="60960"/>
                  </a:lnTo>
                  <a:lnTo>
                    <a:pt x="1076032" y="59690"/>
                  </a:lnTo>
                  <a:lnTo>
                    <a:pt x="1079004" y="59690"/>
                  </a:lnTo>
                  <a:lnTo>
                    <a:pt x="1079779" y="60960"/>
                  </a:lnTo>
                  <a:lnTo>
                    <a:pt x="1081811" y="60960"/>
                  </a:lnTo>
                  <a:lnTo>
                    <a:pt x="1082751" y="59690"/>
                  </a:lnTo>
                  <a:lnTo>
                    <a:pt x="1082090" y="58420"/>
                  </a:lnTo>
                  <a:lnTo>
                    <a:pt x="1082471" y="58420"/>
                  </a:lnTo>
                  <a:lnTo>
                    <a:pt x="1083906" y="59690"/>
                  </a:lnTo>
                  <a:lnTo>
                    <a:pt x="1085672" y="59690"/>
                  </a:lnTo>
                  <a:lnTo>
                    <a:pt x="1085723" y="58420"/>
                  </a:lnTo>
                  <a:close/>
                </a:path>
              </a:pathLst>
            </a:custGeom>
            <a:solidFill>
              <a:srgbClr val="FFFFFF"/>
            </a:solidFill>
          </p:spPr>
          <p:txBody>
            <a:bodyPr wrap="square" lIns="0" tIns="0" rIns="0" bIns="0" rtlCol="0"/>
            <a:lstStyle/>
            <a:p>
              <a:endParaRPr/>
            </a:p>
          </p:txBody>
        </p:sp>
        <p:sp>
          <p:nvSpPr>
            <p:cNvPr id="57" name="object 21"/>
            <p:cNvSpPr/>
            <p:nvPr/>
          </p:nvSpPr>
          <p:spPr>
            <a:xfrm>
              <a:off x="8876449" y="2071585"/>
              <a:ext cx="200660" cy="309245"/>
            </a:xfrm>
            <a:custGeom>
              <a:avLst/>
              <a:gdLst/>
              <a:ahLst/>
              <a:cxnLst/>
              <a:rect l="l" t="t" r="r" b="b"/>
              <a:pathLst>
                <a:path w="200659" h="309244">
                  <a:moveTo>
                    <a:pt x="19431" y="139598"/>
                  </a:moveTo>
                  <a:lnTo>
                    <a:pt x="19151" y="138772"/>
                  </a:lnTo>
                  <a:lnTo>
                    <a:pt x="18656" y="139433"/>
                  </a:lnTo>
                  <a:lnTo>
                    <a:pt x="18605" y="140030"/>
                  </a:lnTo>
                  <a:lnTo>
                    <a:pt x="19431" y="139598"/>
                  </a:lnTo>
                  <a:close/>
                </a:path>
                <a:path w="200659" h="309244">
                  <a:moveTo>
                    <a:pt x="20307" y="136740"/>
                  </a:moveTo>
                  <a:lnTo>
                    <a:pt x="20205" y="135978"/>
                  </a:lnTo>
                  <a:lnTo>
                    <a:pt x="19545" y="135864"/>
                  </a:lnTo>
                  <a:lnTo>
                    <a:pt x="19596" y="136575"/>
                  </a:lnTo>
                  <a:lnTo>
                    <a:pt x="19265" y="137401"/>
                  </a:lnTo>
                  <a:lnTo>
                    <a:pt x="19481" y="138226"/>
                  </a:lnTo>
                  <a:lnTo>
                    <a:pt x="20256" y="138391"/>
                  </a:lnTo>
                  <a:lnTo>
                    <a:pt x="19977" y="137287"/>
                  </a:lnTo>
                  <a:lnTo>
                    <a:pt x="20307" y="136740"/>
                  </a:lnTo>
                  <a:close/>
                </a:path>
                <a:path w="200659" h="309244">
                  <a:moveTo>
                    <a:pt x="20637" y="134823"/>
                  </a:moveTo>
                  <a:lnTo>
                    <a:pt x="19481" y="135039"/>
                  </a:lnTo>
                  <a:lnTo>
                    <a:pt x="19481" y="135432"/>
                  </a:lnTo>
                  <a:lnTo>
                    <a:pt x="20256" y="135699"/>
                  </a:lnTo>
                  <a:lnTo>
                    <a:pt x="20637" y="134823"/>
                  </a:lnTo>
                  <a:close/>
                </a:path>
                <a:path w="200659" h="309244">
                  <a:moveTo>
                    <a:pt x="21031" y="133565"/>
                  </a:moveTo>
                  <a:lnTo>
                    <a:pt x="19431" y="133400"/>
                  </a:lnTo>
                  <a:lnTo>
                    <a:pt x="18935" y="133667"/>
                  </a:lnTo>
                  <a:lnTo>
                    <a:pt x="19812" y="134543"/>
                  </a:lnTo>
                  <a:lnTo>
                    <a:pt x="20916" y="134277"/>
                  </a:lnTo>
                  <a:lnTo>
                    <a:pt x="21031" y="133565"/>
                  </a:lnTo>
                  <a:close/>
                </a:path>
                <a:path w="200659" h="309244">
                  <a:moveTo>
                    <a:pt x="22453" y="143649"/>
                  </a:moveTo>
                  <a:lnTo>
                    <a:pt x="21463" y="143598"/>
                  </a:lnTo>
                  <a:lnTo>
                    <a:pt x="21361" y="144475"/>
                  </a:lnTo>
                  <a:lnTo>
                    <a:pt x="22453" y="143649"/>
                  </a:lnTo>
                  <a:close/>
                </a:path>
                <a:path w="200659" h="309244">
                  <a:moveTo>
                    <a:pt x="23393" y="131699"/>
                  </a:moveTo>
                  <a:lnTo>
                    <a:pt x="22402" y="131254"/>
                  </a:lnTo>
                  <a:lnTo>
                    <a:pt x="21907" y="131533"/>
                  </a:lnTo>
                  <a:lnTo>
                    <a:pt x="21628" y="132029"/>
                  </a:lnTo>
                  <a:lnTo>
                    <a:pt x="21196" y="132245"/>
                  </a:lnTo>
                  <a:lnTo>
                    <a:pt x="21958" y="132905"/>
                  </a:lnTo>
                  <a:lnTo>
                    <a:pt x="23393" y="131699"/>
                  </a:lnTo>
                  <a:close/>
                </a:path>
                <a:path w="200659" h="309244">
                  <a:moveTo>
                    <a:pt x="24003" y="141897"/>
                  </a:moveTo>
                  <a:lnTo>
                    <a:pt x="22948" y="143217"/>
                  </a:lnTo>
                  <a:lnTo>
                    <a:pt x="23774" y="142887"/>
                  </a:lnTo>
                  <a:lnTo>
                    <a:pt x="24003" y="141897"/>
                  </a:lnTo>
                  <a:close/>
                </a:path>
                <a:path w="200659" h="309244">
                  <a:moveTo>
                    <a:pt x="25209" y="139649"/>
                  </a:moveTo>
                  <a:lnTo>
                    <a:pt x="24879" y="138988"/>
                  </a:lnTo>
                  <a:lnTo>
                    <a:pt x="24333" y="139103"/>
                  </a:lnTo>
                  <a:lnTo>
                    <a:pt x="24828" y="140030"/>
                  </a:lnTo>
                  <a:lnTo>
                    <a:pt x="25209" y="139649"/>
                  </a:lnTo>
                  <a:close/>
                </a:path>
                <a:path w="200659" h="309244">
                  <a:moveTo>
                    <a:pt x="25488" y="147828"/>
                  </a:moveTo>
                  <a:lnTo>
                    <a:pt x="25260" y="147218"/>
                  </a:lnTo>
                  <a:lnTo>
                    <a:pt x="24879" y="148424"/>
                  </a:lnTo>
                  <a:lnTo>
                    <a:pt x="25488" y="147828"/>
                  </a:lnTo>
                  <a:close/>
                </a:path>
                <a:path w="200659" h="309244">
                  <a:moveTo>
                    <a:pt x="25869" y="127749"/>
                  </a:moveTo>
                  <a:lnTo>
                    <a:pt x="25704" y="126098"/>
                  </a:lnTo>
                  <a:lnTo>
                    <a:pt x="22847" y="128079"/>
                  </a:lnTo>
                  <a:lnTo>
                    <a:pt x="23177" y="129070"/>
                  </a:lnTo>
                  <a:lnTo>
                    <a:pt x="21856" y="128460"/>
                  </a:lnTo>
                  <a:lnTo>
                    <a:pt x="21132" y="129336"/>
                  </a:lnTo>
                  <a:lnTo>
                    <a:pt x="21856" y="130048"/>
                  </a:lnTo>
                  <a:lnTo>
                    <a:pt x="21297" y="130492"/>
                  </a:lnTo>
                  <a:lnTo>
                    <a:pt x="21856" y="130987"/>
                  </a:lnTo>
                  <a:lnTo>
                    <a:pt x="22948" y="130822"/>
                  </a:lnTo>
                  <a:lnTo>
                    <a:pt x="24053" y="131089"/>
                  </a:lnTo>
                  <a:lnTo>
                    <a:pt x="24828" y="129946"/>
                  </a:lnTo>
                  <a:lnTo>
                    <a:pt x="24434" y="129667"/>
                  </a:lnTo>
                  <a:lnTo>
                    <a:pt x="24828" y="128739"/>
                  </a:lnTo>
                  <a:lnTo>
                    <a:pt x="25869" y="127749"/>
                  </a:lnTo>
                  <a:close/>
                </a:path>
                <a:path w="200659" h="309244">
                  <a:moveTo>
                    <a:pt x="25984" y="151117"/>
                  </a:moveTo>
                  <a:lnTo>
                    <a:pt x="25488" y="149085"/>
                  </a:lnTo>
                  <a:lnTo>
                    <a:pt x="23672" y="149796"/>
                  </a:lnTo>
                  <a:lnTo>
                    <a:pt x="23672" y="151447"/>
                  </a:lnTo>
                  <a:lnTo>
                    <a:pt x="24828" y="150672"/>
                  </a:lnTo>
                  <a:lnTo>
                    <a:pt x="24714" y="151879"/>
                  </a:lnTo>
                  <a:lnTo>
                    <a:pt x="25984" y="151117"/>
                  </a:lnTo>
                  <a:close/>
                </a:path>
                <a:path w="200659" h="309244">
                  <a:moveTo>
                    <a:pt x="26035" y="140144"/>
                  </a:moveTo>
                  <a:lnTo>
                    <a:pt x="25488" y="140144"/>
                  </a:lnTo>
                  <a:lnTo>
                    <a:pt x="25539" y="140741"/>
                  </a:lnTo>
                  <a:lnTo>
                    <a:pt x="26035" y="140144"/>
                  </a:lnTo>
                  <a:close/>
                </a:path>
                <a:path w="200659" h="309244">
                  <a:moveTo>
                    <a:pt x="28016" y="147167"/>
                  </a:moveTo>
                  <a:lnTo>
                    <a:pt x="25869" y="149136"/>
                  </a:lnTo>
                  <a:lnTo>
                    <a:pt x="26314" y="150291"/>
                  </a:lnTo>
                  <a:lnTo>
                    <a:pt x="27076" y="149301"/>
                  </a:lnTo>
                  <a:lnTo>
                    <a:pt x="28016" y="147167"/>
                  </a:lnTo>
                  <a:close/>
                </a:path>
                <a:path w="200659" h="309244">
                  <a:moveTo>
                    <a:pt x="28067" y="144919"/>
                  </a:moveTo>
                  <a:lnTo>
                    <a:pt x="27635" y="143929"/>
                  </a:lnTo>
                  <a:lnTo>
                    <a:pt x="26809" y="143764"/>
                  </a:lnTo>
                  <a:lnTo>
                    <a:pt x="25819" y="142671"/>
                  </a:lnTo>
                  <a:lnTo>
                    <a:pt x="24663" y="143433"/>
                  </a:lnTo>
                  <a:lnTo>
                    <a:pt x="26250" y="144259"/>
                  </a:lnTo>
                  <a:lnTo>
                    <a:pt x="25374" y="144754"/>
                  </a:lnTo>
                  <a:lnTo>
                    <a:pt x="25590" y="145135"/>
                  </a:lnTo>
                  <a:lnTo>
                    <a:pt x="24498" y="145897"/>
                  </a:lnTo>
                  <a:lnTo>
                    <a:pt x="26860" y="145351"/>
                  </a:lnTo>
                  <a:lnTo>
                    <a:pt x="26911" y="145796"/>
                  </a:lnTo>
                  <a:lnTo>
                    <a:pt x="28067" y="144919"/>
                  </a:lnTo>
                  <a:close/>
                </a:path>
                <a:path w="200659" h="309244">
                  <a:moveTo>
                    <a:pt x="28232" y="137452"/>
                  </a:moveTo>
                  <a:lnTo>
                    <a:pt x="27736" y="137121"/>
                  </a:lnTo>
                  <a:lnTo>
                    <a:pt x="27025" y="137236"/>
                  </a:lnTo>
                  <a:lnTo>
                    <a:pt x="25755" y="136575"/>
                  </a:lnTo>
                  <a:lnTo>
                    <a:pt x="25920" y="134493"/>
                  </a:lnTo>
                  <a:lnTo>
                    <a:pt x="25260" y="133400"/>
                  </a:lnTo>
                  <a:lnTo>
                    <a:pt x="24663" y="133667"/>
                  </a:lnTo>
                  <a:lnTo>
                    <a:pt x="24828" y="135102"/>
                  </a:lnTo>
                  <a:lnTo>
                    <a:pt x="23444" y="134162"/>
                  </a:lnTo>
                  <a:lnTo>
                    <a:pt x="23507" y="135267"/>
                  </a:lnTo>
                  <a:lnTo>
                    <a:pt x="23063" y="134988"/>
                  </a:lnTo>
                  <a:lnTo>
                    <a:pt x="22618" y="135432"/>
                  </a:lnTo>
                  <a:lnTo>
                    <a:pt x="23774" y="136309"/>
                  </a:lnTo>
                  <a:lnTo>
                    <a:pt x="23774" y="135813"/>
                  </a:lnTo>
                  <a:lnTo>
                    <a:pt x="24269" y="136144"/>
                  </a:lnTo>
                  <a:lnTo>
                    <a:pt x="24104" y="136575"/>
                  </a:lnTo>
                  <a:lnTo>
                    <a:pt x="24930" y="138061"/>
                  </a:lnTo>
                  <a:lnTo>
                    <a:pt x="26416" y="137896"/>
                  </a:lnTo>
                  <a:lnTo>
                    <a:pt x="26479" y="139103"/>
                  </a:lnTo>
                  <a:lnTo>
                    <a:pt x="26974" y="139052"/>
                  </a:lnTo>
                  <a:lnTo>
                    <a:pt x="27355" y="137947"/>
                  </a:lnTo>
                  <a:lnTo>
                    <a:pt x="28232" y="137452"/>
                  </a:lnTo>
                  <a:close/>
                </a:path>
                <a:path w="200659" h="309244">
                  <a:moveTo>
                    <a:pt x="28956" y="163068"/>
                  </a:moveTo>
                  <a:lnTo>
                    <a:pt x="28511" y="160274"/>
                  </a:lnTo>
                  <a:lnTo>
                    <a:pt x="26860" y="160223"/>
                  </a:lnTo>
                  <a:lnTo>
                    <a:pt x="27736" y="159512"/>
                  </a:lnTo>
                  <a:lnTo>
                    <a:pt x="25920" y="156870"/>
                  </a:lnTo>
                  <a:lnTo>
                    <a:pt x="25819" y="155727"/>
                  </a:lnTo>
                  <a:lnTo>
                    <a:pt x="22948" y="155067"/>
                  </a:lnTo>
                  <a:lnTo>
                    <a:pt x="18884" y="156705"/>
                  </a:lnTo>
                  <a:lnTo>
                    <a:pt x="21247" y="155067"/>
                  </a:lnTo>
                  <a:lnTo>
                    <a:pt x="18986" y="153530"/>
                  </a:lnTo>
                  <a:lnTo>
                    <a:pt x="19431" y="154406"/>
                  </a:lnTo>
                  <a:lnTo>
                    <a:pt x="18110" y="154406"/>
                  </a:lnTo>
                  <a:lnTo>
                    <a:pt x="18326" y="155829"/>
                  </a:lnTo>
                  <a:lnTo>
                    <a:pt x="17399" y="157149"/>
                  </a:lnTo>
                  <a:lnTo>
                    <a:pt x="18059" y="155663"/>
                  </a:lnTo>
                  <a:lnTo>
                    <a:pt x="17399" y="154571"/>
                  </a:lnTo>
                  <a:lnTo>
                    <a:pt x="16573" y="154736"/>
                  </a:lnTo>
                  <a:lnTo>
                    <a:pt x="17068" y="155448"/>
                  </a:lnTo>
                  <a:lnTo>
                    <a:pt x="16078" y="155498"/>
                  </a:lnTo>
                  <a:lnTo>
                    <a:pt x="15582" y="154952"/>
                  </a:lnTo>
                  <a:lnTo>
                    <a:pt x="13817" y="155397"/>
                  </a:lnTo>
                  <a:lnTo>
                    <a:pt x="13817" y="156210"/>
                  </a:lnTo>
                  <a:lnTo>
                    <a:pt x="13271" y="156210"/>
                  </a:lnTo>
                  <a:lnTo>
                    <a:pt x="12827" y="157251"/>
                  </a:lnTo>
                  <a:lnTo>
                    <a:pt x="13703" y="157645"/>
                  </a:lnTo>
                  <a:lnTo>
                    <a:pt x="13487" y="158140"/>
                  </a:lnTo>
                  <a:lnTo>
                    <a:pt x="12547" y="158140"/>
                  </a:lnTo>
                  <a:lnTo>
                    <a:pt x="12661" y="158623"/>
                  </a:lnTo>
                  <a:lnTo>
                    <a:pt x="11455" y="158953"/>
                  </a:lnTo>
                  <a:lnTo>
                    <a:pt x="11785" y="159943"/>
                  </a:lnTo>
                  <a:lnTo>
                    <a:pt x="13157" y="159943"/>
                  </a:lnTo>
                  <a:lnTo>
                    <a:pt x="12877" y="160324"/>
                  </a:lnTo>
                  <a:lnTo>
                    <a:pt x="14757" y="159943"/>
                  </a:lnTo>
                  <a:lnTo>
                    <a:pt x="13322" y="161480"/>
                  </a:lnTo>
                  <a:lnTo>
                    <a:pt x="11506" y="162191"/>
                  </a:lnTo>
                  <a:lnTo>
                    <a:pt x="12166" y="162737"/>
                  </a:lnTo>
                  <a:lnTo>
                    <a:pt x="10350" y="163068"/>
                  </a:lnTo>
                  <a:lnTo>
                    <a:pt x="10185" y="163004"/>
                  </a:lnTo>
                  <a:lnTo>
                    <a:pt x="10185" y="176784"/>
                  </a:lnTo>
                  <a:lnTo>
                    <a:pt x="7848" y="177203"/>
                  </a:lnTo>
                  <a:lnTo>
                    <a:pt x="8813" y="176237"/>
                  </a:lnTo>
                  <a:lnTo>
                    <a:pt x="8915" y="176669"/>
                  </a:lnTo>
                  <a:lnTo>
                    <a:pt x="10185" y="176784"/>
                  </a:lnTo>
                  <a:lnTo>
                    <a:pt x="10185" y="163004"/>
                  </a:lnTo>
                  <a:lnTo>
                    <a:pt x="9410" y="162636"/>
                  </a:lnTo>
                  <a:lnTo>
                    <a:pt x="8648" y="163563"/>
                  </a:lnTo>
                  <a:lnTo>
                    <a:pt x="8255" y="162407"/>
                  </a:lnTo>
                  <a:lnTo>
                    <a:pt x="5346" y="161975"/>
                  </a:lnTo>
                  <a:lnTo>
                    <a:pt x="5346" y="162471"/>
                  </a:lnTo>
                  <a:lnTo>
                    <a:pt x="3746" y="162026"/>
                  </a:lnTo>
                  <a:lnTo>
                    <a:pt x="3416" y="163779"/>
                  </a:lnTo>
                  <a:lnTo>
                    <a:pt x="4241" y="163017"/>
                  </a:lnTo>
                  <a:lnTo>
                    <a:pt x="5181" y="165315"/>
                  </a:lnTo>
                  <a:lnTo>
                    <a:pt x="4406" y="165315"/>
                  </a:lnTo>
                  <a:lnTo>
                    <a:pt x="4292" y="164719"/>
                  </a:lnTo>
                  <a:lnTo>
                    <a:pt x="2755" y="164769"/>
                  </a:lnTo>
                  <a:lnTo>
                    <a:pt x="4572" y="166027"/>
                  </a:lnTo>
                  <a:lnTo>
                    <a:pt x="5842" y="165760"/>
                  </a:lnTo>
                  <a:lnTo>
                    <a:pt x="6223" y="166751"/>
                  </a:lnTo>
                  <a:lnTo>
                    <a:pt x="4622" y="167081"/>
                  </a:lnTo>
                  <a:lnTo>
                    <a:pt x="4851" y="168389"/>
                  </a:lnTo>
                  <a:lnTo>
                    <a:pt x="3086" y="168389"/>
                  </a:lnTo>
                  <a:lnTo>
                    <a:pt x="3467" y="169494"/>
                  </a:lnTo>
                  <a:lnTo>
                    <a:pt x="2870" y="169710"/>
                  </a:lnTo>
                  <a:lnTo>
                    <a:pt x="3797" y="170307"/>
                  </a:lnTo>
                  <a:lnTo>
                    <a:pt x="4572" y="170040"/>
                  </a:lnTo>
                  <a:lnTo>
                    <a:pt x="4127" y="170637"/>
                  </a:lnTo>
                  <a:lnTo>
                    <a:pt x="5562" y="170370"/>
                  </a:lnTo>
                  <a:lnTo>
                    <a:pt x="5943" y="171907"/>
                  </a:lnTo>
                  <a:lnTo>
                    <a:pt x="9359" y="171843"/>
                  </a:lnTo>
                  <a:lnTo>
                    <a:pt x="8318" y="172948"/>
                  </a:lnTo>
                  <a:lnTo>
                    <a:pt x="7493" y="172504"/>
                  </a:lnTo>
                  <a:lnTo>
                    <a:pt x="6223" y="174650"/>
                  </a:lnTo>
                  <a:lnTo>
                    <a:pt x="6769" y="174586"/>
                  </a:lnTo>
                  <a:lnTo>
                    <a:pt x="5727" y="176022"/>
                  </a:lnTo>
                  <a:lnTo>
                    <a:pt x="3467" y="177546"/>
                  </a:lnTo>
                  <a:lnTo>
                    <a:pt x="4406" y="177546"/>
                  </a:lnTo>
                  <a:lnTo>
                    <a:pt x="5562" y="176733"/>
                  </a:lnTo>
                  <a:lnTo>
                    <a:pt x="7759" y="177228"/>
                  </a:lnTo>
                  <a:lnTo>
                    <a:pt x="5283" y="177660"/>
                  </a:lnTo>
                  <a:lnTo>
                    <a:pt x="4787" y="178485"/>
                  </a:lnTo>
                  <a:lnTo>
                    <a:pt x="3416" y="178917"/>
                  </a:lnTo>
                  <a:lnTo>
                    <a:pt x="3860" y="179527"/>
                  </a:lnTo>
                  <a:lnTo>
                    <a:pt x="3581" y="180187"/>
                  </a:lnTo>
                  <a:lnTo>
                    <a:pt x="4191" y="180352"/>
                  </a:lnTo>
                  <a:lnTo>
                    <a:pt x="3136" y="180517"/>
                  </a:lnTo>
                  <a:lnTo>
                    <a:pt x="2311" y="179806"/>
                  </a:lnTo>
                  <a:lnTo>
                    <a:pt x="0" y="180848"/>
                  </a:lnTo>
                  <a:lnTo>
                    <a:pt x="165" y="181279"/>
                  </a:lnTo>
                  <a:lnTo>
                    <a:pt x="4076" y="181063"/>
                  </a:lnTo>
                  <a:lnTo>
                    <a:pt x="2755" y="182156"/>
                  </a:lnTo>
                  <a:lnTo>
                    <a:pt x="1104" y="182537"/>
                  </a:lnTo>
                  <a:lnTo>
                    <a:pt x="558" y="183857"/>
                  </a:lnTo>
                  <a:lnTo>
                    <a:pt x="1600" y="183857"/>
                  </a:lnTo>
                  <a:lnTo>
                    <a:pt x="1816" y="184632"/>
                  </a:lnTo>
                  <a:lnTo>
                    <a:pt x="4787" y="183642"/>
                  </a:lnTo>
                  <a:lnTo>
                    <a:pt x="1651" y="185889"/>
                  </a:lnTo>
                  <a:lnTo>
                    <a:pt x="3200" y="185889"/>
                  </a:lnTo>
                  <a:lnTo>
                    <a:pt x="5232" y="184797"/>
                  </a:lnTo>
                  <a:lnTo>
                    <a:pt x="5181" y="185559"/>
                  </a:lnTo>
                  <a:lnTo>
                    <a:pt x="3416" y="186385"/>
                  </a:lnTo>
                  <a:lnTo>
                    <a:pt x="4356" y="186385"/>
                  </a:lnTo>
                  <a:lnTo>
                    <a:pt x="4076" y="186982"/>
                  </a:lnTo>
                  <a:lnTo>
                    <a:pt x="5613" y="186601"/>
                  </a:lnTo>
                  <a:lnTo>
                    <a:pt x="6438" y="187147"/>
                  </a:lnTo>
                  <a:lnTo>
                    <a:pt x="10566" y="186321"/>
                  </a:lnTo>
                  <a:lnTo>
                    <a:pt x="12166" y="185229"/>
                  </a:lnTo>
                  <a:lnTo>
                    <a:pt x="11620" y="184023"/>
                  </a:lnTo>
                  <a:lnTo>
                    <a:pt x="12827" y="184073"/>
                  </a:lnTo>
                  <a:lnTo>
                    <a:pt x="12496" y="184848"/>
                  </a:lnTo>
                  <a:lnTo>
                    <a:pt x="13766" y="184848"/>
                  </a:lnTo>
                  <a:lnTo>
                    <a:pt x="14922" y="183642"/>
                  </a:lnTo>
                  <a:lnTo>
                    <a:pt x="15798" y="183642"/>
                  </a:lnTo>
                  <a:lnTo>
                    <a:pt x="16078" y="182486"/>
                  </a:lnTo>
                  <a:lnTo>
                    <a:pt x="19646" y="182054"/>
                  </a:lnTo>
                  <a:lnTo>
                    <a:pt x="19926" y="181279"/>
                  </a:lnTo>
                  <a:lnTo>
                    <a:pt x="20472" y="182219"/>
                  </a:lnTo>
                  <a:lnTo>
                    <a:pt x="21247" y="181495"/>
                  </a:lnTo>
                  <a:lnTo>
                    <a:pt x="23774" y="181775"/>
                  </a:lnTo>
                  <a:lnTo>
                    <a:pt x="22517" y="180187"/>
                  </a:lnTo>
                  <a:lnTo>
                    <a:pt x="24384" y="178600"/>
                  </a:lnTo>
                  <a:lnTo>
                    <a:pt x="24218" y="177546"/>
                  </a:lnTo>
                  <a:lnTo>
                    <a:pt x="25590" y="175196"/>
                  </a:lnTo>
                  <a:lnTo>
                    <a:pt x="25095" y="172339"/>
                  </a:lnTo>
                  <a:lnTo>
                    <a:pt x="24333" y="171843"/>
                  </a:lnTo>
                  <a:lnTo>
                    <a:pt x="25209" y="171297"/>
                  </a:lnTo>
                  <a:lnTo>
                    <a:pt x="25209" y="170040"/>
                  </a:lnTo>
                  <a:lnTo>
                    <a:pt x="24384" y="168719"/>
                  </a:lnTo>
                  <a:lnTo>
                    <a:pt x="24663" y="167462"/>
                  </a:lnTo>
                  <a:lnTo>
                    <a:pt x="23672" y="166801"/>
                  </a:lnTo>
                  <a:lnTo>
                    <a:pt x="24168" y="166027"/>
                  </a:lnTo>
                  <a:lnTo>
                    <a:pt x="25209" y="166192"/>
                  </a:lnTo>
                  <a:lnTo>
                    <a:pt x="25095" y="165265"/>
                  </a:lnTo>
                  <a:lnTo>
                    <a:pt x="25654" y="165430"/>
                  </a:lnTo>
                  <a:lnTo>
                    <a:pt x="26644" y="164668"/>
                  </a:lnTo>
                  <a:lnTo>
                    <a:pt x="26746" y="163779"/>
                  </a:lnTo>
                  <a:lnTo>
                    <a:pt x="28232" y="163944"/>
                  </a:lnTo>
                  <a:lnTo>
                    <a:pt x="28460" y="162902"/>
                  </a:lnTo>
                  <a:lnTo>
                    <a:pt x="27520" y="162687"/>
                  </a:lnTo>
                  <a:lnTo>
                    <a:pt x="27520" y="160985"/>
                  </a:lnTo>
                  <a:lnTo>
                    <a:pt x="28181" y="160934"/>
                  </a:lnTo>
                  <a:lnTo>
                    <a:pt x="28956" y="163068"/>
                  </a:lnTo>
                  <a:close/>
                </a:path>
                <a:path w="200659" h="309244">
                  <a:moveTo>
                    <a:pt x="31203" y="152755"/>
                  </a:moveTo>
                  <a:lnTo>
                    <a:pt x="30378" y="150952"/>
                  </a:lnTo>
                  <a:lnTo>
                    <a:pt x="29337" y="151663"/>
                  </a:lnTo>
                  <a:lnTo>
                    <a:pt x="29667" y="153466"/>
                  </a:lnTo>
                  <a:lnTo>
                    <a:pt x="30873" y="153962"/>
                  </a:lnTo>
                  <a:lnTo>
                    <a:pt x="31203" y="152755"/>
                  </a:lnTo>
                  <a:close/>
                </a:path>
                <a:path w="200659" h="309244">
                  <a:moveTo>
                    <a:pt x="31432" y="150888"/>
                  </a:moveTo>
                  <a:lnTo>
                    <a:pt x="31369" y="149961"/>
                  </a:lnTo>
                  <a:lnTo>
                    <a:pt x="30822" y="149466"/>
                  </a:lnTo>
                  <a:lnTo>
                    <a:pt x="30772" y="150291"/>
                  </a:lnTo>
                  <a:lnTo>
                    <a:pt x="31432" y="150888"/>
                  </a:lnTo>
                  <a:close/>
                </a:path>
                <a:path w="200659" h="309244">
                  <a:moveTo>
                    <a:pt x="34950" y="164109"/>
                  </a:moveTo>
                  <a:lnTo>
                    <a:pt x="34671" y="163461"/>
                  </a:lnTo>
                  <a:lnTo>
                    <a:pt x="34899" y="162356"/>
                  </a:lnTo>
                  <a:lnTo>
                    <a:pt x="32854" y="164172"/>
                  </a:lnTo>
                  <a:lnTo>
                    <a:pt x="32359" y="165760"/>
                  </a:lnTo>
                  <a:lnTo>
                    <a:pt x="33413" y="165595"/>
                  </a:lnTo>
                  <a:lnTo>
                    <a:pt x="34950" y="164109"/>
                  </a:lnTo>
                  <a:close/>
                </a:path>
                <a:path w="200659" h="309244">
                  <a:moveTo>
                    <a:pt x="36766" y="172173"/>
                  </a:moveTo>
                  <a:lnTo>
                    <a:pt x="35661" y="172288"/>
                  </a:lnTo>
                  <a:lnTo>
                    <a:pt x="35166" y="171297"/>
                  </a:lnTo>
                  <a:lnTo>
                    <a:pt x="33909" y="171462"/>
                  </a:lnTo>
                  <a:lnTo>
                    <a:pt x="33629" y="172173"/>
                  </a:lnTo>
                  <a:lnTo>
                    <a:pt x="33578" y="172504"/>
                  </a:lnTo>
                  <a:lnTo>
                    <a:pt x="35280" y="173329"/>
                  </a:lnTo>
                  <a:lnTo>
                    <a:pt x="36626" y="172288"/>
                  </a:lnTo>
                  <a:lnTo>
                    <a:pt x="36766" y="172173"/>
                  </a:lnTo>
                  <a:close/>
                </a:path>
                <a:path w="200659" h="309244">
                  <a:moveTo>
                    <a:pt x="40398" y="123355"/>
                  </a:moveTo>
                  <a:lnTo>
                    <a:pt x="39954" y="122758"/>
                  </a:lnTo>
                  <a:lnTo>
                    <a:pt x="39408" y="122872"/>
                  </a:lnTo>
                  <a:lnTo>
                    <a:pt x="40119" y="123964"/>
                  </a:lnTo>
                  <a:lnTo>
                    <a:pt x="40398" y="123355"/>
                  </a:lnTo>
                  <a:close/>
                </a:path>
                <a:path w="200659" h="309244">
                  <a:moveTo>
                    <a:pt x="41389" y="120230"/>
                  </a:moveTo>
                  <a:lnTo>
                    <a:pt x="40779" y="120294"/>
                  </a:lnTo>
                  <a:lnTo>
                    <a:pt x="41338" y="120840"/>
                  </a:lnTo>
                  <a:lnTo>
                    <a:pt x="41389" y="120230"/>
                  </a:lnTo>
                  <a:close/>
                </a:path>
                <a:path w="200659" h="309244">
                  <a:moveTo>
                    <a:pt x="42113" y="121818"/>
                  </a:moveTo>
                  <a:lnTo>
                    <a:pt x="40728" y="121932"/>
                  </a:lnTo>
                  <a:lnTo>
                    <a:pt x="41224" y="121437"/>
                  </a:lnTo>
                  <a:lnTo>
                    <a:pt x="40449" y="120675"/>
                  </a:lnTo>
                  <a:lnTo>
                    <a:pt x="39522" y="120777"/>
                  </a:lnTo>
                  <a:lnTo>
                    <a:pt x="39522" y="121932"/>
                  </a:lnTo>
                  <a:lnTo>
                    <a:pt x="39903" y="122377"/>
                  </a:lnTo>
                  <a:lnTo>
                    <a:pt x="40182" y="121602"/>
                  </a:lnTo>
                  <a:lnTo>
                    <a:pt x="40284" y="122542"/>
                  </a:lnTo>
                  <a:lnTo>
                    <a:pt x="41452" y="122377"/>
                  </a:lnTo>
                  <a:lnTo>
                    <a:pt x="42113" y="122758"/>
                  </a:lnTo>
                  <a:lnTo>
                    <a:pt x="42113" y="121818"/>
                  </a:lnTo>
                  <a:close/>
                </a:path>
                <a:path w="200659" h="309244">
                  <a:moveTo>
                    <a:pt x="69024" y="182054"/>
                  </a:moveTo>
                  <a:lnTo>
                    <a:pt x="68961" y="176237"/>
                  </a:lnTo>
                  <a:lnTo>
                    <a:pt x="66878" y="174586"/>
                  </a:lnTo>
                  <a:lnTo>
                    <a:pt x="62090" y="174536"/>
                  </a:lnTo>
                  <a:lnTo>
                    <a:pt x="61480" y="176669"/>
                  </a:lnTo>
                  <a:lnTo>
                    <a:pt x="59385" y="175361"/>
                  </a:lnTo>
                  <a:lnTo>
                    <a:pt x="61201" y="173494"/>
                  </a:lnTo>
                  <a:lnTo>
                    <a:pt x="57594" y="168617"/>
                  </a:lnTo>
                  <a:lnTo>
                    <a:pt x="59778" y="168833"/>
                  </a:lnTo>
                  <a:lnTo>
                    <a:pt x="57238" y="165709"/>
                  </a:lnTo>
                  <a:lnTo>
                    <a:pt x="58229" y="164719"/>
                  </a:lnTo>
                  <a:lnTo>
                    <a:pt x="54165" y="160985"/>
                  </a:lnTo>
                  <a:lnTo>
                    <a:pt x="52070" y="160553"/>
                  </a:lnTo>
                  <a:lnTo>
                    <a:pt x="48882" y="151942"/>
                  </a:lnTo>
                  <a:lnTo>
                    <a:pt x="43268" y="147878"/>
                  </a:lnTo>
                  <a:lnTo>
                    <a:pt x="41668" y="149085"/>
                  </a:lnTo>
                  <a:lnTo>
                    <a:pt x="37922" y="147662"/>
                  </a:lnTo>
                  <a:lnTo>
                    <a:pt x="41275" y="147713"/>
                  </a:lnTo>
                  <a:lnTo>
                    <a:pt x="41668" y="146786"/>
                  </a:lnTo>
                  <a:lnTo>
                    <a:pt x="43980" y="145961"/>
                  </a:lnTo>
                  <a:lnTo>
                    <a:pt x="42329" y="144424"/>
                  </a:lnTo>
                  <a:lnTo>
                    <a:pt x="40513" y="144970"/>
                  </a:lnTo>
                  <a:lnTo>
                    <a:pt x="44691" y="142392"/>
                  </a:lnTo>
                  <a:lnTo>
                    <a:pt x="46901" y="136474"/>
                  </a:lnTo>
                  <a:lnTo>
                    <a:pt x="47942" y="134658"/>
                  </a:lnTo>
                  <a:lnTo>
                    <a:pt x="46126" y="133565"/>
                  </a:lnTo>
                  <a:lnTo>
                    <a:pt x="35725" y="134874"/>
                  </a:lnTo>
                  <a:lnTo>
                    <a:pt x="37642" y="132194"/>
                  </a:lnTo>
                  <a:lnTo>
                    <a:pt x="36931" y="132626"/>
                  </a:lnTo>
                  <a:lnTo>
                    <a:pt x="36766" y="131203"/>
                  </a:lnTo>
                  <a:lnTo>
                    <a:pt x="40779" y="127800"/>
                  </a:lnTo>
                  <a:lnTo>
                    <a:pt x="41224" y="124955"/>
                  </a:lnTo>
                  <a:lnTo>
                    <a:pt x="33959" y="125831"/>
                  </a:lnTo>
                  <a:lnTo>
                    <a:pt x="32918" y="126758"/>
                  </a:lnTo>
                  <a:lnTo>
                    <a:pt x="33248" y="125933"/>
                  </a:lnTo>
                  <a:lnTo>
                    <a:pt x="31813" y="125285"/>
                  </a:lnTo>
                  <a:lnTo>
                    <a:pt x="30988" y="128346"/>
                  </a:lnTo>
                  <a:lnTo>
                    <a:pt x="29946" y="128574"/>
                  </a:lnTo>
                  <a:lnTo>
                    <a:pt x="30441" y="129387"/>
                  </a:lnTo>
                  <a:lnTo>
                    <a:pt x="29502" y="130276"/>
                  </a:lnTo>
                  <a:lnTo>
                    <a:pt x="31153" y="132194"/>
                  </a:lnTo>
                  <a:lnTo>
                    <a:pt x="28511" y="131749"/>
                  </a:lnTo>
                  <a:lnTo>
                    <a:pt x="28460" y="132791"/>
                  </a:lnTo>
                  <a:lnTo>
                    <a:pt x="28016" y="131813"/>
                  </a:lnTo>
                  <a:lnTo>
                    <a:pt x="27686" y="133896"/>
                  </a:lnTo>
                  <a:lnTo>
                    <a:pt x="29121" y="134772"/>
                  </a:lnTo>
                  <a:lnTo>
                    <a:pt x="27406" y="134607"/>
                  </a:lnTo>
                  <a:lnTo>
                    <a:pt x="27571" y="136410"/>
                  </a:lnTo>
                  <a:lnTo>
                    <a:pt x="29171" y="136194"/>
                  </a:lnTo>
                  <a:lnTo>
                    <a:pt x="28346" y="137185"/>
                  </a:lnTo>
                  <a:lnTo>
                    <a:pt x="29502" y="137566"/>
                  </a:lnTo>
                  <a:lnTo>
                    <a:pt x="28511" y="137515"/>
                  </a:lnTo>
                  <a:lnTo>
                    <a:pt x="27686" y="139153"/>
                  </a:lnTo>
                  <a:lnTo>
                    <a:pt x="28511" y="139928"/>
                  </a:lnTo>
                  <a:lnTo>
                    <a:pt x="27406" y="139484"/>
                  </a:lnTo>
                  <a:lnTo>
                    <a:pt x="26860" y="141401"/>
                  </a:lnTo>
                  <a:lnTo>
                    <a:pt x="25654" y="142227"/>
                  </a:lnTo>
                  <a:lnTo>
                    <a:pt x="27139" y="142608"/>
                  </a:lnTo>
                  <a:lnTo>
                    <a:pt x="26365" y="142608"/>
                  </a:lnTo>
                  <a:lnTo>
                    <a:pt x="28181" y="143929"/>
                  </a:lnTo>
                  <a:lnTo>
                    <a:pt x="30772" y="141351"/>
                  </a:lnTo>
                  <a:lnTo>
                    <a:pt x="27965" y="149847"/>
                  </a:lnTo>
                  <a:lnTo>
                    <a:pt x="28790" y="150241"/>
                  </a:lnTo>
                  <a:lnTo>
                    <a:pt x="27241" y="154355"/>
                  </a:lnTo>
                  <a:lnTo>
                    <a:pt x="28625" y="154355"/>
                  </a:lnTo>
                  <a:lnTo>
                    <a:pt x="29616" y="148158"/>
                  </a:lnTo>
                  <a:lnTo>
                    <a:pt x="31203" y="146227"/>
                  </a:lnTo>
                  <a:lnTo>
                    <a:pt x="29997" y="148043"/>
                  </a:lnTo>
                  <a:lnTo>
                    <a:pt x="30327" y="149682"/>
                  </a:lnTo>
                  <a:lnTo>
                    <a:pt x="31203" y="148259"/>
                  </a:lnTo>
                  <a:lnTo>
                    <a:pt x="31534" y="149466"/>
                  </a:lnTo>
                  <a:lnTo>
                    <a:pt x="32588" y="146723"/>
                  </a:lnTo>
                  <a:lnTo>
                    <a:pt x="32359" y="148043"/>
                  </a:lnTo>
                  <a:lnTo>
                    <a:pt x="33743" y="149085"/>
                  </a:lnTo>
                  <a:lnTo>
                    <a:pt x="32588" y="148755"/>
                  </a:lnTo>
                  <a:lnTo>
                    <a:pt x="32423" y="151663"/>
                  </a:lnTo>
                  <a:lnTo>
                    <a:pt x="33515" y="152920"/>
                  </a:lnTo>
                  <a:lnTo>
                    <a:pt x="31432" y="156705"/>
                  </a:lnTo>
                  <a:lnTo>
                    <a:pt x="31699" y="157911"/>
                  </a:lnTo>
                  <a:lnTo>
                    <a:pt x="30772" y="157314"/>
                  </a:lnTo>
                  <a:lnTo>
                    <a:pt x="32092" y="160439"/>
                  </a:lnTo>
                  <a:lnTo>
                    <a:pt x="31699" y="158788"/>
                  </a:lnTo>
                  <a:lnTo>
                    <a:pt x="32588" y="158572"/>
                  </a:lnTo>
                  <a:lnTo>
                    <a:pt x="34785" y="160159"/>
                  </a:lnTo>
                  <a:lnTo>
                    <a:pt x="34836" y="158902"/>
                  </a:lnTo>
                  <a:lnTo>
                    <a:pt x="33909" y="158140"/>
                  </a:lnTo>
                  <a:lnTo>
                    <a:pt x="36271" y="159118"/>
                  </a:lnTo>
                  <a:lnTo>
                    <a:pt x="38696" y="158457"/>
                  </a:lnTo>
                  <a:lnTo>
                    <a:pt x="39027" y="157365"/>
                  </a:lnTo>
                  <a:lnTo>
                    <a:pt x="42164" y="157480"/>
                  </a:lnTo>
                  <a:lnTo>
                    <a:pt x="40068" y="158026"/>
                  </a:lnTo>
                  <a:lnTo>
                    <a:pt x="38862" y="161594"/>
                  </a:lnTo>
                  <a:lnTo>
                    <a:pt x="40398" y="164388"/>
                  </a:lnTo>
                  <a:lnTo>
                    <a:pt x="41173" y="163944"/>
                  </a:lnTo>
                  <a:lnTo>
                    <a:pt x="41173" y="165430"/>
                  </a:lnTo>
                  <a:lnTo>
                    <a:pt x="42164" y="164172"/>
                  </a:lnTo>
                  <a:lnTo>
                    <a:pt x="43370" y="164338"/>
                  </a:lnTo>
                  <a:lnTo>
                    <a:pt x="43370" y="166141"/>
                  </a:lnTo>
                  <a:lnTo>
                    <a:pt x="42113" y="167132"/>
                  </a:lnTo>
                  <a:lnTo>
                    <a:pt x="41833" y="170091"/>
                  </a:lnTo>
                  <a:lnTo>
                    <a:pt x="43764" y="172339"/>
                  </a:lnTo>
                  <a:lnTo>
                    <a:pt x="41503" y="171627"/>
                  </a:lnTo>
                  <a:lnTo>
                    <a:pt x="42659" y="172999"/>
                  </a:lnTo>
                  <a:lnTo>
                    <a:pt x="40894" y="172008"/>
                  </a:lnTo>
                  <a:lnTo>
                    <a:pt x="35890" y="173494"/>
                  </a:lnTo>
                  <a:lnTo>
                    <a:pt x="32639" y="176949"/>
                  </a:lnTo>
                  <a:lnTo>
                    <a:pt x="36385" y="175793"/>
                  </a:lnTo>
                  <a:lnTo>
                    <a:pt x="36931" y="177660"/>
                  </a:lnTo>
                  <a:lnTo>
                    <a:pt x="36106" y="178269"/>
                  </a:lnTo>
                  <a:lnTo>
                    <a:pt x="37096" y="179247"/>
                  </a:lnTo>
                  <a:lnTo>
                    <a:pt x="35661" y="181889"/>
                  </a:lnTo>
                  <a:lnTo>
                    <a:pt x="29387" y="184848"/>
                  </a:lnTo>
                  <a:lnTo>
                    <a:pt x="30607" y="184962"/>
                  </a:lnTo>
                  <a:lnTo>
                    <a:pt x="29832" y="186270"/>
                  </a:lnTo>
                  <a:lnTo>
                    <a:pt x="32473" y="186982"/>
                  </a:lnTo>
                  <a:lnTo>
                    <a:pt x="35115" y="185839"/>
                  </a:lnTo>
                  <a:lnTo>
                    <a:pt x="36550" y="186931"/>
                  </a:lnTo>
                  <a:lnTo>
                    <a:pt x="35394" y="187807"/>
                  </a:lnTo>
                  <a:lnTo>
                    <a:pt x="38036" y="187261"/>
                  </a:lnTo>
                  <a:lnTo>
                    <a:pt x="39738" y="189293"/>
                  </a:lnTo>
                  <a:lnTo>
                    <a:pt x="41783" y="189230"/>
                  </a:lnTo>
                  <a:lnTo>
                    <a:pt x="46177" y="186270"/>
                  </a:lnTo>
                  <a:lnTo>
                    <a:pt x="43154" y="189458"/>
                  </a:lnTo>
                  <a:lnTo>
                    <a:pt x="43103" y="191160"/>
                  </a:lnTo>
                  <a:lnTo>
                    <a:pt x="35775" y="191160"/>
                  </a:lnTo>
                  <a:lnTo>
                    <a:pt x="35001" y="192849"/>
                  </a:lnTo>
                  <a:lnTo>
                    <a:pt x="33959" y="192849"/>
                  </a:lnTo>
                  <a:lnTo>
                    <a:pt x="33794" y="194995"/>
                  </a:lnTo>
                  <a:lnTo>
                    <a:pt x="28562" y="199771"/>
                  </a:lnTo>
                  <a:lnTo>
                    <a:pt x="26860" y="200253"/>
                  </a:lnTo>
                  <a:lnTo>
                    <a:pt x="26860" y="201244"/>
                  </a:lnTo>
                  <a:lnTo>
                    <a:pt x="28016" y="201307"/>
                  </a:lnTo>
                  <a:lnTo>
                    <a:pt x="28016" y="200418"/>
                  </a:lnTo>
                  <a:lnTo>
                    <a:pt x="29946" y="201790"/>
                  </a:lnTo>
                  <a:lnTo>
                    <a:pt x="32918" y="198564"/>
                  </a:lnTo>
                  <a:lnTo>
                    <a:pt x="36322" y="198285"/>
                  </a:lnTo>
                  <a:lnTo>
                    <a:pt x="39293" y="199605"/>
                  </a:lnTo>
                  <a:lnTo>
                    <a:pt x="41452" y="195656"/>
                  </a:lnTo>
                  <a:lnTo>
                    <a:pt x="44856" y="195262"/>
                  </a:lnTo>
                  <a:lnTo>
                    <a:pt x="49047" y="196367"/>
                  </a:lnTo>
                  <a:lnTo>
                    <a:pt x="50800" y="194716"/>
                  </a:lnTo>
                  <a:lnTo>
                    <a:pt x="52959" y="194716"/>
                  </a:lnTo>
                  <a:lnTo>
                    <a:pt x="51409" y="195541"/>
                  </a:lnTo>
                  <a:lnTo>
                    <a:pt x="52184" y="195707"/>
                  </a:lnTo>
                  <a:lnTo>
                    <a:pt x="53060" y="196316"/>
                  </a:lnTo>
                  <a:lnTo>
                    <a:pt x="53936" y="196151"/>
                  </a:lnTo>
                  <a:lnTo>
                    <a:pt x="53936" y="195707"/>
                  </a:lnTo>
                  <a:lnTo>
                    <a:pt x="54330" y="195046"/>
                  </a:lnTo>
                  <a:lnTo>
                    <a:pt x="53721" y="195097"/>
                  </a:lnTo>
                  <a:lnTo>
                    <a:pt x="53136" y="194716"/>
                  </a:lnTo>
                  <a:lnTo>
                    <a:pt x="56083" y="194716"/>
                  </a:lnTo>
                  <a:lnTo>
                    <a:pt x="62255" y="194335"/>
                  </a:lnTo>
                  <a:lnTo>
                    <a:pt x="66433" y="192582"/>
                  </a:lnTo>
                  <a:lnTo>
                    <a:pt x="66268" y="191871"/>
                  </a:lnTo>
                  <a:lnTo>
                    <a:pt x="68630" y="190665"/>
                  </a:lnTo>
                  <a:lnTo>
                    <a:pt x="68745" y="188353"/>
                  </a:lnTo>
                  <a:lnTo>
                    <a:pt x="65227" y="188963"/>
                  </a:lnTo>
                  <a:lnTo>
                    <a:pt x="64477" y="188353"/>
                  </a:lnTo>
                  <a:lnTo>
                    <a:pt x="65163" y="188683"/>
                  </a:lnTo>
                  <a:lnTo>
                    <a:pt x="65824" y="188518"/>
                  </a:lnTo>
                  <a:lnTo>
                    <a:pt x="65443" y="188087"/>
                  </a:lnTo>
                  <a:lnTo>
                    <a:pt x="64833" y="188087"/>
                  </a:lnTo>
                  <a:lnTo>
                    <a:pt x="64414" y="188302"/>
                  </a:lnTo>
                  <a:lnTo>
                    <a:pt x="63576" y="187591"/>
                  </a:lnTo>
                  <a:lnTo>
                    <a:pt x="62687" y="187921"/>
                  </a:lnTo>
                  <a:lnTo>
                    <a:pt x="65659" y="186651"/>
                  </a:lnTo>
                  <a:lnTo>
                    <a:pt x="64452" y="185839"/>
                  </a:lnTo>
                  <a:lnTo>
                    <a:pt x="66217" y="185229"/>
                  </a:lnTo>
                  <a:lnTo>
                    <a:pt x="67310" y="183476"/>
                  </a:lnTo>
                  <a:lnTo>
                    <a:pt x="66319" y="183362"/>
                  </a:lnTo>
                  <a:lnTo>
                    <a:pt x="66713" y="182651"/>
                  </a:lnTo>
                  <a:lnTo>
                    <a:pt x="67589" y="183311"/>
                  </a:lnTo>
                  <a:lnTo>
                    <a:pt x="69024" y="182054"/>
                  </a:lnTo>
                  <a:close/>
                </a:path>
                <a:path w="200659" h="309244">
                  <a:moveTo>
                    <a:pt x="71107" y="286867"/>
                  </a:moveTo>
                  <a:lnTo>
                    <a:pt x="70612" y="286042"/>
                  </a:lnTo>
                  <a:lnTo>
                    <a:pt x="68961" y="286486"/>
                  </a:lnTo>
                  <a:lnTo>
                    <a:pt x="68795" y="287693"/>
                  </a:lnTo>
                  <a:lnTo>
                    <a:pt x="69735" y="288518"/>
                  </a:lnTo>
                  <a:lnTo>
                    <a:pt x="70446" y="287528"/>
                  </a:lnTo>
                  <a:lnTo>
                    <a:pt x="71107" y="286867"/>
                  </a:lnTo>
                  <a:close/>
                </a:path>
                <a:path w="200659" h="309244">
                  <a:moveTo>
                    <a:pt x="79425" y="281432"/>
                  </a:moveTo>
                  <a:lnTo>
                    <a:pt x="78105" y="281330"/>
                  </a:lnTo>
                  <a:lnTo>
                    <a:pt x="76669" y="281101"/>
                  </a:lnTo>
                  <a:lnTo>
                    <a:pt x="75463" y="281927"/>
                  </a:lnTo>
                  <a:lnTo>
                    <a:pt x="75184" y="283032"/>
                  </a:lnTo>
                  <a:lnTo>
                    <a:pt x="76454" y="283413"/>
                  </a:lnTo>
                  <a:lnTo>
                    <a:pt x="77444" y="284340"/>
                  </a:lnTo>
                  <a:lnTo>
                    <a:pt x="77990" y="282702"/>
                  </a:lnTo>
                  <a:lnTo>
                    <a:pt x="79425" y="281432"/>
                  </a:lnTo>
                  <a:close/>
                </a:path>
                <a:path w="200659" h="309244">
                  <a:moveTo>
                    <a:pt x="80911" y="186931"/>
                  </a:moveTo>
                  <a:lnTo>
                    <a:pt x="80416" y="186270"/>
                  </a:lnTo>
                  <a:lnTo>
                    <a:pt x="79311" y="186766"/>
                  </a:lnTo>
                  <a:lnTo>
                    <a:pt x="80086" y="186817"/>
                  </a:lnTo>
                  <a:lnTo>
                    <a:pt x="80251" y="187096"/>
                  </a:lnTo>
                  <a:lnTo>
                    <a:pt x="80911" y="186931"/>
                  </a:lnTo>
                  <a:close/>
                </a:path>
                <a:path w="200659" h="309244">
                  <a:moveTo>
                    <a:pt x="81902" y="185940"/>
                  </a:moveTo>
                  <a:lnTo>
                    <a:pt x="80746" y="185508"/>
                  </a:lnTo>
                  <a:lnTo>
                    <a:pt x="79857" y="185445"/>
                  </a:lnTo>
                  <a:lnTo>
                    <a:pt x="80086" y="186004"/>
                  </a:lnTo>
                  <a:lnTo>
                    <a:pt x="80848" y="185724"/>
                  </a:lnTo>
                  <a:lnTo>
                    <a:pt x="81013" y="186105"/>
                  </a:lnTo>
                  <a:lnTo>
                    <a:pt x="81673" y="186270"/>
                  </a:lnTo>
                  <a:lnTo>
                    <a:pt x="81902" y="185940"/>
                  </a:lnTo>
                  <a:close/>
                </a:path>
                <a:path w="200659" h="309244">
                  <a:moveTo>
                    <a:pt x="84480" y="280174"/>
                  </a:moveTo>
                  <a:lnTo>
                    <a:pt x="83223" y="278853"/>
                  </a:lnTo>
                  <a:lnTo>
                    <a:pt x="81343" y="279184"/>
                  </a:lnTo>
                  <a:lnTo>
                    <a:pt x="81127" y="280060"/>
                  </a:lnTo>
                  <a:lnTo>
                    <a:pt x="83159" y="280289"/>
                  </a:lnTo>
                  <a:lnTo>
                    <a:pt x="84213" y="280835"/>
                  </a:lnTo>
                  <a:lnTo>
                    <a:pt x="84480" y="280174"/>
                  </a:lnTo>
                  <a:close/>
                </a:path>
                <a:path w="200659" h="309244">
                  <a:moveTo>
                    <a:pt x="84759" y="90398"/>
                  </a:moveTo>
                  <a:lnTo>
                    <a:pt x="83604" y="89623"/>
                  </a:lnTo>
                  <a:lnTo>
                    <a:pt x="84213" y="91160"/>
                  </a:lnTo>
                  <a:lnTo>
                    <a:pt x="84759" y="90398"/>
                  </a:lnTo>
                  <a:close/>
                </a:path>
                <a:path w="200659" h="309244">
                  <a:moveTo>
                    <a:pt x="104025" y="72732"/>
                  </a:moveTo>
                  <a:lnTo>
                    <a:pt x="103149" y="71970"/>
                  </a:lnTo>
                  <a:lnTo>
                    <a:pt x="101168" y="73723"/>
                  </a:lnTo>
                  <a:lnTo>
                    <a:pt x="102704" y="73672"/>
                  </a:lnTo>
                  <a:lnTo>
                    <a:pt x="104025" y="72732"/>
                  </a:lnTo>
                  <a:close/>
                </a:path>
                <a:path w="200659" h="309244">
                  <a:moveTo>
                    <a:pt x="105511" y="74650"/>
                  </a:moveTo>
                  <a:lnTo>
                    <a:pt x="104902" y="73939"/>
                  </a:lnTo>
                  <a:lnTo>
                    <a:pt x="103911" y="73990"/>
                  </a:lnTo>
                  <a:lnTo>
                    <a:pt x="103530" y="74650"/>
                  </a:lnTo>
                  <a:lnTo>
                    <a:pt x="102260" y="74650"/>
                  </a:lnTo>
                  <a:lnTo>
                    <a:pt x="101498" y="76136"/>
                  </a:lnTo>
                  <a:lnTo>
                    <a:pt x="102323" y="76136"/>
                  </a:lnTo>
                  <a:lnTo>
                    <a:pt x="103200" y="75692"/>
                  </a:lnTo>
                  <a:lnTo>
                    <a:pt x="104571" y="75755"/>
                  </a:lnTo>
                  <a:lnTo>
                    <a:pt x="105511" y="74650"/>
                  </a:lnTo>
                  <a:close/>
                </a:path>
                <a:path w="200659" h="309244">
                  <a:moveTo>
                    <a:pt x="108699" y="269532"/>
                  </a:moveTo>
                  <a:lnTo>
                    <a:pt x="108204" y="269100"/>
                  </a:lnTo>
                  <a:lnTo>
                    <a:pt x="108038" y="269697"/>
                  </a:lnTo>
                  <a:lnTo>
                    <a:pt x="107657" y="269913"/>
                  </a:lnTo>
                  <a:lnTo>
                    <a:pt x="107708" y="270738"/>
                  </a:lnTo>
                  <a:lnTo>
                    <a:pt x="108102" y="270687"/>
                  </a:lnTo>
                  <a:lnTo>
                    <a:pt x="108204" y="270141"/>
                  </a:lnTo>
                  <a:lnTo>
                    <a:pt x="108699" y="269532"/>
                  </a:lnTo>
                  <a:close/>
                </a:path>
                <a:path w="200659" h="309244">
                  <a:moveTo>
                    <a:pt x="115531" y="260921"/>
                  </a:moveTo>
                  <a:lnTo>
                    <a:pt x="114871" y="258394"/>
                  </a:lnTo>
                  <a:lnTo>
                    <a:pt x="115036" y="256755"/>
                  </a:lnTo>
                  <a:lnTo>
                    <a:pt x="114706" y="254939"/>
                  </a:lnTo>
                  <a:lnTo>
                    <a:pt x="114046" y="254939"/>
                  </a:lnTo>
                  <a:lnTo>
                    <a:pt x="113817" y="256044"/>
                  </a:lnTo>
                  <a:lnTo>
                    <a:pt x="114211" y="256870"/>
                  </a:lnTo>
                  <a:lnTo>
                    <a:pt x="113982" y="258013"/>
                  </a:lnTo>
                  <a:lnTo>
                    <a:pt x="113550" y="258013"/>
                  </a:lnTo>
                  <a:lnTo>
                    <a:pt x="112725" y="257187"/>
                  </a:lnTo>
                  <a:lnTo>
                    <a:pt x="111950" y="257962"/>
                  </a:lnTo>
                  <a:lnTo>
                    <a:pt x="110083" y="258622"/>
                  </a:lnTo>
                  <a:lnTo>
                    <a:pt x="109194" y="260159"/>
                  </a:lnTo>
                  <a:lnTo>
                    <a:pt x="109918" y="260807"/>
                  </a:lnTo>
                  <a:lnTo>
                    <a:pt x="109689" y="261416"/>
                  </a:lnTo>
                  <a:lnTo>
                    <a:pt x="108978" y="261416"/>
                  </a:lnTo>
                  <a:lnTo>
                    <a:pt x="109194" y="262293"/>
                  </a:lnTo>
                  <a:lnTo>
                    <a:pt x="110134" y="262788"/>
                  </a:lnTo>
                  <a:lnTo>
                    <a:pt x="110134" y="263283"/>
                  </a:lnTo>
                  <a:lnTo>
                    <a:pt x="109639" y="263550"/>
                  </a:lnTo>
                  <a:lnTo>
                    <a:pt x="110020" y="264210"/>
                  </a:lnTo>
                  <a:lnTo>
                    <a:pt x="110909" y="264655"/>
                  </a:lnTo>
                  <a:lnTo>
                    <a:pt x="110845" y="265531"/>
                  </a:lnTo>
                  <a:lnTo>
                    <a:pt x="111290" y="265531"/>
                  </a:lnTo>
                  <a:lnTo>
                    <a:pt x="111620" y="266077"/>
                  </a:lnTo>
                  <a:lnTo>
                    <a:pt x="111125" y="266026"/>
                  </a:lnTo>
                  <a:lnTo>
                    <a:pt x="110680" y="266687"/>
                  </a:lnTo>
                  <a:lnTo>
                    <a:pt x="111010" y="267233"/>
                  </a:lnTo>
                  <a:lnTo>
                    <a:pt x="112941" y="268058"/>
                  </a:lnTo>
                  <a:lnTo>
                    <a:pt x="114147" y="267500"/>
                  </a:lnTo>
                  <a:lnTo>
                    <a:pt x="114808" y="265480"/>
                  </a:lnTo>
                  <a:lnTo>
                    <a:pt x="114757" y="263829"/>
                  </a:lnTo>
                  <a:lnTo>
                    <a:pt x="115531" y="260921"/>
                  </a:lnTo>
                  <a:close/>
                </a:path>
                <a:path w="200659" h="309244">
                  <a:moveTo>
                    <a:pt x="117068" y="277215"/>
                  </a:moveTo>
                  <a:lnTo>
                    <a:pt x="115468" y="275793"/>
                  </a:lnTo>
                  <a:lnTo>
                    <a:pt x="116852" y="274853"/>
                  </a:lnTo>
                  <a:lnTo>
                    <a:pt x="117017" y="273926"/>
                  </a:lnTo>
                  <a:lnTo>
                    <a:pt x="116687" y="272440"/>
                  </a:lnTo>
                  <a:lnTo>
                    <a:pt x="114973" y="269862"/>
                  </a:lnTo>
                  <a:lnTo>
                    <a:pt x="114477" y="270306"/>
                  </a:lnTo>
                  <a:lnTo>
                    <a:pt x="113385" y="269481"/>
                  </a:lnTo>
                  <a:lnTo>
                    <a:pt x="112395" y="269532"/>
                  </a:lnTo>
                  <a:lnTo>
                    <a:pt x="110134" y="272275"/>
                  </a:lnTo>
                  <a:lnTo>
                    <a:pt x="109093" y="272326"/>
                  </a:lnTo>
                  <a:lnTo>
                    <a:pt x="107657" y="271449"/>
                  </a:lnTo>
                  <a:lnTo>
                    <a:pt x="107442" y="273761"/>
                  </a:lnTo>
                  <a:lnTo>
                    <a:pt x="108432" y="274739"/>
                  </a:lnTo>
                  <a:lnTo>
                    <a:pt x="108648" y="275729"/>
                  </a:lnTo>
                  <a:lnTo>
                    <a:pt x="109474" y="276440"/>
                  </a:lnTo>
                  <a:lnTo>
                    <a:pt x="109474" y="277926"/>
                  </a:lnTo>
                  <a:lnTo>
                    <a:pt x="108597" y="278917"/>
                  </a:lnTo>
                  <a:lnTo>
                    <a:pt x="108978" y="279628"/>
                  </a:lnTo>
                  <a:lnTo>
                    <a:pt x="110248" y="279742"/>
                  </a:lnTo>
                  <a:lnTo>
                    <a:pt x="110248" y="280289"/>
                  </a:lnTo>
                  <a:lnTo>
                    <a:pt x="109423" y="281165"/>
                  </a:lnTo>
                  <a:lnTo>
                    <a:pt x="108864" y="283362"/>
                  </a:lnTo>
                  <a:lnTo>
                    <a:pt x="109423" y="284175"/>
                  </a:lnTo>
                  <a:lnTo>
                    <a:pt x="110020" y="286816"/>
                  </a:lnTo>
                  <a:lnTo>
                    <a:pt x="110959" y="287794"/>
                  </a:lnTo>
                  <a:lnTo>
                    <a:pt x="111455" y="287528"/>
                  </a:lnTo>
                  <a:lnTo>
                    <a:pt x="112064" y="287794"/>
                  </a:lnTo>
                  <a:lnTo>
                    <a:pt x="112991" y="287413"/>
                  </a:lnTo>
                  <a:lnTo>
                    <a:pt x="113106" y="285991"/>
                  </a:lnTo>
                  <a:lnTo>
                    <a:pt x="113487" y="285115"/>
                  </a:lnTo>
                  <a:lnTo>
                    <a:pt x="114706" y="285216"/>
                  </a:lnTo>
                  <a:lnTo>
                    <a:pt x="115468" y="285991"/>
                  </a:lnTo>
                  <a:lnTo>
                    <a:pt x="116128" y="285991"/>
                  </a:lnTo>
                  <a:lnTo>
                    <a:pt x="116624" y="285051"/>
                  </a:lnTo>
                  <a:lnTo>
                    <a:pt x="116852" y="282041"/>
                  </a:lnTo>
                  <a:lnTo>
                    <a:pt x="116573" y="279514"/>
                  </a:lnTo>
                  <a:lnTo>
                    <a:pt x="117068" y="277215"/>
                  </a:lnTo>
                  <a:close/>
                </a:path>
                <a:path w="200659" h="309244">
                  <a:moveTo>
                    <a:pt x="121246" y="257251"/>
                  </a:moveTo>
                  <a:lnTo>
                    <a:pt x="121081" y="256540"/>
                  </a:lnTo>
                  <a:lnTo>
                    <a:pt x="120535" y="255879"/>
                  </a:lnTo>
                  <a:lnTo>
                    <a:pt x="120205" y="256260"/>
                  </a:lnTo>
                  <a:lnTo>
                    <a:pt x="118833" y="256806"/>
                  </a:lnTo>
                  <a:lnTo>
                    <a:pt x="118275" y="257352"/>
                  </a:lnTo>
                  <a:lnTo>
                    <a:pt x="118935" y="257683"/>
                  </a:lnTo>
                  <a:lnTo>
                    <a:pt x="120256" y="257187"/>
                  </a:lnTo>
                  <a:lnTo>
                    <a:pt x="121246" y="257251"/>
                  </a:lnTo>
                  <a:close/>
                </a:path>
                <a:path w="200659" h="309244">
                  <a:moveTo>
                    <a:pt x="121691" y="128790"/>
                  </a:moveTo>
                  <a:lnTo>
                    <a:pt x="120865" y="128955"/>
                  </a:lnTo>
                  <a:lnTo>
                    <a:pt x="120815" y="129882"/>
                  </a:lnTo>
                  <a:lnTo>
                    <a:pt x="121412" y="129832"/>
                  </a:lnTo>
                  <a:lnTo>
                    <a:pt x="121691" y="128790"/>
                  </a:lnTo>
                  <a:close/>
                </a:path>
                <a:path w="200659" h="309244">
                  <a:moveTo>
                    <a:pt x="142709" y="13995"/>
                  </a:moveTo>
                  <a:lnTo>
                    <a:pt x="142049" y="12954"/>
                  </a:lnTo>
                  <a:lnTo>
                    <a:pt x="141617" y="14478"/>
                  </a:lnTo>
                  <a:lnTo>
                    <a:pt x="142709" y="13995"/>
                  </a:lnTo>
                  <a:close/>
                </a:path>
                <a:path w="200659" h="309244">
                  <a:moveTo>
                    <a:pt x="145300" y="244081"/>
                  </a:moveTo>
                  <a:lnTo>
                    <a:pt x="144754" y="242443"/>
                  </a:lnTo>
                  <a:lnTo>
                    <a:pt x="143154" y="241287"/>
                  </a:lnTo>
                  <a:lnTo>
                    <a:pt x="143979" y="242608"/>
                  </a:lnTo>
                  <a:lnTo>
                    <a:pt x="143700" y="242989"/>
                  </a:lnTo>
                  <a:lnTo>
                    <a:pt x="144805" y="244195"/>
                  </a:lnTo>
                  <a:lnTo>
                    <a:pt x="145300" y="244081"/>
                  </a:lnTo>
                  <a:close/>
                </a:path>
                <a:path w="200659" h="309244">
                  <a:moveTo>
                    <a:pt x="146011" y="241503"/>
                  </a:moveTo>
                  <a:lnTo>
                    <a:pt x="144195" y="238760"/>
                  </a:lnTo>
                  <a:lnTo>
                    <a:pt x="143535" y="239204"/>
                  </a:lnTo>
                  <a:lnTo>
                    <a:pt x="143700" y="241007"/>
                  </a:lnTo>
                  <a:lnTo>
                    <a:pt x="144589" y="241236"/>
                  </a:lnTo>
                  <a:lnTo>
                    <a:pt x="145084" y="241833"/>
                  </a:lnTo>
                  <a:lnTo>
                    <a:pt x="146011" y="241503"/>
                  </a:lnTo>
                  <a:close/>
                </a:path>
                <a:path w="200659" h="309244">
                  <a:moveTo>
                    <a:pt x="146456" y="246062"/>
                  </a:moveTo>
                  <a:lnTo>
                    <a:pt x="146342" y="245122"/>
                  </a:lnTo>
                  <a:lnTo>
                    <a:pt x="145351" y="244741"/>
                  </a:lnTo>
                  <a:lnTo>
                    <a:pt x="146456" y="246062"/>
                  </a:lnTo>
                  <a:close/>
                </a:path>
                <a:path w="200659" h="309244">
                  <a:moveTo>
                    <a:pt x="147828" y="244195"/>
                  </a:moveTo>
                  <a:lnTo>
                    <a:pt x="146672" y="242989"/>
                  </a:lnTo>
                  <a:lnTo>
                    <a:pt x="146621" y="243865"/>
                  </a:lnTo>
                  <a:lnTo>
                    <a:pt x="147828" y="244195"/>
                  </a:lnTo>
                  <a:close/>
                </a:path>
                <a:path w="200659" h="309244">
                  <a:moveTo>
                    <a:pt x="148602" y="248970"/>
                  </a:moveTo>
                  <a:lnTo>
                    <a:pt x="148272" y="247865"/>
                  </a:lnTo>
                  <a:lnTo>
                    <a:pt x="147002" y="246824"/>
                  </a:lnTo>
                  <a:lnTo>
                    <a:pt x="148602" y="248970"/>
                  </a:lnTo>
                  <a:close/>
                </a:path>
                <a:path w="200659" h="309244">
                  <a:moveTo>
                    <a:pt x="149263" y="245948"/>
                  </a:moveTo>
                  <a:lnTo>
                    <a:pt x="148437" y="244906"/>
                  </a:lnTo>
                  <a:lnTo>
                    <a:pt x="147726" y="244690"/>
                  </a:lnTo>
                  <a:lnTo>
                    <a:pt x="148818" y="246278"/>
                  </a:lnTo>
                  <a:lnTo>
                    <a:pt x="149263" y="245948"/>
                  </a:lnTo>
                  <a:close/>
                </a:path>
                <a:path w="200659" h="309244">
                  <a:moveTo>
                    <a:pt x="152514" y="137680"/>
                  </a:moveTo>
                  <a:lnTo>
                    <a:pt x="151853" y="136956"/>
                  </a:lnTo>
                  <a:lnTo>
                    <a:pt x="151079" y="138112"/>
                  </a:lnTo>
                  <a:lnTo>
                    <a:pt x="151244" y="138658"/>
                  </a:lnTo>
                  <a:lnTo>
                    <a:pt x="150812" y="140525"/>
                  </a:lnTo>
                  <a:lnTo>
                    <a:pt x="150152" y="141020"/>
                  </a:lnTo>
                  <a:lnTo>
                    <a:pt x="149644" y="144424"/>
                  </a:lnTo>
                  <a:lnTo>
                    <a:pt x="149872" y="146507"/>
                  </a:lnTo>
                  <a:lnTo>
                    <a:pt x="150253" y="146888"/>
                  </a:lnTo>
                  <a:lnTo>
                    <a:pt x="151409" y="143764"/>
                  </a:lnTo>
                  <a:lnTo>
                    <a:pt x="151638" y="141681"/>
                  </a:lnTo>
                  <a:lnTo>
                    <a:pt x="152298" y="139534"/>
                  </a:lnTo>
                  <a:lnTo>
                    <a:pt x="152514" y="137680"/>
                  </a:lnTo>
                  <a:close/>
                </a:path>
                <a:path w="200659" h="309244">
                  <a:moveTo>
                    <a:pt x="152958" y="293344"/>
                  </a:moveTo>
                  <a:lnTo>
                    <a:pt x="152019" y="292188"/>
                  </a:lnTo>
                  <a:lnTo>
                    <a:pt x="150418" y="293725"/>
                  </a:lnTo>
                  <a:lnTo>
                    <a:pt x="148323" y="292849"/>
                  </a:lnTo>
                  <a:lnTo>
                    <a:pt x="147002" y="294271"/>
                  </a:lnTo>
                  <a:lnTo>
                    <a:pt x="144094" y="294106"/>
                  </a:lnTo>
                  <a:lnTo>
                    <a:pt x="141782" y="294817"/>
                  </a:lnTo>
                  <a:lnTo>
                    <a:pt x="140068" y="294487"/>
                  </a:lnTo>
                  <a:lnTo>
                    <a:pt x="138861" y="293662"/>
                  </a:lnTo>
                  <a:lnTo>
                    <a:pt x="137490" y="293827"/>
                  </a:lnTo>
                  <a:lnTo>
                    <a:pt x="136715" y="294436"/>
                  </a:lnTo>
                  <a:lnTo>
                    <a:pt x="136271" y="293890"/>
                  </a:lnTo>
                  <a:lnTo>
                    <a:pt x="134734" y="294601"/>
                  </a:lnTo>
                  <a:lnTo>
                    <a:pt x="134569" y="296633"/>
                  </a:lnTo>
                  <a:lnTo>
                    <a:pt x="135890" y="297891"/>
                  </a:lnTo>
                  <a:lnTo>
                    <a:pt x="137261" y="297675"/>
                  </a:lnTo>
                  <a:lnTo>
                    <a:pt x="139636" y="299262"/>
                  </a:lnTo>
                  <a:lnTo>
                    <a:pt x="140957" y="299643"/>
                  </a:lnTo>
                  <a:lnTo>
                    <a:pt x="142163" y="300913"/>
                  </a:lnTo>
                  <a:lnTo>
                    <a:pt x="144970" y="301955"/>
                  </a:lnTo>
                  <a:lnTo>
                    <a:pt x="145580" y="301561"/>
                  </a:lnTo>
                  <a:lnTo>
                    <a:pt x="146837" y="302501"/>
                  </a:lnTo>
                  <a:lnTo>
                    <a:pt x="147066" y="303491"/>
                  </a:lnTo>
                  <a:lnTo>
                    <a:pt x="149974" y="304634"/>
                  </a:lnTo>
                  <a:lnTo>
                    <a:pt x="151193" y="304469"/>
                  </a:lnTo>
                  <a:lnTo>
                    <a:pt x="151079" y="302882"/>
                  </a:lnTo>
                  <a:lnTo>
                    <a:pt x="151739" y="302120"/>
                  </a:lnTo>
                  <a:lnTo>
                    <a:pt x="151574" y="300748"/>
                  </a:lnTo>
                  <a:lnTo>
                    <a:pt x="150418" y="299148"/>
                  </a:lnTo>
                  <a:lnTo>
                    <a:pt x="151574" y="296087"/>
                  </a:lnTo>
                  <a:lnTo>
                    <a:pt x="152730" y="295033"/>
                  </a:lnTo>
                  <a:lnTo>
                    <a:pt x="152958" y="293344"/>
                  </a:lnTo>
                  <a:close/>
                </a:path>
                <a:path w="200659" h="309244">
                  <a:moveTo>
                    <a:pt x="153949" y="1206"/>
                  </a:moveTo>
                  <a:lnTo>
                    <a:pt x="153390" y="0"/>
                  </a:lnTo>
                  <a:lnTo>
                    <a:pt x="153009" y="1701"/>
                  </a:lnTo>
                  <a:lnTo>
                    <a:pt x="153949" y="1206"/>
                  </a:lnTo>
                  <a:close/>
                </a:path>
                <a:path w="200659" h="309244">
                  <a:moveTo>
                    <a:pt x="159829" y="253136"/>
                  </a:moveTo>
                  <a:lnTo>
                    <a:pt x="159283" y="252755"/>
                  </a:lnTo>
                  <a:lnTo>
                    <a:pt x="156806" y="252755"/>
                  </a:lnTo>
                  <a:lnTo>
                    <a:pt x="157353" y="253568"/>
                  </a:lnTo>
                  <a:lnTo>
                    <a:pt x="158623" y="253733"/>
                  </a:lnTo>
                  <a:lnTo>
                    <a:pt x="159829" y="253136"/>
                  </a:lnTo>
                  <a:close/>
                </a:path>
                <a:path w="200659" h="309244">
                  <a:moveTo>
                    <a:pt x="159994" y="254292"/>
                  </a:moveTo>
                  <a:lnTo>
                    <a:pt x="156756" y="254228"/>
                  </a:lnTo>
                  <a:lnTo>
                    <a:pt x="158623" y="254889"/>
                  </a:lnTo>
                  <a:lnTo>
                    <a:pt x="159994" y="254292"/>
                  </a:lnTo>
                  <a:close/>
                </a:path>
                <a:path w="200659" h="309244">
                  <a:moveTo>
                    <a:pt x="160223" y="114477"/>
                  </a:moveTo>
                  <a:lnTo>
                    <a:pt x="158673" y="114477"/>
                  </a:lnTo>
                  <a:lnTo>
                    <a:pt x="157467" y="116230"/>
                  </a:lnTo>
                  <a:lnTo>
                    <a:pt x="158407" y="117767"/>
                  </a:lnTo>
                  <a:lnTo>
                    <a:pt x="158953" y="118148"/>
                  </a:lnTo>
                  <a:lnTo>
                    <a:pt x="158953" y="116611"/>
                  </a:lnTo>
                  <a:lnTo>
                    <a:pt x="160159" y="115519"/>
                  </a:lnTo>
                  <a:lnTo>
                    <a:pt x="160223" y="114477"/>
                  </a:lnTo>
                  <a:close/>
                </a:path>
                <a:path w="200659" h="309244">
                  <a:moveTo>
                    <a:pt x="161213" y="256311"/>
                  </a:moveTo>
                  <a:lnTo>
                    <a:pt x="160388" y="255549"/>
                  </a:lnTo>
                  <a:lnTo>
                    <a:pt x="158292" y="255549"/>
                  </a:lnTo>
                  <a:lnTo>
                    <a:pt x="159283" y="256146"/>
                  </a:lnTo>
                  <a:lnTo>
                    <a:pt x="161213" y="256311"/>
                  </a:lnTo>
                  <a:close/>
                </a:path>
                <a:path w="200659" h="309244">
                  <a:moveTo>
                    <a:pt x="163410" y="131648"/>
                  </a:moveTo>
                  <a:lnTo>
                    <a:pt x="162699" y="131254"/>
                  </a:lnTo>
                  <a:lnTo>
                    <a:pt x="162039" y="131648"/>
                  </a:lnTo>
                  <a:lnTo>
                    <a:pt x="160655" y="131648"/>
                  </a:lnTo>
                  <a:lnTo>
                    <a:pt x="159778" y="132689"/>
                  </a:lnTo>
                  <a:lnTo>
                    <a:pt x="159232" y="133832"/>
                  </a:lnTo>
                  <a:lnTo>
                    <a:pt x="158343" y="134708"/>
                  </a:lnTo>
                  <a:lnTo>
                    <a:pt x="158737" y="136194"/>
                  </a:lnTo>
                  <a:lnTo>
                    <a:pt x="158292" y="136474"/>
                  </a:lnTo>
                  <a:lnTo>
                    <a:pt x="159562" y="138328"/>
                  </a:lnTo>
                  <a:lnTo>
                    <a:pt x="160058" y="138112"/>
                  </a:lnTo>
                  <a:lnTo>
                    <a:pt x="159778" y="139153"/>
                  </a:lnTo>
                  <a:lnTo>
                    <a:pt x="159004" y="140093"/>
                  </a:lnTo>
                  <a:lnTo>
                    <a:pt x="159169" y="140639"/>
                  </a:lnTo>
                  <a:lnTo>
                    <a:pt x="160604" y="140258"/>
                  </a:lnTo>
                  <a:lnTo>
                    <a:pt x="160934" y="139484"/>
                  </a:lnTo>
                  <a:lnTo>
                    <a:pt x="160489" y="139153"/>
                  </a:lnTo>
                  <a:lnTo>
                    <a:pt x="160718" y="138391"/>
                  </a:lnTo>
                  <a:lnTo>
                    <a:pt x="162204" y="137236"/>
                  </a:lnTo>
                  <a:lnTo>
                    <a:pt x="162369" y="136410"/>
                  </a:lnTo>
                  <a:lnTo>
                    <a:pt x="163296" y="135318"/>
                  </a:lnTo>
                  <a:lnTo>
                    <a:pt x="163131" y="134708"/>
                  </a:lnTo>
                  <a:lnTo>
                    <a:pt x="162255" y="133946"/>
                  </a:lnTo>
                  <a:lnTo>
                    <a:pt x="162750" y="132854"/>
                  </a:lnTo>
                  <a:lnTo>
                    <a:pt x="162864" y="132130"/>
                  </a:lnTo>
                  <a:lnTo>
                    <a:pt x="163410" y="131648"/>
                  </a:lnTo>
                  <a:close/>
                </a:path>
                <a:path w="200659" h="309244">
                  <a:moveTo>
                    <a:pt x="164236" y="125222"/>
                  </a:moveTo>
                  <a:lnTo>
                    <a:pt x="163576" y="124675"/>
                  </a:lnTo>
                  <a:lnTo>
                    <a:pt x="163080" y="125006"/>
                  </a:lnTo>
                  <a:lnTo>
                    <a:pt x="163576" y="126047"/>
                  </a:lnTo>
                  <a:lnTo>
                    <a:pt x="164236" y="125222"/>
                  </a:lnTo>
                  <a:close/>
                </a:path>
                <a:path w="200659" h="309244">
                  <a:moveTo>
                    <a:pt x="165773" y="130492"/>
                  </a:moveTo>
                  <a:lnTo>
                    <a:pt x="165506" y="130048"/>
                  </a:lnTo>
                  <a:lnTo>
                    <a:pt x="164185" y="130111"/>
                  </a:lnTo>
                  <a:lnTo>
                    <a:pt x="163525" y="130873"/>
                  </a:lnTo>
                  <a:lnTo>
                    <a:pt x="163957" y="131419"/>
                  </a:lnTo>
                  <a:lnTo>
                    <a:pt x="164680" y="130822"/>
                  </a:lnTo>
                  <a:lnTo>
                    <a:pt x="165773" y="130492"/>
                  </a:lnTo>
                  <a:close/>
                </a:path>
                <a:path w="200659" h="309244">
                  <a:moveTo>
                    <a:pt x="168313" y="108775"/>
                  </a:moveTo>
                  <a:lnTo>
                    <a:pt x="168033" y="107619"/>
                  </a:lnTo>
                  <a:lnTo>
                    <a:pt x="167093" y="107734"/>
                  </a:lnTo>
                  <a:lnTo>
                    <a:pt x="166382" y="106680"/>
                  </a:lnTo>
                  <a:lnTo>
                    <a:pt x="166827" y="106197"/>
                  </a:lnTo>
                  <a:lnTo>
                    <a:pt x="167754" y="106299"/>
                  </a:lnTo>
                  <a:lnTo>
                    <a:pt x="167589" y="105371"/>
                  </a:lnTo>
                  <a:lnTo>
                    <a:pt x="165671" y="104101"/>
                  </a:lnTo>
                  <a:lnTo>
                    <a:pt x="165011" y="104165"/>
                  </a:lnTo>
                  <a:lnTo>
                    <a:pt x="165011" y="105092"/>
                  </a:lnTo>
                  <a:lnTo>
                    <a:pt x="165938" y="105752"/>
                  </a:lnTo>
                  <a:lnTo>
                    <a:pt x="165557" y="106299"/>
                  </a:lnTo>
                  <a:lnTo>
                    <a:pt x="164122" y="105803"/>
                  </a:lnTo>
                  <a:lnTo>
                    <a:pt x="163626" y="106413"/>
                  </a:lnTo>
                  <a:lnTo>
                    <a:pt x="164401" y="107010"/>
                  </a:lnTo>
                  <a:lnTo>
                    <a:pt x="165112" y="107835"/>
                  </a:lnTo>
                  <a:lnTo>
                    <a:pt x="166382" y="108280"/>
                  </a:lnTo>
                  <a:lnTo>
                    <a:pt x="167424" y="109207"/>
                  </a:lnTo>
                  <a:lnTo>
                    <a:pt x="168313" y="108775"/>
                  </a:lnTo>
                  <a:close/>
                </a:path>
                <a:path w="200659" h="309244">
                  <a:moveTo>
                    <a:pt x="170624" y="73990"/>
                  </a:moveTo>
                  <a:lnTo>
                    <a:pt x="169849" y="73342"/>
                  </a:lnTo>
                  <a:lnTo>
                    <a:pt x="169684" y="74155"/>
                  </a:lnTo>
                  <a:lnTo>
                    <a:pt x="170129" y="74485"/>
                  </a:lnTo>
                  <a:lnTo>
                    <a:pt x="170624" y="73990"/>
                  </a:lnTo>
                  <a:close/>
                </a:path>
                <a:path w="200659" h="309244">
                  <a:moveTo>
                    <a:pt x="170726" y="75145"/>
                  </a:moveTo>
                  <a:lnTo>
                    <a:pt x="169900" y="75526"/>
                  </a:lnTo>
                  <a:lnTo>
                    <a:pt x="169189" y="74930"/>
                  </a:lnTo>
                  <a:lnTo>
                    <a:pt x="168808" y="75971"/>
                  </a:lnTo>
                  <a:lnTo>
                    <a:pt x="169468" y="76847"/>
                  </a:lnTo>
                  <a:lnTo>
                    <a:pt x="170624" y="76187"/>
                  </a:lnTo>
                  <a:lnTo>
                    <a:pt x="170726" y="75145"/>
                  </a:lnTo>
                  <a:close/>
                </a:path>
                <a:path w="200659" h="309244">
                  <a:moveTo>
                    <a:pt x="173761" y="104101"/>
                  </a:moveTo>
                  <a:lnTo>
                    <a:pt x="172542" y="103949"/>
                  </a:lnTo>
                  <a:lnTo>
                    <a:pt x="173037" y="104432"/>
                  </a:lnTo>
                  <a:lnTo>
                    <a:pt x="173761" y="104101"/>
                  </a:lnTo>
                  <a:close/>
                </a:path>
                <a:path w="200659" h="309244">
                  <a:moveTo>
                    <a:pt x="176733" y="104546"/>
                  </a:moveTo>
                  <a:lnTo>
                    <a:pt x="175463" y="103454"/>
                  </a:lnTo>
                  <a:lnTo>
                    <a:pt x="175463" y="104495"/>
                  </a:lnTo>
                  <a:lnTo>
                    <a:pt x="175958" y="105041"/>
                  </a:lnTo>
                  <a:lnTo>
                    <a:pt x="176733" y="104546"/>
                  </a:lnTo>
                  <a:close/>
                </a:path>
                <a:path w="200659" h="309244">
                  <a:moveTo>
                    <a:pt x="179971" y="105156"/>
                  </a:moveTo>
                  <a:lnTo>
                    <a:pt x="178054" y="105537"/>
                  </a:lnTo>
                  <a:lnTo>
                    <a:pt x="177825" y="106299"/>
                  </a:lnTo>
                  <a:lnTo>
                    <a:pt x="178714" y="106794"/>
                  </a:lnTo>
                  <a:lnTo>
                    <a:pt x="179870" y="105867"/>
                  </a:lnTo>
                  <a:lnTo>
                    <a:pt x="179971" y="105156"/>
                  </a:lnTo>
                  <a:close/>
                </a:path>
                <a:path w="200659" h="309244">
                  <a:moveTo>
                    <a:pt x="181025" y="107670"/>
                  </a:moveTo>
                  <a:lnTo>
                    <a:pt x="180632" y="106794"/>
                  </a:lnTo>
                  <a:lnTo>
                    <a:pt x="180467" y="107784"/>
                  </a:lnTo>
                  <a:lnTo>
                    <a:pt x="181025" y="107670"/>
                  </a:lnTo>
                  <a:close/>
                </a:path>
                <a:path w="200659" h="309244">
                  <a:moveTo>
                    <a:pt x="182562" y="109156"/>
                  </a:moveTo>
                  <a:lnTo>
                    <a:pt x="182346" y="108216"/>
                  </a:lnTo>
                  <a:lnTo>
                    <a:pt x="181902" y="108826"/>
                  </a:lnTo>
                  <a:lnTo>
                    <a:pt x="181292" y="109156"/>
                  </a:lnTo>
                  <a:lnTo>
                    <a:pt x="181737" y="109702"/>
                  </a:lnTo>
                  <a:lnTo>
                    <a:pt x="182562" y="109156"/>
                  </a:lnTo>
                  <a:close/>
                </a:path>
                <a:path w="200659" h="309244">
                  <a:moveTo>
                    <a:pt x="184658" y="120777"/>
                  </a:moveTo>
                  <a:lnTo>
                    <a:pt x="184162" y="119570"/>
                  </a:lnTo>
                  <a:lnTo>
                    <a:pt x="183057" y="119519"/>
                  </a:lnTo>
                  <a:lnTo>
                    <a:pt x="182448" y="118922"/>
                  </a:lnTo>
                  <a:lnTo>
                    <a:pt x="181737" y="118757"/>
                  </a:lnTo>
                  <a:lnTo>
                    <a:pt x="181622" y="119253"/>
                  </a:lnTo>
                  <a:lnTo>
                    <a:pt x="181025" y="120015"/>
                  </a:lnTo>
                  <a:lnTo>
                    <a:pt x="179044" y="120942"/>
                  </a:lnTo>
                  <a:lnTo>
                    <a:pt x="179539" y="121272"/>
                  </a:lnTo>
                  <a:lnTo>
                    <a:pt x="180581" y="120777"/>
                  </a:lnTo>
                  <a:lnTo>
                    <a:pt x="181686" y="120726"/>
                  </a:lnTo>
                  <a:lnTo>
                    <a:pt x="182448" y="121983"/>
                  </a:lnTo>
                  <a:lnTo>
                    <a:pt x="182841" y="121272"/>
                  </a:lnTo>
                  <a:lnTo>
                    <a:pt x="183934" y="120561"/>
                  </a:lnTo>
                  <a:lnTo>
                    <a:pt x="184658" y="120777"/>
                  </a:lnTo>
                  <a:close/>
                </a:path>
                <a:path w="200659" h="309244">
                  <a:moveTo>
                    <a:pt x="185864" y="124790"/>
                  </a:moveTo>
                  <a:lnTo>
                    <a:pt x="185585" y="124396"/>
                  </a:lnTo>
                  <a:lnTo>
                    <a:pt x="183997" y="123304"/>
                  </a:lnTo>
                  <a:lnTo>
                    <a:pt x="182067" y="123139"/>
                  </a:lnTo>
                  <a:lnTo>
                    <a:pt x="181521" y="122872"/>
                  </a:lnTo>
                  <a:lnTo>
                    <a:pt x="180911" y="123583"/>
                  </a:lnTo>
                  <a:lnTo>
                    <a:pt x="180530" y="123748"/>
                  </a:lnTo>
                  <a:lnTo>
                    <a:pt x="179920" y="124510"/>
                  </a:lnTo>
                  <a:lnTo>
                    <a:pt x="179590" y="123913"/>
                  </a:lnTo>
                  <a:lnTo>
                    <a:pt x="178930" y="123685"/>
                  </a:lnTo>
                  <a:lnTo>
                    <a:pt x="178930" y="124180"/>
                  </a:lnTo>
                  <a:lnTo>
                    <a:pt x="178320" y="124396"/>
                  </a:lnTo>
                  <a:lnTo>
                    <a:pt x="179146" y="124726"/>
                  </a:lnTo>
                  <a:lnTo>
                    <a:pt x="179146" y="125336"/>
                  </a:lnTo>
                  <a:lnTo>
                    <a:pt x="178549" y="125768"/>
                  </a:lnTo>
                  <a:lnTo>
                    <a:pt x="178549" y="126492"/>
                  </a:lnTo>
                  <a:lnTo>
                    <a:pt x="179476" y="126758"/>
                  </a:lnTo>
                  <a:lnTo>
                    <a:pt x="180467" y="127698"/>
                  </a:lnTo>
                  <a:lnTo>
                    <a:pt x="180136" y="128676"/>
                  </a:lnTo>
                  <a:lnTo>
                    <a:pt x="179590" y="128574"/>
                  </a:lnTo>
                  <a:lnTo>
                    <a:pt x="179146" y="130162"/>
                  </a:lnTo>
                  <a:lnTo>
                    <a:pt x="179641" y="130327"/>
                  </a:lnTo>
                  <a:lnTo>
                    <a:pt x="180632" y="129501"/>
                  </a:lnTo>
                  <a:lnTo>
                    <a:pt x="180581" y="128841"/>
                  </a:lnTo>
                  <a:lnTo>
                    <a:pt x="181457" y="127139"/>
                  </a:lnTo>
                  <a:lnTo>
                    <a:pt x="183222" y="126822"/>
                  </a:lnTo>
                  <a:lnTo>
                    <a:pt x="184708" y="124790"/>
                  </a:lnTo>
                  <a:lnTo>
                    <a:pt x="185585" y="124955"/>
                  </a:lnTo>
                  <a:lnTo>
                    <a:pt x="185864" y="124790"/>
                  </a:lnTo>
                  <a:close/>
                </a:path>
                <a:path w="200659" h="309244">
                  <a:moveTo>
                    <a:pt x="186080" y="119570"/>
                  </a:moveTo>
                  <a:lnTo>
                    <a:pt x="185813" y="118922"/>
                  </a:lnTo>
                  <a:lnTo>
                    <a:pt x="184708" y="119024"/>
                  </a:lnTo>
                  <a:lnTo>
                    <a:pt x="184924" y="119735"/>
                  </a:lnTo>
                  <a:lnTo>
                    <a:pt x="186080" y="119570"/>
                  </a:lnTo>
                  <a:close/>
                </a:path>
                <a:path w="200659" h="309244">
                  <a:moveTo>
                    <a:pt x="186474" y="296900"/>
                  </a:moveTo>
                  <a:lnTo>
                    <a:pt x="185978" y="296354"/>
                  </a:lnTo>
                  <a:lnTo>
                    <a:pt x="185369" y="295592"/>
                  </a:lnTo>
                  <a:lnTo>
                    <a:pt x="184594" y="295198"/>
                  </a:lnTo>
                  <a:lnTo>
                    <a:pt x="184099" y="295478"/>
                  </a:lnTo>
                  <a:lnTo>
                    <a:pt x="183934" y="296189"/>
                  </a:lnTo>
                  <a:lnTo>
                    <a:pt x="184823" y="297065"/>
                  </a:lnTo>
                  <a:lnTo>
                    <a:pt x="185483" y="297230"/>
                  </a:lnTo>
                  <a:lnTo>
                    <a:pt x="185648" y="296799"/>
                  </a:lnTo>
                  <a:lnTo>
                    <a:pt x="186474" y="296900"/>
                  </a:lnTo>
                  <a:close/>
                </a:path>
                <a:path w="200659" h="309244">
                  <a:moveTo>
                    <a:pt x="186855" y="123685"/>
                  </a:moveTo>
                  <a:lnTo>
                    <a:pt x="186309" y="122262"/>
                  </a:lnTo>
                  <a:lnTo>
                    <a:pt x="184708" y="122262"/>
                  </a:lnTo>
                  <a:lnTo>
                    <a:pt x="184759" y="122974"/>
                  </a:lnTo>
                  <a:lnTo>
                    <a:pt x="186194" y="124079"/>
                  </a:lnTo>
                  <a:lnTo>
                    <a:pt x="186855" y="123685"/>
                  </a:lnTo>
                  <a:close/>
                </a:path>
                <a:path w="200659" h="309244">
                  <a:moveTo>
                    <a:pt x="188226" y="54851"/>
                  </a:moveTo>
                  <a:lnTo>
                    <a:pt x="186309" y="54584"/>
                  </a:lnTo>
                  <a:lnTo>
                    <a:pt x="185153" y="55397"/>
                  </a:lnTo>
                  <a:lnTo>
                    <a:pt x="185978" y="56667"/>
                  </a:lnTo>
                  <a:lnTo>
                    <a:pt x="187071" y="56769"/>
                  </a:lnTo>
                  <a:lnTo>
                    <a:pt x="187566" y="56108"/>
                  </a:lnTo>
                  <a:lnTo>
                    <a:pt x="187020" y="55460"/>
                  </a:lnTo>
                  <a:lnTo>
                    <a:pt x="188125" y="55397"/>
                  </a:lnTo>
                  <a:lnTo>
                    <a:pt x="188226" y="54851"/>
                  </a:lnTo>
                  <a:close/>
                </a:path>
                <a:path w="200659" h="309244">
                  <a:moveTo>
                    <a:pt x="200113" y="307708"/>
                  </a:moveTo>
                  <a:lnTo>
                    <a:pt x="199453" y="306882"/>
                  </a:lnTo>
                  <a:lnTo>
                    <a:pt x="199288" y="306006"/>
                  </a:lnTo>
                  <a:lnTo>
                    <a:pt x="199072" y="306285"/>
                  </a:lnTo>
                  <a:lnTo>
                    <a:pt x="198742" y="307047"/>
                  </a:lnTo>
                  <a:lnTo>
                    <a:pt x="199072" y="307657"/>
                  </a:lnTo>
                  <a:lnTo>
                    <a:pt x="199072" y="308317"/>
                  </a:lnTo>
                  <a:lnTo>
                    <a:pt x="199682" y="308648"/>
                  </a:lnTo>
                  <a:lnTo>
                    <a:pt x="200113" y="307708"/>
                  </a:lnTo>
                  <a:close/>
                </a:path>
              </a:pathLst>
            </a:custGeom>
            <a:solidFill>
              <a:srgbClr val="FFFFFF"/>
            </a:solidFill>
          </p:spPr>
          <p:txBody>
            <a:bodyPr wrap="square" lIns="0" tIns="0" rIns="0" bIns="0" rtlCol="0"/>
            <a:lstStyle/>
            <a:p>
              <a:endParaRPr/>
            </a:p>
          </p:txBody>
        </p:sp>
        <p:sp>
          <p:nvSpPr>
            <p:cNvPr id="58" name="object 22"/>
            <p:cNvSpPr/>
            <p:nvPr/>
          </p:nvSpPr>
          <p:spPr>
            <a:xfrm>
              <a:off x="8858009" y="2343911"/>
              <a:ext cx="1143635" cy="620395"/>
            </a:xfrm>
            <a:custGeom>
              <a:avLst/>
              <a:gdLst/>
              <a:ahLst/>
              <a:cxnLst/>
              <a:rect l="l" t="t" r="r" b="b"/>
              <a:pathLst>
                <a:path w="1143634" h="620394">
                  <a:moveTo>
                    <a:pt x="1549" y="228815"/>
                  </a:moveTo>
                  <a:lnTo>
                    <a:pt x="1435" y="227965"/>
                  </a:lnTo>
                  <a:lnTo>
                    <a:pt x="939" y="227355"/>
                  </a:lnTo>
                  <a:lnTo>
                    <a:pt x="279" y="227190"/>
                  </a:lnTo>
                  <a:lnTo>
                    <a:pt x="0" y="227685"/>
                  </a:lnTo>
                  <a:lnTo>
                    <a:pt x="165" y="228257"/>
                  </a:lnTo>
                  <a:lnTo>
                    <a:pt x="990" y="228790"/>
                  </a:lnTo>
                  <a:lnTo>
                    <a:pt x="1549" y="228815"/>
                  </a:lnTo>
                  <a:close/>
                </a:path>
                <a:path w="1143634" h="620394">
                  <a:moveTo>
                    <a:pt x="145135" y="52933"/>
                  </a:moveTo>
                  <a:lnTo>
                    <a:pt x="144640" y="52387"/>
                  </a:lnTo>
                  <a:lnTo>
                    <a:pt x="143484" y="52387"/>
                  </a:lnTo>
                  <a:lnTo>
                    <a:pt x="143319" y="52832"/>
                  </a:lnTo>
                  <a:lnTo>
                    <a:pt x="144310" y="53644"/>
                  </a:lnTo>
                  <a:lnTo>
                    <a:pt x="145135" y="52933"/>
                  </a:lnTo>
                  <a:close/>
                </a:path>
                <a:path w="1143634" h="620394">
                  <a:moveTo>
                    <a:pt x="198691" y="11252"/>
                  </a:moveTo>
                  <a:lnTo>
                    <a:pt x="198526" y="10807"/>
                  </a:lnTo>
                  <a:lnTo>
                    <a:pt x="197700" y="10541"/>
                  </a:lnTo>
                  <a:lnTo>
                    <a:pt x="196989" y="9715"/>
                  </a:lnTo>
                  <a:lnTo>
                    <a:pt x="197040" y="8458"/>
                  </a:lnTo>
                  <a:lnTo>
                    <a:pt x="196430" y="8128"/>
                  </a:lnTo>
                  <a:lnTo>
                    <a:pt x="195389" y="8509"/>
                  </a:lnTo>
                  <a:lnTo>
                    <a:pt x="195440" y="9169"/>
                  </a:lnTo>
                  <a:lnTo>
                    <a:pt x="196100" y="9436"/>
                  </a:lnTo>
                  <a:lnTo>
                    <a:pt x="196215" y="9829"/>
                  </a:lnTo>
                  <a:lnTo>
                    <a:pt x="197319" y="10972"/>
                  </a:lnTo>
                  <a:lnTo>
                    <a:pt x="198361" y="11468"/>
                  </a:lnTo>
                  <a:lnTo>
                    <a:pt x="198691" y="11252"/>
                  </a:lnTo>
                  <a:close/>
                </a:path>
                <a:path w="1143634" h="620394">
                  <a:moveTo>
                    <a:pt x="203098" y="17005"/>
                  </a:moveTo>
                  <a:lnTo>
                    <a:pt x="202933" y="15963"/>
                  </a:lnTo>
                  <a:lnTo>
                    <a:pt x="202488" y="16027"/>
                  </a:lnTo>
                  <a:lnTo>
                    <a:pt x="201879" y="17068"/>
                  </a:lnTo>
                  <a:lnTo>
                    <a:pt x="201993" y="17449"/>
                  </a:lnTo>
                  <a:lnTo>
                    <a:pt x="202272" y="17614"/>
                  </a:lnTo>
                  <a:lnTo>
                    <a:pt x="202704" y="17500"/>
                  </a:lnTo>
                  <a:lnTo>
                    <a:pt x="203098" y="17005"/>
                  </a:lnTo>
                  <a:close/>
                </a:path>
                <a:path w="1143634" h="620394">
                  <a:moveTo>
                    <a:pt x="203974" y="21564"/>
                  </a:moveTo>
                  <a:lnTo>
                    <a:pt x="203758" y="21183"/>
                  </a:lnTo>
                  <a:lnTo>
                    <a:pt x="203593" y="20574"/>
                  </a:lnTo>
                  <a:lnTo>
                    <a:pt x="202984" y="20027"/>
                  </a:lnTo>
                  <a:lnTo>
                    <a:pt x="203200" y="19481"/>
                  </a:lnTo>
                  <a:lnTo>
                    <a:pt x="202819" y="18605"/>
                  </a:lnTo>
                  <a:lnTo>
                    <a:pt x="202107" y="17995"/>
                  </a:lnTo>
                  <a:lnTo>
                    <a:pt x="202044" y="19532"/>
                  </a:lnTo>
                  <a:lnTo>
                    <a:pt x="201498" y="19481"/>
                  </a:lnTo>
                  <a:lnTo>
                    <a:pt x="200787" y="19646"/>
                  </a:lnTo>
                  <a:lnTo>
                    <a:pt x="200787" y="20955"/>
                  </a:lnTo>
                  <a:lnTo>
                    <a:pt x="201333" y="21564"/>
                  </a:lnTo>
                  <a:lnTo>
                    <a:pt x="201663" y="21234"/>
                  </a:lnTo>
                  <a:lnTo>
                    <a:pt x="201663" y="20574"/>
                  </a:lnTo>
                  <a:lnTo>
                    <a:pt x="201993" y="20904"/>
                  </a:lnTo>
                  <a:lnTo>
                    <a:pt x="201993" y="21615"/>
                  </a:lnTo>
                  <a:lnTo>
                    <a:pt x="202819" y="21729"/>
                  </a:lnTo>
                  <a:lnTo>
                    <a:pt x="203593" y="22161"/>
                  </a:lnTo>
                  <a:lnTo>
                    <a:pt x="203974" y="21564"/>
                  </a:lnTo>
                  <a:close/>
                </a:path>
                <a:path w="1143634" h="620394">
                  <a:moveTo>
                    <a:pt x="217792" y="33299"/>
                  </a:moveTo>
                  <a:lnTo>
                    <a:pt x="217462" y="32753"/>
                  </a:lnTo>
                  <a:lnTo>
                    <a:pt x="217347" y="33299"/>
                  </a:lnTo>
                  <a:lnTo>
                    <a:pt x="217792" y="33299"/>
                  </a:lnTo>
                  <a:close/>
                </a:path>
                <a:path w="1143634" h="620394">
                  <a:moveTo>
                    <a:pt x="218554" y="35382"/>
                  </a:moveTo>
                  <a:lnTo>
                    <a:pt x="217893" y="34556"/>
                  </a:lnTo>
                  <a:lnTo>
                    <a:pt x="217728" y="33680"/>
                  </a:lnTo>
                  <a:lnTo>
                    <a:pt x="217512" y="33959"/>
                  </a:lnTo>
                  <a:lnTo>
                    <a:pt x="217182" y="34721"/>
                  </a:lnTo>
                  <a:lnTo>
                    <a:pt x="217512" y="35331"/>
                  </a:lnTo>
                  <a:lnTo>
                    <a:pt x="217512" y="35991"/>
                  </a:lnTo>
                  <a:lnTo>
                    <a:pt x="218122" y="36322"/>
                  </a:lnTo>
                  <a:lnTo>
                    <a:pt x="218554" y="35382"/>
                  </a:lnTo>
                  <a:close/>
                </a:path>
                <a:path w="1143634" h="620394">
                  <a:moveTo>
                    <a:pt x="219278" y="12890"/>
                  </a:moveTo>
                  <a:lnTo>
                    <a:pt x="218998" y="12623"/>
                  </a:lnTo>
                  <a:lnTo>
                    <a:pt x="218503" y="12954"/>
                  </a:lnTo>
                  <a:lnTo>
                    <a:pt x="218948" y="13500"/>
                  </a:lnTo>
                  <a:lnTo>
                    <a:pt x="219278" y="12890"/>
                  </a:lnTo>
                  <a:close/>
                </a:path>
                <a:path w="1143634" h="620394">
                  <a:moveTo>
                    <a:pt x="220980" y="13881"/>
                  </a:moveTo>
                  <a:lnTo>
                    <a:pt x="220764" y="13055"/>
                  </a:lnTo>
                  <a:lnTo>
                    <a:pt x="220103" y="12839"/>
                  </a:lnTo>
                  <a:lnTo>
                    <a:pt x="219710" y="12954"/>
                  </a:lnTo>
                  <a:lnTo>
                    <a:pt x="220764" y="14325"/>
                  </a:lnTo>
                  <a:lnTo>
                    <a:pt x="220980" y="13881"/>
                  </a:lnTo>
                  <a:close/>
                </a:path>
                <a:path w="1143634" h="620394">
                  <a:moveTo>
                    <a:pt x="225882" y="26009"/>
                  </a:moveTo>
                  <a:lnTo>
                    <a:pt x="225437" y="25349"/>
                  </a:lnTo>
                  <a:lnTo>
                    <a:pt x="225056" y="25844"/>
                  </a:lnTo>
                  <a:lnTo>
                    <a:pt x="225272" y="26276"/>
                  </a:lnTo>
                  <a:lnTo>
                    <a:pt x="225882" y="26009"/>
                  </a:lnTo>
                  <a:close/>
                </a:path>
                <a:path w="1143634" h="620394">
                  <a:moveTo>
                    <a:pt x="226491" y="26822"/>
                  </a:moveTo>
                  <a:lnTo>
                    <a:pt x="225882" y="26657"/>
                  </a:lnTo>
                  <a:lnTo>
                    <a:pt x="225882" y="27698"/>
                  </a:lnTo>
                  <a:lnTo>
                    <a:pt x="226428" y="27432"/>
                  </a:lnTo>
                  <a:lnTo>
                    <a:pt x="226491" y="26822"/>
                  </a:lnTo>
                  <a:close/>
                </a:path>
                <a:path w="1143634" h="620394">
                  <a:moveTo>
                    <a:pt x="226707" y="28524"/>
                  </a:moveTo>
                  <a:lnTo>
                    <a:pt x="226098" y="28917"/>
                  </a:lnTo>
                  <a:lnTo>
                    <a:pt x="226707" y="29349"/>
                  </a:lnTo>
                  <a:lnTo>
                    <a:pt x="226707" y="28524"/>
                  </a:lnTo>
                  <a:close/>
                </a:path>
                <a:path w="1143634" h="620394">
                  <a:moveTo>
                    <a:pt x="226923" y="21564"/>
                  </a:moveTo>
                  <a:lnTo>
                    <a:pt x="225767" y="21450"/>
                  </a:lnTo>
                  <a:lnTo>
                    <a:pt x="225437" y="21729"/>
                  </a:lnTo>
                  <a:lnTo>
                    <a:pt x="224561" y="20904"/>
                  </a:lnTo>
                  <a:lnTo>
                    <a:pt x="224675" y="19913"/>
                  </a:lnTo>
                  <a:lnTo>
                    <a:pt x="224447" y="18770"/>
                  </a:lnTo>
                  <a:lnTo>
                    <a:pt x="223951" y="17830"/>
                  </a:lnTo>
                  <a:lnTo>
                    <a:pt x="222415" y="16294"/>
                  </a:lnTo>
                  <a:lnTo>
                    <a:pt x="222300" y="16510"/>
                  </a:lnTo>
                  <a:lnTo>
                    <a:pt x="221475" y="16459"/>
                  </a:lnTo>
                  <a:lnTo>
                    <a:pt x="221361" y="16192"/>
                  </a:lnTo>
                  <a:lnTo>
                    <a:pt x="219163" y="15252"/>
                  </a:lnTo>
                  <a:lnTo>
                    <a:pt x="218224" y="14160"/>
                  </a:lnTo>
                  <a:lnTo>
                    <a:pt x="216636" y="14427"/>
                  </a:lnTo>
                  <a:lnTo>
                    <a:pt x="215696" y="15201"/>
                  </a:lnTo>
                  <a:lnTo>
                    <a:pt x="216242" y="15367"/>
                  </a:lnTo>
                  <a:lnTo>
                    <a:pt x="217347" y="15303"/>
                  </a:lnTo>
                  <a:lnTo>
                    <a:pt x="218224" y="16192"/>
                  </a:lnTo>
                  <a:lnTo>
                    <a:pt x="218782" y="16459"/>
                  </a:lnTo>
                  <a:lnTo>
                    <a:pt x="219278" y="17119"/>
                  </a:lnTo>
                  <a:lnTo>
                    <a:pt x="220040" y="17335"/>
                  </a:lnTo>
                  <a:lnTo>
                    <a:pt x="220599" y="18110"/>
                  </a:lnTo>
                  <a:lnTo>
                    <a:pt x="221691" y="18707"/>
                  </a:lnTo>
                  <a:lnTo>
                    <a:pt x="222516" y="18656"/>
                  </a:lnTo>
                  <a:lnTo>
                    <a:pt x="223621" y="20358"/>
                  </a:lnTo>
                  <a:lnTo>
                    <a:pt x="224180" y="20853"/>
                  </a:lnTo>
                  <a:lnTo>
                    <a:pt x="224066" y="21564"/>
                  </a:lnTo>
                  <a:lnTo>
                    <a:pt x="224396" y="22225"/>
                  </a:lnTo>
                  <a:lnTo>
                    <a:pt x="225336" y="22821"/>
                  </a:lnTo>
                  <a:lnTo>
                    <a:pt x="225882" y="22491"/>
                  </a:lnTo>
                  <a:lnTo>
                    <a:pt x="226491" y="22821"/>
                  </a:lnTo>
                  <a:lnTo>
                    <a:pt x="226923" y="21564"/>
                  </a:lnTo>
                  <a:close/>
                </a:path>
                <a:path w="1143634" h="620394">
                  <a:moveTo>
                    <a:pt x="226923" y="1104"/>
                  </a:moveTo>
                  <a:lnTo>
                    <a:pt x="226822" y="444"/>
                  </a:lnTo>
                  <a:lnTo>
                    <a:pt x="225933" y="0"/>
                  </a:lnTo>
                  <a:lnTo>
                    <a:pt x="225437" y="165"/>
                  </a:lnTo>
                  <a:lnTo>
                    <a:pt x="225056" y="1320"/>
                  </a:lnTo>
                  <a:lnTo>
                    <a:pt x="225767" y="1320"/>
                  </a:lnTo>
                  <a:lnTo>
                    <a:pt x="226098" y="1485"/>
                  </a:lnTo>
                  <a:lnTo>
                    <a:pt x="226923" y="1104"/>
                  </a:lnTo>
                  <a:close/>
                </a:path>
                <a:path w="1143634" h="620394">
                  <a:moveTo>
                    <a:pt x="227482" y="16078"/>
                  </a:moveTo>
                  <a:lnTo>
                    <a:pt x="227368" y="15036"/>
                  </a:lnTo>
                  <a:lnTo>
                    <a:pt x="226707" y="14820"/>
                  </a:lnTo>
                  <a:lnTo>
                    <a:pt x="226161" y="14211"/>
                  </a:lnTo>
                  <a:lnTo>
                    <a:pt x="225717" y="14376"/>
                  </a:lnTo>
                  <a:lnTo>
                    <a:pt x="226377" y="15417"/>
                  </a:lnTo>
                  <a:lnTo>
                    <a:pt x="226707" y="15532"/>
                  </a:lnTo>
                  <a:lnTo>
                    <a:pt x="227037" y="16243"/>
                  </a:lnTo>
                  <a:lnTo>
                    <a:pt x="227482" y="16078"/>
                  </a:lnTo>
                  <a:close/>
                </a:path>
                <a:path w="1143634" h="620394">
                  <a:moveTo>
                    <a:pt x="229730" y="24574"/>
                  </a:moveTo>
                  <a:lnTo>
                    <a:pt x="228638" y="23647"/>
                  </a:lnTo>
                  <a:lnTo>
                    <a:pt x="228142" y="22821"/>
                  </a:lnTo>
                  <a:lnTo>
                    <a:pt x="227533" y="22872"/>
                  </a:lnTo>
                  <a:lnTo>
                    <a:pt x="227253" y="23482"/>
                  </a:lnTo>
                  <a:lnTo>
                    <a:pt x="227812" y="23914"/>
                  </a:lnTo>
                  <a:lnTo>
                    <a:pt x="229184" y="25234"/>
                  </a:lnTo>
                  <a:lnTo>
                    <a:pt x="229679" y="25285"/>
                  </a:lnTo>
                  <a:lnTo>
                    <a:pt x="229730" y="24574"/>
                  </a:lnTo>
                  <a:close/>
                </a:path>
                <a:path w="1143634" h="620394">
                  <a:moveTo>
                    <a:pt x="231216" y="5715"/>
                  </a:moveTo>
                  <a:lnTo>
                    <a:pt x="230619" y="5384"/>
                  </a:lnTo>
                  <a:lnTo>
                    <a:pt x="229958" y="5930"/>
                  </a:lnTo>
                  <a:lnTo>
                    <a:pt x="229514" y="5600"/>
                  </a:lnTo>
                  <a:lnTo>
                    <a:pt x="228523" y="5600"/>
                  </a:lnTo>
                  <a:lnTo>
                    <a:pt x="228193" y="6096"/>
                  </a:lnTo>
                  <a:lnTo>
                    <a:pt x="228473" y="7086"/>
                  </a:lnTo>
                  <a:lnTo>
                    <a:pt x="229019" y="7569"/>
                  </a:lnTo>
                  <a:lnTo>
                    <a:pt x="229565" y="7467"/>
                  </a:lnTo>
                  <a:lnTo>
                    <a:pt x="230289" y="7797"/>
                  </a:lnTo>
                  <a:lnTo>
                    <a:pt x="230454" y="6591"/>
                  </a:lnTo>
                  <a:lnTo>
                    <a:pt x="231216" y="5715"/>
                  </a:lnTo>
                  <a:close/>
                </a:path>
                <a:path w="1143634" h="620394">
                  <a:moveTo>
                    <a:pt x="231609" y="29184"/>
                  </a:moveTo>
                  <a:lnTo>
                    <a:pt x="231330" y="28524"/>
                  </a:lnTo>
                  <a:lnTo>
                    <a:pt x="230670" y="28524"/>
                  </a:lnTo>
                  <a:lnTo>
                    <a:pt x="230454" y="29514"/>
                  </a:lnTo>
                  <a:lnTo>
                    <a:pt x="231000" y="30010"/>
                  </a:lnTo>
                  <a:lnTo>
                    <a:pt x="231609" y="29184"/>
                  </a:lnTo>
                  <a:close/>
                </a:path>
                <a:path w="1143634" h="620394">
                  <a:moveTo>
                    <a:pt x="231609" y="26339"/>
                  </a:moveTo>
                  <a:lnTo>
                    <a:pt x="231495" y="25730"/>
                  </a:lnTo>
                  <a:lnTo>
                    <a:pt x="230949" y="25184"/>
                  </a:lnTo>
                  <a:lnTo>
                    <a:pt x="230339" y="25400"/>
                  </a:lnTo>
                  <a:lnTo>
                    <a:pt x="230886" y="26009"/>
                  </a:lnTo>
                  <a:lnTo>
                    <a:pt x="231609" y="26339"/>
                  </a:lnTo>
                  <a:close/>
                </a:path>
                <a:path w="1143634" h="620394">
                  <a:moveTo>
                    <a:pt x="232765" y="26606"/>
                  </a:moveTo>
                  <a:lnTo>
                    <a:pt x="232206" y="26492"/>
                  </a:lnTo>
                  <a:lnTo>
                    <a:pt x="232206" y="26987"/>
                  </a:lnTo>
                  <a:lnTo>
                    <a:pt x="232765" y="26606"/>
                  </a:lnTo>
                  <a:close/>
                </a:path>
                <a:path w="1143634" h="620394">
                  <a:moveTo>
                    <a:pt x="233146" y="1981"/>
                  </a:moveTo>
                  <a:lnTo>
                    <a:pt x="232321" y="1765"/>
                  </a:lnTo>
                  <a:lnTo>
                    <a:pt x="231495" y="1866"/>
                  </a:lnTo>
                  <a:lnTo>
                    <a:pt x="231279" y="2311"/>
                  </a:lnTo>
                  <a:lnTo>
                    <a:pt x="232435" y="2806"/>
                  </a:lnTo>
                  <a:lnTo>
                    <a:pt x="233146" y="2578"/>
                  </a:lnTo>
                  <a:lnTo>
                    <a:pt x="233146" y="1981"/>
                  </a:lnTo>
                  <a:close/>
                </a:path>
                <a:path w="1143634" h="620394">
                  <a:moveTo>
                    <a:pt x="233692" y="29070"/>
                  </a:moveTo>
                  <a:lnTo>
                    <a:pt x="233527" y="28422"/>
                  </a:lnTo>
                  <a:lnTo>
                    <a:pt x="232981" y="28257"/>
                  </a:lnTo>
                  <a:lnTo>
                    <a:pt x="232105" y="29070"/>
                  </a:lnTo>
                  <a:lnTo>
                    <a:pt x="232537" y="29794"/>
                  </a:lnTo>
                  <a:lnTo>
                    <a:pt x="233146" y="29794"/>
                  </a:lnTo>
                  <a:lnTo>
                    <a:pt x="233692" y="29070"/>
                  </a:lnTo>
                  <a:close/>
                </a:path>
                <a:path w="1143634" h="620394">
                  <a:moveTo>
                    <a:pt x="234683" y="3632"/>
                  </a:moveTo>
                  <a:lnTo>
                    <a:pt x="234086" y="3238"/>
                  </a:lnTo>
                  <a:lnTo>
                    <a:pt x="233426" y="3733"/>
                  </a:lnTo>
                  <a:lnTo>
                    <a:pt x="232486" y="3784"/>
                  </a:lnTo>
                  <a:lnTo>
                    <a:pt x="232270" y="4279"/>
                  </a:lnTo>
                  <a:lnTo>
                    <a:pt x="233197" y="4673"/>
                  </a:lnTo>
                  <a:lnTo>
                    <a:pt x="234467" y="4279"/>
                  </a:lnTo>
                  <a:lnTo>
                    <a:pt x="234683" y="3632"/>
                  </a:lnTo>
                  <a:close/>
                </a:path>
                <a:path w="1143634" h="620394">
                  <a:moveTo>
                    <a:pt x="236448" y="19088"/>
                  </a:moveTo>
                  <a:lnTo>
                    <a:pt x="236169" y="17551"/>
                  </a:lnTo>
                  <a:lnTo>
                    <a:pt x="235839" y="17233"/>
                  </a:lnTo>
                  <a:lnTo>
                    <a:pt x="235077" y="16954"/>
                  </a:lnTo>
                  <a:lnTo>
                    <a:pt x="234353" y="17335"/>
                  </a:lnTo>
                  <a:lnTo>
                    <a:pt x="234353" y="17716"/>
                  </a:lnTo>
                  <a:lnTo>
                    <a:pt x="235178" y="18326"/>
                  </a:lnTo>
                  <a:lnTo>
                    <a:pt x="235178" y="19316"/>
                  </a:lnTo>
                  <a:lnTo>
                    <a:pt x="234632" y="19481"/>
                  </a:lnTo>
                  <a:lnTo>
                    <a:pt x="234632" y="20027"/>
                  </a:lnTo>
                  <a:lnTo>
                    <a:pt x="235343" y="20574"/>
                  </a:lnTo>
                  <a:lnTo>
                    <a:pt x="236232" y="20129"/>
                  </a:lnTo>
                  <a:lnTo>
                    <a:pt x="236448" y="19088"/>
                  </a:lnTo>
                  <a:close/>
                </a:path>
                <a:path w="1143634" h="620394">
                  <a:moveTo>
                    <a:pt x="237159" y="24968"/>
                  </a:moveTo>
                  <a:lnTo>
                    <a:pt x="235839" y="25234"/>
                  </a:lnTo>
                  <a:lnTo>
                    <a:pt x="235623" y="25946"/>
                  </a:lnTo>
                  <a:lnTo>
                    <a:pt x="236067" y="26441"/>
                  </a:lnTo>
                  <a:lnTo>
                    <a:pt x="236943" y="25615"/>
                  </a:lnTo>
                  <a:lnTo>
                    <a:pt x="237159" y="24968"/>
                  </a:lnTo>
                  <a:close/>
                </a:path>
                <a:path w="1143634" h="620394">
                  <a:moveTo>
                    <a:pt x="237985" y="13004"/>
                  </a:moveTo>
                  <a:lnTo>
                    <a:pt x="237769" y="12077"/>
                  </a:lnTo>
                  <a:lnTo>
                    <a:pt x="237439" y="12014"/>
                  </a:lnTo>
                  <a:lnTo>
                    <a:pt x="237718" y="11303"/>
                  </a:lnTo>
                  <a:lnTo>
                    <a:pt x="237490" y="10972"/>
                  </a:lnTo>
                  <a:lnTo>
                    <a:pt x="236169" y="11201"/>
                  </a:lnTo>
                  <a:lnTo>
                    <a:pt x="235508" y="11633"/>
                  </a:lnTo>
                  <a:lnTo>
                    <a:pt x="234086" y="12128"/>
                  </a:lnTo>
                  <a:lnTo>
                    <a:pt x="233527" y="13119"/>
                  </a:lnTo>
                  <a:lnTo>
                    <a:pt x="234416" y="13881"/>
                  </a:lnTo>
                  <a:lnTo>
                    <a:pt x="234797" y="13931"/>
                  </a:lnTo>
                  <a:lnTo>
                    <a:pt x="235407" y="13766"/>
                  </a:lnTo>
                  <a:lnTo>
                    <a:pt x="235572" y="13004"/>
                  </a:lnTo>
                  <a:lnTo>
                    <a:pt x="235839" y="12293"/>
                  </a:lnTo>
                  <a:lnTo>
                    <a:pt x="236778" y="12293"/>
                  </a:lnTo>
                  <a:lnTo>
                    <a:pt x="236664" y="13055"/>
                  </a:lnTo>
                  <a:lnTo>
                    <a:pt x="236169" y="13500"/>
                  </a:lnTo>
                  <a:lnTo>
                    <a:pt x="235788" y="13995"/>
                  </a:lnTo>
                  <a:lnTo>
                    <a:pt x="236664" y="14427"/>
                  </a:lnTo>
                  <a:lnTo>
                    <a:pt x="237934" y="14325"/>
                  </a:lnTo>
                  <a:lnTo>
                    <a:pt x="237985" y="13004"/>
                  </a:lnTo>
                  <a:close/>
                </a:path>
                <a:path w="1143634" h="620394">
                  <a:moveTo>
                    <a:pt x="238874" y="42125"/>
                  </a:moveTo>
                  <a:lnTo>
                    <a:pt x="238645" y="40703"/>
                  </a:lnTo>
                  <a:lnTo>
                    <a:pt x="238264" y="41795"/>
                  </a:lnTo>
                  <a:lnTo>
                    <a:pt x="237490" y="42456"/>
                  </a:lnTo>
                  <a:lnTo>
                    <a:pt x="236943" y="42024"/>
                  </a:lnTo>
                  <a:lnTo>
                    <a:pt x="235623" y="42125"/>
                  </a:lnTo>
                  <a:lnTo>
                    <a:pt x="235737" y="41579"/>
                  </a:lnTo>
                  <a:lnTo>
                    <a:pt x="235407" y="40754"/>
                  </a:lnTo>
                  <a:lnTo>
                    <a:pt x="233095" y="40538"/>
                  </a:lnTo>
                  <a:lnTo>
                    <a:pt x="231711" y="39941"/>
                  </a:lnTo>
                  <a:lnTo>
                    <a:pt x="229958" y="39992"/>
                  </a:lnTo>
                  <a:lnTo>
                    <a:pt x="228473" y="40919"/>
                  </a:lnTo>
                  <a:lnTo>
                    <a:pt x="227317" y="41249"/>
                  </a:lnTo>
                  <a:lnTo>
                    <a:pt x="226326" y="40754"/>
                  </a:lnTo>
                  <a:lnTo>
                    <a:pt x="225882" y="40208"/>
                  </a:lnTo>
                  <a:lnTo>
                    <a:pt x="225107" y="40373"/>
                  </a:lnTo>
                  <a:lnTo>
                    <a:pt x="225666" y="39878"/>
                  </a:lnTo>
                  <a:lnTo>
                    <a:pt x="225221" y="39116"/>
                  </a:lnTo>
                  <a:lnTo>
                    <a:pt x="224231" y="39166"/>
                  </a:lnTo>
                  <a:lnTo>
                    <a:pt x="224396" y="39662"/>
                  </a:lnTo>
                  <a:lnTo>
                    <a:pt x="224726" y="39776"/>
                  </a:lnTo>
                  <a:lnTo>
                    <a:pt x="224345" y="40043"/>
                  </a:lnTo>
                  <a:lnTo>
                    <a:pt x="223405" y="40106"/>
                  </a:lnTo>
                  <a:lnTo>
                    <a:pt x="223189" y="39166"/>
                  </a:lnTo>
                  <a:lnTo>
                    <a:pt x="222859" y="39116"/>
                  </a:lnTo>
                  <a:lnTo>
                    <a:pt x="222910" y="40271"/>
                  </a:lnTo>
                  <a:lnTo>
                    <a:pt x="222465" y="40424"/>
                  </a:lnTo>
                  <a:lnTo>
                    <a:pt x="222021" y="39662"/>
                  </a:lnTo>
                  <a:lnTo>
                    <a:pt x="221970" y="40538"/>
                  </a:lnTo>
                  <a:lnTo>
                    <a:pt x="221589" y="41313"/>
                  </a:lnTo>
                  <a:lnTo>
                    <a:pt x="221691" y="42291"/>
                  </a:lnTo>
                  <a:lnTo>
                    <a:pt x="222631" y="42684"/>
                  </a:lnTo>
                  <a:lnTo>
                    <a:pt x="224726" y="42405"/>
                  </a:lnTo>
                  <a:lnTo>
                    <a:pt x="225602" y="42621"/>
                  </a:lnTo>
                  <a:lnTo>
                    <a:pt x="226491" y="42354"/>
                  </a:lnTo>
                  <a:lnTo>
                    <a:pt x="229069" y="43497"/>
                  </a:lnTo>
                  <a:lnTo>
                    <a:pt x="229235" y="44323"/>
                  </a:lnTo>
                  <a:lnTo>
                    <a:pt x="230835" y="44272"/>
                  </a:lnTo>
                  <a:lnTo>
                    <a:pt x="232156" y="43446"/>
                  </a:lnTo>
                  <a:lnTo>
                    <a:pt x="237553" y="43561"/>
                  </a:lnTo>
                  <a:lnTo>
                    <a:pt x="238480" y="43002"/>
                  </a:lnTo>
                  <a:lnTo>
                    <a:pt x="238874" y="42125"/>
                  </a:lnTo>
                  <a:close/>
                </a:path>
                <a:path w="1143634" h="620394">
                  <a:moveTo>
                    <a:pt x="239636" y="32207"/>
                  </a:moveTo>
                  <a:lnTo>
                    <a:pt x="239090" y="31978"/>
                  </a:lnTo>
                  <a:lnTo>
                    <a:pt x="238099" y="32308"/>
                  </a:lnTo>
                  <a:lnTo>
                    <a:pt x="237820" y="32804"/>
                  </a:lnTo>
                  <a:lnTo>
                    <a:pt x="238429" y="33248"/>
                  </a:lnTo>
                  <a:lnTo>
                    <a:pt x="239204" y="32854"/>
                  </a:lnTo>
                  <a:lnTo>
                    <a:pt x="239636" y="32207"/>
                  </a:lnTo>
                  <a:close/>
                </a:path>
                <a:path w="1143634" h="620394">
                  <a:moveTo>
                    <a:pt x="241515" y="24358"/>
                  </a:moveTo>
                  <a:lnTo>
                    <a:pt x="241401" y="23914"/>
                  </a:lnTo>
                  <a:lnTo>
                    <a:pt x="241020" y="23812"/>
                  </a:lnTo>
                  <a:lnTo>
                    <a:pt x="240855" y="24079"/>
                  </a:lnTo>
                  <a:lnTo>
                    <a:pt x="240080" y="23482"/>
                  </a:lnTo>
                  <a:lnTo>
                    <a:pt x="239306" y="23368"/>
                  </a:lnTo>
                  <a:lnTo>
                    <a:pt x="238264" y="24244"/>
                  </a:lnTo>
                  <a:lnTo>
                    <a:pt x="238048" y="24688"/>
                  </a:lnTo>
                  <a:lnTo>
                    <a:pt x="238709" y="24523"/>
                  </a:lnTo>
                  <a:lnTo>
                    <a:pt x="239369" y="24472"/>
                  </a:lnTo>
                  <a:lnTo>
                    <a:pt x="239915" y="25069"/>
                  </a:lnTo>
                  <a:lnTo>
                    <a:pt x="240525" y="25069"/>
                  </a:lnTo>
                  <a:lnTo>
                    <a:pt x="240792" y="24739"/>
                  </a:lnTo>
                  <a:lnTo>
                    <a:pt x="241515" y="24358"/>
                  </a:lnTo>
                  <a:close/>
                </a:path>
                <a:path w="1143634" h="620394">
                  <a:moveTo>
                    <a:pt x="244487" y="39776"/>
                  </a:moveTo>
                  <a:lnTo>
                    <a:pt x="243878" y="39001"/>
                  </a:lnTo>
                  <a:lnTo>
                    <a:pt x="243713" y="38239"/>
                  </a:lnTo>
                  <a:lnTo>
                    <a:pt x="243052" y="39116"/>
                  </a:lnTo>
                  <a:lnTo>
                    <a:pt x="243433" y="39878"/>
                  </a:lnTo>
                  <a:lnTo>
                    <a:pt x="243598" y="41148"/>
                  </a:lnTo>
                  <a:lnTo>
                    <a:pt x="243992" y="40982"/>
                  </a:lnTo>
                  <a:lnTo>
                    <a:pt x="244487" y="39776"/>
                  </a:lnTo>
                  <a:close/>
                </a:path>
                <a:path w="1143634" h="620394">
                  <a:moveTo>
                    <a:pt x="247345" y="32588"/>
                  </a:moveTo>
                  <a:lnTo>
                    <a:pt x="247180" y="32092"/>
                  </a:lnTo>
                  <a:lnTo>
                    <a:pt x="246684" y="32092"/>
                  </a:lnTo>
                  <a:lnTo>
                    <a:pt x="246240" y="32537"/>
                  </a:lnTo>
                  <a:lnTo>
                    <a:pt x="246799" y="32702"/>
                  </a:lnTo>
                  <a:lnTo>
                    <a:pt x="247345" y="32588"/>
                  </a:lnTo>
                  <a:close/>
                </a:path>
                <a:path w="1143634" h="620394">
                  <a:moveTo>
                    <a:pt x="250367" y="33299"/>
                  </a:moveTo>
                  <a:lnTo>
                    <a:pt x="248119" y="34226"/>
                  </a:lnTo>
                  <a:lnTo>
                    <a:pt x="246735" y="35382"/>
                  </a:lnTo>
                  <a:lnTo>
                    <a:pt x="246684" y="35991"/>
                  </a:lnTo>
                  <a:lnTo>
                    <a:pt x="246849" y="36258"/>
                  </a:lnTo>
                  <a:lnTo>
                    <a:pt x="246519" y="36969"/>
                  </a:lnTo>
                  <a:lnTo>
                    <a:pt x="246964" y="37363"/>
                  </a:lnTo>
                  <a:lnTo>
                    <a:pt x="247459" y="37249"/>
                  </a:lnTo>
                  <a:lnTo>
                    <a:pt x="248005" y="36588"/>
                  </a:lnTo>
                  <a:lnTo>
                    <a:pt x="248716" y="35928"/>
                  </a:lnTo>
                  <a:lnTo>
                    <a:pt x="249326" y="35928"/>
                  </a:lnTo>
                  <a:lnTo>
                    <a:pt x="249275" y="35496"/>
                  </a:lnTo>
                  <a:lnTo>
                    <a:pt x="249656" y="34950"/>
                  </a:lnTo>
                  <a:lnTo>
                    <a:pt x="249872" y="34290"/>
                  </a:lnTo>
                  <a:lnTo>
                    <a:pt x="250317" y="33909"/>
                  </a:lnTo>
                  <a:lnTo>
                    <a:pt x="250367" y="33299"/>
                  </a:lnTo>
                  <a:close/>
                </a:path>
                <a:path w="1143634" h="620394">
                  <a:moveTo>
                    <a:pt x="289890" y="38735"/>
                  </a:moveTo>
                  <a:lnTo>
                    <a:pt x="289509" y="38341"/>
                  </a:lnTo>
                  <a:lnTo>
                    <a:pt x="288785" y="38404"/>
                  </a:lnTo>
                  <a:lnTo>
                    <a:pt x="286804" y="39611"/>
                  </a:lnTo>
                  <a:lnTo>
                    <a:pt x="283997" y="40703"/>
                  </a:lnTo>
                  <a:lnTo>
                    <a:pt x="282346" y="40817"/>
                  </a:lnTo>
                  <a:lnTo>
                    <a:pt x="281025" y="40157"/>
                  </a:lnTo>
                  <a:lnTo>
                    <a:pt x="279819" y="40157"/>
                  </a:lnTo>
                  <a:lnTo>
                    <a:pt x="279768" y="40982"/>
                  </a:lnTo>
                  <a:lnTo>
                    <a:pt x="279374" y="41795"/>
                  </a:lnTo>
                  <a:lnTo>
                    <a:pt x="278549" y="42075"/>
                  </a:lnTo>
                  <a:lnTo>
                    <a:pt x="277291" y="41579"/>
                  </a:lnTo>
                  <a:lnTo>
                    <a:pt x="276517" y="42519"/>
                  </a:lnTo>
                  <a:lnTo>
                    <a:pt x="275793" y="42684"/>
                  </a:lnTo>
                  <a:lnTo>
                    <a:pt x="275793" y="44107"/>
                  </a:lnTo>
                  <a:lnTo>
                    <a:pt x="276618" y="45262"/>
                  </a:lnTo>
                  <a:lnTo>
                    <a:pt x="278117" y="46139"/>
                  </a:lnTo>
                  <a:lnTo>
                    <a:pt x="279819" y="46024"/>
                  </a:lnTo>
                  <a:lnTo>
                    <a:pt x="280593" y="46520"/>
                  </a:lnTo>
                  <a:lnTo>
                    <a:pt x="281305" y="45910"/>
                  </a:lnTo>
                  <a:lnTo>
                    <a:pt x="282740" y="45580"/>
                  </a:lnTo>
                  <a:lnTo>
                    <a:pt x="284060" y="44373"/>
                  </a:lnTo>
                  <a:lnTo>
                    <a:pt x="285051" y="43891"/>
                  </a:lnTo>
                  <a:lnTo>
                    <a:pt x="286753" y="44107"/>
                  </a:lnTo>
                  <a:lnTo>
                    <a:pt x="286804" y="42900"/>
                  </a:lnTo>
                  <a:lnTo>
                    <a:pt x="286308" y="41744"/>
                  </a:lnTo>
                  <a:lnTo>
                    <a:pt x="287743" y="40106"/>
                  </a:lnTo>
                  <a:lnTo>
                    <a:pt x="289890" y="38735"/>
                  </a:lnTo>
                  <a:close/>
                </a:path>
                <a:path w="1143634" h="620394">
                  <a:moveTo>
                    <a:pt x="384937" y="361149"/>
                  </a:moveTo>
                  <a:lnTo>
                    <a:pt x="384225" y="360730"/>
                  </a:lnTo>
                  <a:lnTo>
                    <a:pt x="384060" y="360476"/>
                  </a:lnTo>
                  <a:lnTo>
                    <a:pt x="383781" y="360718"/>
                  </a:lnTo>
                  <a:lnTo>
                    <a:pt x="383171" y="361708"/>
                  </a:lnTo>
                  <a:lnTo>
                    <a:pt x="384060" y="361734"/>
                  </a:lnTo>
                  <a:lnTo>
                    <a:pt x="384657" y="362356"/>
                  </a:lnTo>
                  <a:lnTo>
                    <a:pt x="384937" y="361149"/>
                  </a:lnTo>
                  <a:close/>
                </a:path>
                <a:path w="1143634" h="620394">
                  <a:moveTo>
                    <a:pt x="386257" y="361226"/>
                  </a:moveTo>
                  <a:lnTo>
                    <a:pt x="385991" y="360680"/>
                  </a:lnTo>
                  <a:lnTo>
                    <a:pt x="385876" y="361048"/>
                  </a:lnTo>
                  <a:lnTo>
                    <a:pt x="385991" y="361581"/>
                  </a:lnTo>
                  <a:lnTo>
                    <a:pt x="386257" y="361226"/>
                  </a:lnTo>
                  <a:close/>
                </a:path>
                <a:path w="1143634" h="620394">
                  <a:moveTo>
                    <a:pt x="387032" y="357466"/>
                  </a:moveTo>
                  <a:lnTo>
                    <a:pt x="385927" y="358546"/>
                  </a:lnTo>
                  <a:lnTo>
                    <a:pt x="386257" y="359067"/>
                  </a:lnTo>
                  <a:lnTo>
                    <a:pt x="387032" y="357936"/>
                  </a:lnTo>
                  <a:lnTo>
                    <a:pt x="387032" y="357466"/>
                  </a:lnTo>
                  <a:close/>
                </a:path>
                <a:path w="1143634" h="620394">
                  <a:moveTo>
                    <a:pt x="393750" y="383057"/>
                  </a:moveTo>
                  <a:lnTo>
                    <a:pt x="393306" y="383794"/>
                  </a:lnTo>
                  <a:lnTo>
                    <a:pt x="392861" y="383832"/>
                  </a:lnTo>
                  <a:lnTo>
                    <a:pt x="392531" y="384416"/>
                  </a:lnTo>
                  <a:lnTo>
                    <a:pt x="392480" y="386092"/>
                  </a:lnTo>
                  <a:lnTo>
                    <a:pt x="393026" y="384886"/>
                  </a:lnTo>
                  <a:lnTo>
                    <a:pt x="393471" y="384136"/>
                  </a:lnTo>
                  <a:lnTo>
                    <a:pt x="393750" y="383057"/>
                  </a:lnTo>
                  <a:close/>
                </a:path>
                <a:path w="1143634" h="620394">
                  <a:moveTo>
                    <a:pt x="396659" y="373545"/>
                  </a:moveTo>
                  <a:lnTo>
                    <a:pt x="395452" y="371868"/>
                  </a:lnTo>
                  <a:lnTo>
                    <a:pt x="395503" y="363131"/>
                  </a:lnTo>
                  <a:lnTo>
                    <a:pt x="394576" y="361886"/>
                  </a:lnTo>
                  <a:lnTo>
                    <a:pt x="394462" y="359067"/>
                  </a:lnTo>
                  <a:lnTo>
                    <a:pt x="392366" y="356882"/>
                  </a:lnTo>
                  <a:lnTo>
                    <a:pt x="392201" y="355612"/>
                  </a:lnTo>
                  <a:lnTo>
                    <a:pt x="391109" y="355130"/>
                  </a:lnTo>
                  <a:lnTo>
                    <a:pt x="391274" y="352590"/>
                  </a:lnTo>
                  <a:lnTo>
                    <a:pt x="389674" y="354050"/>
                  </a:lnTo>
                  <a:lnTo>
                    <a:pt x="390055" y="354926"/>
                  </a:lnTo>
                  <a:lnTo>
                    <a:pt x="388962" y="355676"/>
                  </a:lnTo>
                  <a:lnTo>
                    <a:pt x="387197" y="354977"/>
                  </a:lnTo>
                  <a:lnTo>
                    <a:pt x="389013" y="358317"/>
                  </a:lnTo>
                  <a:lnTo>
                    <a:pt x="387743" y="359498"/>
                  </a:lnTo>
                  <a:lnTo>
                    <a:pt x="386981" y="362635"/>
                  </a:lnTo>
                  <a:lnTo>
                    <a:pt x="386156" y="362356"/>
                  </a:lnTo>
                  <a:lnTo>
                    <a:pt x="384111" y="365188"/>
                  </a:lnTo>
                  <a:lnTo>
                    <a:pt x="382739" y="363105"/>
                  </a:lnTo>
                  <a:lnTo>
                    <a:pt x="381800" y="365391"/>
                  </a:lnTo>
                  <a:lnTo>
                    <a:pt x="382905" y="367677"/>
                  </a:lnTo>
                  <a:lnTo>
                    <a:pt x="380860" y="367728"/>
                  </a:lnTo>
                  <a:lnTo>
                    <a:pt x="381139" y="368960"/>
                  </a:lnTo>
                  <a:lnTo>
                    <a:pt x="382574" y="370065"/>
                  </a:lnTo>
                  <a:lnTo>
                    <a:pt x="382016" y="370763"/>
                  </a:lnTo>
                  <a:lnTo>
                    <a:pt x="381419" y="370039"/>
                  </a:lnTo>
                  <a:lnTo>
                    <a:pt x="378498" y="372643"/>
                  </a:lnTo>
                  <a:lnTo>
                    <a:pt x="378282" y="370103"/>
                  </a:lnTo>
                  <a:lnTo>
                    <a:pt x="377126" y="371233"/>
                  </a:lnTo>
                  <a:lnTo>
                    <a:pt x="377621" y="372173"/>
                  </a:lnTo>
                  <a:lnTo>
                    <a:pt x="376135" y="373049"/>
                  </a:lnTo>
                  <a:lnTo>
                    <a:pt x="377456" y="375107"/>
                  </a:lnTo>
                  <a:lnTo>
                    <a:pt x="375640" y="376034"/>
                  </a:lnTo>
                  <a:lnTo>
                    <a:pt x="374865" y="375081"/>
                  </a:lnTo>
                  <a:lnTo>
                    <a:pt x="375526" y="374078"/>
                  </a:lnTo>
                  <a:lnTo>
                    <a:pt x="374916" y="373697"/>
                  </a:lnTo>
                  <a:lnTo>
                    <a:pt x="372605" y="375653"/>
                  </a:lnTo>
                  <a:lnTo>
                    <a:pt x="372173" y="378993"/>
                  </a:lnTo>
                  <a:lnTo>
                    <a:pt x="370852" y="378269"/>
                  </a:lnTo>
                  <a:lnTo>
                    <a:pt x="370903" y="376631"/>
                  </a:lnTo>
                  <a:lnTo>
                    <a:pt x="368808" y="378066"/>
                  </a:lnTo>
                  <a:lnTo>
                    <a:pt x="366280" y="377507"/>
                  </a:lnTo>
                  <a:lnTo>
                    <a:pt x="365569" y="379349"/>
                  </a:lnTo>
                  <a:lnTo>
                    <a:pt x="364909" y="378040"/>
                  </a:lnTo>
                  <a:lnTo>
                    <a:pt x="364185" y="379069"/>
                  </a:lnTo>
                  <a:lnTo>
                    <a:pt x="363588" y="378040"/>
                  </a:lnTo>
                  <a:lnTo>
                    <a:pt x="360387" y="380428"/>
                  </a:lnTo>
                  <a:lnTo>
                    <a:pt x="358571" y="379945"/>
                  </a:lnTo>
                  <a:lnTo>
                    <a:pt x="358241" y="382765"/>
                  </a:lnTo>
                  <a:lnTo>
                    <a:pt x="354609" y="389064"/>
                  </a:lnTo>
                  <a:lnTo>
                    <a:pt x="355600" y="389890"/>
                  </a:lnTo>
                  <a:lnTo>
                    <a:pt x="354774" y="391096"/>
                  </a:lnTo>
                  <a:lnTo>
                    <a:pt x="358025" y="400507"/>
                  </a:lnTo>
                  <a:lnTo>
                    <a:pt x="356870" y="405168"/>
                  </a:lnTo>
                  <a:lnTo>
                    <a:pt x="355600" y="405980"/>
                  </a:lnTo>
                  <a:lnTo>
                    <a:pt x="355269" y="407631"/>
                  </a:lnTo>
                  <a:lnTo>
                    <a:pt x="353021" y="409790"/>
                  </a:lnTo>
                  <a:lnTo>
                    <a:pt x="352082" y="413004"/>
                  </a:lnTo>
                  <a:lnTo>
                    <a:pt x="349821" y="414032"/>
                  </a:lnTo>
                  <a:lnTo>
                    <a:pt x="349935" y="416090"/>
                  </a:lnTo>
                  <a:lnTo>
                    <a:pt x="348564" y="417537"/>
                  </a:lnTo>
                  <a:lnTo>
                    <a:pt x="348665" y="422986"/>
                  </a:lnTo>
                  <a:lnTo>
                    <a:pt x="350316" y="424967"/>
                  </a:lnTo>
                  <a:lnTo>
                    <a:pt x="350316" y="427304"/>
                  </a:lnTo>
                  <a:lnTo>
                    <a:pt x="351205" y="428078"/>
                  </a:lnTo>
                  <a:lnTo>
                    <a:pt x="349935" y="428383"/>
                  </a:lnTo>
                  <a:lnTo>
                    <a:pt x="350481" y="435813"/>
                  </a:lnTo>
                  <a:lnTo>
                    <a:pt x="354114" y="439750"/>
                  </a:lnTo>
                  <a:lnTo>
                    <a:pt x="356374" y="440105"/>
                  </a:lnTo>
                  <a:lnTo>
                    <a:pt x="358571" y="442544"/>
                  </a:lnTo>
                  <a:lnTo>
                    <a:pt x="362267" y="441236"/>
                  </a:lnTo>
                  <a:lnTo>
                    <a:pt x="363474" y="439826"/>
                  </a:lnTo>
                  <a:lnTo>
                    <a:pt x="368642" y="439724"/>
                  </a:lnTo>
                  <a:lnTo>
                    <a:pt x="372338" y="437642"/>
                  </a:lnTo>
                  <a:lnTo>
                    <a:pt x="374040" y="432879"/>
                  </a:lnTo>
                  <a:lnTo>
                    <a:pt x="375310" y="432130"/>
                  </a:lnTo>
                  <a:lnTo>
                    <a:pt x="374865" y="429945"/>
                  </a:lnTo>
                  <a:lnTo>
                    <a:pt x="377837" y="424980"/>
                  </a:lnTo>
                  <a:lnTo>
                    <a:pt x="379374" y="418401"/>
                  </a:lnTo>
                  <a:lnTo>
                    <a:pt x="385483" y="404926"/>
                  </a:lnTo>
                  <a:lnTo>
                    <a:pt x="385483" y="402615"/>
                  </a:lnTo>
                  <a:lnTo>
                    <a:pt x="388353" y="397141"/>
                  </a:lnTo>
                  <a:lnTo>
                    <a:pt x="390613" y="388480"/>
                  </a:lnTo>
                  <a:lnTo>
                    <a:pt x="390385" y="385965"/>
                  </a:lnTo>
                  <a:lnTo>
                    <a:pt x="392480" y="382181"/>
                  </a:lnTo>
                  <a:lnTo>
                    <a:pt x="391706" y="380149"/>
                  </a:lnTo>
                  <a:lnTo>
                    <a:pt x="392315" y="379069"/>
                  </a:lnTo>
                  <a:lnTo>
                    <a:pt x="391706" y="375704"/>
                  </a:lnTo>
                  <a:lnTo>
                    <a:pt x="393192" y="375754"/>
                  </a:lnTo>
                  <a:lnTo>
                    <a:pt x="395287" y="378714"/>
                  </a:lnTo>
                  <a:lnTo>
                    <a:pt x="396659" y="373545"/>
                  </a:lnTo>
                  <a:close/>
                </a:path>
                <a:path w="1143634" h="620394">
                  <a:moveTo>
                    <a:pt x="788416" y="449795"/>
                  </a:moveTo>
                  <a:lnTo>
                    <a:pt x="788314" y="448081"/>
                  </a:lnTo>
                  <a:lnTo>
                    <a:pt x="787768" y="450735"/>
                  </a:lnTo>
                  <a:lnTo>
                    <a:pt x="788416" y="449795"/>
                  </a:lnTo>
                  <a:close/>
                </a:path>
                <a:path w="1143634" h="620394">
                  <a:moveTo>
                    <a:pt x="807567" y="415632"/>
                  </a:moveTo>
                  <a:lnTo>
                    <a:pt x="806361" y="417271"/>
                  </a:lnTo>
                  <a:lnTo>
                    <a:pt x="806742" y="417918"/>
                  </a:lnTo>
                  <a:lnTo>
                    <a:pt x="807402" y="417042"/>
                  </a:lnTo>
                  <a:lnTo>
                    <a:pt x="807567" y="415632"/>
                  </a:lnTo>
                  <a:close/>
                </a:path>
                <a:path w="1143634" h="620394">
                  <a:moveTo>
                    <a:pt x="924026" y="350113"/>
                  </a:moveTo>
                  <a:lnTo>
                    <a:pt x="923036" y="350291"/>
                  </a:lnTo>
                  <a:lnTo>
                    <a:pt x="922820" y="351193"/>
                  </a:lnTo>
                  <a:lnTo>
                    <a:pt x="923531" y="352463"/>
                  </a:lnTo>
                  <a:lnTo>
                    <a:pt x="923645" y="351307"/>
                  </a:lnTo>
                  <a:lnTo>
                    <a:pt x="924026" y="350113"/>
                  </a:lnTo>
                  <a:close/>
                </a:path>
                <a:path w="1143634" h="620394">
                  <a:moveTo>
                    <a:pt x="931570" y="540118"/>
                  </a:moveTo>
                  <a:lnTo>
                    <a:pt x="930744" y="539686"/>
                  </a:lnTo>
                  <a:lnTo>
                    <a:pt x="930033" y="539991"/>
                  </a:lnTo>
                  <a:lnTo>
                    <a:pt x="928928" y="539940"/>
                  </a:lnTo>
                  <a:lnTo>
                    <a:pt x="929309" y="539419"/>
                  </a:lnTo>
                  <a:lnTo>
                    <a:pt x="928547" y="539419"/>
                  </a:lnTo>
                  <a:lnTo>
                    <a:pt x="928268" y="538784"/>
                  </a:lnTo>
                  <a:lnTo>
                    <a:pt x="928484" y="537781"/>
                  </a:lnTo>
                  <a:lnTo>
                    <a:pt x="927493" y="538111"/>
                  </a:lnTo>
                  <a:lnTo>
                    <a:pt x="926401" y="537984"/>
                  </a:lnTo>
                  <a:lnTo>
                    <a:pt x="922985" y="538937"/>
                  </a:lnTo>
                  <a:lnTo>
                    <a:pt x="921499" y="539711"/>
                  </a:lnTo>
                  <a:lnTo>
                    <a:pt x="921385" y="540423"/>
                  </a:lnTo>
                  <a:lnTo>
                    <a:pt x="922324" y="541096"/>
                  </a:lnTo>
                  <a:lnTo>
                    <a:pt x="924191" y="541045"/>
                  </a:lnTo>
                  <a:lnTo>
                    <a:pt x="925347" y="541223"/>
                  </a:lnTo>
                  <a:lnTo>
                    <a:pt x="926172" y="540918"/>
                  </a:lnTo>
                  <a:lnTo>
                    <a:pt x="926617" y="541553"/>
                  </a:lnTo>
                  <a:lnTo>
                    <a:pt x="927277" y="541540"/>
                  </a:lnTo>
                  <a:lnTo>
                    <a:pt x="927392" y="541147"/>
                  </a:lnTo>
                  <a:lnTo>
                    <a:pt x="928052" y="541121"/>
                  </a:lnTo>
                  <a:lnTo>
                    <a:pt x="928484" y="540537"/>
                  </a:lnTo>
                  <a:lnTo>
                    <a:pt x="930744" y="540867"/>
                  </a:lnTo>
                  <a:lnTo>
                    <a:pt x="931570" y="540118"/>
                  </a:lnTo>
                  <a:close/>
                </a:path>
                <a:path w="1143634" h="620394">
                  <a:moveTo>
                    <a:pt x="941311" y="357505"/>
                  </a:moveTo>
                  <a:lnTo>
                    <a:pt x="941209" y="357111"/>
                  </a:lnTo>
                  <a:lnTo>
                    <a:pt x="939660" y="357593"/>
                  </a:lnTo>
                  <a:lnTo>
                    <a:pt x="940219" y="357962"/>
                  </a:lnTo>
                  <a:lnTo>
                    <a:pt x="941311" y="357505"/>
                  </a:lnTo>
                  <a:close/>
                </a:path>
                <a:path w="1143634" h="620394">
                  <a:moveTo>
                    <a:pt x="943851" y="355650"/>
                  </a:moveTo>
                  <a:lnTo>
                    <a:pt x="942797" y="355701"/>
                  </a:lnTo>
                  <a:lnTo>
                    <a:pt x="941590" y="356362"/>
                  </a:lnTo>
                  <a:lnTo>
                    <a:pt x="941705" y="357136"/>
                  </a:lnTo>
                  <a:lnTo>
                    <a:pt x="942365" y="356438"/>
                  </a:lnTo>
                  <a:lnTo>
                    <a:pt x="943457" y="356311"/>
                  </a:lnTo>
                  <a:lnTo>
                    <a:pt x="943851" y="355650"/>
                  </a:lnTo>
                  <a:close/>
                </a:path>
                <a:path w="1143634" h="620394">
                  <a:moveTo>
                    <a:pt x="944067" y="354723"/>
                  </a:moveTo>
                  <a:lnTo>
                    <a:pt x="943356" y="355257"/>
                  </a:lnTo>
                  <a:lnTo>
                    <a:pt x="944067" y="355333"/>
                  </a:lnTo>
                  <a:lnTo>
                    <a:pt x="944067" y="354723"/>
                  </a:lnTo>
                  <a:close/>
                </a:path>
                <a:path w="1143634" h="620394">
                  <a:moveTo>
                    <a:pt x="947318" y="353974"/>
                  </a:moveTo>
                  <a:lnTo>
                    <a:pt x="947254" y="353314"/>
                  </a:lnTo>
                  <a:lnTo>
                    <a:pt x="946594" y="353618"/>
                  </a:lnTo>
                  <a:lnTo>
                    <a:pt x="947318" y="353974"/>
                  </a:lnTo>
                  <a:close/>
                </a:path>
                <a:path w="1143634" h="620394">
                  <a:moveTo>
                    <a:pt x="949960" y="371513"/>
                  </a:moveTo>
                  <a:lnTo>
                    <a:pt x="949464" y="371309"/>
                  </a:lnTo>
                  <a:lnTo>
                    <a:pt x="948905" y="371411"/>
                  </a:lnTo>
                  <a:lnTo>
                    <a:pt x="948690" y="371094"/>
                  </a:lnTo>
                  <a:lnTo>
                    <a:pt x="949731" y="370065"/>
                  </a:lnTo>
                  <a:lnTo>
                    <a:pt x="949566" y="369811"/>
                  </a:lnTo>
                  <a:lnTo>
                    <a:pt x="948524" y="370103"/>
                  </a:lnTo>
                  <a:lnTo>
                    <a:pt x="948474" y="369100"/>
                  </a:lnTo>
                  <a:lnTo>
                    <a:pt x="947813" y="369455"/>
                  </a:lnTo>
                  <a:lnTo>
                    <a:pt x="947585" y="370014"/>
                  </a:lnTo>
                  <a:lnTo>
                    <a:pt x="946594" y="369963"/>
                  </a:lnTo>
                  <a:lnTo>
                    <a:pt x="946873" y="370268"/>
                  </a:lnTo>
                  <a:lnTo>
                    <a:pt x="946658" y="370560"/>
                  </a:lnTo>
                  <a:lnTo>
                    <a:pt x="947089" y="371970"/>
                  </a:lnTo>
                  <a:lnTo>
                    <a:pt x="946429" y="372541"/>
                  </a:lnTo>
                  <a:lnTo>
                    <a:pt x="946873" y="372592"/>
                  </a:lnTo>
                  <a:lnTo>
                    <a:pt x="947864" y="372198"/>
                  </a:lnTo>
                  <a:lnTo>
                    <a:pt x="949566" y="372478"/>
                  </a:lnTo>
                  <a:lnTo>
                    <a:pt x="949960" y="371513"/>
                  </a:lnTo>
                  <a:close/>
                </a:path>
                <a:path w="1143634" h="620394">
                  <a:moveTo>
                    <a:pt x="950125" y="350964"/>
                  </a:moveTo>
                  <a:lnTo>
                    <a:pt x="949629" y="350380"/>
                  </a:lnTo>
                  <a:lnTo>
                    <a:pt x="948309" y="351764"/>
                  </a:lnTo>
                  <a:lnTo>
                    <a:pt x="947978" y="352539"/>
                  </a:lnTo>
                  <a:lnTo>
                    <a:pt x="948804" y="352945"/>
                  </a:lnTo>
                  <a:lnTo>
                    <a:pt x="949020" y="351967"/>
                  </a:lnTo>
                  <a:lnTo>
                    <a:pt x="950125" y="350964"/>
                  </a:lnTo>
                  <a:close/>
                </a:path>
                <a:path w="1143634" h="620394">
                  <a:moveTo>
                    <a:pt x="959637" y="581126"/>
                  </a:moveTo>
                  <a:lnTo>
                    <a:pt x="959205" y="580250"/>
                  </a:lnTo>
                  <a:lnTo>
                    <a:pt x="959472" y="578408"/>
                  </a:lnTo>
                  <a:lnTo>
                    <a:pt x="958761" y="577786"/>
                  </a:lnTo>
                  <a:lnTo>
                    <a:pt x="958049" y="578345"/>
                  </a:lnTo>
                  <a:lnTo>
                    <a:pt x="957160" y="579399"/>
                  </a:lnTo>
                  <a:lnTo>
                    <a:pt x="957326" y="580517"/>
                  </a:lnTo>
                  <a:lnTo>
                    <a:pt x="956500" y="581571"/>
                  </a:lnTo>
                  <a:lnTo>
                    <a:pt x="956779" y="582612"/>
                  </a:lnTo>
                  <a:lnTo>
                    <a:pt x="956665" y="583539"/>
                  </a:lnTo>
                  <a:lnTo>
                    <a:pt x="957554" y="583958"/>
                  </a:lnTo>
                  <a:lnTo>
                    <a:pt x="958545" y="583158"/>
                  </a:lnTo>
                  <a:lnTo>
                    <a:pt x="958811" y="582460"/>
                  </a:lnTo>
                  <a:lnTo>
                    <a:pt x="959637" y="581126"/>
                  </a:lnTo>
                  <a:close/>
                </a:path>
                <a:path w="1143634" h="620394">
                  <a:moveTo>
                    <a:pt x="961186" y="586193"/>
                  </a:moveTo>
                  <a:lnTo>
                    <a:pt x="960297" y="586651"/>
                  </a:lnTo>
                  <a:lnTo>
                    <a:pt x="959916" y="587629"/>
                  </a:lnTo>
                  <a:lnTo>
                    <a:pt x="960793" y="588149"/>
                  </a:lnTo>
                  <a:lnTo>
                    <a:pt x="961186" y="587273"/>
                  </a:lnTo>
                  <a:lnTo>
                    <a:pt x="961186" y="586193"/>
                  </a:lnTo>
                  <a:close/>
                </a:path>
                <a:path w="1143634" h="620394">
                  <a:moveTo>
                    <a:pt x="962507" y="587502"/>
                  </a:moveTo>
                  <a:lnTo>
                    <a:pt x="962393" y="586346"/>
                  </a:lnTo>
                  <a:lnTo>
                    <a:pt x="961732" y="586638"/>
                  </a:lnTo>
                  <a:lnTo>
                    <a:pt x="961783" y="587578"/>
                  </a:lnTo>
                  <a:lnTo>
                    <a:pt x="962507" y="587502"/>
                  </a:lnTo>
                  <a:close/>
                </a:path>
                <a:path w="1143634" h="620394">
                  <a:moveTo>
                    <a:pt x="962837" y="589584"/>
                  </a:moveTo>
                  <a:lnTo>
                    <a:pt x="962012" y="588784"/>
                  </a:lnTo>
                  <a:lnTo>
                    <a:pt x="961186" y="588975"/>
                  </a:lnTo>
                  <a:lnTo>
                    <a:pt x="961402" y="589940"/>
                  </a:lnTo>
                  <a:lnTo>
                    <a:pt x="962228" y="590181"/>
                  </a:lnTo>
                  <a:lnTo>
                    <a:pt x="962837" y="589584"/>
                  </a:lnTo>
                  <a:close/>
                </a:path>
                <a:path w="1143634" h="620394">
                  <a:moveTo>
                    <a:pt x="965034" y="393103"/>
                  </a:moveTo>
                  <a:lnTo>
                    <a:pt x="964984" y="392404"/>
                  </a:lnTo>
                  <a:lnTo>
                    <a:pt x="964044" y="392874"/>
                  </a:lnTo>
                  <a:lnTo>
                    <a:pt x="964374" y="393458"/>
                  </a:lnTo>
                  <a:lnTo>
                    <a:pt x="965034" y="393103"/>
                  </a:lnTo>
                  <a:close/>
                </a:path>
                <a:path w="1143634" h="620394">
                  <a:moveTo>
                    <a:pt x="966025" y="388810"/>
                  </a:moveTo>
                  <a:lnTo>
                    <a:pt x="964374" y="388404"/>
                  </a:lnTo>
                  <a:lnTo>
                    <a:pt x="962837" y="389305"/>
                  </a:lnTo>
                  <a:lnTo>
                    <a:pt x="962520" y="390118"/>
                  </a:lnTo>
                  <a:lnTo>
                    <a:pt x="963104" y="390690"/>
                  </a:lnTo>
                  <a:lnTo>
                    <a:pt x="963828" y="390436"/>
                  </a:lnTo>
                  <a:lnTo>
                    <a:pt x="964590" y="389483"/>
                  </a:lnTo>
                  <a:lnTo>
                    <a:pt x="966025" y="389255"/>
                  </a:lnTo>
                  <a:lnTo>
                    <a:pt x="966025" y="388810"/>
                  </a:lnTo>
                  <a:close/>
                </a:path>
                <a:path w="1143634" h="620394">
                  <a:moveTo>
                    <a:pt x="968717" y="616407"/>
                  </a:moveTo>
                  <a:lnTo>
                    <a:pt x="968451" y="615734"/>
                  </a:lnTo>
                  <a:lnTo>
                    <a:pt x="967841" y="616013"/>
                  </a:lnTo>
                  <a:lnTo>
                    <a:pt x="967841" y="617118"/>
                  </a:lnTo>
                  <a:lnTo>
                    <a:pt x="966901" y="618540"/>
                  </a:lnTo>
                  <a:lnTo>
                    <a:pt x="967727" y="619023"/>
                  </a:lnTo>
                  <a:lnTo>
                    <a:pt x="968171" y="617207"/>
                  </a:lnTo>
                  <a:lnTo>
                    <a:pt x="968717" y="616407"/>
                  </a:lnTo>
                  <a:close/>
                </a:path>
                <a:path w="1143634" h="620394">
                  <a:moveTo>
                    <a:pt x="970978" y="568147"/>
                  </a:moveTo>
                  <a:lnTo>
                    <a:pt x="970597" y="567563"/>
                  </a:lnTo>
                  <a:lnTo>
                    <a:pt x="969937" y="567842"/>
                  </a:lnTo>
                  <a:lnTo>
                    <a:pt x="970699" y="568553"/>
                  </a:lnTo>
                  <a:lnTo>
                    <a:pt x="970978" y="568147"/>
                  </a:lnTo>
                  <a:close/>
                </a:path>
                <a:path w="1143634" h="620394">
                  <a:moveTo>
                    <a:pt x="975766" y="611187"/>
                  </a:moveTo>
                  <a:lnTo>
                    <a:pt x="975055" y="610514"/>
                  </a:lnTo>
                  <a:lnTo>
                    <a:pt x="975055" y="611568"/>
                  </a:lnTo>
                  <a:lnTo>
                    <a:pt x="975766" y="611187"/>
                  </a:lnTo>
                  <a:close/>
                </a:path>
                <a:path w="1143634" h="620394">
                  <a:moveTo>
                    <a:pt x="977417" y="572084"/>
                  </a:moveTo>
                  <a:lnTo>
                    <a:pt x="976312" y="572185"/>
                  </a:lnTo>
                  <a:lnTo>
                    <a:pt x="976972" y="572617"/>
                  </a:lnTo>
                  <a:lnTo>
                    <a:pt x="977417" y="572084"/>
                  </a:lnTo>
                  <a:close/>
                </a:path>
                <a:path w="1143634" h="620394">
                  <a:moveTo>
                    <a:pt x="981659" y="593471"/>
                  </a:moveTo>
                  <a:lnTo>
                    <a:pt x="980173" y="592416"/>
                  </a:lnTo>
                  <a:lnTo>
                    <a:pt x="979614" y="592416"/>
                  </a:lnTo>
                  <a:lnTo>
                    <a:pt x="978903" y="593547"/>
                  </a:lnTo>
                  <a:lnTo>
                    <a:pt x="978573" y="593318"/>
                  </a:lnTo>
                  <a:lnTo>
                    <a:pt x="977798" y="593267"/>
                  </a:lnTo>
                  <a:lnTo>
                    <a:pt x="976972" y="593928"/>
                  </a:lnTo>
                  <a:lnTo>
                    <a:pt x="976312" y="594372"/>
                  </a:lnTo>
                  <a:lnTo>
                    <a:pt x="972464" y="594131"/>
                  </a:lnTo>
                  <a:lnTo>
                    <a:pt x="971804" y="594575"/>
                  </a:lnTo>
                  <a:lnTo>
                    <a:pt x="971753" y="595807"/>
                  </a:lnTo>
                  <a:lnTo>
                    <a:pt x="971461" y="595553"/>
                  </a:lnTo>
                  <a:lnTo>
                    <a:pt x="970762" y="594906"/>
                  </a:lnTo>
                  <a:lnTo>
                    <a:pt x="969543" y="594931"/>
                  </a:lnTo>
                  <a:lnTo>
                    <a:pt x="968717" y="595553"/>
                  </a:lnTo>
                  <a:lnTo>
                    <a:pt x="967447" y="594652"/>
                  </a:lnTo>
                  <a:lnTo>
                    <a:pt x="965809" y="593140"/>
                  </a:lnTo>
                  <a:lnTo>
                    <a:pt x="963549" y="591921"/>
                  </a:lnTo>
                  <a:lnTo>
                    <a:pt x="963561" y="591362"/>
                  </a:lnTo>
                  <a:lnTo>
                    <a:pt x="963599" y="590054"/>
                  </a:lnTo>
                  <a:lnTo>
                    <a:pt x="963053" y="590689"/>
                  </a:lnTo>
                  <a:lnTo>
                    <a:pt x="962888" y="591362"/>
                  </a:lnTo>
                  <a:lnTo>
                    <a:pt x="961948" y="590588"/>
                  </a:lnTo>
                  <a:lnTo>
                    <a:pt x="960793" y="590003"/>
                  </a:lnTo>
                  <a:lnTo>
                    <a:pt x="959535" y="589127"/>
                  </a:lnTo>
                  <a:lnTo>
                    <a:pt x="959142" y="589711"/>
                  </a:lnTo>
                  <a:lnTo>
                    <a:pt x="959040" y="591185"/>
                  </a:lnTo>
                  <a:lnTo>
                    <a:pt x="958786" y="591362"/>
                  </a:lnTo>
                  <a:lnTo>
                    <a:pt x="958684" y="593140"/>
                  </a:lnTo>
                  <a:lnTo>
                    <a:pt x="958811" y="595807"/>
                  </a:lnTo>
                  <a:lnTo>
                    <a:pt x="958596" y="596861"/>
                  </a:lnTo>
                  <a:lnTo>
                    <a:pt x="958761" y="599643"/>
                  </a:lnTo>
                  <a:lnTo>
                    <a:pt x="959040" y="601878"/>
                  </a:lnTo>
                  <a:lnTo>
                    <a:pt x="958710" y="603656"/>
                  </a:lnTo>
                  <a:lnTo>
                    <a:pt x="959256" y="604037"/>
                  </a:lnTo>
                  <a:lnTo>
                    <a:pt x="959307" y="604862"/>
                  </a:lnTo>
                  <a:lnTo>
                    <a:pt x="960462" y="605993"/>
                  </a:lnTo>
                  <a:lnTo>
                    <a:pt x="959142" y="605917"/>
                  </a:lnTo>
                  <a:lnTo>
                    <a:pt x="958100" y="604710"/>
                  </a:lnTo>
                  <a:lnTo>
                    <a:pt x="957580" y="605917"/>
                  </a:lnTo>
                  <a:lnTo>
                    <a:pt x="957656" y="608152"/>
                  </a:lnTo>
                  <a:lnTo>
                    <a:pt x="958481" y="608863"/>
                  </a:lnTo>
                  <a:lnTo>
                    <a:pt x="958303" y="609307"/>
                  </a:lnTo>
                  <a:lnTo>
                    <a:pt x="958265" y="613092"/>
                  </a:lnTo>
                  <a:lnTo>
                    <a:pt x="958735" y="613473"/>
                  </a:lnTo>
                  <a:lnTo>
                    <a:pt x="958799" y="613854"/>
                  </a:lnTo>
                  <a:lnTo>
                    <a:pt x="958672" y="614299"/>
                  </a:lnTo>
                  <a:lnTo>
                    <a:pt x="958926" y="615784"/>
                  </a:lnTo>
                  <a:lnTo>
                    <a:pt x="960132" y="616191"/>
                  </a:lnTo>
                  <a:lnTo>
                    <a:pt x="959421" y="617016"/>
                  </a:lnTo>
                  <a:lnTo>
                    <a:pt x="959434" y="618363"/>
                  </a:lnTo>
                  <a:lnTo>
                    <a:pt x="959967" y="618591"/>
                  </a:lnTo>
                  <a:lnTo>
                    <a:pt x="961123" y="618363"/>
                  </a:lnTo>
                  <a:lnTo>
                    <a:pt x="962012" y="619226"/>
                  </a:lnTo>
                  <a:lnTo>
                    <a:pt x="962660" y="618363"/>
                  </a:lnTo>
                  <a:lnTo>
                    <a:pt x="963002" y="617893"/>
                  </a:lnTo>
                  <a:lnTo>
                    <a:pt x="963002" y="618947"/>
                  </a:lnTo>
                  <a:lnTo>
                    <a:pt x="963599" y="620077"/>
                  </a:lnTo>
                  <a:lnTo>
                    <a:pt x="964590" y="620077"/>
                  </a:lnTo>
                  <a:lnTo>
                    <a:pt x="965733" y="618363"/>
                  </a:lnTo>
                  <a:lnTo>
                    <a:pt x="965860" y="617893"/>
                  </a:lnTo>
                  <a:lnTo>
                    <a:pt x="965974" y="617118"/>
                  </a:lnTo>
                  <a:lnTo>
                    <a:pt x="966571" y="615035"/>
                  </a:lnTo>
                  <a:lnTo>
                    <a:pt x="967397" y="615861"/>
                  </a:lnTo>
                  <a:lnTo>
                    <a:pt x="967790" y="615188"/>
                  </a:lnTo>
                  <a:lnTo>
                    <a:pt x="967981" y="615035"/>
                  </a:lnTo>
                  <a:lnTo>
                    <a:pt x="968946" y="614299"/>
                  </a:lnTo>
                  <a:lnTo>
                    <a:pt x="969441" y="612965"/>
                  </a:lnTo>
                  <a:lnTo>
                    <a:pt x="969441" y="614299"/>
                  </a:lnTo>
                  <a:lnTo>
                    <a:pt x="970267" y="614578"/>
                  </a:lnTo>
                  <a:lnTo>
                    <a:pt x="970864" y="613473"/>
                  </a:lnTo>
                  <a:lnTo>
                    <a:pt x="971918" y="613295"/>
                  </a:lnTo>
                  <a:lnTo>
                    <a:pt x="972578" y="613854"/>
                  </a:lnTo>
                  <a:lnTo>
                    <a:pt x="972566" y="614299"/>
                  </a:lnTo>
                  <a:lnTo>
                    <a:pt x="972464" y="614959"/>
                  </a:lnTo>
                  <a:lnTo>
                    <a:pt x="971194" y="614451"/>
                  </a:lnTo>
                  <a:lnTo>
                    <a:pt x="971257" y="616305"/>
                  </a:lnTo>
                  <a:lnTo>
                    <a:pt x="972350" y="615734"/>
                  </a:lnTo>
                  <a:lnTo>
                    <a:pt x="972845" y="615911"/>
                  </a:lnTo>
                  <a:lnTo>
                    <a:pt x="972985" y="615734"/>
                  </a:lnTo>
                  <a:lnTo>
                    <a:pt x="973543" y="614959"/>
                  </a:lnTo>
                  <a:lnTo>
                    <a:pt x="974305" y="613905"/>
                  </a:lnTo>
                  <a:lnTo>
                    <a:pt x="974331" y="613295"/>
                  </a:lnTo>
                  <a:lnTo>
                    <a:pt x="974331" y="613092"/>
                  </a:lnTo>
                  <a:lnTo>
                    <a:pt x="974140" y="612965"/>
                  </a:lnTo>
                  <a:lnTo>
                    <a:pt x="973289" y="612419"/>
                  </a:lnTo>
                  <a:lnTo>
                    <a:pt x="974229" y="611289"/>
                  </a:lnTo>
                  <a:lnTo>
                    <a:pt x="974166" y="609828"/>
                  </a:lnTo>
                  <a:lnTo>
                    <a:pt x="975220" y="609828"/>
                  </a:lnTo>
                  <a:lnTo>
                    <a:pt x="975715" y="609307"/>
                  </a:lnTo>
                  <a:lnTo>
                    <a:pt x="975880" y="606577"/>
                  </a:lnTo>
                  <a:lnTo>
                    <a:pt x="976642" y="605993"/>
                  </a:lnTo>
                  <a:lnTo>
                    <a:pt x="977366" y="604812"/>
                  </a:lnTo>
                  <a:lnTo>
                    <a:pt x="977747" y="606640"/>
                  </a:lnTo>
                  <a:lnTo>
                    <a:pt x="977963" y="607542"/>
                  </a:lnTo>
                  <a:lnTo>
                    <a:pt x="978623" y="606145"/>
                  </a:lnTo>
                  <a:lnTo>
                    <a:pt x="978687" y="604812"/>
                  </a:lnTo>
                  <a:lnTo>
                    <a:pt x="978738" y="603656"/>
                  </a:lnTo>
                  <a:lnTo>
                    <a:pt x="978573" y="602856"/>
                  </a:lnTo>
                  <a:lnTo>
                    <a:pt x="979449" y="601497"/>
                  </a:lnTo>
                  <a:lnTo>
                    <a:pt x="979563" y="599147"/>
                  </a:lnTo>
                  <a:lnTo>
                    <a:pt x="980668" y="597814"/>
                  </a:lnTo>
                  <a:lnTo>
                    <a:pt x="981011" y="595807"/>
                  </a:lnTo>
                  <a:lnTo>
                    <a:pt x="981214" y="594575"/>
                  </a:lnTo>
                  <a:lnTo>
                    <a:pt x="981303" y="594372"/>
                  </a:lnTo>
                  <a:lnTo>
                    <a:pt x="981621" y="593547"/>
                  </a:lnTo>
                  <a:close/>
                </a:path>
                <a:path w="1143634" h="620394">
                  <a:moveTo>
                    <a:pt x="982205" y="590105"/>
                  </a:moveTo>
                  <a:lnTo>
                    <a:pt x="981265" y="590410"/>
                  </a:lnTo>
                  <a:lnTo>
                    <a:pt x="981925" y="591108"/>
                  </a:lnTo>
                  <a:lnTo>
                    <a:pt x="982205" y="590105"/>
                  </a:lnTo>
                  <a:close/>
                </a:path>
                <a:path w="1143634" h="620394">
                  <a:moveTo>
                    <a:pt x="984186" y="588657"/>
                  </a:moveTo>
                  <a:lnTo>
                    <a:pt x="982865" y="587476"/>
                  </a:lnTo>
                  <a:lnTo>
                    <a:pt x="981430" y="587603"/>
                  </a:lnTo>
                  <a:lnTo>
                    <a:pt x="980719" y="588098"/>
                  </a:lnTo>
                  <a:lnTo>
                    <a:pt x="981100" y="588924"/>
                  </a:lnTo>
                  <a:lnTo>
                    <a:pt x="983030" y="589026"/>
                  </a:lnTo>
                  <a:lnTo>
                    <a:pt x="983970" y="589381"/>
                  </a:lnTo>
                  <a:lnTo>
                    <a:pt x="984186" y="588657"/>
                  </a:lnTo>
                  <a:close/>
                </a:path>
                <a:path w="1143634" h="620394">
                  <a:moveTo>
                    <a:pt x="984186" y="584542"/>
                  </a:moveTo>
                  <a:lnTo>
                    <a:pt x="982091" y="582498"/>
                  </a:lnTo>
                  <a:lnTo>
                    <a:pt x="981214" y="582828"/>
                  </a:lnTo>
                  <a:lnTo>
                    <a:pt x="981544" y="583882"/>
                  </a:lnTo>
                  <a:lnTo>
                    <a:pt x="981100" y="585038"/>
                  </a:lnTo>
                  <a:lnTo>
                    <a:pt x="981925" y="586651"/>
                  </a:lnTo>
                  <a:lnTo>
                    <a:pt x="984186" y="585660"/>
                  </a:lnTo>
                  <a:lnTo>
                    <a:pt x="984186" y="584542"/>
                  </a:lnTo>
                  <a:close/>
                </a:path>
                <a:path w="1143634" h="620394">
                  <a:moveTo>
                    <a:pt x="985735" y="348449"/>
                  </a:moveTo>
                  <a:lnTo>
                    <a:pt x="985240" y="347421"/>
                  </a:lnTo>
                  <a:lnTo>
                    <a:pt x="984465" y="347294"/>
                  </a:lnTo>
                  <a:lnTo>
                    <a:pt x="984465" y="348830"/>
                  </a:lnTo>
                  <a:lnTo>
                    <a:pt x="985075" y="348500"/>
                  </a:lnTo>
                  <a:lnTo>
                    <a:pt x="985735" y="348449"/>
                  </a:lnTo>
                  <a:close/>
                </a:path>
                <a:path w="1143634" h="620394">
                  <a:moveTo>
                    <a:pt x="1007300" y="403618"/>
                  </a:moveTo>
                  <a:lnTo>
                    <a:pt x="1007135" y="401561"/>
                  </a:lnTo>
                  <a:lnTo>
                    <a:pt x="1006703" y="401789"/>
                  </a:lnTo>
                  <a:lnTo>
                    <a:pt x="1005713" y="402056"/>
                  </a:lnTo>
                  <a:lnTo>
                    <a:pt x="1006640" y="403110"/>
                  </a:lnTo>
                  <a:lnTo>
                    <a:pt x="1006208" y="404139"/>
                  </a:lnTo>
                  <a:lnTo>
                    <a:pt x="1006805" y="404888"/>
                  </a:lnTo>
                  <a:lnTo>
                    <a:pt x="1007300" y="403618"/>
                  </a:lnTo>
                  <a:close/>
                </a:path>
                <a:path w="1143634" h="620394">
                  <a:moveTo>
                    <a:pt x="1030414" y="432130"/>
                  </a:moveTo>
                  <a:lnTo>
                    <a:pt x="1030249" y="431419"/>
                  </a:lnTo>
                  <a:lnTo>
                    <a:pt x="1029754" y="431952"/>
                  </a:lnTo>
                  <a:lnTo>
                    <a:pt x="1030414" y="432130"/>
                  </a:lnTo>
                  <a:close/>
                </a:path>
                <a:path w="1143634" h="620394">
                  <a:moveTo>
                    <a:pt x="1034046" y="442671"/>
                  </a:moveTo>
                  <a:lnTo>
                    <a:pt x="1033614" y="442087"/>
                  </a:lnTo>
                  <a:lnTo>
                    <a:pt x="1033716" y="441286"/>
                  </a:lnTo>
                  <a:lnTo>
                    <a:pt x="1032891" y="441210"/>
                  </a:lnTo>
                  <a:lnTo>
                    <a:pt x="1032294" y="440766"/>
                  </a:lnTo>
                  <a:lnTo>
                    <a:pt x="1032065" y="441109"/>
                  </a:lnTo>
                  <a:lnTo>
                    <a:pt x="1033170" y="442671"/>
                  </a:lnTo>
                  <a:lnTo>
                    <a:pt x="1033830" y="443814"/>
                  </a:lnTo>
                  <a:lnTo>
                    <a:pt x="1034046" y="442671"/>
                  </a:lnTo>
                  <a:close/>
                </a:path>
                <a:path w="1143634" h="620394">
                  <a:moveTo>
                    <a:pt x="1042581" y="462064"/>
                  </a:moveTo>
                  <a:lnTo>
                    <a:pt x="1041209" y="457390"/>
                  </a:lnTo>
                  <a:lnTo>
                    <a:pt x="1041869" y="455993"/>
                  </a:lnTo>
                  <a:lnTo>
                    <a:pt x="1040003" y="454215"/>
                  </a:lnTo>
                  <a:lnTo>
                    <a:pt x="1040053" y="452780"/>
                  </a:lnTo>
                  <a:lnTo>
                    <a:pt x="1036472" y="446405"/>
                  </a:lnTo>
                  <a:lnTo>
                    <a:pt x="1034707" y="446786"/>
                  </a:lnTo>
                  <a:lnTo>
                    <a:pt x="1030643" y="441134"/>
                  </a:lnTo>
                  <a:lnTo>
                    <a:pt x="1030147" y="438670"/>
                  </a:lnTo>
                  <a:lnTo>
                    <a:pt x="1031570" y="435216"/>
                  </a:lnTo>
                  <a:lnTo>
                    <a:pt x="1031405" y="433057"/>
                  </a:lnTo>
                  <a:lnTo>
                    <a:pt x="1030528" y="432574"/>
                  </a:lnTo>
                  <a:lnTo>
                    <a:pt x="1030198" y="434505"/>
                  </a:lnTo>
                  <a:lnTo>
                    <a:pt x="1026731" y="430415"/>
                  </a:lnTo>
                  <a:lnTo>
                    <a:pt x="1025855" y="432523"/>
                  </a:lnTo>
                  <a:lnTo>
                    <a:pt x="1026566" y="434505"/>
                  </a:lnTo>
                  <a:lnTo>
                    <a:pt x="1025194" y="432803"/>
                  </a:lnTo>
                  <a:lnTo>
                    <a:pt x="1024470" y="433578"/>
                  </a:lnTo>
                  <a:lnTo>
                    <a:pt x="1024089" y="426580"/>
                  </a:lnTo>
                  <a:lnTo>
                    <a:pt x="1022883" y="425805"/>
                  </a:lnTo>
                  <a:lnTo>
                    <a:pt x="1023378" y="424776"/>
                  </a:lnTo>
                  <a:lnTo>
                    <a:pt x="1022438" y="424065"/>
                  </a:lnTo>
                  <a:lnTo>
                    <a:pt x="1022769" y="422960"/>
                  </a:lnTo>
                  <a:lnTo>
                    <a:pt x="1020127" y="419925"/>
                  </a:lnTo>
                  <a:lnTo>
                    <a:pt x="1020013" y="418465"/>
                  </a:lnTo>
                  <a:lnTo>
                    <a:pt x="1021168" y="418744"/>
                  </a:lnTo>
                  <a:lnTo>
                    <a:pt x="1020178" y="415683"/>
                  </a:lnTo>
                  <a:lnTo>
                    <a:pt x="1018527" y="415810"/>
                  </a:lnTo>
                  <a:lnTo>
                    <a:pt x="1017270" y="414032"/>
                  </a:lnTo>
                  <a:lnTo>
                    <a:pt x="1015174" y="412978"/>
                  </a:lnTo>
                  <a:lnTo>
                    <a:pt x="1014514" y="413702"/>
                  </a:lnTo>
                  <a:lnTo>
                    <a:pt x="1012685" y="412597"/>
                  </a:lnTo>
                  <a:lnTo>
                    <a:pt x="1013688" y="411848"/>
                  </a:lnTo>
                  <a:lnTo>
                    <a:pt x="1013358" y="410210"/>
                  </a:lnTo>
                  <a:lnTo>
                    <a:pt x="1010831" y="410248"/>
                  </a:lnTo>
                  <a:lnTo>
                    <a:pt x="1007249" y="408025"/>
                  </a:lnTo>
                  <a:lnTo>
                    <a:pt x="1005103" y="400748"/>
                  </a:lnTo>
                  <a:lnTo>
                    <a:pt x="1006259" y="397967"/>
                  </a:lnTo>
                  <a:lnTo>
                    <a:pt x="1004773" y="393077"/>
                  </a:lnTo>
                  <a:lnTo>
                    <a:pt x="1005433" y="392747"/>
                  </a:lnTo>
                  <a:lnTo>
                    <a:pt x="1003668" y="391972"/>
                  </a:lnTo>
                  <a:lnTo>
                    <a:pt x="1002461" y="389483"/>
                  </a:lnTo>
                  <a:lnTo>
                    <a:pt x="1002677" y="377088"/>
                  </a:lnTo>
                  <a:lnTo>
                    <a:pt x="999109" y="374154"/>
                  </a:lnTo>
                  <a:lnTo>
                    <a:pt x="999490" y="373595"/>
                  </a:lnTo>
                  <a:lnTo>
                    <a:pt x="998054" y="372160"/>
                  </a:lnTo>
                  <a:lnTo>
                    <a:pt x="996797" y="372999"/>
                  </a:lnTo>
                  <a:lnTo>
                    <a:pt x="996137" y="372567"/>
                  </a:lnTo>
                  <a:lnTo>
                    <a:pt x="995413" y="373951"/>
                  </a:lnTo>
                  <a:lnTo>
                    <a:pt x="994371" y="374002"/>
                  </a:lnTo>
                  <a:lnTo>
                    <a:pt x="992390" y="369214"/>
                  </a:lnTo>
                  <a:lnTo>
                    <a:pt x="992886" y="366877"/>
                  </a:lnTo>
                  <a:lnTo>
                    <a:pt x="991565" y="363156"/>
                  </a:lnTo>
                  <a:lnTo>
                    <a:pt x="992174" y="362051"/>
                  </a:lnTo>
                  <a:lnTo>
                    <a:pt x="990460" y="359219"/>
                  </a:lnTo>
                  <a:lnTo>
                    <a:pt x="991285" y="356882"/>
                  </a:lnTo>
                  <a:lnTo>
                    <a:pt x="988542" y="355854"/>
                  </a:lnTo>
                  <a:lnTo>
                    <a:pt x="988263" y="350405"/>
                  </a:lnTo>
                  <a:lnTo>
                    <a:pt x="986891" y="350113"/>
                  </a:lnTo>
                  <a:lnTo>
                    <a:pt x="986942" y="349288"/>
                  </a:lnTo>
                  <a:lnTo>
                    <a:pt x="984745" y="350888"/>
                  </a:lnTo>
                  <a:lnTo>
                    <a:pt x="983805" y="356882"/>
                  </a:lnTo>
                  <a:lnTo>
                    <a:pt x="983081" y="356781"/>
                  </a:lnTo>
                  <a:lnTo>
                    <a:pt x="981163" y="360375"/>
                  </a:lnTo>
                  <a:lnTo>
                    <a:pt x="983310" y="362229"/>
                  </a:lnTo>
                  <a:lnTo>
                    <a:pt x="981710" y="362610"/>
                  </a:lnTo>
                  <a:lnTo>
                    <a:pt x="980503" y="365112"/>
                  </a:lnTo>
                  <a:lnTo>
                    <a:pt x="981544" y="367652"/>
                  </a:lnTo>
                  <a:lnTo>
                    <a:pt x="979893" y="367779"/>
                  </a:lnTo>
                  <a:lnTo>
                    <a:pt x="979449" y="375310"/>
                  </a:lnTo>
                  <a:lnTo>
                    <a:pt x="979944" y="378815"/>
                  </a:lnTo>
                  <a:lnTo>
                    <a:pt x="977417" y="383387"/>
                  </a:lnTo>
                  <a:lnTo>
                    <a:pt x="977201" y="386981"/>
                  </a:lnTo>
                  <a:lnTo>
                    <a:pt x="976096" y="388226"/>
                  </a:lnTo>
                  <a:lnTo>
                    <a:pt x="975766" y="391490"/>
                  </a:lnTo>
                  <a:lnTo>
                    <a:pt x="974610" y="392645"/>
                  </a:lnTo>
                  <a:lnTo>
                    <a:pt x="974496" y="395033"/>
                  </a:lnTo>
                  <a:lnTo>
                    <a:pt x="968451" y="398094"/>
                  </a:lnTo>
                  <a:lnTo>
                    <a:pt x="962723" y="394462"/>
                  </a:lnTo>
                  <a:lnTo>
                    <a:pt x="961898" y="391718"/>
                  </a:lnTo>
                  <a:lnTo>
                    <a:pt x="957160" y="390817"/>
                  </a:lnTo>
                  <a:lnTo>
                    <a:pt x="953643" y="386829"/>
                  </a:lnTo>
                  <a:lnTo>
                    <a:pt x="950455" y="385749"/>
                  </a:lnTo>
                  <a:lnTo>
                    <a:pt x="948804" y="384263"/>
                  </a:lnTo>
                  <a:lnTo>
                    <a:pt x="945007" y="382206"/>
                  </a:lnTo>
                  <a:lnTo>
                    <a:pt x="943127" y="379272"/>
                  </a:lnTo>
                  <a:lnTo>
                    <a:pt x="940650" y="377507"/>
                  </a:lnTo>
                  <a:lnTo>
                    <a:pt x="942086" y="372478"/>
                  </a:lnTo>
                  <a:lnTo>
                    <a:pt x="943356" y="371614"/>
                  </a:lnTo>
                  <a:lnTo>
                    <a:pt x="944232" y="368706"/>
                  </a:lnTo>
                  <a:lnTo>
                    <a:pt x="943127" y="369506"/>
                  </a:lnTo>
                  <a:lnTo>
                    <a:pt x="942251" y="367779"/>
                  </a:lnTo>
                  <a:lnTo>
                    <a:pt x="943521" y="366928"/>
                  </a:lnTo>
                  <a:lnTo>
                    <a:pt x="943292" y="365594"/>
                  </a:lnTo>
                  <a:lnTo>
                    <a:pt x="946213" y="366001"/>
                  </a:lnTo>
                  <a:lnTo>
                    <a:pt x="947813" y="365290"/>
                  </a:lnTo>
                  <a:lnTo>
                    <a:pt x="948359" y="363842"/>
                  </a:lnTo>
                  <a:lnTo>
                    <a:pt x="947254" y="362940"/>
                  </a:lnTo>
                  <a:lnTo>
                    <a:pt x="949020" y="362534"/>
                  </a:lnTo>
                  <a:lnTo>
                    <a:pt x="951382" y="358165"/>
                  </a:lnTo>
                  <a:lnTo>
                    <a:pt x="950061" y="357543"/>
                  </a:lnTo>
                  <a:lnTo>
                    <a:pt x="949236" y="358495"/>
                  </a:lnTo>
                  <a:lnTo>
                    <a:pt x="948410" y="358165"/>
                  </a:lnTo>
                  <a:lnTo>
                    <a:pt x="948245" y="356006"/>
                  </a:lnTo>
                  <a:lnTo>
                    <a:pt x="945667" y="358267"/>
                  </a:lnTo>
                  <a:lnTo>
                    <a:pt x="946429" y="359448"/>
                  </a:lnTo>
                  <a:lnTo>
                    <a:pt x="945388" y="359994"/>
                  </a:lnTo>
                  <a:lnTo>
                    <a:pt x="943622" y="357886"/>
                  </a:lnTo>
                  <a:lnTo>
                    <a:pt x="942301" y="358940"/>
                  </a:lnTo>
                  <a:lnTo>
                    <a:pt x="943406" y="356730"/>
                  </a:lnTo>
                  <a:lnTo>
                    <a:pt x="940155" y="358889"/>
                  </a:lnTo>
                  <a:lnTo>
                    <a:pt x="936256" y="356336"/>
                  </a:lnTo>
                  <a:lnTo>
                    <a:pt x="934770" y="357162"/>
                  </a:lnTo>
                  <a:lnTo>
                    <a:pt x="933119" y="357111"/>
                  </a:lnTo>
                  <a:lnTo>
                    <a:pt x="931303" y="354723"/>
                  </a:lnTo>
                  <a:lnTo>
                    <a:pt x="928319" y="355155"/>
                  </a:lnTo>
                  <a:lnTo>
                    <a:pt x="926947" y="354520"/>
                  </a:lnTo>
                  <a:lnTo>
                    <a:pt x="926071" y="352425"/>
                  </a:lnTo>
                  <a:lnTo>
                    <a:pt x="923696" y="353669"/>
                  </a:lnTo>
                  <a:lnTo>
                    <a:pt x="922159" y="352120"/>
                  </a:lnTo>
                  <a:lnTo>
                    <a:pt x="919403" y="351040"/>
                  </a:lnTo>
                  <a:lnTo>
                    <a:pt x="918362" y="351840"/>
                  </a:lnTo>
                  <a:lnTo>
                    <a:pt x="920394" y="353402"/>
                  </a:lnTo>
                  <a:lnTo>
                    <a:pt x="921499" y="352945"/>
                  </a:lnTo>
                  <a:lnTo>
                    <a:pt x="923315" y="354469"/>
                  </a:lnTo>
                  <a:lnTo>
                    <a:pt x="923531" y="357339"/>
                  </a:lnTo>
                  <a:lnTo>
                    <a:pt x="922210" y="357441"/>
                  </a:lnTo>
                  <a:lnTo>
                    <a:pt x="921778" y="358889"/>
                  </a:lnTo>
                  <a:lnTo>
                    <a:pt x="920394" y="357733"/>
                  </a:lnTo>
                  <a:lnTo>
                    <a:pt x="915720" y="358597"/>
                  </a:lnTo>
                  <a:lnTo>
                    <a:pt x="914120" y="357936"/>
                  </a:lnTo>
                  <a:lnTo>
                    <a:pt x="912698" y="358444"/>
                  </a:lnTo>
                  <a:lnTo>
                    <a:pt x="912799" y="359651"/>
                  </a:lnTo>
                  <a:lnTo>
                    <a:pt x="911644" y="359397"/>
                  </a:lnTo>
                  <a:lnTo>
                    <a:pt x="912037" y="361073"/>
                  </a:lnTo>
                  <a:lnTo>
                    <a:pt x="910107" y="359994"/>
                  </a:lnTo>
                  <a:lnTo>
                    <a:pt x="909497" y="360845"/>
                  </a:lnTo>
                  <a:lnTo>
                    <a:pt x="909993" y="362178"/>
                  </a:lnTo>
                  <a:lnTo>
                    <a:pt x="908405" y="361708"/>
                  </a:lnTo>
                  <a:lnTo>
                    <a:pt x="907580" y="362534"/>
                  </a:lnTo>
                  <a:lnTo>
                    <a:pt x="908240" y="363181"/>
                  </a:lnTo>
                  <a:lnTo>
                    <a:pt x="906475" y="364134"/>
                  </a:lnTo>
                  <a:lnTo>
                    <a:pt x="907796" y="366598"/>
                  </a:lnTo>
                  <a:lnTo>
                    <a:pt x="906691" y="365963"/>
                  </a:lnTo>
                  <a:lnTo>
                    <a:pt x="904659" y="366725"/>
                  </a:lnTo>
                  <a:lnTo>
                    <a:pt x="900315" y="373049"/>
                  </a:lnTo>
                  <a:lnTo>
                    <a:pt x="903338" y="374370"/>
                  </a:lnTo>
                  <a:lnTo>
                    <a:pt x="902068" y="375500"/>
                  </a:lnTo>
                  <a:lnTo>
                    <a:pt x="904659" y="376364"/>
                  </a:lnTo>
                  <a:lnTo>
                    <a:pt x="902017" y="376593"/>
                  </a:lnTo>
                  <a:lnTo>
                    <a:pt x="901471" y="375831"/>
                  </a:lnTo>
                  <a:lnTo>
                    <a:pt x="903668" y="380276"/>
                  </a:lnTo>
                  <a:lnTo>
                    <a:pt x="901026" y="377113"/>
                  </a:lnTo>
                  <a:lnTo>
                    <a:pt x="899820" y="376986"/>
                  </a:lnTo>
                  <a:lnTo>
                    <a:pt x="899261" y="378599"/>
                  </a:lnTo>
                  <a:lnTo>
                    <a:pt x="899160" y="377596"/>
                  </a:lnTo>
                  <a:lnTo>
                    <a:pt x="896454" y="375881"/>
                  </a:lnTo>
                  <a:lnTo>
                    <a:pt x="894473" y="376262"/>
                  </a:lnTo>
                  <a:lnTo>
                    <a:pt x="895083" y="376986"/>
                  </a:lnTo>
                  <a:lnTo>
                    <a:pt x="894422" y="377659"/>
                  </a:lnTo>
                  <a:lnTo>
                    <a:pt x="893216" y="377088"/>
                  </a:lnTo>
                  <a:lnTo>
                    <a:pt x="892657" y="377837"/>
                  </a:lnTo>
                  <a:lnTo>
                    <a:pt x="893152" y="379222"/>
                  </a:lnTo>
                  <a:lnTo>
                    <a:pt x="889419" y="381050"/>
                  </a:lnTo>
                  <a:lnTo>
                    <a:pt x="891832" y="379095"/>
                  </a:lnTo>
                  <a:lnTo>
                    <a:pt x="891730" y="377113"/>
                  </a:lnTo>
                  <a:lnTo>
                    <a:pt x="892771" y="375881"/>
                  </a:lnTo>
                  <a:lnTo>
                    <a:pt x="891070" y="374929"/>
                  </a:lnTo>
                  <a:lnTo>
                    <a:pt x="888263" y="370179"/>
                  </a:lnTo>
                  <a:lnTo>
                    <a:pt x="885291" y="368985"/>
                  </a:lnTo>
                  <a:lnTo>
                    <a:pt x="884516" y="369455"/>
                  </a:lnTo>
                  <a:lnTo>
                    <a:pt x="885177" y="370103"/>
                  </a:lnTo>
                  <a:lnTo>
                    <a:pt x="882700" y="371487"/>
                  </a:lnTo>
                  <a:lnTo>
                    <a:pt x="882980" y="370763"/>
                  </a:lnTo>
                  <a:lnTo>
                    <a:pt x="881545" y="371868"/>
                  </a:lnTo>
                  <a:lnTo>
                    <a:pt x="879944" y="369836"/>
                  </a:lnTo>
                  <a:lnTo>
                    <a:pt x="879779" y="370890"/>
                  </a:lnTo>
                  <a:lnTo>
                    <a:pt x="880719" y="371436"/>
                  </a:lnTo>
                  <a:lnTo>
                    <a:pt x="879017" y="373621"/>
                  </a:lnTo>
                  <a:lnTo>
                    <a:pt x="879449" y="374383"/>
                  </a:lnTo>
                  <a:lnTo>
                    <a:pt x="878128" y="375158"/>
                  </a:lnTo>
                  <a:lnTo>
                    <a:pt x="876592" y="373545"/>
                  </a:lnTo>
                  <a:lnTo>
                    <a:pt x="877531" y="372478"/>
                  </a:lnTo>
                  <a:lnTo>
                    <a:pt x="876541" y="372541"/>
                  </a:lnTo>
                  <a:lnTo>
                    <a:pt x="876096" y="373875"/>
                  </a:lnTo>
                  <a:lnTo>
                    <a:pt x="874166" y="374980"/>
                  </a:lnTo>
                  <a:lnTo>
                    <a:pt x="873950" y="376339"/>
                  </a:lnTo>
                  <a:lnTo>
                    <a:pt x="875880" y="376910"/>
                  </a:lnTo>
                  <a:lnTo>
                    <a:pt x="874217" y="378269"/>
                  </a:lnTo>
                  <a:lnTo>
                    <a:pt x="873010" y="377596"/>
                  </a:lnTo>
                  <a:lnTo>
                    <a:pt x="871524" y="378599"/>
                  </a:lnTo>
                  <a:lnTo>
                    <a:pt x="871804" y="379526"/>
                  </a:lnTo>
                  <a:lnTo>
                    <a:pt x="873556" y="379768"/>
                  </a:lnTo>
                  <a:lnTo>
                    <a:pt x="872070" y="380949"/>
                  </a:lnTo>
                  <a:lnTo>
                    <a:pt x="870864" y="379476"/>
                  </a:lnTo>
                  <a:lnTo>
                    <a:pt x="868502" y="380873"/>
                  </a:lnTo>
                  <a:lnTo>
                    <a:pt x="869099" y="383463"/>
                  </a:lnTo>
                  <a:lnTo>
                    <a:pt x="869873" y="383209"/>
                  </a:lnTo>
                  <a:lnTo>
                    <a:pt x="868934" y="384441"/>
                  </a:lnTo>
                  <a:lnTo>
                    <a:pt x="869594" y="385368"/>
                  </a:lnTo>
                  <a:lnTo>
                    <a:pt x="867841" y="386753"/>
                  </a:lnTo>
                  <a:lnTo>
                    <a:pt x="870038" y="387134"/>
                  </a:lnTo>
                  <a:lnTo>
                    <a:pt x="868387" y="388429"/>
                  </a:lnTo>
                  <a:lnTo>
                    <a:pt x="865530" y="386549"/>
                  </a:lnTo>
                  <a:lnTo>
                    <a:pt x="864539" y="387375"/>
                  </a:lnTo>
                  <a:lnTo>
                    <a:pt x="862888" y="385699"/>
                  </a:lnTo>
                  <a:lnTo>
                    <a:pt x="862063" y="386422"/>
                  </a:lnTo>
                  <a:lnTo>
                    <a:pt x="863053" y="387807"/>
                  </a:lnTo>
                  <a:lnTo>
                    <a:pt x="862393" y="389039"/>
                  </a:lnTo>
                  <a:lnTo>
                    <a:pt x="863650" y="390194"/>
                  </a:lnTo>
                  <a:lnTo>
                    <a:pt x="864971" y="390156"/>
                  </a:lnTo>
                  <a:lnTo>
                    <a:pt x="863155" y="391871"/>
                  </a:lnTo>
                  <a:lnTo>
                    <a:pt x="862660" y="396214"/>
                  </a:lnTo>
                  <a:lnTo>
                    <a:pt x="858596" y="388277"/>
                  </a:lnTo>
                  <a:lnTo>
                    <a:pt x="858926" y="386753"/>
                  </a:lnTo>
                  <a:lnTo>
                    <a:pt x="857110" y="388480"/>
                  </a:lnTo>
                  <a:lnTo>
                    <a:pt x="856780" y="390156"/>
                  </a:lnTo>
                  <a:lnTo>
                    <a:pt x="852589" y="392874"/>
                  </a:lnTo>
                  <a:lnTo>
                    <a:pt x="852817" y="397814"/>
                  </a:lnTo>
                  <a:lnTo>
                    <a:pt x="853478" y="399300"/>
                  </a:lnTo>
                  <a:lnTo>
                    <a:pt x="849896" y="401637"/>
                  </a:lnTo>
                  <a:lnTo>
                    <a:pt x="848575" y="403313"/>
                  </a:lnTo>
                  <a:lnTo>
                    <a:pt x="845769" y="408432"/>
                  </a:lnTo>
                  <a:lnTo>
                    <a:pt x="841971" y="410692"/>
                  </a:lnTo>
                  <a:lnTo>
                    <a:pt x="830414" y="412369"/>
                  </a:lnTo>
                  <a:lnTo>
                    <a:pt x="830199" y="413524"/>
                  </a:lnTo>
                  <a:lnTo>
                    <a:pt x="823696" y="414629"/>
                  </a:lnTo>
                  <a:lnTo>
                    <a:pt x="823366" y="415734"/>
                  </a:lnTo>
                  <a:lnTo>
                    <a:pt x="816762" y="416420"/>
                  </a:lnTo>
                  <a:lnTo>
                    <a:pt x="816381" y="415734"/>
                  </a:lnTo>
                  <a:lnTo>
                    <a:pt x="814285" y="417791"/>
                  </a:lnTo>
                  <a:lnTo>
                    <a:pt x="810602" y="418846"/>
                  </a:lnTo>
                  <a:lnTo>
                    <a:pt x="805751" y="422008"/>
                  </a:lnTo>
                  <a:lnTo>
                    <a:pt x="802182" y="423087"/>
                  </a:lnTo>
                  <a:lnTo>
                    <a:pt x="800582" y="425297"/>
                  </a:lnTo>
                  <a:lnTo>
                    <a:pt x="800531" y="427304"/>
                  </a:lnTo>
                  <a:lnTo>
                    <a:pt x="799096" y="428561"/>
                  </a:lnTo>
                  <a:lnTo>
                    <a:pt x="798106" y="427888"/>
                  </a:lnTo>
                  <a:lnTo>
                    <a:pt x="798982" y="423418"/>
                  </a:lnTo>
                  <a:lnTo>
                    <a:pt x="797001" y="424967"/>
                  </a:lnTo>
                  <a:lnTo>
                    <a:pt x="795083" y="429564"/>
                  </a:lnTo>
                  <a:lnTo>
                    <a:pt x="796010" y="431469"/>
                  </a:lnTo>
                  <a:lnTo>
                    <a:pt x="795464" y="435965"/>
                  </a:lnTo>
                  <a:lnTo>
                    <a:pt x="792988" y="439051"/>
                  </a:lnTo>
                  <a:lnTo>
                    <a:pt x="792048" y="443217"/>
                  </a:lnTo>
                  <a:lnTo>
                    <a:pt x="792378" y="448386"/>
                  </a:lnTo>
                  <a:lnTo>
                    <a:pt x="795578" y="454609"/>
                  </a:lnTo>
                  <a:lnTo>
                    <a:pt x="794753" y="456463"/>
                  </a:lnTo>
                  <a:lnTo>
                    <a:pt x="795248" y="458152"/>
                  </a:lnTo>
                  <a:lnTo>
                    <a:pt x="793927" y="458673"/>
                  </a:lnTo>
                  <a:lnTo>
                    <a:pt x="793267" y="455460"/>
                  </a:lnTo>
                  <a:lnTo>
                    <a:pt x="792048" y="456222"/>
                  </a:lnTo>
                  <a:lnTo>
                    <a:pt x="790841" y="451446"/>
                  </a:lnTo>
                  <a:lnTo>
                    <a:pt x="790016" y="452831"/>
                  </a:lnTo>
                  <a:lnTo>
                    <a:pt x="790295" y="455612"/>
                  </a:lnTo>
                  <a:lnTo>
                    <a:pt x="793267" y="459727"/>
                  </a:lnTo>
                  <a:lnTo>
                    <a:pt x="791451" y="460006"/>
                  </a:lnTo>
                  <a:lnTo>
                    <a:pt x="790016" y="458101"/>
                  </a:lnTo>
                  <a:lnTo>
                    <a:pt x="789686" y="455841"/>
                  </a:lnTo>
                  <a:lnTo>
                    <a:pt x="788365" y="457174"/>
                  </a:lnTo>
                  <a:lnTo>
                    <a:pt x="791667" y="462013"/>
                  </a:lnTo>
                  <a:lnTo>
                    <a:pt x="792988" y="465607"/>
                  </a:lnTo>
                  <a:lnTo>
                    <a:pt x="792772" y="472033"/>
                  </a:lnTo>
                  <a:lnTo>
                    <a:pt x="796239" y="481558"/>
                  </a:lnTo>
                  <a:lnTo>
                    <a:pt x="795578" y="483247"/>
                  </a:lnTo>
                  <a:lnTo>
                    <a:pt x="795464" y="491274"/>
                  </a:lnTo>
                  <a:lnTo>
                    <a:pt x="797496" y="500087"/>
                  </a:lnTo>
                  <a:lnTo>
                    <a:pt x="796290" y="500938"/>
                  </a:lnTo>
                  <a:lnTo>
                    <a:pt x="796950" y="501637"/>
                  </a:lnTo>
                  <a:lnTo>
                    <a:pt x="796239" y="506082"/>
                  </a:lnTo>
                  <a:lnTo>
                    <a:pt x="795134" y="507085"/>
                  </a:lnTo>
                  <a:lnTo>
                    <a:pt x="795134" y="509574"/>
                  </a:lnTo>
                  <a:lnTo>
                    <a:pt x="794092" y="510374"/>
                  </a:lnTo>
                  <a:lnTo>
                    <a:pt x="794308" y="512025"/>
                  </a:lnTo>
                  <a:lnTo>
                    <a:pt x="792213" y="513588"/>
                  </a:lnTo>
                  <a:lnTo>
                    <a:pt x="791286" y="512787"/>
                  </a:lnTo>
                  <a:lnTo>
                    <a:pt x="789736" y="515175"/>
                  </a:lnTo>
                  <a:lnTo>
                    <a:pt x="789851" y="519087"/>
                  </a:lnTo>
                  <a:lnTo>
                    <a:pt x="794359" y="522630"/>
                  </a:lnTo>
                  <a:lnTo>
                    <a:pt x="794753" y="524230"/>
                  </a:lnTo>
                  <a:lnTo>
                    <a:pt x="801128" y="526084"/>
                  </a:lnTo>
                  <a:lnTo>
                    <a:pt x="802779" y="525754"/>
                  </a:lnTo>
                  <a:lnTo>
                    <a:pt x="803173" y="526669"/>
                  </a:lnTo>
                  <a:lnTo>
                    <a:pt x="807681" y="525907"/>
                  </a:lnTo>
                  <a:lnTo>
                    <a:pt x="809879" y="523354"/>
                  </a:lnTo>
                  <a:lnTo>
                    <a:pt x="811809" y="523582"/>
                  </a:lnTo>
                  <a:lnTo>
                    <a:pt x="811809" y="522503"/>
                  </a:lnTo>
                  <a:lnTo>
                    <a:pt x="813955" y="521843"/>
                  </a:lnTo>
                  <a:lnTo>
                    <a:pt x="814895" y="522846"/>
                  </a:lnTo>
                  <a:lnTo>
                    <a:pt x="817092" y="521347"/>
                  </a:lnTo>
                  <a:lnTo>
                    <a:pt x="817422" y="519811"/>
                  </a:lnTo>
                  <a:lnTo>
                    <a:pt x="820889" y="517652"/>
                  </a:lnTo>
                  <a:lnTo>
                    <a:pt x="823099" y="518363"/>
                  </a:lnTo>
                  <a:lnTo>
                    <a:pt x="827608" y="516902"/>
                  </a:lnTo>
                  <a:lnTo>
                    <a:pt x="828052" y="517575"/>
                  </a:lnTo>
                  <a:lnTo>
                    <a:pt x="833170" y="517131"/>
                  </a:lnTo>
                  <a:lnTo>
                    <a:pt x="833666" y="518477"/>
                  </a:lnTo>
                  <a:lnTo>
                    <a:pt x="835418" y="517956"/>
                  </a:lnTo>
                  <a:lnTo>
                    <a:pt x="835977" y="518629"/>
                  </a:lnTo>
                  <a:lnTo>
                    <a:pt x="839495" y="517956"/>
                  </a:lnTo>
                  <a:lnTo>
                    <a:pt x="839825" y="519188"/>
                  </a:lnTo>
                  <a:lnTo>
                    <a:pt x="841197" y="517855"/>
                  </a:lnTo>
                  <a:lnTo>
                    <a:pt x="842581" y="518236"/>
                  </a:lnTo>
                  <a:lnTo>
                    <a:pt x="846874" y="514019"/>
                  </a:lnTo>
                  <a:lnTo>
                    <a:pt x="847636" y="511759"/>
                  </a:lnTo>
                  <a:lnTo>
                    <a:pt x="851001" y="510057"/>
                  </a:lnTo>
                  <a:lnTo>
                    <a:pt x="854303" y="509574"/>
                  </a:lnTo>
                  <a:lnTo>
                    <a:pt x="862723" y="505206"/>
                  </a:lnTo>
                  <a:lnTo>
                    <a:pt x="866292" y="506133"/>
                  </a:lnTo>
                  <a:lnTo>
                    <a:pt x="875652" y="504101"/>
                  </a:lnTo>
                  <a:lnTo>
                    <a:pt x="879944" y="501713"/>
                  </a:lnTo>
                  <a:lnTo>
                    <a:pt x="889520" y="501015"/>
                  </a:lnTo>
                  <a:lnTo>
                    <a:pt x="893318" y="501650"/>
                  </a:lnTo>
                  <a:lnTo>
                    <a:pt x="896785" y="501192"/>
                  </a:lnTo>
                  <a:lnTo>
                    <a:pt x="900201" y="505536"/>
                  </a:lnTo>
                  <a:lnTo>
                    <a:pt x="902957" y="504977"/>
                  </a:lnTo>
                  <a:lnTo>
                    <a:pt x="905535" y="505587"/>
                  </a:lnTo>
                  <a:lnTo>
                    <a:pt x="906805" y="507187"/>
                  </a:lnTo>
                  <a:lnTo>
                    <a:pt x="909066" y="507034"/>
                  </a:lnTo>
                  <a:lnTo>
                    <a:pt x="911872" y="508977"/>
                  </a:lnTo>
                  <a:lnTo>
                    <a:pt x="911644" y="510197"/>
                  </a:lnTo>
                  <a:lnTo>
                    <a:pt x="913460" y="511251"/>
                  </a:lnTo>
                  <a:lnTo>
                    <a:pt x="913079" y="512152"/>
                  </a:lnTo>
                  <a:lnTo>
                    <a:pt x="912037" y="512152"/>
                  </a:lnTo>
                  <a:lnTo>
                    <a:pt x="912863" y="515467"/>
                  </a:lnTo>
                  <a:lnTo>
                    <a:pt x="915339" y="516953"/>
                  </a:lnTo>
                  <a:lnTo>
                    <a:pt x="915504" y="520065"/>
                  </a:lnTo>
                  <a:lnTo>
                    <a:pt x="916927" y="523125"/>
                  </a:lnTo>
                  <a:lnTo>
                    <a:pt x="916266" y="527862"/>
                  </a:lnTo>
                  <a:lnTo>
                    <a:pt x="915060" y="527748"/>
                  </a:lnTo>
                  <a:lnTo>
                    <a:pt x="917536" y="530885"/>
                  </a:lnTo>
                  <a:lnTo>
                    <a:pt x="918578" y="530504"/>
                  </a:lnTo>
                  <a:lnTo>
                    <a:pt x="919683" y="531355"/>
                  </a:lnTo>
                  <a:lnTo>
                    <a:pt x="919137" y="529247"/>
                  </a:lnTo>
                  <a:lnTo>
                    <a:pt x="920457" y="527240"/>
                  </a:lnTo>
                  <a:lnTo>
                    <a:pt x="923150" y="525513"/>
                  </a:lnTo>
                  <a:lnTo>
                    <a:pt x="924636" y="522922"/>
                  </a:lnTo>
                  <a:lnTo>
                    <a:pt x="930249" y="519760"/>
                  </a:lnTo>
                  <a:lnTo>
                    <a:pt x="932459" y="515416"/>
                  </a:lnTo>
                  <a:lnTo>
                    <a:pt x="934326" y="515023"/>
                  </a:lnTo>
                  <a:lnTo>
                    <a:pt x="935037" y="513969"/>
                  </a:lnTo>
                  <a:lnTo>
                    <a:pt x="934821" y="511098"/>
                  </a:lnTo>
                  <a:lnTo>
                    <a:pt x="935647" y="516077"/>
                  </a:lnTo>
                  <a:lnTo>
                    <a:pt x="934491" y="520293"/>
                  </a:lnTo>
                  <a:lnTo>
                    <a:pt x="931849" y="522020"/>
                  </a:lnTo>
                  <a:lnTo>
                    <a:pt x="930808" y="525843"/>
                  </a:lnTo>
                  <a:lnTo>
                    <a:pt x="929259" y="528015"/>
                  </a:lnTo>
                  <a:lnTo>
                    <a:pt x="929754" y="528624"/>
                  </a:lnTo>
                  <a:lnTo>
                    <a:pt x="928649" y="531685"/>
                  </a:lnTo>
                  <a:lnTo>
                    <a:pt x="925626" y="531355"/>
                  </a:lnTo>
                  <a:lnTo>
                    <a:pt x="924191" y="534847"/>
                  </a:lnTo>
                  <a:lnTo>
                    <a:pt x="927887" y="533565"/>
                  </a:lnTo>
                  <a:lnTo>
                    <a:pt x="930084" y="534339"/>
                  </a:lnTo>
                  <a:lnTo>
                    <a:pt x="932180" y="530783"/>
                  </a:lnTo>
                  <a:lnTo>
                    <a:pt x="932789" y="527519"/>
                  </a:lnTo>
                  <a:lnTo>
                    <a:pt x="934542" y="525691"/>
                  </a:lnTo>
                  <a:lnTo>
                    <a:pt x="935367" y="534289"/>
                  </a:lnTo>
                  <a:lnTo>
                    <a:pt x="933996" y="536854"/>
                  </a:lnTo>
                  <a:lnTo>
                    <a:pt x="931570" y="537832"/>
                  </a:lnTo>
                  <a:lnTo>
                    <a:pt x="931964" y="538683"/>
                  </a:lnTo>
                  <a:lnTo>
                    <a:pt x="936967" y="537527"/>
                  </a:lnTo>
                  <a:lnTo>
                    <a:pt x="938288" y="536448"/>
                  </a:lnTo>
                  <a:lnTo>
                    <a:pt x="940219" y="536625"/>
                  </a:lnTo>
                  <a:lnTo>
                    <a:pt x="938949" y="538734"/>
                  </a:lnTo>
                  <a:lnTo>
                    <a:pt x="937463" y="539343"/>
                  </a:lnTo>
                  <a:lnTo>
                    <a:pt x="939888" y="544385"/>
                  </a:lnTo>
                  <a:lnTo>
                    <a:pt x="939723" y="549656"/>
                  </a:lnTo>
                  <a:lnTo>
                    <a:pt x="938174" y="551332"/>
                  </a:lnTo>
                  <a:lnTo>
                    <a:pt x="938174" y="554342"/>
                  </a:lnTo>
                  <a:lnTo>
                    <a:pt x="940269" y="556983"/>
                  </a:lnTo>
                  <a:lnTo>
                    <a:pt x="940549" y="559041"/>
                  </a:lnTo>
                  <a:lnTo>
                    <a:pt x="942797" y="562051"/>
                  </a:lnTo>
                  <a:lnTo>
                    <a:pt x="945718" y="563333"/>
                  </a:lnTo>
                  <a:lnTo>
                    <a:pt x="946327" y="564883"/>
                  </a:lnTo>
                  <a:lnTo>
                    <a:pt x="948740" y="564108"/>
                  </a:lnTo>
                  <a:lnTo>
                    <a:pt x="954684" y="567880"/>
                  </a:lnTo>
                  <a:lnTo>
                    <a:pt x="954913" y="569175"/>
                  </a:lnTo>
                  <a:lnTo>
                    <a:pt x="958430" y="571157"/>
                  </a:lnTo>
                  <a:lnTo>
                    <a:pt x="962063" y="568045"/>
                  </a:lnTo>
                  <a:lnTo>
                    <a:pt x="963599" y="567994"/>
                  </a:lnTo>
                  <a:lnTo>
                    <a:pt x="965200" y="566369"/>
                  </a:lnTo>
                  <a:lnTo>
                    <a:pt x="966901" y="565988"/>
                  </a:lnTo>
                  <a:lnTo>
                    <a:pt x="965200" y="564959"/>
                  </a:lnTo>
                  <a:lnTo>
                    <a:pt x="968171" y="562483"/>
                  </a:lnTo>
                  <a:lnTo>
                    <a:pt x="970267" y="563930"/>
                  </a:lnTo>
                  <a:lnTo>
                    <a:pt x="970203" y="565315"/>
                  </a:lnTo>
                  <a:lnTo>
                    <a:pt x="967625" y="566712"/>
                  </a:lnTo>
                  <a:lnTo>
                    <a:pt x="969048" y="568096"/>
                  </a:lnTo>
                  <a:lnTo>
                    <a:pt x="970978" y="566318"/>
                  </a:lnTo>
                  <a:lnTo>
                    <a:pt x="972299" y="567042"/>
                  </a:lnTo>
                  <a:lnTo>
                    <a:pt x="972185" y="568248"/>
                  </a:lnTo>
                  <a:lnTo>
                    <a:pt x="970368" y="569226"/>
                  </a:lnTo>
                  <a:lnTo>
                    <a:pt x="972083" y="571207"/>
                  </a:lnTo>
                  <a:lnTo>
                    <a:pt x="972413" y="573341"/>
                  </a:lnTo>
                  <a:lnTo>
                    <a:pt x="973899" y="573062"/>
                  </a:lnTo>
                  <a:lnTo>
                    <a:pt x="974890" y="575703"/>
                  </a:lnTo>
                  <a:lnTo>
                    <a:pt x="975715" y="572389"/>
                  </a:lnTo>
                  <a:lnTo>
                    <a:pt x="974725" y="573151"/>
                  </a:lnTo>
                  <a:lnTo>
                    <a:pt x="975271" y="571588"/>
                  </a:lnTo>
                  <a:lnTo>
                    <a:pt x="978357" y="571665"/>
                  </a:lnTo>
                  <a:lnTo>
                    <a:pt x="978738" y="572312"/>
                  </a:lnTo>
                  <a:lnTo>
                    <a:pt x="980770" y="569429"/>
                  </a:lnTo>
                  <a:lnTo>
                    <a:pt x="985837" y="565823"/>
                  </a:lnTo>
                  <a:lnTo>
                    <a:pt x="983361" y="565505"/>
                  </a:lnTo>
                  <a:lnTo>
                    <a:pt x="993495" y="563727"/>
                  </a:lnTo>
                  <a:lnTo>
                    <a:pt x="997458" y="564502"/>
                  </a:lnTo>
                  <a:lnTo>
                    <a:pt x="999045" y="563537"/>
                  </a:lnTo>
                  <a:lnTo>
                    <a:pt x="999045" y="562483"/>
                  </a:lnTo>
                  <a:lnTo>
                    <a:pt x="1001420" y="561670"/>
                  </a:lnTo>
                  <a:lnTo>
                    <a:pt x="1002512" y="559422"/>
                  </a:lnTo>
                  <a:lnTo>
                    <a:pt x="1002017" y="555599"/>
                  </a:lnTo>
                  <a:lnTo>
                    <a:pt x="1004163" y="553440"/>
                  </a:lnTo>
                  <a:lnTo>
                    <a:pt x="1004163" y="549681"/>
                  </a:lnTo>
                  <a:lnTo>
                    <a:pt x="1005598" y="545731"/>
                  </a:lnTo>
                  <a:lnTo>
                    <a:pt x="1006868" y="545160"/>
                  </a:lnTo>
                  <a:lnTo>
                    <a:pt x="1006754" y="543902"/>
                  </a:lnTo>
                  <a:lnTo>
                    <a:pt x="1010602" y="539115"/>
                  </a:lnTo>
                  <a:lnTo>
                    <a:pt x="1011656" y="538911"/>
                  </a:lnTo>
                  <a:lnTo>
                    <a:pt x="1014844" y="531634"/>
                  </a:lnTo>
                  <a:lnTo>
                    <a:pt x="1016381" y="530098"/>
                  </a:lnTo>
                  <a:lnTo>
                    <a:pt x="1016215" y="528726"/>
                  </a:lnTo>
                  <a:lnTo>
                    <a:pt x="1017320" y="528142"/>
                  </a:lnTo>
                  <a:lnTo>
                    <a:pt x="1018311" y="525691"/>
                  </a:lnTo>
                  <a:lnTo>
                    <a:pt x="1017536" y="524954"/>
                  </a:lnTo>
                  <a:lnTo>
                    <a:pt x="1019467" y="524027"/>
                  </a:lnTo>
                  <a:lnTo>
                    <a:pt x="1022604" y="519137"/>
                  </a:lnTo>
                  <a:lnTo>
                    <a:pt x="1025626" y="518007"/>
                  </a:lnTo>
                  <a:lnTo>
                    <a:pt x="1023708" y="518007"/>
                  </a:lnTo>
                  <a:lnTo>
                    <a:pt x="1028496" y="515797"/>
                  </a:lnTo>
                  <a:lnTo>
                    <a:pt x="1028928" y="512254"/>
                  </a:lnTo>
                  <a:lnTo>
                    <a:pt x="1030973" y="510679"/>
                  </a:lnTo>
                  <a:lnTo>
                    <a:pt x="1031024" y="509320"/>
                  </a:lnTo>
                  <a:lnTo>
                    <a:pt x="1032459" y="508749"/>
                  </a:lnTo>
                  <a:lnTo>
                    <a:pt x="1033881" y="506412"/>
                  </a:lnTo>
                  <a:lnTo>
                    <a:pt x="1034046" y="501650"/>
                  </a:lnTo>
                  <a:lnTo>
                    <a:pt x="1038567" y="491223"/>
                  </a:lnTo>
                  <a:lnTo>
                    <a:pt x="1039672" y="486714"/>
                  </a:lnTo>
                  <a:lnTo>
                    <a:pt x="1042035" y="483552"/>
                  </a:lnTo>
                  <a:lnTo>
                    <a:pt x="1041539" y="481711"/>
                  </a:lnTo>
                  <a:lnTo>
                    <a:pt x="1042581" y="480428"/>
                  </a:lnTo>
                  <a:lnTo>
                    <a:pt x="1040930" y="469493"/>
                  </a:lnTo>
                  <a:lnTo>
                    <a:pt x="1041920" y="467004"/>
                  </a:lnTo>
                  <a:lnTo>
                    <a:pt x="1041819" y="463321"/>
                  </a:lnTo>
                  <a:lnTo>
                    <a:pt x="1042581" y="462064"/>
                  </a:lnTo>
                  <a:close/>
                </a:path>
                <a:path w="1143634" h="620394">
                  <a:moveTo>
                    <a:pt x="1134656" y="435533"/>
                  </a:moveTo>
                  <a:lnTo>
                    <a:pt x="1134554" y="433476"/>
                  </a:lnTo>
                  <a:lnTo>
                    <a:pt x="1133614" y="433235"/>
                  </a:lnTo>
                  <a:lnTo>
                    <a:pt x="1131354" y="431596"/>
                  </a:lnTo>
                  <a:lnTo>
                    <a:pt x="1129817" y="428891"/>
                  </a:lnTo>
                  <a:lnTo>
                    <a:pt x="1128712" y="428040"/>
                  </a:lnTo>
                  <a:lnTo>
                    <a:pt x="1127836" y="428409"/>
                  </a:lnTo>
                  <a:lnTo>
                    <a:pt x="1126794" y="426072"/>
                  </a:lnTo>
                  <a:lnTo>
                    <a:pt x="1124254" y="422808"/>
                  </a:lnTo>
                  <a:lnTo>
                    <a:pt x="1123594" y="422617"/>
                  </a:lnTo>
                  <a:lnTo>
                    <a:pt x="1122934" y="421386"/>
                  </a:lnTo>
                  <a:lnTo>
                    <a:pt x="1121232" y="420281"/>
                  </a:lnTo>
                  <a:lnTo>
                    <a:pt x="1120952" y="419328"/>
                  </a:lnTo>
                  <a:lnTo>
                    <a:pt x="1120190" y="418401"/>
                  </a:lnTo>
                  <a:lnTo>
                    <a:pt x="1119797" y="419379"/>
                  </a:lnTo>
                  <a:lnTo>
                    <a:pt x="1118095" y="417093"/>
                  </a:lnTo>
                  <a:lnTo>
                    <a:pt x="1117815" y="418325"/>
                  </a:lnTo>
                  <a:lnTo>
                    <a:pt x="1118476" y="418947"/>
                  </a:lnTo>
                  <a:lnTo>
                    <a:pt x="1118590" y="420281"/>
                  </a:lnTo>
                  <a:lnTo>
                    <a:pt x="1120292" y="423697"/>
                  </a:lnTo>
                  <a:lnTo>
                    <a:pt x="1121613" y="424472"/>
                  </a:lnTo>
                  <a:lnTo>
                    <a:pt x="1121613" y="425577"/>
                  </a:lnTo>
                  <a:lnTo>
                    <a:pt x="1122273" y="426681"/>
                  </a:lnTo>
                  <a:lnTo>
                    <a:pt x="1123213" y="426707"/>
                  </a:lnTo>
                  <a:lnTo>
                    <a:pt x="1123429" y="427583"/>
                  </a:lnTo>
                  <a:lnTo>
                    <a:pt x="1125143" y="428866"/>
                  </a:lnTo>
                  <a:lnTo>
                    <a:pt x="1125804" y="430720"/>
                  </a:lnTo>
                  <a:lnTo>
                    <a:pt x="1126350" y="430415"/>
                  </a:lnTo>
                  <a:lnTo>
                    <a:pt x="1127061" y="430466"/>
                  </a:lnTo>
                  <a:lnTo>
                    <a:pt x="1127620" y="432193"/>
                  </a:lnTo>
                  <a:lnTo>
                    <a:pt x="1129157" y="432371"/>
                  </a:lnTo>
                  <a:lnTo>
                    <a:pt x="1129372" y="433654"/>
                  </a:lnTo>
                  <a:lnTo>
                    <a:pt x="1130592" y="434606"/>
                  </a:lnTo>
                  <a:lnTo>
                    <a:pt x="1131849" y="434060"/>
                  </a:lnTo>
                  <a:lnTo>
                    <a:pt x="1133005" y="435114"/>
                  </a:lnTo>
                  <a:lnTo>
                    <a:pt x="1133614" y="434835"/>
                  </a:lnTo>
                  <a:lnTo>
                    <a:pt x="1134656" y="435533"/>
                  </a:lnTo>
                  <a:close/>
                </a:path>
                <a:path w="1143634" h="620394">
                  <a:moveTo>
                    <a:pt x="1134719" y="421005"/>
                  </a:moveTo>
                  <a:lnTo>
                    <a:pt x="1134491" y="420281"/>
                  </a:lnTo>
                  <a:lnTo>
                    <a:pt x="1133729" y="420281"/>
                  </a:lnTo>
                  <a:lnTo>
                    <a:pt x="1133563" y="421208"/>
                  </a:lnTo>
                  <a:lnTo>
                    <a:pt x="1132789" y="422109"/>
                  </a:lnTo>
                  <a:lnTo>
                    <a:pt x="1133995" y="422186"/>
                  </a:lnTo>
                  <a:lnTo>
                    <a:pt x="1134719" y="421005"/>
                  </a:lnTo>
                  <a:close/>
                </a:path>
                <a:path w="1143634" h="620394">
                  <a:moveTo>
                    <a:pt x="1139113" y="425297"/>
                  </a:moveTo>
                  <a:lnTo>
                    <a:pt x="1137958" y="424345"/>
                  </a:lnTo>
                  <a:lnTo>
                    <a:pt x="1138351" y="423392"/>
                  </a:lnTo>
                  <a:lnTo>
                    <a:pt x="1138288" y="422160"/>
                  </a:lnTo>
                  <a:lnTo>
                    <a:pt x="1137793" y="421881"/>
                  </a:lnTo>
                  <a:lnTo>
                    <a:pt x="1136586" y="422757"/>
                  </a:lnTo>
                  <a:lnTo>
                    <a:pt x="1136751" y="423291"/>
                  </a:lnTo>
                  <a:lnTo>
                    <a:pt x="1136535" y="424065"/>
                  </a:lnTo>
                  <a:lnTo>
                    <a:pt x="1137132" y="425170"/>
                  </a:lnTo>
                  <a:lnTo>
                    <a:pt x="1138618" y="425869"/>
                  </a:lnTo>
                  <a:lnTo>
                    <a:pt x="1139113" y="425297"/>
                  </a:lnTo>
                  <a:close/>
                </a:path>
                <a:path w="1143634" h="620394">
                  <a:moveTo>
                    <a:pt x="1143025" y="428485"/>
                  </a:moveTo>
                  <a:lnTo>
                    <a:pt x="1142034" y="427888"/>
                  </a:lnTo>
                  <a:lnTo>
                    <a:pt x="1140383" y="428129"/>
                  </a:lnTo>
                  <a:lnTo>
                    <a:pt x="1140548" y="429412"/>
                  </a:lnTo>
                  <a:lnTo>
                    <a:pt x="1141653" y="430517"/>
                  </a:lnTo>
                  <a:lnTo>
                    <a:pt x="1142314" y="429869"/>
                  </a:lnTo>
                  <a:lnTo>
                    <a:pt x="1142974" y="429869"/>
                  </a:lnTo>
                  <a:lnTo>
                    <a:pt x="1143025" y="428485"/>
                  </a:lnTo>
                  <a:close/>
                </a:path>
              </a:pathLst>
            </a:custGeom>
            <a:solidFill>
              <a:srgbClr val="FFFFFF"/>
            </a:solidFill>
          </p:spPr>
          <p:txBody>
            <a:bodyPr wrap="square" lIns="0" tIns="0" rIns="0" bIns="0" rtlCol="0"/>
            <a:lstStyle/>
            <a:p>
              <a:endParaRPr/>
            </a:p>
          </p:txBody>
        </p:sp>
        <p:sp>
          <p:nvSpPr>
            <p:cNvPr id="59" name="object 23"/>
            <p:cNvSpPr/>
            <p:nvPr/>
          </p:nvSpPr>
          <p:spPr>
            <a:xfrm>
              <a:off x="9644888" y="2687929"/>
              <a:ext cx="258445" cy="132080"/>
            </a:xfrm>
            <a:custGeom>
              <a:avLst/>
              <a:gdLst/>
              <a:ahLst/>
              <a:cxnLst/>
              <a:rect l="l" t="t" r="r" b="b"/>
              <a:pathLst>
                <a:path w="258445" h="132080">
                  <a:moveTo>
                    <a:pt x="1320" y="109791"/>
                  </a:moveTo>
                  <a:lnTo>
                    <a:pt x="609" y="107708"/>
                  </a:lnTo>
                  <a:lnTo>
                    <a:pt x="0" y="109156"/>
                  </a:lnTo>
                  <a:lnTo>
                    <a:pt x="825" y="111671"/>
                  </a:lnTo>
                  <a:lnTo>
                    <a:pt x="1320" y="109791"/>
                  </a:lnTo>
                  <a:close/>
                </a:path>
                <a:path w="258445" h="132080">
                  <a:moveTo>
                    <a:pt x="81838" y="39738"/>
                  </a:moveTo>
                  <a:lnTo>
                    <a:pt x="81724" y="38366"/>
                  </a:lnTo>
                  <a:lnTo>
                    <a:pt x="81127" y="37439"/>
                  </a:lnTo>
                  <a:lnTo>
                    <a:pt x="81178" y="39293"/>
                  </a:lnTo>
                  <a:lnTo>
                    <a:pt x="81838" y="39738"/>
                  </a:lnTo>
                  <a:close/>
                </a:path>
                <a:path w="258445" h="132080">
                  <a:moveTo>
                    <a:pt x="83045" y="35826"/>
                  </a:moveTo>
                  <a:lnTo>
                    <a:pt x="82169" y="34696"/>
                  </a:lnTo>
                  <a:lnTo>
                    <a:pt x="81559" y="35382"/>
                  </a:lnTo>
                  <a:lnTo>
                    <a:pt x="82003" y="36029"/>
                  </a:lnTo>
                  <a:lnTo>
                    <a:pt x="83045" y="35826"/>
                  </a:lnTo>
                  <a:close/>
                </a:path>
                <a:path w="258445" h="132080">
                  <a:moveTo>
                    <a:pt x="87287" y="29756"/>
                  </a:moveTo>
                  <a:lnTo>
                    <a:pt x="86791" y="29679"/>
                  </a:lnTo>
                  <a:lnTo>
                    <a:pt x="86410" y="30353"/>
                  </a:lnTo>
                  <a:lnTo>
                    <a:pt x="87172" y="30429"/>
                  </a:lnTo>
                  <a:lnTo>
                    <a:pt x="87287" y="29756"/>
                  </a:lnTo>
                  <a:close/>
                </a:path>
                <a:path w="258445" h="132080">
                  <a:moveTo>
                    <a:pt x="123888" y="11112"/>
                  </a:moveTo>
                  <a:lnTo>
                    <a:pt x="123723" y="10731"/>
                  </a:lnTo>
                  <a:lnTo>
                    <a:pt x="122682" y="10363"/>
                  </a:lnTo>
                  <a:lnTo>
                    <a:pt x="122123" y="8102"/>
                  </a:lnTo>
                  <a:lnTo>
                    <a:pt x="121246" y="8521"/>
                  </a:lnTo>
                  <a:lnTo>
                    <a:pt x="121412" y="8750"/>
                  </a:lnTo>
                  <a:lnTo>
                    <a:pt x="121361" y="9423"/>
                  </a:lnTo>
                  <a:lnTo>
                    <a:pt x="121627" y="9575"/>
                  </a:lnTo>
                  <a:lnTo>
                    <a:pt x="121627" y="9906"/>
                  </a:lnTo>
                  <a:lnTo>
                    <a:pt x="121031" y="9728"/>
                  </a:lnTo>
                  <a:lnTo>
                    <a:pt x="120637" y="9804"/>
                  </a:lnTo>
                  <a:lnTo>
                    <a:pt x="120586" y="10502"/>
                  </a:lnTo>
                  <a:lnTo>
                    <a:pt x="121907" y="10858"/>
                  </a:lnTo>
                  <a:lnTo>
                    <a:pt x="122453" y="10807"/>
                  </a:lnTo>
                  <a:lnTo>
                    <a:pt x="123888" y="11112"/>
                  </a:lnTo>
                  <a:close/>
                </a:path>
                <a:path w="258445" h="132080">
                  <a:moveTo>
                    <a:pt x="129832" y="9029"/>
                  </a:moveTo>
                  <a:lnTo>
                    <a:pt x="129336" y="8623"/>
                  </a:lnTo>
                  <a:lnTo>
                    <a:pt x="128955" y="7797"/>
                  </a:lnTo>
                  <a:lnTo>
                    <a:pt x="128397" y="7797"/>
                  </a:lnTo>
                  <a:lnTo>
                    <a:pt x="127635" y="8178"/>
                  </a:lnTo>
                  <a:lnTo>
                    <a:pt x="125920" y="8204"/>
                  </a:lnTo>
                  <a:lnTo>
                    <a:pt x="125209" y="9105"/>
                  </a:lnTo>
                  <a:lnTo>
                    <a:pt x="124434" y="8724"/>
                  </a:lnTo>
                  <a:lnTo>
                    <a:pt x="124269" y="8305"/>
                  </a:lnTo>
                  <a:lnTo>
                    <a:pt x="123507" y="8178"/>
                  </a:lnTo>
                  <a:lnTo>
                    <a:pt x="122732" y="7366"/>
                  </a:lnTo>
                  <a:lnTo>
                    <a:pt x="122402" y="7366"/>
                  </a:lnTo>
                  <a:lnTo>
                    <a:pt x="122567" y="7772"/>
                  </a:lnTo>
                  <a:lnTo>
                    <a:pt x="122732" y="9296"/>
                  </a:lnTo>
                  <a:lnTo>
                    <a:pt x="124663" y="11658"/>
                  </a:lnTo>
                  <a:lnTo>
                    <a:pt x="126415" y="12369"/>
                  </a:lnTo>
                  <a:lnTo>
                    <a:pt x="128562" y="10109"/>
                  </a:lnTo>
                  <a:lnTo>
                    <a:pt x="129120" y="10185"/>
                  </a:lnTo>
                  <a:lnTo>
                    <a:pt x="129222" y="9537"/>
                  </a:lnTo>
                  <a:lnTo>
                    <a:pt x="129832" y="9029"/>
                  </a:lnTo>
                  <a:close/>
                </a:path>
                <a:path w="258445" h="132080">
                  <a:moveTo>
                    <a:pt x="154432" y="13487"/>
                  </a:moveTo>
                  <a:lnTo>
                    <a:pt x="154330" y="13093"/>
                  </a:lnTo>
                  <a:lnTo>
                    <a:pt x="152781" y="13576"/>
                  </a:lnTo>
                  <a:lnTo>
                    <a:pt x="153339" y="13944"/>
                  </a:lnTo>
                  <a:lnTo>
                    <a:pt x="154432" y="13487"/>
                  </a:lnTo>
                  <a:close/>
                </a:path>
                <a:path w="258445" h="132080">
                  <a:moveTo>
                    <a:pt x="159283" y="25666"/>
                  </a:moveTo>
                  <a:lnTo>
                    <a:pt x="158673" y="24765"/>
                  </a:lnTo>
                  <a:lnTo>
                    <a:pt x="157899" y="25463"/>
                  </a:lnTo>
                  <a:lnTo>
                    <a:pt x="158013" y="26047"/>
                  </a:lnTo>
                  <a:lnTo>
                    <a:pt x="158343" y="25819"/>
                  </a:lnTo>
                  <a:lnTo>
                    <a:pt x="158559" y="26466"/>
                  </a:lnTo>
                  <a:lnTo>
                    <a:pt x="159283" y="25666"/>
                  </a:lnTo>
                  <a:close/>
                </a:path>
                <a:path w="258445" h="132080">
                  <a:moveTo>
                    <a:pt x="159499" y="10033"/>
                  </a:moveTo>
                  <a:lnTo>
                    <a:pt x="158724" y="10033"/>
                  </a:lnTo>
                  <a:lnTo>
                    <a:pt x="159118" y="10541"/>
                  </a:lnTo>
                  <a:lnTo>
                    <a:pt x="159499" y="10033"/>
                  </a:lnTo>
                  <a:close/>
                </a:path>
                <a:path w="258445" h="132080">
                  <a:moveTo>
                    <a:pt x="163347" y="39116"/>
                  </a:moveTo>
                  <a:lnTo>
                    <a:pt x="162636" y="38163"/>
                  </a:lnTo>
                  <a:lnTo>
                    <a:pt x="162191" y="39192"/>
                  </a:lnTo>
                  <a:lnTo>
                    <a:pt x="162687" y="40017"/>
                  </a:lnTo>
                  <a:lnTo>
                    <a:pt x="163347" y="39116"/>
                  </a:lnTo>
                  <a:close/>
                </a:path>
                <a:path w="258445" h="132080">
                  <a:moveTo>
                    <a:pt x="199351" y="165"/>
                  </a:moveTo>
                  <a:lnTo>
                    <a:pt x="198462" y="0"/>
                  </a:lnTo>
                  <a:lnTo>
                    <a:pt x="198793" y="825"/>
                  </a:lnTo>
                  <a:lnTo>
                    <a:pt x="199351" y="165"/>
                  </a:lnTo>
                  <a:close/>
                </a:path>
                <a:path w="258445" h="132080">
                  <a:moveTo>
                    <a:pt x="255930" y="130822"/>
                  </a:moveTo>
                  <a:lnTo>
                    <a:pt x="255651" y="129413"/>
                  </a:lnTo>
                  <a:lnTo>
                    <a:pt x="255206" y="131724"/>
                  </a:lnTo>
                  <a:lnTo>
                    <a:pt x="255930" y="130822"/>
                  </a:lnTo>
                  <a:close/>
                </a:path>
                <a:path w="258445" h="132080">
                  <a:moveTo>
                    <a:pt x="258178" y="108610"/>
                  </a:moveTo>
                  <a:lnTo>
                    <a:pt x="257962" y="107137"/>
                  </a:lnTo>
                  <a:lnTo>
                    <a:pt x="257352" y="107061"/>
                  </a:lnTo>
                  <a:lnTo>
                    <a:pt x="256971" y="108064"/>
                  </a:lnTo>
                  <a:lnTo>
                    <a:pt x="257352" y="108915"/>
                  </a:lnTo>
                  <a:lnTo>
                    <a:pt x="256641" y="110312"/>
                  </a:lnTo>
                  <a:lnTo>
                    <a:pt x="255600" y="111569"/>
                  </a:lnTo>
                  <a:lnTo>
                    <a:pt x="255206" y="114007"/>
                  </a:lnTo>
                  <a:lnTo>
                    <a:pt x="255765" y="115862"/>
                  </a:lnTo>
                  <a:lnTo>
                    <a:pt x="256527" y="116090"/>
                  </a:lnTo>
                  <a:lnTo>
                    <a:pt x="256146" y="114858"/>
                  </a:lnTo>
                  <a:lnTo>
                    <a:pt x="256476" y="112306"/>
                  </a:lnTo>
                  <a:lnTo>
                    <a:pt x="257911" y="110388"/>
                  </a:lnTo>
                  <a:lnTo>
                    <a:pt x="258178" y="108610"/>
                  </a:lnTo>
                  <a:close/>
                </a:path>
              </a:pathLst>
            </a:custGeom>
            <a:solidFill>
              <a:srgbClr val="FFFFFF"/>
            </a:solidFill>
          </p:spPr>
          <p:txBody>
            <a:bodyPr wrap="square" lIns="0" tIns="0" rIns="0" bIns="0" rtlCol="0"/>
            <a:lstStyle/>
            <a:p>
              <a:endParaRPr/>
            </a:p>
          </p:txBody>
        </p:sp>
        <p:sp>
          <p:nvSpPr>
            <p:cNvPr id="60" name="object 24"/>
            <p:cNvSpPr/>
            <p:nvPr/>
          </p:nvSpPr>
          <p:spPr>
            <a:xfrm>
              <a:off x="9934336" y="2886467"/>
              <a:ext cx="102039" cy="131100"/>
            </a:xfrm>
            <a:prstGeom prst="rect">
              <a:avLst/>
            </a:prstGeom>
            <a:blipFill>
              <a:blip r:embed="rId4" cstate="print"/>
              <a:stretch>
                <a:fillRect/>
              </a:stretch>
            </a:blipFill>
          </p:spPr>
          <p:txBody>
            <a:bodyPr wrap="square" lIns="0" tIns="0" rIns="0" bIns="0" rtlCol="0"/>
            <a:lstStyle/>
            <a:p>
              <a:endParaRPr/>
            </a:p>
          </p:txBody>
        </p:sp>
        <p:sp>
          <p:nvSpPr>
            <p:cNvPr id="61" name="object 25"/>
            <p:cNvSpPr/>
            <p:nvPr/>
          </p:nvSpPr>
          <p:spPr>
            <a:xfrm>
              <a:off x="8620747" y="1833143"/>
              <a:ext cx="269240" cy="343535"/>
            </a:xfrm>
            <a:custGeom>
              <a:avLst/>
              <a:gdLst/>
              <a:ahLst/>
              <a:cxnLst/>
              <a:rect l="l" t="t" r="r" b="b"/>
              <a:pathLst>
                <a:path w="269240" h="343535">
                  <a:moveTo>
                    <a:pt x="5232" y="100660"/>
                  </a:moveTo>
                  <a:lnTo>
                    <a:pt x="3746" y="99352"/>
                  </a:lnTo>
                  <a:lnTo>
                    <a:pt x="1930" y="98628"/>
                  </a:lnTo>
                  <a:lnTo>
                    <a:pt x="444" y="98793"/>
                  </a:lnTo>
                  <a:lnTo>
                    <a:pt x="0" y="99352"/>
                  </a:lnTo>
                  <a:lnTo>
                    <a:pt x="1206" y="100774"/>
                  </a:lnTo>
                  <a:lnTo>
                    <a:pt x="2692" y="100825"/>
                  </a:lnTo>
                  <a:lnTo>
                    <a:pt x="3797" y="101485"/>
                  </a:lnTo>
                  <a:lnTo>
                    <a:pt x="5232" y="100660"/>
                  </a:lnTo>
                  <a:close/>
                </a:path>
                <a:path w="269240" h="343535">
                  <a:moveTo>
                    <a:pt x="38963" y="262966"/>
                  </a:moveTo>
                  <a:lnTo>
                    <a:pt x="38798" y="262521"/>
                  </a:lnTo>
                  <a:lnTo>
                    <a:pt x="38417" y="262470"/>
                  </a:lnTo>
                  <a:lnTo>
                    <a:pt x="38138" y="262585"/>
                  </a:lnTo>
                  <a:lnTo>
                    <a:pt x="38417" y="263296"/>
                  </a:lnTo>
                  <a:lnTo>
                    <a:pt x="38963" y="262966"/>
                  </a:lnTo>
                  <a:close/>
                </a:path>
                <a:path w="269240" h="343535">
                  <a:moveTo>
                    <a:pt x="40347" y="276567"/>
                  </a:moveTo>
                  <a:lnTo>
                    <a:pt x="39789" y="276352"/>
                  </a:lnTo>
                  <a:lnTo>
                    <a:pt x="39027" y="276682"/>
                  </a:lnTo>
                  <a:lnTo>
                    <a:pt x="39408" y="277329"/>
                  </a:lnTo>
                  <a:lnTo>
                    <a:pt x="40347" y="277495"/>
                  </a:lnTo>
                  <a:lnTo>
                    <a:pt x="40347" y="276567"/>
                  </a:lnTo>
                  <a:close/>
                </a:path>
                <a:path w="269240" h="343535">
                  <a:moveTo>
                    <a:pt x="40614" y="278765"/>
                  </a:moveTo>
                  <a:lnTo>
                    <a:pt x="40449" y="278269"/>
                  </a:lnTo>
                  <a:lnTo>
                    <a:pt x="40017" y="278104"/>
                  </a:lnTo>
                  <a:lnTo>
                    <a:pt x="39687" y="278269"/>
                  </a:lnTo>
                  <a:lnTo>
                    <a:pt x="39192" y="278980"/>
                  </a:lnTo>
                  <a:lnTo>
                    <a:pt x="39573" y="279031"/>
                  </a:lnTo>
                  <a:lnTo>
                    <a:pt x="40614" y="278765"/>
                  </a:lnTo>
                  <a:close/>
                </a:path>
                <a:path w="269240" h="343535">
                  <a:moveTo>
                    <a:pt x="41389" y="264121"/>
                  </a:moveTo>
                  <a:lnTo>
                    <a:pt x="40779" y="263842"/>
                  </a:lnTo>
                  <a:lnTo>
                    <a:pt x="39852" y="264337"/>
                  </a:lnTo>
                  <a:lnTo>
                    <a:pt x="40944" y="264604"/>
                  </a:lnTo>
                  <a:lnTo>
                    <a:pt x="41389" y="264121"/>
                  </a:lnTo>
                  <a:close/>
                </a:path>
                <a:path w="269240" h="343535">
                  <a:moveTo>
                    <a:pt x="42329" y="266700"/>
                  </a:moveTo>
                  <a:lnTo>
                    <a:pt x="41224" y="265430"/>
                  </a:lnTo>
                  <a:lnTo>
                    <a:pt x="40119" y="265430"/>
                  </a:lnTo>
                  <a:lnTo>
                    <a:pt x="39954" y="266700"/>
                  </a:lnTo>
                  <a:lnTo>
                    <a:pt x="40347" y="266700"/>
                  </a:lnTo>
                  <a:lnTo>
                    <a:pt x="41059" y="267970"/>
                  </a:lnTo>
                  <a:lnTo>
                    <a:pt x="41770" y="266700"/>
                  </a:lnTo>
                  <a:lnTo>
                    <a:pt x="42329" y="266700"/>
                  </a:lnTo>
                  <a:close/>
                </a:path>
                <a:path w="269240" h="343535">
                  <a:moveTo>
                    <a:pt x="42595" y="262915"/>
                  </a:moveTo>
                  <a:lnTo>
                    <a:pt x="41440" y="262521"/>
                  </a:lnTo>
                  <a:lnTo>
                    <a:pt x="40563" y="262801"/>
                  </a:lnTo>
                  <a:lnTo>
                    <a:pt x="40398" y="263067"/>
                  </a:lnTo>
                  <a:lnTo>
                    <a:pt x="40944" y="263398"/>
                  </a:lnTo>
                  <a:lnTo>
                    <a:pt x="41884" y="263398"/>
                  </a:lnTo>
                  <a:lnTo>
                    <a:pt x="42595" y="262915"/>
                  </a:lnTo>
                  <a:close/>
                </a:path>
                <a:path w="269240" h="343535">
                  <a:moveTo>
                    <a:pt x="42760" y="250952"/>
                  </a:moveTo>
                  <a:lnTo>
                    <a:pt x="42164" y="251002"/>
                  </a:lnTo>
                  <a:lnTo>
                    <a:pt x="41389" y="251777"/>
                  </a:lnTo>
                  <a:lnTo>
                    <a:pt x="41109" y="252107"/>
                  </a:lnTo>
                  <a:lnTo>
                    <a:pt x="41389" y="252437"/>
                  </a:lnTo>
                  <a:lnTo>
                    <a:pt x="41998" y="252323"/>
                  </a:lnTo>
                  <a:lnTo>
                    <a:pt x="42710" y="251498"/>
                  </a:lnTo>
                  <a:lnTo>
                    <a:pt x="42760" y="250952"/>
                  </a:lnTo>
                  <a:close/>
                </a:path>
                <a:path w="269240" h="343535">
                  <a:moveTo>
                    <a:pt x="46456" y="216560"/>
                  </a:moveTo>
                  <a:lnTo>
                    <a:pt x="45681" y="215303"/>
                  </a:lnTo>
                  <a:lnTo>
                    <a:pt x="45072" y="215303"/>
                  </a:lnTo>
                  <a:lnTo>
                    <a:pt x="44691" y="215963"/>
                  </a:lnTo>
                  <a:lnTo>
                    <a:pt x="45300" y="217004"/>
                  </a:lnTo>
                  <a:lnTo>
                    <a:pt x="46126" y="217220"/>
                  </a:lnTo>
                  <a:lnTo>
                    <a:pt x="46456" y="216560"/>
                  </a:lnTo>
                  <a:close/>
                </a:path>
                <a:path w="269240" h="343535">
                  <a:moveTo>
                    <a:pt x="46507" y="290169"/>
                  </a:moveTo>
                  <a:lnTo>
                    <a:pt x="46062" y="290118"/>
                  </a:lnTo>
                  <a:lnTo>
                    <a:pt x="45072" y="291211"/>
                  </a:lnTo>
                  <a:lnTo>
                    <a:pt x="45021" y="291592"/>
                  </a:lnTo>
                  <a:lnTo>
                    <a:pt x="45402" y="291426"/>
                  </a:lnTo>
                  <a:lnTo>
                    <a:pt x="46062" y="290880"/>
                  </a:lnTo>
                  <a:lnTo>
                    <a:pt x="46507" y="290169"/>
                  </a:lnTo>
                  <a:close/>
                </a:path>
                <a:path w="269240" h="343535">
                  <a:moveTo>
                    <a:pt x="47498" y="290449"/>
                  </a:moveTo>
                  <a:lnTo>
                    <a:pt x="46951" y="290664"/>
                  </a:lnTo>
                  <a:lnTo>
                    <a:pt x="46342" y="291376"/>
                  </a:lnTo>
                  <a:lnTo>
                    <a:pt x="45021" y="292582"/>
                  </a:lnTo>
                  <a:lnTo>
                    <a:pt x="45567" y="292531"/>
                  </a:lnTo>
                  <a:lnTo>
                    <a:pt x="46507" y="291706"/>
                  </a:lnTo>
                  <a:lnTo>
                    <a:pt x="47498" y="290449"/>
                  </a:lnTo>
                  <a:close/>
                </a:path>
                <a:path w="269240" h="343535">
                  <a:moveTo>
                    <a:pt x="49530" y="243840"/>
                  </a:moveTo>
                  <a:lnTo>
                    <a:pt x="48107" y="243840"/>
                  </a:lnTo>
                  <a:lnTo>
                    <a:pt x="48323" y="245110"/>
                  </a:lnTo>
                  <a:lnTo>
                    <a:pt x="49530" y="243840"/>
                  </a:lnTo>
                  <a:close/>
                </a:path>
                <a:path w="269240" h="343535">
                  <a:moveTo>
                    <a:pt x="49593" y="242227"/>
                  </a:moveTo>
                  <a:lnTo>
                    <a:pt x="49364" y="241515"/>
                  </a:lnTo>
                  <a:lnTo>
                    <a:pt x="48272" y="241465"/>
                  </a:lnTo>
                  <a:lnTo>
                    <a:pt x="47548" y="241630"/>
                  </a:lnTo>
                  <a:lnTo>
                    <a:pt x="47383" y="242125"/>
                  </a:lnTo>
                  <a:lnTo>
                    <a:pt x="47777" y="242557"/>
                  </a:lnTo>
                  <a:lnTo>
                    <a:pt x="49593" y="242227"/>
                  </a:lnTo>
                  <a:close/>
                </a:path>
                <a:path w="269240" h="343535">
                  <a:moveTo>
                    <a:pt x="50025" y="317500"/>
                  </a:moveTo>
                  <a:lnTo>
                    <a:pt x="49263" y="317500"/>
                  </a:lnTo>
                  <a:lnTo>
                    <a:pt x="48869" y="318770"/>
                  </a:lnTo>
                  <a:lnTo>
                    <a:pt x="50025" y="317500"/>
                  </a:lnTo>
                  <a:close/>
                </a:path>
                <a:path w="269240" h="343535">
                  <a:moveTo>
                    <a:pt x="50253" y="293370"/>
                  </a:moveTo>
                  <a:lnTo>
                    <a:pt x="49314" y="292100"/>
                  </a:lnTo>
                  <a:lnTo>
                    <a:pt x="47828" y="292100"/>
                  </a:lnTo>
                  <a:lnTo>
                    <a:pt x="46723" y="293370"/>
                  </a:lnTo>
                  <a:lnTo>
                    <a:pt x="45847" y="294640"/>
                  </a:lnTo>
                  <a:lnTo>
                    <a:pt x="47942" y="294640"/>
                  </a:lnTo>
                  <a:lnTo>
                    <a:pt x="48983" y="293370"/>
                  </a:lnTo>
                  <a:lnTo>
                    <a:pt x="50253" y="293370"/>
                  </a:lnTo>
                  <a:close/>
                </a:path>
                <a:path w="269240" h="343535">
                  <a:moveTo>
                    <a:pt x="51181" y="159626"/>
                  </a:moveTo>
                  <a:lnTo>
                    <a:pt x="51015" y="159080"/>
                  </a:lnTo>
                  <a:lnTo>
                    <a:pt x="50419" y="159194"/>
                  </a:lnTo>
                  <a:lnTo>
                    <a:pt x="50749" y="159626"/>
                  </a:lnTo>
                  <a:lnTo>
                    <a:pt x="51181" y="159626"/>
                  </a:lnTo>
                  <a:close/>
                </a:path>
                <a:path w="269240" h="343535">
                  <a:moveTo>
                    <a:pt x="51409" y="163830"/>
                  </a:moveTo>
                  <a:lnTo>
                    <a:pt x="50139" y="163830"/>
                  </a:lnTo>
                  <a:lnTo>
                    <a:pt x="49758" y="165100"/>
                  </a:lnTo>
                  <a:lnTo>
                    <a:pt x="50914" y="165100"/>
                  </a:lnTo>
                  <a:lnTo>
                    <a:pt x="51409" y="163830"/>
                  </a:lnTo>
                  <a:close/>
                </a:path>
                <a:path w="269240" h="343535">
                  <a:moveTo>
                    <a:pt x="51409" y="44716"/>
                  </a:moveTo>
                  <a:lnTo>
                    <a:pt x="50584" y="43891"/>
                  </a:lnTo>
                  <a:lnTo>
                    <a:pt x="49428" y="44056"/>
                  </a:lnTo>
                  <a:lnTo>
                    <a:pt x="50139" y="44665"/>
                  </a:lnTo>
                  <a:lnTo>
                    <a:pt x="50304" y="45593"/>
                  </a:lnTo>
                  <a:lnTo>
                    <a:pt x="51295" y="46088"/>
                  </a:lnTo>
                  <a:lnTo>
                    <a:pt x="51409" y="44716"/>
                  </a:lnTo>
                  <a:close/>
                </a:path>
                <a:path w="269240" h="343535">
                  <a:moveTo>
                    <a:pt x="52070" y="190500"/>
                  </a:moveTo>
                  <a:lnTo>
                    <a:pt x="51244" y="189230"/>
                  </a:lnTo>
                  <a:lnTo>
                    <a:pt x="50634" y="189230"/>
                  </a:lnTo>
                  <a:lnTo>
                    <a:pt x="49364" y="190500"/>
                  </a:lnTo>
                  <a:lnTo>
                    <a:pt x="49034" y="190500"/>
                  </a:lnTo>
                  <a:lnTo>
                    <a:pt x="49364" y="191770"/>
                  </a:lnTo>
                  <a:lnTo>
                    <a:pt x="51460" y="191770"/>
                  </a:lnTo>
                  <a:lnTo>
                    <a:pt x="52070" y="190500"/>
                  </a:lnTo>
                  <a:close/>
                </a:path>
                <a:path w="269240" h="343535">
                  <a:moveTo>
                    <a:pt x="52832" y="240258"/>
                  </a:moveTo>
                  <a:lnTo>
                    <a:pt x="52120" y="239814"/>
                  </a:lnTo>
                  <a:lnTo>
                    <a:pt x="50850" y="239547"/>
                  </a:lnTo>
                  <a:lnTo>
                    <a:pt x="49809" y="239928"/>
                  </a:lnTo>
                  <a:lnTo>
                    <a:pt x="49695" y="240360"/>
                  </a:lnTo>
                  <a:lnTo>
                    <a:pt x="51181" y="241020"/>
                  </a:lnTo>
                  <a:lnTo>
                    <a:pt x="52006" y="240855"/>
                  </a:lnTo>
                  <a:lnTo>
                    <a:pt x="52832" y="240258"/>
                  </a:lnTo>
                  <a:close/>
                </a:path>
                <a:path w="269240" h="343535">
                  <a:moveTo>
                    <a:pt x="53225" y="168287"/>
                  </a:moveTo>
                  <a:lnTo>
                    <a:pt x="52832" y="167576"/>
                  </a:lnTo>
                  <a:lnTo>
                    <a:pt x="51676" y="166814"/>
                  </a:lnTo>
                  <a:lnTo>
                    <a:pt x="51015" y="166979"/>
                  </a:lnTo>
                  <a:lnTo>
                    <a:pt x="50749" y="167360"/>
                  </a:lnTo>
                  <a:lnTo>
                    <a:pt x="51079" y="168021"/>
                  </a:lnTo>
                  <a:lnTo>
                    <a:pt x="52006" y="168021"/>
                  </a:lnTo>
                  <a:lnTo>
                    <a:pt x="52501" y="168681"/>
                  </a:lnTo>
                  <a:lnTo>
                    <a:pt x="53225" y="168287"/>
                  </a:lnTo>
                  <a:close/>
                </a:path>
                <a:path w="269240" h="343535">
                  <a:moveTo>
                    <a:pt x="53987" y="157873"/>
                  </a:moveTo>
                  <a:lnTo>
                    <a:pt x="53111" y="156997"/>
                  </a:lnTo>
                  <a:lnTo>
                    <a:pt x="51574" y="156667"/>
                  </a:lnTo>
                  <a:lnTo>
                    <a:pt x="51015" y="157048"/>
                  </a:lnTo>
                  <a:lnTo>
                    <a:pt x="49809" y="156286"/>
                  </a:lnTo>
                  <a:lnTo>
                    <a:pt x="49098" y="156337"/>
                  </a:lnTo>
                  <a:lnTo>
                    <a:pt x="48539" y="156832"/>
                  </a:lnTo>
                  <a:lnTo>
                    <a:pt x="48768" y="157378"/>
                  </a:lnTo>
                  <a:lnTo>
                    <a:pt x="49695" y="157594"/>
                  </a:lnTo>
                  <a:lnTo>
                    <a:pt x="50304" y="157924"/>
                  </a:lnTo>
                  <a:lnTo>
                    <a:pt x="52451" y="157822"/>
                  </a:lnTo>
                  <a:lnTo>
                    <a:pt x="53327" y="158254"/>
                  </a:lnTo>
                  <a:lnTo>
                    <a:pt x="53657" y="158750"/>
                  </a:lnTo>
                  <a:lnTo>
                    <a:pt x="53987" y="157873"/>
                  </a:lnTo>
                  <a:close/>
                </a:path>
                <a:path w="269240" h="343535">
                  <a:moveTo>
                    <a:pt x="54152" y="247611"/>
                  </a:moveTo>
                  <a:lnTo>
                    <a:pt x="54051" y="246951"/>
                  </a:lnTo>
                  <a:lnTo>
                    <a:pt x="52565" y="246621"/>
                  </a:lnTo>
                  <a:lnTo>
                    <a:pt x="51625" y="246888"/>
                  </a:lnTo>
                  <a:lnTo>
                    <a:pt x="51625" y="247383"/>
                  </a:lnTo>
                  <a:lnTo>
                    <a:pt x="52501" y="247827"/>
                  </a:lnTo>
                  <a:lnTo>
                    <a:pt x="54152" y="247611"/>
                  </a:lnTo>
                  <a:close/>
                </a:path>
                <a:path w="269240" h="343535">
                  <a:moveTo>
                    <a:pt x="54648" y="241300"/>
                  </a:moveTo>
                  <a:lnTo>
                    <a:pt x="53555" y="240919"/>
                  </a:lnTo>
                  <a:lnTo>
                    <a:pt x="52565" y="241185"/>
                  </a:lnTo>
                  <a:lnTo>
                    <a:pt x="52895" y="241731"/>
                  </a:lnTo>
                  <a:lnTo>
                    <a:pt x="53936" y="241681"/>
                  </a:lnTo>
                  <a:lnTo>
                    <a:pt x="54648" y="241300"/>
                  </a:lnTo>
                  <a:close/>
                </a:path>
                <a:path w="269240" h="343535">
                  <a:moveTo>
                    <a:pt x="54762" y="206413"/>
                  </a:moveTo>
                  <a:lnTo>
                    <a:pt x="53111" y="207238"/>
                  </a:lnTo>
                  <a:lnTo>
                    <a:pt x="52616" y="208064"/>
                  </a:lnTo>
                  <a:lnTo>
                    <a:pt x="52666" y="209372"/>
                  </a:lnTo>
                  <a:lnTo>
                    <a:pt x="53721" y="209918"/>
                  </a:lnTo>
                  <a:lnTo>
                    <a:pt x="54546" y="208940"/>
                  </a:lnTo>
                  <a:lnTo>
                    <a:pt x="54432" y="208165"/>
                  </a:lnTo>
                  <a:lnTo>
                    <a:pt x="54762" y="206413"/>
                  </a:lnTo>
                  <a:close/>
                </a:path>
                <a:path w="269240" h="343535">
                  <a:moveTo>
                    <a:pt x="55638" y="332130"/>
                  </a:moveTo>
                  <a:lnTo>
                    <a:pt x="55257" y="331190"/>
                  </a:lnTo>
                  <a:lnTo>
                    <a:pt x="54317" y="330974"/>
                  </a:lnTo>
                  <a:lnTo>
                    <a:pt x="53822" y="331304"/>
                  </a:lnTo>
                  <a:lnTo>
                    <a:pt x="53936" y="331749"/>
                  </a:lnTo>
                  <a:lnTo>
                    <a:pt x="54483" y="331914"/>
                  </a:lnTo>
                  <a:lnTo>
                    <a:pt x="54762" y="332511"/>
                  </a:lnTo>
                  <a:lnTo>
                    <a:pt x="55638" y="332130"/>
                  </a:lnTo>
                  <a:close/>
                </a:path>
                <a:path w="269240" h="343535">
                  <a:moveTo>
                    <a:pt x="57188" y="230276"/>
                  </a:moveTo>
                  <a:lnTo>
                    <a:pt x="56857" y="228358"/>
                  </a:lnTo>
                  <a:lnTo>
                    <a:pt x="56083" y="226758"/>
                  </a:lnTo>
                  <a:lnTo>
                    <a:pt x="54876" y="226707"/>
                  </a:lnTo>
                  <a:lnTo>
                    <a:pt x="53657" y="226161"/>
                  </a:lnTo>
                  <a:lnTo>
                    <a:pt x="52832" y="223139"/>
                  </a:lnTo>
                  <a:lnTo>
                    <a:pt x="51676" y="221056"/>
                  </a:lnTo>
                  <a:lnTo>
                    <a:pt x="49695" y="220624"/>
                  </a:lnTo>
                  <a:lnTo>
                    <a:pt x="48539" y="219303"/>
                  </a:lnTo>
                  <a:lnTo>
                    <a:pt x="46621" y="219138"/>
                  </a:lnTo>
                  <a:lnTo>
                    <a:pt x="45237" y="218592"/>
                  </a:lnTo>
                  <a:lnTo>
                    <a:pt x="45186" y="219354"/>
                  </a:lnTo>
                  <a:lnTo>
                    <a:pt x="43700" y="220726"/>
                  </a:lnTo>
                  <a:lnTo>
                    <a:pt x="43700" y="222262"/>
                  </a:lnTo>
                  <a:lnTo>
                    <a:pt x="45072" y="223037"/>
                  </a:lnTo>
                  <a:lnTo>
                    <a:pt x="45631" y="224243"/>
                  </a:lnTo>
                  <a:lnTo>
                    <a:pt x="44411" y="223469"/>
                  </a:lnTo>
                  <a:lnTo>
                    <a:pt x="43370" y="223964"/>
                  </a:lnTo>
                  <a:lnTo>
                    <a:pt x="43370" y="224904"/>
                  </a:lnTo>
                  <a:lnTo>
                    <a:pt x="42989" y="225882"/>
                  </a:lnTo>
                  <a:lnTo>
                    <a:pt x="44691" y="226822"/>
                  </a:lnTo>
                  <a:lnTo>
                    <a:pt x="43586" y="227152"/>
                  </a:lnTo>
                  <a:lnTo>
                    <a:pt x="43205" y="227584"/>
                  </a:lnTo>
                  <a:lnTo>
                    <a:pt x="43700" y="228688"/>
                  </a:lnTo>
                  <a:lnTo>
                    <a:pt x="46723" y="229400"/>
                  </a:lnTo>
                  <a:lnTo>
                    <a:pt x="47218" y="229946"/>
                  </a:lnTo>
                  <a:lnTo>
                    <a:pt x="47993" y="230276"/>
                  </a:lnTo>
                  <a:lnTo>
                    <a:pt x="49974" y="229006"/>
                  </a:lnTo>
                  <a:lnTo>
                    <a:pt x="48539" y="230771"/>
                  </a:lnTo>
                  <a:lnTo>
                    <a:pt x="47498" y="230822"/>
                  </a:lnTo>
                  <a:lnTo>
                    <a:pt x="45732" y="230162"/>
                  </a:lnTo>
                  <a:lnTo>
                    <a:pt x="44970" y="230327"/>
                  </a:lnTo>
                  <a:lnTo>
                    <a:pt x="44907" y="231482"/>
                  </a:lnTo>
                  <a:lnTo>
                    <a:pt x="45567" y="231978"/>
                  </a:lnTo>
                  <a:lnTo>
                    <a:pt x="47447" y="232194"/>
                  </a:lnTo>
                  <a:lnTo>
                    <a:pt x="47777" y="233121"/>
                  </a:lnTo>
                  <a:lnTo>
                    <a:pt x="48933" y="233349"/>
                  </a:lnTo>
                  <a:lnTo>
                    <a:pt x="49695" y="232791"/>
                  </a:lnTo>
                  <a:lnTo>
                    <a:pt x="53060" y="232143"/>
                  </a:lnTo>
                  <a:lnTo>
                    <a:pt x="55041" y="232143"/>
                  </a:lnTo>
                  <a:lnTo>
                    <a:pt x="57188" y="230276"/>
                  </a:lnTo>
                  <a:close/>
                </a:path>
                <a:path w="269240" h="343535">
                  <a:moveTo>
                    <a:pt x="61582" y="214147"/>
                  </a:moveTo>
                  <a:lnTo>
                    <a:pt x="61201" y="213055"/>
                  </a:lnTo>
                  <a:lnTo>
                    <a:pt x="60096" y="212661"/>
                  </a:lnTo>
                  <a:lnTo>
                    <a:pt x="59715" y="213385"/>
                  </a:lnTo>
                  <a:lnTo>
                    <a:pt x="60985" y="214261"/>
                  </a:lnTo>
                  <a:lnTo>
                    <a:pt x="61582" y="214147"/>
                  </a:lnTo>
                  <a:close/>
                </a:path>
                <a:path w="269240" h="343535">
                  <a:moveTo>
                    <a:pt x="61696" y="330644"/>
                  </a:moveTo>
                  <a:lnTo>
                    <a:pt x="61150" y="330314"/>
                  </a:lnTo>
                  <a:lnTo>
                    <a:pt x="60706" y="330593"/>
                  </a:lnTo>
                  <a:lnTo>
                    <a:pt x="60871" y="331304"/>
                  </a:lnTo>
                  <a:lnTo>
                    <a:pt x="61645" y="331254"/>
                  </a:lnTo>
                  <a:lnTo>
                    <a:pt x="61696" y="330644"/>
                  </a:lnTo>
                  <a:close/>
                </a:path>
                <a:path w="269240" h="343535">
                  <a:moveTo>
                    <a:pt x="61976" y="216560"/>
                  </a:moveTo>
                  <a:lnTo>
                    <a:pt x="61417" y="215900"/>
                  </a:lnTo>
                  <a:lnTo>
                    <a:pt x="60871" y="215684"/>
                  </a:lnTo>
                  <a:lnTo>
                    <a:pt x="61087" y="216674"/>
                  </a:lnTo>
                  <a:lnTo>
                    <a:pt x="61645" y="217220"/>
                  </a:lnTo>
                  <a:lnTo>
                    <a:pt x="61976" y="216560"/>
                  </a:lnTo>
                  <a:close/>
                </a:path>
                <a:path w="269240" h="343535">
                  <a:moveTo>
                    <a:pt x="62966" y="226872"/>
                  </a:moveTo>
                  <a:lnTo>
                    <a:pt x="62636" y="226428"/>
                  </a:lnTo>
                  <a:lnTo>
                    <a:pt x="61976" y="226593"/>
                  </a:lnTo>
                  <a:lnTo>
                    <a:pt x="60871" y="226491"/>
                  </a:lnTo>
                  <a:lnTo>
                    <a:pt x="59931" y="227317"/>
                  </a:lnTo>
                  <a:lnTo>
                    <a:pt x="59931" y="227749"/>
                  </a:lnTo>
                  <a:lnTo>
                    <a:pt x="60540" y="227634"/>
                  </a:lnTo>
                  <a:lnTo>
                    <a:pt x="60655" y="228358"/>
                  </a:lnTo>
                  <a:lnTo>
                    <a:pt x="60325" y="229616"/>
                  </a:lnTo>
                  <a:lnTo>
                    <a:pt x="60756" y="230162"/>
                  </a:lnTo>
                  <a:lnTo>
                    <a:pt x="61582" y="229565"/>
                  </a:lnTo>
                  <a:lnTo>
                    <a:pt x="62026" y="227749"/>
                  </a:lnTo>
                  <a:lnTo>
                    <a:pt x="62966" y="226872"/>
                  </a:lnTo>
                  <a:close/>
                </a:path>
                <a:path w="269240" h="343535">
                  <a:moveTo>
                    <a:pt x="64389" y="210820"/>
                  </a:moveTo>
                  <a:lnTo>
                    <a:pt x="63461" y="209550"/>
                  </a:lnTo>
                  <a:lnTo>
                    <a:pt x="62966" y="209550"/>
                  </a:lnTo>
                  <a:lnTo>
                    <a:pt x="61531" y="210820"/>
                  </a:lnTo>
                  <a:lnTo>
                    <a:pt x="61366" y="210820"/>
                  </a:lnTo>
                  <a:lnTo>
                    <a:pt x="62572" y="212090"/>
                  </a:lnTo>
                  <a:lnTo>
                    <a:pt x="63461" y="210820"/>
                  </a:lnTo>
                  <a:lnTo>
                    <a:pt x="64389" y="210820"/>
                  </a:lnTo>
                  <a:close/>
                </a:path>
                <a:path w="269240" h="343535">
                  <a:moveTo>
                    <a:pt x="64884" y="330644"/>
                  </a:moveTo>
                  <a:lnTo>
                    <a:pt x="64719" y="330212"/>
                  </a:lnTo>
                  <a:lnTo>
                    <a:pt x="63842" y="330263"/>
                  </a:lnTo>
                  <a:lnTo>
                    <a:pt x="63131" y="330873"/>
                  </a:lnTo>
                  <a:lnTo>
                    <a:pt x="63398" y="331139"/>
                  </a:lnTo>
                  <a:lnTo>
                    <a:pt x="64173" y="331089"/>
                  </a:lnTo>
                  <a:lnTo>
                    <a:pt x="64884" y="330644"/>
                  </a:lnTo>
                  <a:close/>
                </a:path>
                <a:path w="269240" h="343535">
                  <a:moveTo>
                    <a:pt x="68745" y="331470"/>
                  </a:moveTo>
                  <a:lnTo>
                    <a:pt x="67424" y="331470"/>
                  </a:lnTo>
                  <a:lnTo>
                    <a:pt x="67691" y="332740"/>
                  </a:lnTo>
                  <a:lnTo>
                    <a:pt x="68745" y="331470"/>
                  </a:lnTo>
                  <a:close/>
                </a:path>
                <a:path w="269240" h="343535">
                  <a:moveTo>
                    <a:pt x="69011" y="337007"/>
                  </a:moveTo>
                  <a:lnTo>
                    <a:pt x="68414" y="336956"/>
                  </a:lnTo>
                  <a:lnTo>
                    <a:pt x="68186" y="337502"/>
                  </a:lnTo>
                  <a:lnTo>
                    <a:pt x="67640" y="337997"/>
                  </a:lnTo>
                  <a:lnTo>
                    <a:pt x="67856" y="339153"/>
                  </a:lnTo>
                  <a:lnTo>
                    <a:pt x="68351" y="339153"/>
                  </a:lnTo>
                  <a:lnTo>
                    <a:pt x="68351" y="338709"/>
                  </a:lnTo>
                  <a:lnTo>
                    <a:pt x="69011" y="337832"/>
                  </a:lnTo>
                  <a:lnTo>
                    <a:pt x="69011" y="337007"/>
                  </a:lnTo>
                  <a:close/>
                </a:path>
                <a:path w="269240" h="343535">
                  <a:moveTo>
                    <a:pt x="76720" y="342328"/>
                  </a:moveTo>
                  <a:lnTo>
                    <a:pt x="76339" y="341998"/>
                  </a:lnTo>
                  <a:lnTo>
                    <a:pt x="75399" y="342112"/>
                  </a:lnTo>
                  <a:lnTo>
                    <a:pt x="74523" y="343154"/>
                  </a:lnTo>
                  <a:lnTo>
                    <a:pt x="75018" y="343369"/>
                  </a:lnTo>
                  <a:lnTo>
                    <a:pt x="75565" y="343039"/>
                  </a:lnTo>
                  <a:lnTo>
                    <a:pt x="76339" y="343039"/>
                  </a:lnTo>
                  <a:lnTo>
                    <a:pt x="76720" y="342328"/>
                  </a:lnTo>
                  <a:close/>
                </a:path>
                <a:path w="269240" h="343535">
                  <a:moveTo>
                    <a:pt x="78486" y="340410"/>
                  </a:moveTo>
                  <a:lnTo>
                    <a:pt x="76441" y="339255"/>
                  </a:lnTo>
                  <a:lnTo>
                    <a:pt x="75565" y="339090"/>
                  </a:lnTo>
                  <a:lnTo>
                    <a:pt x="75565" y="339483"/>
                  </a:lnTo>
                  <a:lnTo>
                    <a:pt x="76835" y="340855"/>
                  </a:lnTo>
                  <a:lnTo>
                    <a:pt x="77597" y="340855"/>
                  </a:lnTo>
                  <a:lnTo>
                    <a:pt x="78486" y="340410"/>
                  </a:lnTo>
                  <a:close/>
                </a:path>
                <a:path w="269240" h="343535">
                  <a:moveTo>
                    <a:pt x="84150" y="332295"/>
                  </a:moveTo>
                  <a:lnTo>
                    <a:pt x="83934" y="331749"/>
                  </a:lnTo>
                  <a:lnTo>
                    <a:pt x="83324" y="331749"/>
                  </a:lnTo>
                  <a:lnTo>
                    <a:pt x="82778" y="331965"/>
                  </a:lnTo>
                  <a:lnTo>
                    <a:pt x="83654" y="332562"/>
                  </a:lnTo>
                  <a:lnTo>
                    <a:pt x="84150" y="332295"/>
                  </a:lnTo>
                  <a:close/>
                </a:path>
                <a:path w="269240" h="343535">
                  <a:moveTo>
                    <a:pt x="89547" y="319239"/>
                  </a:moveTo>
                  <a:lnTo>
                    <a:pt x="89217" y="319290"/>
                  </a:lnTo>
                  <a:lnTo>
                    <a:pt x="89382" y="319684"/>
                  </a:lnTo>
                  <a:lnTo>
                    <a:pt x="89547" y="319239"/>
                  </a:lnTo>
                  <a:close/>
                </a:path>
                <a:path w="269240" h="343535">
                  <a:moveTo>
                    <a:pt x="90208" y="317538"/>
                  </a:moveTo>
                  <a:lnTo>
                    <a:pt x="89877" y="317703"/>
                  </a:lnTo>
                  <a:lnTo>
                    <a:pt x="89763" y="318414"/>
                  </a:lnTo>
                  <a:lnTo>
                    <a:pt x="90208" y="318147"/>
                  </a:lnTo>
                  <a:lnTo>
                    <a:pt x="90208" y="317538"/>
                  </a:lnTo>
                  <a:close/>
                </a:path>
                <a:path w="269240" h="343535">
                  <a:moveTo>
                    <a:pt x="90982" y="315404"/>
                  </a:moveTo>
                  <a:lnTo>
                    <a:pt x="90538" y="315404"/>
                  </a:lnTo>
                  <a:lnTo>
                    <a:pt x="90373" y="315569"/>
                  </a:lnTo>
                  <a:lnTo>
                    <a:pt x="90487" y="315950"/>
                  </a:lnTo>
                  <a:lnTo>
                    <a:pt x="90817" y="315899"/>
                  </a:lnTo>
                  <a:lnTo>
                    <a:pt x="90982" y="315404"/>
                  </a:lnTo>
                  <a:close/>
                </a:path>
                <a:path w="269240" h="343535">
                  <a:moveTo>
                    <a:pt x="92189" y="313639"/>
                  </a:moveTo>
                  <a:lnTo>
                    <a:pt x="91579" y="313156"/>
                  </a:lnTo>
                  <a:lnTo>
                    <a:pt x="90487" y="313156"/>
                  </a:lnTo>
                  <a:lnTo>
                    <a:pt x="89827" y="312661"/>
                  </a:lnTo>
                  <a:lnTo>
                    <a:pt x="89268" y="312877"/>
                  </a:lnTo>
                  <a:lnTo>
                    <a:pt x="89598" y="313588"/>
                  </a:lnTo>
                  <a:lnTo>
                    <a:pt x="90373" y="313753"/>
                  </a:lnTo>
                  <a:lnTo>
                    <a:pt x="90703" y="314083"/>
                  </a:lnTo>
                  <a:lnTo>
                    <a:pt x="92075" y="314032"/>
                  </a:lnTo>
                  <a:lnTo>
                    <a:pt x="92189" y="313639"/>
                  </a:lnTo>
                  <a:close/>
                </a:path>
                <a:path w="269240" h="343535">
                  <a:moveTo>
                    <a:pt x="95211" y="311556"/>
                  </a:moveTo>
                  <a:lnTo>
                    <a:pt x="95110" y="310794"/>
                  </a:lnTo>
                  <a:lnTo>
                    <a:pt x="94716" y="311175"/>
                  </a:lnTo>
                  <a:lnTo>
                    <a:pt x="94716" y="312166"/>
                  </a:lnTo>
                  <a:lnTo>
                    <a:pt x="95211" y="311556"/>
                  </a:lnTo>
                  <a:close/>
                </a:path>
                <a:path w="269240" h="343535">
                  <a:moveTo>
                    <a:pt x="103911" y="294335"/>
                  </a:moveTo>
                  <a:lnTo>
                    <a:pt x="103695" y="292963"/>
                  </a:lnTo>
                  <a:lnTo>
                    <a:pt x="103860" y="291655"/>
                  </a:lnTo>
                  <a:lnTo>
                    <a:pt x="103365" y="291096"/>
                  </a:lnTo>
                  <a:lnTo>
                    <a:pt x="102920" y="289890"/>
                  </a:lnTo>
                  <a:lnTo>
                    <a:pt x="102425" y="289407"/>
                  </a:lnTo>
                  <a:lnTo>
                    <a:pt x="102209" y="289890"/>
                  </a:lnTo>
                  <a:lnTo>
                    <a:pt x="102425" y="290830"/>
                  </a:lnTo>
                  <a:lnTo>
                    <a:pt x="102971" y="291706"/>
                  </a:lnTo>
                  <a:lnTo>
                    <a:pt x="102806" y="293192"/>
                  </a:lnTo>
                  <a:lnTo>
                    <a:pt x="103251" y="294170"/>
                  </a:lnTo>
                  <a:lnTo>
                    <a:pt x="103911" y="294335"/>
                  </a:lnTo>
                  <a:close/>
                </a:path>
                <a:path w="269240" h="343535">
                  <a:moveTo>
                    <a:pt x="109143" y="286499"/>
                  </a:moveTo>
                  <a:lnTo>
                    <a:pt x="108648" y="286004"/>
                  </a:lnTo>
                  <a:lnTo>
                    <a:pt x="108153" y="286054"/>
                  </a:lnTo>
                  <a:lnTo>
                    <a:pt x="108369" y="286664"/>
                  </a:lnTo>
                  <a:lnTo>
                    <a:pt x="108978" y="286981"/>
                  </a:lnTo>
                  <a:lnTo>
                    <a:pt x="109143" y="286499"/>
                  </a:lnTo>
                  <a:close/>
                </a:path>
                <a:path w="269240" h="343535">
                  <a:moveTo>
                    <a:pt x="119100" y="32816"/>
                  </a:moveTo>
                  <a:lnTo>
                    <a:pt x="118986" y="31330"/>
                  </a:lnTo>
                  <a:lnTo>
                    <a:pt x="117500" y="29743"/>
                  </a:lnTo>
                  <a:lnTo>
                    <a:pt x="117449" y="27711"/>
                  </a:lnTo>
                  <a:lnTo>
                    <a:pt x="118059" y="25908"/>
                  </a:lnTo>
                  <a:lnTo>
                    <a:pt x="118224" y="24041"/>
                  </a:lnTo>
                  <a:lnTo>
                    <a:pt x="117563" y="22669"/>
                  </a:lnTo>
                  <a:lnTo>
                    <a:pt x="117563" y="20802"/>
                  </a:lnTo>
                  <a:lnTo>
                    <a:pt x="117233" y="19926"/>
                  </a:lnTo>
                  <a:lnTo>
                    <a:pt x="115849" y="21132"/>
                  </a:lnTo>
                  <a:lnTo>
                    <a:pt x="115912" y="24307"/>
                  </a:lnTo>
                  <a:lnTo>
                    <a:pt x="115354" y="25514"/>
                  </a:lnTo>
                  <a:lnTo>
                    <a:pt x="115354" y="27114"/>
                  </a:lnTo>
                  <a:lnTo>
                    <a:pt x="116674" y="29743"/>
                  </a:lnTo>
                  <a:lnTo>
                    <a:pt x="116954" y="31661"/>
                  </a:lnTo>
                  <a:lnTo>
                    <a:pt x="118059" y="33693"/>
                  </a:lnTo>
                  <a:lnTo>
                    <a:pt x="118656" y="34188"/>
                  </a:lnTo>
                  <a:lnTo>
                    <a:pt x="119100" y="32816"/>
                  </a:lnTo>
                  <a:close/>
                </a:path>
                <a:path w="269240" h="343535">
                  <a:moveTo>
                    <a:pt x="121031" y="25349"/>
                  </a:moveTo>
                  <a:lnTo>
                    <a:pt x="120700" y="24968"/>
                  </a:lnTo>
                  <a:lnTo>
                    <a:pt x="120700" y="24041"/>
                  </a:lnTo>
                  <a:lnTo>
                    <a:pt x="120421" y="23431"/>
                  </a:lnTo>
                  <a:lnTo>
                    <a:pt x="119875" y="23825"/>
                  </a:lnTo>
                  <a:lnTo>
                    <a:pt x="119811" y="24803"/>
                  </a:lnTo>
                  <a:lnTo>
                    <a:pt x="120700" y="25908"/>
                  </a:lnTo>
                  <a:lnTo>
                    <a:pt x="121031" y="25349"/>
                  </a:lnTo>
                  <a:close/>
                </a:path>
                <a:path w="269240" h="343535">
                  <a:moveTo>
                    <a:pt x="124053" y="281724"/>
                  </a:moveTo>
                  <a:lnTo>
                    <a:pt x="123393" y="282219"/>
                  </a:lnTo>
                  <a:lnTo>
                    <a:pt x="123393" y="282930"/>
                  </a:lnTo>
                  <a:lnTo>
                    <a:pt x="123837" y="283362"/>
                  </a:lnTo>
                  <a:lnTo>
                    <a:pt x="124053" y="283095"/>
                  </a:lnTo>
                  <a:lnTo>
                    <a:pt x="123672" y="282321"/>
                  </a:lnTo>
                  <a:lnTo>
                    <a:pt x="124053" y="281724"/>
                  </a:lnTo>
                  <a:close/>
                </a:path>
                <a:path w="269240" h="343535">
                  <a:moveTo>
                    <a:pt x="138252" y="23495"/>
                  </a:moveTo>
                  <a:lnTo>
                    <a:pt x="137591" y="22339"/>
                  </a:lnTo>
                  <a:lnTo>
                    <a:pt x="137096" y="20853"/>
                  </a:lnTo>
                  <a:lnTo>
                    <a:pt x="136220" y="19977"/>
                  </a:lnTo>
                  <a:lnTo>
                    <a:pt x="135559" y="20091"/>
                  </a:lnTo>
                  <a:lnTo>
                    <a:pt x="135394" y="21132"/>
                  </a:lnTo>
                  <a:lnTo>
                    <a:pt x="136055" y="22123"/>
                  </a:lnTo>
                  <a:lnTo>
                    <a:pt x="136055" y="23710"/>
                  </a:lnTo>
                  <a:lnTo>
                    <a:pt x="136664" y="24371"/>
                  </a:lnTo>
                  <a:lnTo>
                    <a:pt x="137261" y="24587"/>
                  </a:lnTo>
                  <a:lnTo>
                    <a:pt x="138036" y="24371"/>
                  </a:lnTo>
                  <a:lnTo>
                    <a:pt x="138252" y="23495"/>
                  </a:lnTo>
                  <a:close/>
                </a:path>
                <a:path w="269240" h="343535">
                  <a:moveTo>
                    <a:pt x="140512" y="35725"/>
                  </a:moveTo>
                  <a:lnTo>
                    <a:pt x="140347" y="34569"/>
                  </a:lnTo>
                  <a:lnTo>
                    <a:pt x="139522" y="34074"/>
                  </a:lnTo>
                  <a:lnTo>
                    <a:pt x="139471" y="33147"/>
                  </a:lnTo>
                  <a:lnTo>
                    <a:pt x="138912" y="32702"/>
                  </a:lnTo>
                  <a:lnTo>
                    <a:pt x="137706" y="32918"/>
                  </a:lnTo>
                  <a:lnTo>
                    <a:pt x="137096" y="34188"/>
                  </a:lnTo>
                  <a:lnTo>
                    <a:pt x="137210" y="35013"/>
                  </a:lnTo>
                  <a:lnTo>
                    <a:pt x="137922" y="36271"/>
                  </a:lnTo>
                  <a:lnTo>
                    <a:pt x="138417" y="36487"/>
                  </a:lnTo>
                  <a:lnTo>
                    <a:pt x="140131" y="36385"/>
                  </a:lnTo>
                  <a:lnTo>
                    <a:pt x="140512" y="35725"/>
                  </a:lnTo>
                  <a:close/>
                </a:path>
                <a:path w="269240" h="343535">
                  <a:moveTo>
                    <a:pt x="140893" y="41859"/>
                  </a:moveTo>
                  <a:lnTo>
                    <a:pt x="140792" y="39014"/>
                  </a:lnTo>
                  <a:lnTo>
                    <a:pt x="139903" y="37922"/>
                  </a:lnTo>
                  <a:lnTo>
                    <a:pt x="139077" y="37642"/>
                  </a:lnTo>
                  <a:lnTo>
                    <a:pt x="138366" y="37922"/>
                  </a:lnTo>
                  <a:lnTo>
                    <a:pt x="138201" y="39065"/>
                  </a:lnTo>
                  <a:lnTo>
                    <a:pt x="138480" y="39890"/>
                  </a:lnTo>
                  <a:lnTo>
                    <a:pt x="138315" y="41148"/>
                  </a:lnTo>
                  <a:lnTo>
                    <a:pt x="140182" y="42468"/>
                  </a:lnTo>
                  <a:lnTo>
                    <a:pt x="140893" y="41859"/>
                  </a:lnTo>
                  <a:close/>
                </a:path>
                <a:path w="269240" h="343535">
                  <a:moveTo>
                    <a:pt x="143649" y="13563"/>
                  </a:moveTo>
                  <a:lnTo>
                    <a:pt x="142938" y="12903"/>
                  </a:lnTo>
                  <a:lnTo>
                    <a:pt x="142278" y="12738"/>
                  </a:lnTo>
                  <a:lnTo>
                    <a:pt x="142163" y="11645"/>
                  </a:lnTo>
                  <a:lnTo>
                    <a:pt x="141389" y="11201"/>
                  </a:lnTo>
                  <a:lnTo>
                    <a:pt x="140512" y="11976"/>
                  </a:lnTo>
                  <a:lnTo>
                    <a:pt x="140398" y="12573"/>
                  </a:lnTo>
                  <a:lnTo>
                    <a:pt x="140627" y="13512"/>
                  </a:lnTo>
                  <a:lnTo>
                    <a:pt x="142163" y="13677"/>
                  </a:lnTo>
                  <a:lnTo>
                    <a:pt x="142659" y="14160"/>
                  </a:lnTo>
                  <a:lnTo>
                    <a:pt x="143649" y="14224"/>
                  </a:lnTo>
                  <a:lnTo>
                    <a:pt x="143649" y="13563"/>
                  </a:lnTo>
                  <a:close/>
                </a:path>
                <a:path w="269240" h="343535">
                  <a:moveTo>
                    <a:pt x="147993" y="13347"/>
                  </a:moveTo>
                  <a:lnTo>
                    <a:pt x="147002" y="12522"/>
                  </a:lnTo>
                  <a:lnTo>
                    <a:pt x="146570" y="12788"/>
                  </a:lnTo>
                  <a:lnTo>
                    <a:pt x="147396" y="14655"/>
                  </a:lnTo>
                  <a:lnTo>
                    <a:pt x="147942" y="14820"/>
                  </a:lnTo>
                  <a:lnTo>
                    <a:pt x="147993" y="13347"/>
                  </a:lnTo>
                  <a:close/>
                </a:path>
                <a:path w="269240" h="343535">
                  <a:moveTo>
                    <a:pt x="152565" y="12192"/>
                  </a:moveTo>
                  <a:lnTo>
                    <a:pt x="152514" y="11366"/>
                  </a:lnTo>
                  <a:lnTo>
                    <a:pt x="151688" y="11201"/>
                  </a:lnTo>
                  <a:lnTo>
                    <a:pt x="150634" y="9664"/>
                  </a:lnTo>
                  <a:lnTo>
                    <a:pt x="149809" y="9499"/>
                  </a:lnTo>
                  <a:lnTo>
                    <a:pt x="149263" y="10160"/>
                  </a:lnTo>
                  <a:lnTo>
                    <a:pt x="149428" y="11201"/>
                  </a:lnTo>
                  <a:lnTo>
                    <a:pt x="149707" y="11861"/>
                  </a:lnTo>
                  <a:lnTo>
                    <a:pt x="149212" y="12471"/>
                  </a:lnTo>
                  <a:lnTo>
                    <a:pt x="148551" y="11696"/>
                  </a:lnTo>
                  <a:lnTo>
                    <a:pt x="147777" y="11811"/>
                  </a:lnTo>
                  <a:lnTo>
                    <a:pt x="148221" y="12954"/>
                  </a:lnTo>
                  <a:lnTo>
                    <a:pt x="149263" y="13512"/>
                  </a:lnTo>
                  <a:lnTo>
                    <a:pt x="150749" y="15049"/>
                  </a:lnTo>
                  <a:lnTo>
                    <a:pt x="151739" y="15265"/>
                  </a:lnTo>
                  <a:lnTo>
                    <a:pt x="152184" y="13893"/>
                  </a:lnTo>
                  <a:lnTo>
                    <a:pt x="152234" y="12522"/>
                  </a:lnTo>
                  <a:lnTo>
                    <a:pt x="152565" y="12192"/>
                  </a:lnTo>
                  <a:close/>
                </a:path>
                <a:path w="269240" h="343535">
                  <a:moveTo>
                    <a:pt x="168033" y="7035"/>
                  </a:moveTo>
                  <a:lnTo>
                    <a:pt x="167093" y="6489"/>
                  </a:lnTo>
                  <a:lnTo>
                    <a:pt x="166814" y="6819"/>
                  </a:lnTo>
                  <a:lnTo>
                    <a:pt x="166878" y="7632"/>
                  </a:lnTo>
                  <a:lnTo>
                    <a:pt x="167424" y="7912"/>
                  </a:lnTo>
                  <a:lnTo>
                    <a:pt x="168033" y="7632"/>
                  </a:lnTo>
                  <a:lnTo>
                    <a:pt x="168033" y="7035"/>
                  </a:lnTo>
                  <a:close/>
                </a:path>
                <a:path w="269240" h="343535">
                  <a:moveTo>
                    <a:pt x="173367" y="6489"/>
                  </a:moveTo>
                  <a:lnTo>
                    <a:pt x="171665" y="4953"/>
                  </a:lnTo>
                  <a:lnTo>
                    <a:pt x="171500" y="3962"/>
                  </a:lnTo>
                  <a:lnTo>
                    <a:pt x="170840" y="3302"/>
                  </a:lnTo>
                  <a:lnTo>
                    <a:pt x="170446" y="3746"/>
                  </a:lnTo>
                  <a:lnTo>
                    <a:pt x="170230" y="4622"/>
                  </a:lnTo>
                  <a:lnTo>
                    <a:pt x="169849" y="4902"/>
                  </a:lnTo>
                  <a:lnTo>
                    <a:pt x="170891" y="6921"/>
                  </a:lnTo>
                  <a:lnTo>
                    <a:pt x="171221" y="7797"/>
                  </a:lnTo>
                  <a:lnTo>
                    <a:pt x="172097" y="7747"/>
                  </a:lnTo>
                  <a:lnTo>
                    <a:pt x="172758" y="6870"/>
                  </a:lnTo>
                  <a:lnTo>
                    <a:pt x="173367" y="6489"/>
                  </a:lnTo>
                  <a:close/>
                </a:path>
                <a:path w="269240" h="343535">
                  <a:moveTo>
                    <a:pt x="176288" y="1714"/>
                  </a:moveTo>
                  <a:lnTo>
                    <a:pt x="175844" y="1003"/>
                  </a:lnTo>
                  <a:lnTo>
                    <a:pt x="175133" y="1003"/>
                  </a:lnTo>
                  <a:lnTo>
                    <a:pt x="174739" y="2044"/>
                  </a:lnTo>
                  <a:lnTo>
                    <a:pt x="175234" y="3136"/>
                  </a:lnTo>
                  <a:lnTo>
                    <a:pt x="175679" y="3302"/>
                  </a:lnTo>
                  <a:lnTo>
                    <a:pt x="176060" y="2870"/>
                  </a:lnTo>
                  <a:lnTo>
                    <a:pt x="176288" y="1714"/>
                  </a:lnTo>
                  <a:close/>
                </a:path>
                <a:path w="269240" h="343535">
                  <a:moveTo>
                    <a:pt x="177215" y="3962"/>
                  </a:moveTo>
                  <a:lnTo>
                    <a:pt x="176453" y="3962"/>
                  </a:lnTo>
                  <a:lnTo>
                    <a:pt x="175463" y="4572"/>
                  </a:lnTo>
                  <a:lnTo>
                    <a:pt x="175463" y="5384"/>
                  </a:lnTo>
                  <a:lnTo>
                    <a:pt x="175679" y="5829"/>
                  </a:lnTo>
                  <a:lnTo>
                    <a:pt x="176555" y="5829"/>
                  </a:lnTo>
                  <a:lnTo>
                    <a:pt x="177215" y="4953"/>
                  </a:lnTo>
                  <a:lnTo>
                    <a:pt x="177215" y="3962"/>
                  </a:lnTo>
                  <a:close/>
                </a:path>
                <a:path w="269240" h="343535">
                  <a:moveTo>
                    <a:pt x="208762" y="313474"/>
                  </a:moveTo>
                  <a:lnTo>
                    <a:pt x="208597" y="312166"/>
                  </a:lnTo>
                  <a:lnTo>
                    <a:pt x="207937" y="312267"/>
                  </a:lnTo>
                  <a:lnTo>
                    <a:pt x="207543" y="313156"/>
                  </a:lnTo>
                  <a:lnTo>
                    <a:pt x="207987" y="314032"/>
                  </a:lnTo>
                  <a:lnTo>
                    <a:pt x="208762" y="313474"/>
                  </a:lnTo>
                  <a:close/>
                </a:path>
                <a:path w="269240" h="343535">
                  <a:moveTo>
                    <a:pt x="214871" y="195110"/>
                  </a:moveTo>
                  <a:lnTo>
                    <a:pt x="214807" y="194398"/>
                  </a:lnTo>
                  <a:lnTo>
                    <a:pt x="213982" y="194678"/>
                  </a:lnTo>
                  <a:lnTo>
                    <a:pt x="213652" y="195173"/>
                  </a:lnTo>
                  <a:lnTo>
                    <a:pt x="214210" y="195503"/>
                  </a:lnTo>
                  <a:lnTo>
                    <a:pt x="214871" y="195110"/>
                  </a:lnTo>
                  <a:close/>
                </a:path>
                <a:path w="269240" h="343535">
                  <a:moveTo>
                    <a:pt x="215252" y="7620"/>
                  </a:moveTo>
                  <a:lnTo>
                    <a:pt x="214261" y="6350"/>
                  </a:lnTo>
                  <a:lnTo>
                    <a:pt x="211569" y="6350"/>
                  </a:lnTo>
                  <a:lnTo>
                    <a:pt x="211124" y="5080"/>
                  </a:lnTo>
                  <a:lnTo>
                    <a:pt x="209689" y="6350"/>
                  </a:lnTo>
                  <a:lnTo>
                    <a:pt x="209029" y="5080"/>
                  </a:lnTo>
                  <a:lnTo>
                    <a:pt x="206552" y="5080"/>
                  </a:lnTo>
                  <a:lnTo>
                    <a:pt x="205181" y="3810"/>
                  </a:lnTo>
                  <a:lnTo>
                    <a:pt x="204406" y="3810"/>
                  </a:lnTo>
                  <a:lnTo>
                    <a:pt x="202425" y="2540"/>
                  </a:lnTo>
                  <a:lnTo>
                    <a:pt x="201764" y="2540"/>
                  </a:lnTo>
                  <a:lnTo>
                    <a:pt x="201714" y="3810"/>
                  </a:lnTo>
                  <a:lnTo>
                    <a:pt x="201002" y="3810"/>
                  </a:lnTo>
                  <a:lnTo>
                    <a:pt x="199288" y="2540"/>
                  </a:lnTo>
                  <a:lnTo>
                    <a:pt x="198907" y="1270"/>
                  </a:lnTo>
                  <a:lnTo>
                    <a:pt x="193789" y="1270"/>
                  </a:lnTo>
                  <a:lnTo>
                    <a:pt x="192633" y="0"/>
                  </a:lnTo>
                  <a:lnTo>
                    <a:pt x="191858" y="1270"/>
                  </a:lnTo>
                  <a:lnTo>
                    <a:pt x="191363" y="1270"/>
                  </a:lnTo>
                  <a:lnTo>
                    <a:pt x="191096" y="0"/>
                  </a:lnTo>
                  <a:lnTo>
                    <a:pt x="185864" y="0"/>
                  </a:lnTo>
                  <a:lnTo>
                    <a:pt x="185369" y="1270"/>
                  </a:lnTo>
                  <a:lnTo>
                    <a:pt x="185750" y="2540"/>
                  </a:lnTo>
                  <a:lnTo>
                    <a:pt x="185801" y="3810"/>
                  </a:lnTo>
                  <a:lnTo>
                    <a:pt x="184543" y="3810"/>
                  </a:lnTo>
                  <a:lnTo>
                    <a:pt x="184099" y="1270"/>
                  </a:lnTo>
                  <a:lnTo>
                    <a:pt x="183057" y="1270"/>
                  </a:lnTo>
                  <a:lnTo>
                    <a:pt x="182562" y="0"/>
                  </a:lnTo>
                  <a:lnTo>
                    <a:pt x="181838" y="0"/>
                  </a:lnTo>
                  <a:lnTo>
                    <a:pt x="181406" y="1270"/>
                  </a:lnTo>
                  <a:lnTo>
                    <a:pt x="181178" y="1270"/>
                  </a:lnTo>
                  <a:lnTo>
                    <a:pt x="180632" y="2540"/>
                  </a:lnTo>
                  <a:lnTo>
                    <a:pt x="179095" y="2540"/>
                  </a:lnTo>
                  <a:lnTo>
                    <a:pt x="178765" y="3810"/>
                  </a:lnTo>
                  <a:lnTo>
                    <a:pt x="179197" y="3810"/>
                  </a:lnTo>
                  <a:lnTo>
                    <a:pt x="179527" y="5080"/>
                  </a:lnTo>
                  <a:lnTo>
                    <a:pt x="178600" y="6350"/>
                  </a:lnTo>
                  <a:lnTo>
                    <a:pt x="177495" y="7620"/>
                  </a:lnTo>
                  <a:lnTo>
                    <a:pt x="178435" y="7620"/>
                  </a:lnTo>
                  <a:lnTo>
                    <a:pt x="215252" y="7620"/>
                  </a:lnTo>
                  <a:close/>
                </a:path>
                <a:path w="269240" h="343535">
                  <a:moveTo>
                    <a:pt x="221081" y="144703"/>
                  </a:moveTo>
                  <a:lnTo>
                    <a:pt x="220649" y="143776"/>
                  </a:lnTo>
                  <a:lnTo>
                    <a:pt x="220040" y="143827"/>
                  </a:lnTo>
                  <a:lnTo>
                    <a:pt x="219760" y="144157"/>
                  </a:lnTo>
                  <a:lnTo>
                    <a:pt x="220319" y="145034"/>
                  </a:lnTo>
                  <a:lnTo>
                    <a:pt x="221081" y="144703"/>
                  </a:lnTo>
                  <a:close/>
                </a:path>
                <a:path w="269240" h="343535">
                  <a:moveTo>
                    <a:pt x="223342" y="146685"/>
                  </a:moveTo>
                  <a:lnTo>
                    <a:pt x="222796" y="145973"/>
                  </a:lnTo>
                  <a:lnTo>
                    <a:pt x="221742" y="145745"/>
                  </a:lnTo>
                  <a:lnTo>
                    <a:pt x="221310" y="146189"/>
                  </a:lnTo>
                  <a:lnTo>
                    <a:pt x="220916" y="147116"/>
                  </a:lnTo>
                  <a:lnTo>
                    <a:pt x="221411" y="147447"/>
                  </a:lnTo>
                  <a:lnTo>
                    <a:pt x="222681" y="147396"/>
                  </a:lnTo>
                  <a:lnTo>
                    <a:pt x="223342" y="146685"/>
                  </a:lnTo>
                  <a:close/>
                </a:path>
                <a:path w="269240" h="343535">
                  <a:moveTo>
                    <a:pt x="223621" y="170154"/>
                  </a:moveTo>
                  <a:lnTo>
                    <a:pt x="223456" y="169062"/>
                  </a:lnTo>
                  <a:lnTo>
                    <a:pt x="222300" y="168236"/>
                  </a:lnTo>
                  <a:lnTo>
                    <a:pt x="221475" y="168071"/>
                  </a:lnTo>
                  <a:lnTo>
                    <a:pt x="220980" y="168897"/>
                  </a:lnTo>
                  <a:lnTo>
                    <a:pt x="220980" y="170548"/>
                  </a:lnTo>
                  <a:lnTo>
                    <a:pt x="221411" y="171526"/>
                  </a:lnTo>
                  <a:lnTo>
                    <a:pt x="222402" y="172300"/>
                  </a:lnTo>
                  <a:lnTo>
                    <a:pt x="223012" y="171856"/>
                  </a:lnTo>
                  <a:lnTo>
                    <a:pt x="223126" y="170815"/>
                  </a:lnTo>
                  <a:lnTo>
                    <a:pt x="223621" y="170154"/>
                  </a:lnTo>
                  <a:close/>
                </a:path>
                <a:path w="269240" h="343535">
                  <a:moveTo>
                    <a:pt x="228244" y="174332"/>
                  </a:moveTo>
                  <a:lnTo>
                    <a:pt x="228180" y="173609"/>
                  </a:lnTo>
                  <a:lnTo>
                    <a:pt x="227520" y="173672"/>
                  </a:lnTo>
                  <a:lnTo>
                    <a:pt x="226758" y="174218"/>
                  </a:lnTo>
                  <a:lnTo>
                    <a:pt x="226695" y="175145"/>
                  </a:lnTo>
                  <a:lnTo>
                    <a:pt x="227355" y="175260"/>
                  </a:lnTo>
                  <a:lnTo>
                    <a:pt x="228244" y="174332"/>
                  </a:lnTo>
                  <a:close/>
                </a:path>
                <a:path w="269240" h="343535">
                  <a:moveTo>
                    <a:pt x="230555" y="124688"/>
                  </a:moveTo>
                  <a:lnTo>
                    <a:pt x="229666" y="124244"/>
                  </a:lnTo>
                  <a:lnTo>
                    <a:pt x="228790" y="123037"/>
                  </a:lnTo>
                  <a:lnTo>
                    <a:pt x="228244" y="122986"/>
                  </a:lnTo>
                  <a:lnTo>
                    <a:pt x="228015" y="123317"/>
                  </a:lnTo>
                  <a:lnTo>
                    <a:pt x="228904" y="124802"/>
                  </a:lnTo>
                  <a:lnTo>
                    <a:pt x="229831" y="125399"/>
                  </a:lnTo>
                  <a:lnTo>
                    <a:pt x="230555" y="125450"/>
                  </a:lnTo>
                  <a:lnTo>
                    <a:pt x="230555" y="124688"/>
                  </a:lnTo>
                  <a:close/>
                </a:path>
                <a:path w="269240" h="343535">
                  <a:moveTo>
                    <a:pt x="233578" y="119646"/>
                  </a:moveTo>
                  <a:lnTo>
                    <a:pt x="233464" y="118872"/>
                  </a:lnTo>
                  <a:lnTo>
                    <a:pt x="233083" y="119316"/>
                  </a:lnTo>
                  <a:lnTo>
                    <a:pt x="232371" y="120954"/>
                  </a:lnTo>
                  <a:lnTo>
                    <a:pt x="232638" y="121183"/>
                  </a:lnTo>
                  <a:lnTo>
                    <a:pt x="233197" y="120904"/>
                  </a:lnTo>
                  <a:lnTo>
                    <a:pt x="233578" y="119646"/>
                  </a:lnTo>
                  <a:close/>
                </a:path>
                <a:path w="269240" h="343535">
                  <a:moveTo>
                    <a:pt x="233743" y="116344"/>
                  </a:moveTo>
                  <a:lnTo>
                    <a:pt x="233133" y="116408"/>
                  </a:lnTo>
                  <a:lnTo>
                    <a:pt x="232867" y="116840"/>
                  </a:lnTo>
                  <a:lnTo>
                    <a:pt x="233413" y="117233"/>
                  </a:lnTo>
                  <a:lnTo>
                    <a:pt x="233629" y="116954"/>
                  </a:lnTo>
                  <a:lnTo>
                    <a:pt x="233743" y="116344"/>
                  </a:lnTo>
                  <a:close/>
                </a:path>
                <a:path w="269240" h="343535">
                  <a:moveTo>
                    <a:pt x="235610" y="166370"/>
                  </a:moveTo>
                  <a:lnTo>
                    <a:pt x="234848" y="165874"/>
                  </a:lnTo>
                  <a:lnTo>
                    <a:pt x="234518" y="166700"/>
                  </a:lnTo>
                  <a:lnTo>
                    <a:pt x="234518" y="167474"/>
                  </a:lnTo>
                  <a:lnTo>
                    <a:pt x="233743" y="167030"/>
                  </a:lnTo>
                  <a:lnTo>
                    <a:pt x="232968" y="165773"/>
                  </a:lnTo>
                  <a:lnTo>
                    <a:pt x="233032" y="164947"/>
                  </a:lnTo>
                  <a:lnTo>
                    <a:pt x="232206" y="163957"/>
                  </a:lnTo>
                  <a:lnTo>
                    <a:pt x="232803" y="163410"/>
                  </a:lnTo>
                  <a:lnTo>
                    <a:pt x="233413" y="163410"/>
                  </a:lnTo>
                  <a:lnTo>
                    <a:pt x="233527" y="162420"/>
                  </a:lnTo>
                  <a:lnTo>
                    <a:pt x="232702" y="162039"/>
                  </a:lnTo>
                  <a:lnTo>
                    <a:pt x="231597" y="163029"/>
                  </a:lnTo>
                  <a:lnTo>
                    <a:pt x="230606" y="162814"/>
                  </a:lnTo>
                  <a:lnTo>
                    <a:pt x="230162" y="163080"/>
                  </a:lnTo>
                  <a:lnTo>
                    <a:pt x="229171" y="163245"/>
                  </a:lnTo>
                  <a:lnTo>
                    <a:pt x="229171" y="165874"/>
                  </a:lnTo>
                  <a:lnTo>
                    <a:pt x="228739" y="167246"/>
                  </a:lnTo>
                  <a:lnTo>
                    <a:pt x="229120" y="168351"/>
                  </a:lnTo>
                  <a:lnTo>
                    <a:pt x="230225" y="169278"/>
                  </a:lnTo>
                  <a:lnTo>
                    <a:pt x="231546" y="169011"/>
                  </a:lnTo>
                  <a:lnTo>
                    <a:pt x="232867" y="169011"/>
                  </a:lnTo>
                  <a:lnTo>
                    <a:pt x="233413" y="168567"/>
                  </a:lnTo>
                  <a:lnTo>
                    <a:pt x="233629" y="169443"/>
                  </a:lnTo>
                  <a:lnTo>
                    <a:pt x="234454" y="169887"/>
                  </a:lnTo>
                  <a:lnTo>
                    <a:pt x="235064" y="168567"/>
                  </a:lnTo>
                  <a:lnTo>
                    <a:pt x="235610" y="168236"/>
                  </a:lnTo>
                  <a:lnTo>
                    <a:pt x="235610" y="166370"/>
                  </a:lnTo>
                  <a:close/>
                </a:path>
                <a:path w="269240" h="343535">
                  <a:moveTo>
                    <a:pt x="243878" y="46253"/>
                  </a:moveTo>
                  <a:lnTo>
                    <a:pt x="243382" y="45707"/>
                  </a:lnTo>
                  <a:lnTo>
                    <a:pt x="242493" y="46037"/>
                  </a:lnTo>
                  <a:lnTo>
                    <a:pt x="241719" y="47294"/>
                  </a:lnTo>
                  <a:lnTo>
                    <a:pt x="242049" y="48285"/>
                  </a:lnTo>
                  <a:lnTo>
                    <a:pt x="241947" y="49758"/>
                  </a:lnTo>
                  <a:lnTo>
                    <a:pt x="242379" y="50203"/>
                  </a:lnTo>
                  <a:lnTo>
                    <a:pt x="243319" y="49326"/>
                  </a:lnTo>
                  <a:lnTo>
                    <a:pt x="243484" y="47904"/>
                  </a:lnTo>
                  <a:lnTo>
                    <a:pt x="243814" y="47459"/>
                  </a:lnTo>
                  <a:lnTo>
                    <a:pt x="243878" y="46253"/>
                  </a:lnTo>
                  <a:close/>
                </a:path>
                <a:path w="269240" h="343535">
                  <a:moveTo>
                    <a:pt x="244424" y="290830"/>
                  </a:moveTo>
                  <a:lnTo>
                    <a:pt x="243382" y="289788"/>
                  </a:lnTo>
                  <a:lnTo>
                    <a:pt x="240068" y="290220"/>
                  </a:lnTo>
                  <a:lnTo>
                    <a:pt x="240512" y="288137"/>
                  </a:lnTo>
                  <a:lnTo>
                    <a:pt x="238747" y="288353"/>
                  </a:lnTo>
                  <a:lnTo>
                    <a:pt x="238315" y="287210"/>
                  </a:lnTo>
                  <a:lnTo>
                    <a:pt x="240131" y="285838"/>
                  </a:lnTo>
                  <a:lnTo>
                    <a:pt x="239306" y="283806"/>
                  </a:lnTo>
                  <a:lnTo>
                    <a:pt x="238480" y="284467"/>
                  </a:lnTo>
                  <a:lnTo>
                    <a:pt x="236931" y="282879"/>
                  </a:lnTo>
                  <a:lnTo>
                    <a:pt x="239966" y="280568"/>
                  </a:lnTo>
                  <a:lnTo>
                    <a:pt x="237705" y="280301"/>
                  </a:lnTo>
                  <a:lnTo>
                    <a:pt x="234619" y="283362"/>
                  </a:lnTo>
                  <a:lnTo>
                    <a:pt x="233794" y="282155"/>
                  </a:lnTo>
                  <a:lnTo>
                    <a:pt x="233464" y="279641"/>
                  </a:lnTo>
                  <a:lnTo>
                    <a:pt x="230492" y="279577"/>
                  </a:lnTo>
                  <a:lnTo>
                    <a:pt x="229946" y="282714"/>
                  </a:lnTo>
                  <a:lnTo>
                    <a:pt x="227469" y="283425"/>
                  </a:lnTo>
                  <a:lnTo>
                    <a:pt x="226809" y="281889"/>
                  </a:lnTo>
                  <a:lnTo>
                    <a:pt x="225323" y="284568"/>
                  </a:lnTo>
                  <a:lnTo>
                    <a:pt x="224116" y="284518"/>
                  </a:lnTo>
                  <a:lnTo>
                    <a:pt x="222961" y="282486"/>
                  </a:lnTo>
                  <a:lnTo>
                    <a:pt x="220649" y="282486"/>
                  </a:lnTo>
                  <a:lnTo>
                    <a:pt x="220256" y="284568"/>
                  </a:lnTo>
                  <a:lnTo>
                    <a:pt x="221361" y="286766"/>
                  </a:lnTo>
                  <a:lnTo>
                    <a:pt x="219989" y="290004"/>
                  </a:lnTo>
                  <a:lnTo>
                    <a:pt x="220484" y="287261"/>
                  </a:lnTo>
                  <a:lnTo>
                    <a:pt x="218770" y="283857"/>
                  </a:lnTo>
                  <a:lnTo>
                    <a:pt x="218935" y="282600"/>
                  </a:lnTo>
                  <a:lnTo>
                    <a:pt x="217614" y="281838"/>
                  </a:lnTo>
                  <a:lnTo>
                    <a:pt x="215138" y="283425"/>
                  </a:lnTo>
                  <a:lnTo>
                    <a:pt x="215252" y="285838"/>
                  </a:lnTo>
                  <a:lnTo>
                    <a:pt x="214210" y="287540"/>
                  </a:lnTo>
                  <a:lnTo>
                    <a:pt x="213220" y="287540"/>
                  </a:lnTo>
                  <a:lnTo>
                    <a:pt x="213055" y="285673"/>
                  </a:lnTo>
                  <a:lnTo>
                    <a:pt x="212166" y="285292"/>
                  </a:lnTo>
                  <a:lnTo>
                    <a:pt x="212001" y="282714"/>
                  </a:lnTo>
                  <a:lnTo>
                    <a:pt x="211124" y="281990"/>
                  </a:lnTo>
                  <a:lnTo>
                    <a:pt x="209588" y="283311"/>
                  </a:lnTo>
                  <a:lnTo>
                    <a:pt x="210350" y="289077"/>
                  </a:lnTo>
                  <a:lnTo>
                    <a:pt x="208483" y="290118"/>
                  </a:lnTo>
                  <a:lnTo>
                    <a:pt x="208432" y="288632"/>
                  </a:lnTo>
                  <a:lnTo>
                    <a:pt x="207162" y="289242"/>
                  </a:lnTo>
                  <a:lnTo>
                    <a:pt x="205841" y="291261"/>
                  </a:lnTo>
                  <a:lnTo>
                    <a:pt x="205790" y="293293"/>
                  </a:lnTo>
                  <a:lnTo>
                    <a:pt x="204965" y="291325"/>
                  </a:lnTo>
                  <a:lnTo>
                    <a:pt x="204025" y="291211"/>
                  </a:lnTo>
                  <a:lnTo>
                    <a:pt x="205130" y="288137"/>
                  </a:lnTo>
                  <a:lnTo>
                    <a:pt x="203695" y="288137"/>
                  </a:lnTo>
                  <a:lnTo>
                    <a:pt x="204304" y="287312"/>
                  </a:lnTo>
                  <a:lnTo>
                    <a:pt x="203581" y="285838"/>
                  </a:lnTo>
                  <a:lnTo>
                    <a:pt x="204520" y="286435"/>
                  </a:lnTo>
                  <a:lnTo>
                    <a:pt x="205232" y="284683"/>
                  </a:lnTo>
                  <a:lnTo>
                    <a:pt x="204025" y="284137"/>
                  </a:lnTo>
                  <a:lnTo>
                    <a:pt x="205066" y="283311"/>
                  </a:lnTo>
                  <a:lnTo>
                    <a:pt x="204139" y="282270"/>
                  </a:lnTo>
                  <a:lnTo>
                    <a:pt x="203415" y="282816"/>
                  </a:lnTo>
                  <a:lnTo>
                    <a:pt x="201269" y="281012"/>
                  </a:lnTo>
                  <a:lnTo>
                    <a:pt x="200609" y="278765"/>
                  </a:lnTo>
                  <a:lnTo>
                    <a:pt x="196100" y="279311"/>
                  </a:lnTo>
                  <a:lnTo>
                    <a:pt x="197370" y="279971"/>
                  </a:lnTo>
                  <a:lnTo>
                    <a:pt x="200177" y="280301"/>
                  </a:lnTo>
                  <a:lnTo>
                    <a:pt x="197586" y="281012"/>
                  </a:lnTo>
                  <a:lnTo>
                    <a:pt x="200444" y="283527"/>
                  </a:lnTo>
                  <a:lnTo>
                    <a:pt x="199618" y="284518"/>
                  </a:lnTo>
                  <a:lnTo>
                    <a:pt x="198297" y="282879"/>
                  </a:lnTo>
                  <a:lnTo>
                    <a:pt x="196710" y="283425"/>
                  </a:lnTo>
                  <a:lnTo>
                    <a:pt x="197040" y="282651"/>
                  </a:lnTo>
                  <a:lnTo>
                    <a:pt x="194779" y="280847"/>
                  </a:lnTo>
                  <a:lnTo>
                    <a:pt x="193903" y="281393"/>
                  </a:lnTo>
                  <a:lnTo>
                    <a:pt x="194564" y="283197"/>
                  </a:lnTo>
                  <a:lnTo>
                    <a:pt x="192747" y="281774"/>
                  </a:lnTo>
                  <a:lnTo>
                    <a:pt x="194335" y="284568"/>
                  </a:lnTo>
                  <a:lnTo>
                    <a:pt x="192087" y="284568"/>
                  </a:lnTo>
                  <a:lnTo>
                    <a:pt x="194398" y="286004"/>
                  </a:lnTo>
                  <a:lnTo>
                    <a:pt x="193179" y="287261"/>
                  </a:lnTo>
                  <a:lnTo>
                    <a:pt x="190868" y="285508"/>
                  </a:lnTo>
                  <a:lnTo>
                    <a:pt x="190207" y="286169"/>
                  </a:lnTo>
                  <a:lnTo>
                    <a:pt x="191033" y="288683"/>
                  </a:lnTo>
                  <a:lnTo>
                    <a:pt x="188887" y="286931"/>
                  </a:lnTo>
                  <a:lnTo>
                    <a:pt x="188226" y="288137"/>
                  </a:lnTo>
                  <a:lnTo>
                    <a:pt x="192189" y="290169"/>
                  </a:lnTo>
                  <a:lnTo>
                    <a:pt x="194945" y="287426"/>
                  </a:lnTo>
                  <a:lnTo>
                    <a:pt x="195986" y="288683"/>
                  </a:lnTo>
                  <a:lnTo>
                    <a:pt x="196811" y="288188"/>
                  </a:lnTo>
                  <a:lnTo>
                    <a:pt x="197586" y="289344"/>
                  </a:lnTo>
                  <a:lnTo>
                    <a:pt x="198907" y="287921"/>
                  </a:lnTo>
                  <a:lnTo>
                    <a:pt x="199402" y="289179"/>
                  </a:lnTo>
                  <a:lnTo>
                    <a:pt x="200609" y="288747"/>
                  </a:lnTo>
                  <a:lnTo>
                    <a:pt x="200774" y="290118"/>
                  </a:lnTo>
                  <a:lnTo>
                    <a:pt x="201599" y="289407"/>
                  </a:lnTo>
                  <a:lnTo>
                    <a:pt x="202984" y="290169"/>
                  </a:lnTo>
                  <a:lnTo>
                    <a:pt x="197802" y="292468"/>
                  </a:lnTo>
                  <a:lnTo>
                    <a:pt x="201053" y="292862"/>
                  </a:lnTo>
                  <a:lnTo>
                    <a:pt x="202260" y="291820"/>
                  </a:lnTo>
                  <a:lnTo>
                    <a:pt x="201498" y="293789"/>
                  </a:lnTo>
                  <a:lnTo>
                    <a:pt x="198577" y="293839"/>
                  </a:lnTo>
                  <a:lnTo>
                    <a:pt x="197535" y="294779"/>
                  </a:lnTo>
                  <a:lnTo>
                    <a:pt x="196646" y="293293"/>
                  </a:lnTo>
                  <a:lnTo>
                    <a:pt x="195059" y="294614"/>
                  </a:lnTo>
                  <a:lnTo>
                    <a:pt x="189382" y="294551"/>
                  </a:lnTo>
                  <a:lnTo>
                    <a:pt x="190766" y="297078"/>
                  </a:lnTo>
                  <a:lnTo>
                    <a:pt x="198196" y="297294"/>
                  </a:lnTo>
                  <a:lnTo>
                    <a:pt x="197256" y="299059"/>
                  </a:lnTo>
                  <a:lnTo>
                    <a:pt x="199402" y="300532"/>
                  </a:lnTo>
                  <a:lnTo>
                    <a:pt x="201002" y="299440"/>
                  </a:lnTo>
                  <a:lnTo>
                    <a:pt x="198958" y="301967"/>
                  </a:lnTo>
                  <a:lnTo>
                    <a:pt x="199948" y="302729"/>
                  </a:lnTo>
                  <a:lnTo>
                    <a:pt x="201663" y="301307"/>
                  </a:lnTo>
                  <a:lnTo>
                    <a:pt x="203314" y="302450"/>
                  </a:lnTo>
                  <a:lnTo>
                    <a:pt x="199186" y="303174"/>
                  </a:lnTo>
                  <a:lnTo>
                    <a:pt x="198526" y="304812"/>
                  </a:lnTo>
                  <a:lnTo>
                    <a:pt x="197040" y="305092"/>
                  </a:lnTo>
                  <a:lnTo>
                    <a:pt x="195110" y="304152"/>
                  </a:lnTo>
                  <a:lnTo>
                    <a:pt x="195389" y="308330"/>
                  </a:lnTo>
                  <a:lnTo>
                    <a:pt x="197256" y="307771"/>
                  </a:lnTo>
                  <a:lnTo>
                    <a:pt x="200342" y="308597"/>
                  </a:lnTo>
                  <a:lnTo>
                    <a:pt x="201764" y="307505"/>
                  </a:lnTo>
                  <a:lnTo>
                    <a:pt x="203034" y="308165"/>
                  </a:lnTo>
                  <a:lnTo>
                    <a:pt x="204025" y="307555"/>
                  </a:lnTo>
                  <a:lnTo>
                    <a:pt x="205016" y="308546"/>
                  </a:lnTo>
                  <a:lnTo>
                    <a:pt x="206336" y="308051"/>
                  </a:lnTo>
                  <a:lnTo>
                    <a:pt x="206222" y="309372"/>
                  </a:lnTo>
                  <a:lnTo>
                    <a:pt x="208648" y="311289"/>
                  </a:lnTo>
                  <a:lnTo>
                    <a:pt x="210845" y="310515"/>
                  </a:lnTo>
                  <a:lnTo>
                    <a:pt x="212826" y="312432"/>
                  </a:lnTo>
                  <a:lnTo>
                    <a:pt x="218274" y="312267"/>
                  </a:lnTo>
                  <a:lnTo>
                    <a:pt x="218440" y="310299"/>
                  </a:lnTo>
                  <a:lnTo>
                    <a:pt x="220205" y="311391"/>
                  </a:lnTo>
                  <a:lnTo>
                    <a:pt x="221526" y="310134"/>
                  </a:lnTo>
                  <a:lnTo>
                    <a:pt x="221640" y="308546"/>
                  </a:lnTo>
                  <a:lnTo>
                    <a:pt x="223291" y="308381"/>
                  </a:lnTo>
                  <a:lnTo>
                    <a:pt x="223126" y="309753"/>
                  </a:lnTo>
                  <a:lnTo>
                    <a:pt x="225767" y="307441"/>
                  </a:lnTo>
                  <a:lnTo>
                    <a:pt x="228409" y="307721"/>
                  </a:lnTo>
                  <a:lnTo>
                    <a:pt x="232041" y="304050"/>
                  </a:lnTo>
                  <a:lnTo>
                    <a:pt x="235839" y="302679"/>
                  </a:lnTo>
                  <a:lnTo>
                    <a:pt x="235673" y="301244"/>
                  </a:lnTo>
                  <a:lnTo>
                    <a:pt x="238150" y="302780"/>
                  </a:lnTo>
                  <a:lnTo>
                    <a:pt x="239077" y="301802"/>
                  </a:lnTo>
                  <a:lnTo>
                    <a:pt x="238975" y="299821"/>
                  </a:lnTo>
                  <a:lnTo>
                    <a:pt x="239687" y="299605"/>
                  </a:lnTo>
                  <a:lnTo>
                    <a:pt x="239636" y="297408"/>
                  </a:lnTo>
                  <a:lnTo>
                    <a:pt x="240957" y="299110"/>
                  </a:lnTo>
                  <a:lnTo>
                    <a:pt x="241998" y="298945"/>
                  </a:lnTo>
                  <a:lnTo>
                    <a:pt x="242328" y="296481"/>
                  </a:lnTo>
                  <a:lnTo>
                    <a:pt x="241122" y="294068"/>
                  </a:lnTo>
                  <a:lnTo>
                    <a:pt x="241719" y="292303"/>
                  </a:lnTo>
                  <a:lnTo>
                    <a:pt x="244424" y="290830"/>
                  </a:lnTo>
                  <a:close/>
                </a:path>
                <a:path w="269240" h="343535">
                  <a:moveTo>
                    <a:pt x="245084" y="50533"/>
                  </a:moveTo>
                  <a:lnTo>
                    <a:pt x="244640" y="50038"/>
                  </a:lnTo>
                  <a:lnTo>
                    <a:pt x="243878" y="50634"/>
                  </a:lnTo>
                  <a:lnTo>
                    <a:pt x="243547" y="51841"/>
                  </a:lnTo>
                  <a:lnTo>
                    <a:pt x="244208" y="53378"/>
                  </a:lnTo>
                  <a:lnTo>
                    <a:pt x="244703" y="53543"/>
                  </a:lnTo>
                  <a:lnTo>
                    <a:pt x="245033" y="52666"/>
                  </a:lnTo>
                  <a:lnTo>
                    <a:pt x="245084" y="50533"/>
                  </a:lnTo>
                  <a:close/>
                </a:path>
                <a:path w="269240" h="343535">
                  <a:moveTo>
                    <a:pt x="248767" y="44767"/>
                  </a:moveTo>
                  <a:lnTo>
                    <a:pt x="248551" y="43561"/>
                  </a:lnTo>
                  <a:lnTo>
                    <a:pt x="247561" y="44005"/>
                  </a:lnTo>
                  <a:lnTo>
                    <a:pt x="247446" y="44831"/>
                  </a:lnTo>
                  <a:lnTo>
                    <a:pt x="247726" y="45212"/>
                  </a:lnTo>
                  <a:lnTo>
                    <a:pt x="247777" y="46367"/>
                  </a:lnTo>
                  <a:lnTo>
                    <a:pt x="247281" y="47510"/>
                  </a:lnTo>
                  <a:lnTo>
                    <a:pt x="247891" y="49326"/>
                  </a:lnTo>
                  <a:lnTo>
                    <a:pt x="248551" y="48831"/>
                  </a:lnTo>
                  <a:lnTo>
                    <a:pt x="248767" y="47510"/>
                  </a:lnTo>
                  <a:lnTo>
                    <a:pt x="248551" y="45491"/>
                  </a:lnTo>
                  <a:lnTo>
                    <a:pt x="248767" y="44767"/>
                  </a:lnTo>
                  <a:close/>
                </a:path>
                <a:path w="269240" h="343535">
                  <a:moveTo>
                    <a:pt x="268973" y="60960"/>
                  </a:moveTo>
                  <a:lnTo>
                    <a:pt x="268414" y="58420"/>
                  </a:lnTo>
                  <a:lnTo>
                    <a:pt x="267538" y="58420"/>
                  </a:lnTo>
                  <a:lnTo>
                    <a:pt x="267208" y="57150"/>
                  </a:lnTo>
                  <a:lnTo>
                    <a:pt x="265341" y="55880"/>
                  </a:lnTo>
                  <a:lnTo>
                    <a:pt x="265226" y="54610"/>
                  </a:lnTo>
                  <a:lnTo>
                    <a:pt x="264782" y="53340"/>
                  </a:lnTo>
                  <a:lnTo>
                    <a:pt x="262864" y="53340"/>
                  </a:lnTo>
                  <a:lnTo>
                    <a:pt x="262089" y="52070"/>
                  </a:lnTo>
                  <a:lnTo>
                    <a:pt x="259727" y="52070"/>
                  </a:lnTo>
                  <a:lnTo>
                    <a:pt x="257962" y="50800"/>
                  </a:lnTo>
                  <a:lnTo>
                    <a:pt x="256311" y="50800"/>
                  </a:lnTo>
                  <a:lnTo>
                    <a:pt x="254825" y="49530"/>
                  </a:lnTo>
                  <a:lnTo>
                    <a:pt x="254050" y="50800"/>
                  </a:lnTo>
                  <a:lnTo>
                    <a:pt x="250863" y="50800"/>
                  </a:lnTo>
                  <a:lnTo>
                    <a:pt x="250317" y="52070"/>
                  </a:lnTo>
                  <a:lnTo>
                    <a:pt x="247891" y="52070"/>
                  </a:lnTo>
                  <a:lnTo>
                    <a:pt x="247611" y="50800"/>
                  </a:lnTo>
                  <a:lnTo>
                    <a:pt x="246900" y="50800"/>
                  </a:lnTo>
                  <a:lnTo>
                    <a:pt x="246519" y="52070"/>
                  </a:lnTo>
                  <a:lnTo>
                    <a:pt x="246570" y="54610"/>
                  </a:lnTo>
                  <a:lnTo>
                    <a:pt x="245465" y="54610"/>
                  </a:lnTo>
                  <a:lnTo>
                    <a:pt x="245414" y="55880"/>
                  </a:lnTo>
                  <a:lnTo>
                    <a:pt x="245795" y="55880"/>
                  </a:lnTo>
                  <a:lnTo>
                    <a:pt x="245529" y="57150"/>
                  </a:lnTo>
                  <a:lnTo>
                    <a:pt x="242493" y="57150"/>
                  </a:lnTo>
                  <a:lnTo>
                    <a:pt x="242379" y="55880"/>
                  </a:lnTo>
                  <a:lnTo>
                    <a:pt x="241388" y="55880"/>
                  </a:lnTo>
                  <a:lnTo>
                    <a:pt x="241388" y="57150"/>
                  </a:lnTo>
                  <a:lnTo>
                    <a:pt x="241668" y="57150"/>
                  </a:lnTo>
                  <a:lnTo>
                    <a:pt x="241173" y="58420"/>
                  </a:lnTo>
                  <a:lnTo>
                    <a:pt x="240792" y="59690"/>
                  </a:lnTo>
                  <a:lnTo>
                    <a:pt x="240398" y="59690"/>
                  </a:lnTo>
                  <a:lnTo>
                    <a:pt x="240677" y="58420"/>
                  </a:lnTo>
                  <a:lnTo>
                    <a:pt x="240461" y="57150"/>
                  </a:lnTo>
                  <a:lnTo>
                    <a:pt x="239966" y="57150"/>
                  </a:lnTo>
                  <a:lnTo>
                    <a:pt x="240182" y="55880"/>
                  </a:lnTo>
                  <a:lnTo>
                    <a:pt x="240182" y="54610"/>
                  </a:lnTo>
                  <a:lnTo>
                    <a:pt x="239687" y="54610"/>
                  </a:lnTo>
                  <a:lnTo>
                    <a:pt x="239737" y="53340"/>
                  </a:lnTo>
                  <a:lnTo>
                    <a:pt x="239141" y="53340"/>
                  </a:lnTo>
                  <a:lnTo>
                    <a:pt x="238696" y="54610"/>
                  </a:lnTo>
                  <a:lnTo>
                    <a:pt x="237985" y="54610"/>
                  </a:lnTo>
                  <a:lnTo>
                    <a:pt x="237985" y="55880"/>
                  </a:lnTo>
                  <a:lnTo>
                    <a:pt x="237540" y="57150"/>
                  </a:lnTo>
                  <a:lnTo>
                    <a:pt x="235889" y="58420"/>
                  </a:lnTo>
                  <a:lnTo>
                    <a:pt x="235013" y="59690"/>
                  </a:lnTo>
                  <a:lnTo>
                    <a:pt x="234124" y="59690"/>
                  </a:lnTo>
                  <a:lnTo>
                    <a:pt x="233413" y="60960"/>
                  </a:lnTo>
                  <a:lnTo>
                    <a:pt x="231317" y="60960"/>
                  </a:lnTo>
                  <a:lnTo>
                    <a:pt x="230225" y="62230"/>
                  </a:lnTo>
                  <a:lnTo>
                    <a:pt x="228511" y="63500"/>
                  </a:lnTo>
                  <a:lnTo>
                    <a:pt x="225374" y="63500"/>
                  </a:lnTo>
                  <a:lnTo>
                    <a:pt x="224612" y="64770"/>
                  </a:lnTo>
                  <a:lnTo>
                    <a:pt x="221805" y="64770"/>
                  </a:lnTo>
                  <a:lnTo>
                    <a:pt x="220370" y="66040"/>
                  </a:lnTo>
                  <a:lnTo>
                    <a:pt x="218224" y="68580"/>
                  </a:lnTo>
                  <a:lnTo>
                    <a:pt x="218059" y="69850"/>
                  </a:lnTo>
                  <a:lnTo>
                    <a:pt x="217347" y="69850"/>
                  </a:lnTo>
                  <a:lnTo>
                    <a:pt x="215201" y="71120"/>
                  </a:lnTo>
                  <a:lnTo>
                    <a:pt x="214147" y="72390"/>
                  </a:lnTo>
                  <a:lnTo>
                    <a:pt x="212166" y="72390"/>
                  </a:lnTo>
                  <a:lnTo>
                    <a:pt x="211340" y="73660"/>
                  </a:lnTo>
                  <a:lnTo>
                    <a:pt x="210134" y="74930"/>
                  </a:lnTo>
                  <a:lnTo>
                    <a:pt x="209918" y="76200"/>
                  </a:lnTo>
                  <a:lnTo>
                    <a:pt x="209524" y="77470"/>
                  </a:lnTo>
                  <a:lnTo>
                    <a:pt x="209257" y="76200"/>
                  </a:lnTo>
                  <a:lnTo>
                    <a:pt x="209804" y="74930"/>
                  </a:lnTo>
                  <a:lnTo>
                    <a:pt x="209689" y="72390"/>
                  </a:lnTo>
                  <a:lnTo>
                    <a:pt x="211010" y="72390"/>
                  </a:lnTo>
                  <a:lnTo>
                    <a:pt x="212559" y="71120"/>
                  </a:lnTo>
                  <a:lnTo>
                    <a:pt x="213487" y="71120"/>
                  </a:lnTo>
                  <a:lnTo>
                    <a:pt x="214706" y="69850"/>
                  </a:lnTo>
                  <a:lnTo>
                    <a:pt x="216408" y="68580"/>
                  </a:lnTo>
                  <a:lnTo>
                    <a:pt x="216852" y="67310"/>
                  </a:lnTo>
                  <a:lnTo>
                    <a:pt x="219049" y="64770"/>
                  </a:lnTo>
                  <a:lnTo>
                    <a:pt x="219494" y="63500"/>
                  </a:lnTo>
                  <a:lnTo>
                    <a:pt x="219329" y="63500"/>
                  </a:lnTo>
                  <a:lnTo>
                    <a:pt x="219710" y="62230"/>
                  </a:lnTo>
                  <a:lnTo>
                    <a:pt x="219925" y="63500"/>
                  </a:lnTo>
                  <a:lnTo>
                    <a:pt x="220649" y="63500"/>
                  </a:lnTo>
                  <a:lnTo>
                    <a:pt x="221411" y="62230"/>
                  </a:lnTo>
                  <a:lnTo>
                    <a:pt x="222465" y="62230"/>
                  </a:lnTo>
                  <a:lnTo>
                    <a:pt x="222516" y="60960"/>
                  </a:lnTo>
                  <a:lnTo>
                    <a:pt x="223393" y="59690"/>
                  </a:lnTo>
                  <a:lnTo>
                    <a:pt x="224663" y="59690"/>
                  </a:lnTo>
                  <a:lnTo>
                    <a:pt x="225437" y="58420"/>
                  </a:lnTo>
                  <a:lnTo>
                    <a:pt x="227469" y="58420"/>
                  </a:lnTo>
                  <a:lnTo>
                    <a:pt x="231051" y="55880"/>
                  </a:lnTo>
                  <a:lnTo>
                    <a:pt x="231597" y="54610"/>
                  </a:lnTo>
                  <a:lnTo>
                    <a:pt x="231813" y="53340"/>
                  </a:lnTo>
                  <a:lnTo>
                    <a:pt x="232752" y="50800"/>
                  </a:lnTo>
                  <a:lnTo>
                    <a:pt x="233908" y="49530"/>
                  </a:lnTo>
                  <a:lnTo>
                    <a:pt x="233908" y="45720"/>
                  </a:lnTo>
                  <a:lnTo>
                    <a:pt x="233629" y="44450"/>
                  </a:lnTo>
                  <a:lnTo>
                    <a:pt x="227025" y="44450"/>
                  </a:lnTo>
                  <a:lnTo>
                    <a:pt x="226098" y="45720"/>
                  </a:lnTo>
                  <a:lnTo>
                    <a:pt x="225933" y="45720"/>
                  </a:lnTo>
                  <a:lnTo>
                    <a:pt x="226148" y="46990"/>
                  </a:lnTo>
                  <a:lnTo>
                    <a:pt x="225818" y="46990"/>
                  </a:lnTo>
                  <a:lnTo>
                    <a:pt x="225767" y="49530"/>
                  </a:lnTo>
                  <a:lnTo>
                    <a:pt x="225272" y="50800"/>
                  </a:lnTo>
                  <a:lnTo>
                    <a:pt x="224167" y="52070"/>
                  </a:lnTo>
                  <a:lnTo>
                    <a:pt x="223558" y="52070"/>
                  </a:lnTo>
                  <a:lnTo>
                    <a:pt x="222796" y="50800"/>
                  </a:lnTo>
                  <a:lnTo>
                    <a:pt x="222465" y="52070"/>
                  </a:lnTo>
                  <a:lnTo>
                    <a:pt x="219824" y="52070"/>
                  </a:lnTo>
                  <a:lnTo>
                    <a:pt x="217779" y="50800"/>
                  </a:lnTo>
                  <a:lnTo>
                    <a:pt x="215468" y="50800"/>
                  </a:lnTo>
                  <a:lnTo>
                    <a:pt x="214312" y="52070"/>
                  </a:lnTo>
                  <a:lnTo>
                    <a:pt x="212559" y="52070"/>
                  </a:lnTo>
                  <a:lnTo>
                    <a:pt x="211175" y="53340"/>
                  </a:lnTo>
                  <a:lnTo>
                    <a:pt x="210680" y="52070"/>
                  </a:lnTo>
                  <a:lnTo>
                    <a:pt x="210845" y="50800"/>
                  </a:lnTo>
                  <a:lnTo>
                    <a:pt x="210743" y="49530"/>
                  </a:lnTo>
                  <a:lnTo>
                    <a:pt x="212496" y="49530"/>
                  </a:lnTo>
                  <a:lnTo>
                    <a:pt x="213931" y="48260"/>
                  </a:lnTo>
                  <a:lnTo>
                    <a:pt x="217678" y="48260"/>
                  </a:lnTo>
                  <a:lnTo>
                    <a:pt x="218338" y="46990"/>
                  </a:lnTo>
                  <a:lnTo>
                    <a:pt x="218503" y="45720"/>
                  </a:lnTo>
                  <a:lnTo>
                    <a:pt x="219329" y="45720"/>
                  </a:lnTo>
                  <a:lnTo>
                    <a:pt x="219494" y="44450"/>
                  </a:lnTo>
                  <a:lnTo>
                    <a:pt x="219049" y="44450"/>
                  </a:lnTo>
                  <a:lnTo>
                    <a:pt x="218998" y="43180"/>
                  </a:lnTo>
                  <a:lnTo>
                    <a:pt x="213601" y="43180"/>
                  </a:lnTo>
                  <a:lnTo>
                    <a:pt x="212394" y="41910"/>
                  </a:lnTo>
                  <a:lnTo>
                    <a:pt x="200444" y="41910"/>
                  </a:lnTo>
                  <a:lnTo>
                    <a:pt x="199732" y="43180"/>
                  </a:lnTo>
                  <a:lnTo>
                    <a:pt x="198742" y="44450"/>
                  </a:lnTo>
                  <a:lnTo>
                    <a:pt x="198361" y="44450"/>
                  </a:lnTo>
                  <a:lnTo>
                    <a:pt x="198577" y="43180"/>
                  </a:lnTo>
                  <a:lnTo>
                    <a:pt x="197700" y="43180"/>
                  </a:lnTo>
                  <a:lnTo>
                    <a:pt x="195110" y="44450"/>
                  </a:lnTo>
                  <a:lnTo>
                    <a:pt x="193509" y="44450"/>
                  </a:lnTo>
                  <a:lnTo>
                    <a:pt x="192747" y="45720"/>
                  </a:lnTo>
                  <a:lnTo>
                    <a:pt x="190106" y="45720"/>
                  </a:lnTo>
                  <a:lnTo>
                    <a:pt x="189280" y="46990"/>
                  </a:lnTo>
                  <a:lnTo>
                    <a:pt x="187401" y="46990"/>
                  </a:lnTo>
                  <a:lnTo>
                    <a:pt x="187236" y="48260"/>
                  </a:lnTo>
                  <a:lnTo>
                    <a:pt x="186740" y="49530"/>
                  </a:lnTo>
                  <a:lnTo>
                    <a:pt x="186080" y="49530"/>
                  </a:lnTo>
                  <a:lnTo>
                    <a:pt x="185585" y="48260"/>
                  </a:lnTo>
                  <a:lnTo>
                    <a:pt x="185585" y="46990"/>
                  </a:lnTo>
                  <a:lnTo>
                    <a:pt x="185369" y="46990"/>
                  </a:lnTo>
                  <a:lnTo>
                    <a:pt x="184759" y="45720"/>
                  </a:lnTo>
                  <a:lnTo>
                    <a:pt x="184759" y="44450"/>
                  </a:lnTo>
                  <a:lnTo>
                    <a:pt x="186245" y="44450"/>
                  </a:lnTo>
                  <a:lnTo>
                    <a:pt x="187566" y="43180"/>
                  </a:lnTo>
                  <a:lnTo>
                    <a:pt x="189611" y="43180"/>
                  </a:lnTo>
                  <a:lnTo>
                    <a:pt x="190042" y="41910"/>
                  </a:lnTo>
                  <a:lnTo>
                    <a:pt x="193903" y="41910"/>
                  </a:lnTo>
                  <a:lnTo>
                    <a:pt x="194894" y="40640"/>
                  </a:lnTo>
                  <a:lnTo>
                    <a:pt x="197256" y="40640"/>
                  </a:lnTo>
                  <a:lnTo>
                    <a:pt x="197586" y="39370"/>
                  </a:lnTo>
                  <a:lnTo>
                    <a:pt x="197307" y="39370"/>
                  </a:lnTo>
                  <a:lnTo>
                    <a:pt x="196710" y="38100"/>
                  </a:lnTo>
                  <a:lnTo>
                    <a:pt x="198031" y="38100"/>
                  </a:lnTo>
                  <a:lnTo>
                    <a:pt x="198247" y="39370"/>
                  </a:lnTo>
                  <a:lnTo>
                    <a:pt x="198856" y="39370"/>
                  </a:lnTo>
                  <a:lnTo>
                    <a:pt x="199898" y="38100"/>
                  </a:lnTo>
                  <a:lnTo>
                    <a:pt x="211569" y="38100"/>
                  </a:lnTo>
                  <a:lnTo>
                    <a:pt x="213106" y="39370"/>
                  </a:lnTo>
                  <a:lnTo>
                    <a:pt x="213931" y="40640"/>
                  </a:lnTo>
                  <a:lnTo>
                    <a:pt x="215252" y="39370"/>
                  </a:lnTo>
                  <a:lnTo>
                    <a:pt x="218554" y="39370"/>
                  </a:lnTo>
                  <a:lnTo>
                    <a:pt x="219100" y="40640"/>
                  </a:lnTo>
                  <a:lnTo>
                    <a:pt x="220091" y="40640"/>
                  </a:lnTo>
                  <a:lnTo>
                    <a:pt x="221691" y="39370"/>
                  </a:lnTo>
                  <a:lnTo>
                    <a:pt x="228295" y="39370"/>
                  </a:lnTo>
                  <a:lnTo>
                    <a:pt x="228460" y="38100"/>
                  </a:lnTo>
                  <a:lnTo>
                    <a:pt x="232371" y="38100"/>
                  </a:lnTo>
                  <a:lnTo>
                    <a:pt x="234569" y="36830"/>
                  </a:lnTo>
                  <a:lnTo>
                    <a:pt x="236004" y="36830"/>
                  </a:lnTo>
                  <a:lnTo>
                    <a:pt x="236004" y="35560"/>
                  </a:lnTo>
                  <a:lnTo>
                    <a:pt x="237871" y="35560"/>
                  </a:lnTo>
                  <a:lnTo>
                    <a:pt x="239026" y="34290"/>
                  </a:lnTo>
                  <a:lnTo>
                    <a:pt x="239737" y="34290"/>
                  </a:lnTo>
                  <a:lnTo>
                    <a:pt x="239801" y="33020"/>
                  </a:lnTo>
                  <a:lnTo>
                    <a:pt x="239966" y="33020"/>
                  </a:lnTo>
                  <a:lnTo>
                    <a:pt x="240461" y="31750"/>
                  </a:lnTo>
                  <a:lnTo>
                    <a:pt x="240461" y="30480"/>
                  </a:lnTo>
                  <a:lnTo>
                    <a:pt x="240296" y="30480"/>
                  </a:lnTo>
                  <a:lnTo>
                    <a:pt x="239077" y="29210"/>
                  </a:lnTo>
                  <a:lnTo>
                    <a:pt x="237591" y="29210"/>
                  </a:lnTo>
                  <a:lnTo>
                    <a:pt x="236334" y="27940"/>
                  </a:lnTo>
                  <a:lnTo>
                    <a:pt x="236220" y="26670"/>
                  </a:lnTo>
                  <a:lnTo>
                    <a:pt x="233857" y="26670"/>
                  </a:lnTo>
                  <a:lnTo>
                    <a:pt x="233032" y="25400"/>
                  </a:lnTo>
                  <a:lnTo>
                    <a:pt x="232752" y="25400"/>
                  </a:lnTo>
                  <a:lnTo>
                    <a:pt x="232206" y="24130"/>
                  </a:lnTo>
                  <a:lnTo>
                    <a:pt x="231813" y="25400"/>
                  </a:lnTo>
                  <a:lnTo>
                    <a:pt x="231101" y="25400"/>
                  </a:lnTo>
                  <a:lnTo>
                    <a:pt x="230555" y="24130"/>
                  </a:lnTo>
                  <a:lnTo>
                    <a:pt x="229730" y="24130"/>
                  </a:lnTo>
                  <a:lnTo>
                    <a:pt x="227088" y="22860"/>
                  </a:lnTo>
                  <a:lnTo>
                    <a:pt x="226098" y="24130"/>
                  </a:lnTo>
                  <a:lnTo>
                    <a:pt x="225983" y="25400"/>
                  </a:lnTo>
                  <a:lnTo>
                    <a:pt x="225488" y="24130"/>
                  </a:lnTo>
                  <a:lnTo>
                    <a:pt x="224777" y="24130"/>
                  </a:lnTo>
                  <a:lnTo>
                    <a:pt x="222961" y="25400"/>
                  </a:lnTo>
                  <a:lnTo>
                    <a:pt x="219430" y="25400"/>
                  </a:lnTo>
                  <a:lnTo>
                    <a:pt x="218554" y="24130"/>
                  </a:lnTo>
                  <a:lnTo>
                    <a:pt x="218059" y="24130"/>
                  </a:lnTo>
                  <a:lnTo>
                    <a:pt x="218109" y="22860"/>
                  </a:lnTo>
                  <a:lnTo>
                    <a:pt x="218719" y="22860"/>
                  </a:lnTo>
                  <a:lnTo>
                    <a:pt x="219430" y="24130"/>
                  </a:lnTo>
                  <a:lnTo>
                    <a:pt x="220751" y="24130"/>
                  </a:lnTo>
                  <a:lnTo>
                    <a:pt x="220649" y="22860"/>
                  </a:lnTo>
                  <a:lnTo>
                    <a:pt x="219595" y="22860"/>
                  </a:lnTo>
                  <a:lnTo>
                    <a:pt x="219494" y="21590"/>
                  </a:lnTo>
                  <a:lnTo>
                    <a:pt x="220649" y="21590"/>
                  </a:lnTo>
                  <a:lnTo>
                    <a:pt x="221640" y="22860"/>
                  </a:lnTo>
                  <a:lnTo>
                    <a:pt x="224447" y="22860"/>
                  </a:lnTo>
                  <a:lnTo>
                    <a:pt x="226148" y="20320"/>
                  </a:lnTo>
                  <a:lnTo>
                    <a:pt x="225869" y="19050"/>
                  </a:lnTo>
                  <a:lnTo>
                    <a:pt x="225323" y="19050"/>
                  </a:lnTo>
                  <a:lnTo>
                    <a:pt x="225933" y="17780"/>
                  </a:lnTo>
                  <a:lnTo>
                    <a:pt x="224878" y="16510"/>
                  </a:lnTo>
                  <a:lnTo>
                    <a:pt x="224002" y="15240"/>
                  </a:lnTo>
                  <a:lnTo>
                    <a:pt x="222846" y="15240"/>
                  </a:lnTo>
                  <a:lnTo>
                    <a:pt x="221907" y="16510"/>
                  </a:lnTo>
                  <a:lnTo>
                    <a:pt x="220205" y="17780"/>
                  </a:lnTo>
                  <a:lnTo>
                    <a:pt x="213220" y="17780"/>
                  </a:lnTo>
                  <a:lnTo>
                    <a:pt x="212331" y="16510"/>
                  </a:lnTo>
                  <a:lnTo>
                    <a:pt x="209092" y="16510"/>
                  </a:lnTo>
                  <a:lnTo>
                    <a:pt x="207873" y="15240"/>
                  </a:lnTo>
                  <a:lnTo>
                    <a:pt x="202704" y="15240"/>
                  </a:lnTo>
                  <a:lnTo>
                    <a:pt x="200888" y="16510"/>
                  </a:lnTo>
                  <a:lnTo>
                    <a:pt x="195059" y="16510"/>
                  </a:lnTo>
                  <a:lnTo>
                    <a:pt x="195491" y="17780"/>
                  </a:lnTo>
                  <a:lnTo>
                    <a:pt x="195440" y="19050"/>
                  </a:lnTo>
                  <a:lnTo>
                    <a:pt x="194398" y="19050"/>
                  </a:lnTo>
                  <a:lnTo>
                    <a:pt x="193294" y="16510"/>
                  </a:lnTo>
                  <a:lnTo>
                    <a:pt x="188455" y="16510"/>
                  </a:lnTo>
                  <a:lnTo>
                    <a:pt x="187236" y="17780"/>
                  </a:lnTo>
                  <a:lnTo>
                    <a:pt x="187071" y="17780"/>
                  </a:lnTo>
                  <a:lnTo>
                    <a:pt x="186296" y="19050"/>
                  </a:lnTo>
                  <a:lnTo>
                    <a:pt x="185864" y="20320"/>
                  </a:lnTo>
                  <a:lnTo>
                    <a:pt x="185254" y="21590"/>
                  </a:lnTo>
                  <a:lnTo>
                    <a:pt x="184873" y="21590"/>
                  </a:lnTo>
                  <a:lnTo>
                    <a:pt x="184759" y="20320"/>
                  </a:lnTo>
                  <a:lnTo>
                    <a:pt x="185534" y="19050"/>
                  </a:lnTo>
                  <a:lnTo>
                    <a:pt x="182562" y="19050"/>
                  </a:lnTo>
                  <a:lnTo>
                    <a:pt x="182283" y="20320"/>
                  </a:lnTo>
                  <a:lnTo>
                    <a:pt x="182232" y="21590"/>
                  </a:lnTo>
                  <a:lnTo>
                    <a:pt x="180911" y="21590"/>
                  </a:lnTo>
                  <a:lnTo>
                    <a:pt x="181013" y="20320"/>
                  </a:lnTo>
                  <a:lnTo>
                    <a:pt x="181508" y="20320"/>
                  </a:lnTo>
                  <a:lnTo>
                    <a:pt x="181457" y="17780"/>
                  </a:lnTo>
                  <a:lnTo>
                    <a:pt x="181673" y="17780"/>
                  </a:lnTo>
                  <a:lnTo>
                    <a:pt x="183984" y="15240"/>
                  </a:lnTo>
                  <a:lnTo>
                    <a:pt x="193179" y="15240"/>
                  </a:lnTo>
                  <a:lnTo>
                    <a:pt x="194005" y="13970"/>
                  </a:lnTo>
                  <a:lnTo>
                    <a:pt x="193624" y="13970"/>
                  </a:lnTo>
                  <a:lnTo>
                    <a:pt x="192913" y="12700"/>
                  </a:lnTo>
                  <a:lnTo>
                    <a:pt x="192747" y="11430"/>
                  </a:lnTo>
                  <a:lnTo>
                    <a:pt x="193840" y="10160"/>
                  </a:lnTo>
                  <a:lnTo>
                    <a:pt x="196100" y="10160"/>
                  </a:lnTo>
                  <a:lnTo>
                    <a:pt x="195884" y="11430"/>
                  </a:lnTo>
                  <a:lnTo>
                    <a:pt x="194614" y="11430"/>
                  </a:lnTo>
                  <a:lnTo>
                    <a:pt x="194729" y="12700"/>
                  </a:lnTo>
                  <a:lnTo>
                    <a:pt x="195440" y="13970"/>
                  </a:lnTo>
                  <a:lnTo>
                    <a:pt x="201549" y="13970"/>
                  </a:lnTo>
                  <a:lnTo>
                    <a:pt x="203415" y="12700"/>
                  </a:lnTo>
                  <a:lnTo>
                    <a:pt x="210959" y="12700"/>
                  </a:lnTo>
                  <a:lnTo>
                    <a:pt x="213321" y="13970"/>
                  </a:lnTo>
                  <a:lnTo>
                    <a:pt x="218059" y="13970"/>
                  </a:lnTo>
                  <a:lnTo>
                    <a:pt x="218935" y="12700"/>
                  </a:lnTo>
                  <a:lnTo>
                    <a:pt x="219925" y="12700"/>
                  </a:lnTo>
                  <a:lnTo>
                    <a:pt x="221030" y="13970"/>
                  </a:lnTo>
                  <a:lnTo>
                    <a:pt x="221691" y="12700"/>
                  </a:lnTo>
                  <a:lnTo>
                    <a:pt x="221805" y="11430"/>
                  </a:lnTo>
                  <a:lnTo>
                    <a:pt x="219049" y="10160"/>
                  </a:lnTo>
                  <a:lnTo>
                    <a:pt x="218503" y="8890"/>
                  </a:lnTo>
                  <a:lnTo>
                    <a:pt x="178816" y="8890"/>
                  </a:lnTo>
                  <a:lnTo>
                    <a:pt x="175463" y="8890"/>
                  </a:lnTo>
                  <a:lnTo>
                    <a:pt x="173088" y="8890"/>
                  </a:lnTo>
                  <a:lnTo>
                    <a:pt x="172758" y="10160"/>
                  </a:lnTo>
                  <a:lnTo>
                    <a:pt x="172986" y="11430"/>
                  </a:lnTo>
                  <a:lnTo>
                    <a:pt x="173977" y="13970"/>
                  </a:lnTo>
                  <a:lnTo>
                    <a:pt x="175399" y="13970"/>
                  </a:lnTo>
                  <a:lnTo>
                    <a:pt x="176060" y="15240"/>
                  </a:lnTo>
                  <a:lnTo>
                    <a:pt x="174688" y="15240"/>
                  </a:lnTo>
                  <a:lnTo>
                    <a:pt x="173151" y="13970"/>
                  </a:lnTo>
                  <a:lnTo>
                    <a:pt x="171932" y="12700"/>
                  </a:lnTo>
                  <a:lnTo>
                    <a:pt x="169291" y="10160"/>
                  </a:lnTo>
                  <a:lnTo>
                    <a:pt x="169024" y="10160"/>
                  </a:lnTo>
                  <a:lnTo>
                    <a:pt x="169291" y="11430"/>
                  </a:lnTo>
                  <a:lnTo>
                    <a:pt x="169354" y="12700"/>
                  </a:lnTo>
                  <a:lnTo>
                    <a:pt x="169735" y="12700"/>
                  </a:lnTo>
                  <a:lnTo>
                    <a:pt x="170230" y="13970"/>
                  </a:lnTo>
                  <a:lnTo>
                    <a:pt x="170116" y="15240"/>
                  </a:lnTo>
                  <a:lnTo>
                    <a:pt x="169354" y="16510"/>
                  </a:lnTo>
                  <a:lnTo>
                    <a:pt x="169405" y="13970"/>
                  </a:lnTo>
                  <a:lnTo>
                    <a:pt x="168960" y="12700"/>
                  </a:lnTo>
                  <a:lnTo>
                    <a:pt x="168135" y="11430"/>
                  </a:lnTo>
                  <a:lnTo>
                    <a:pt x="168135" y="10160"/>
                  </a:lnTo>
                  <a:lnTo>
                    <a:pt x="167144" y="8890"/>
                  </a:lnTo>
                  <a:lnTo>
                    <a:pt x="165887" y="8890"/>
                  </a:lnTo>
                  <a:lnTo>
                    <a:pt x="164503" y="11430"/>
                  </a:lnTo>
                  <a:lnTo>
                    <a:pt x="164071" y="10160"/>
                  </a:lnTo>
                  <a:lnTo>
                    <a:pt x="164617" y="8890"/>
                  </a:lnTo>
                  <a:lnTo>
                    <a:pt x="163906" y="7620"/>
                  </a:lnTo>
                  <a:lnTo>
                    <a:pt x="163677" y="7620"/>
                  </a:lnTo>
                  <a:lnTo>
                    <a:pt x="163296" y="6350"/>
                  </a:lnTo>
                  <a:lnTo>
                    <a:pt x="162140" y="6350"/>
                  </a:lnTo>
                  <a:lnTo>
                    <a:pt x="161201" y="7620"/>
                  </a:lnTo>
                  <a:lnTo>
                    <a:pt x="160985" y="6350"/>
                  </a:lnTo>
                  <a:lnTo>
                    <a:pt x="161264" y="6350"/>
                  </a:lnTo>
                  <a:lnTo>
                    <a:pt x="162191" y="5080"/>
                  </a:lnTo>
                  <a:lnTo>
                    <a:pt x="160985" y="5080"/>
                  </a:lnTo>
                  <a:lnTo>
                    <a:pt x="159943" y="6350"/>
                  </a:lnTo>
                  <a:lnTo>
                    <a:pt x="159664" y="7620"/>
                  </a:lnTo>
                  <a:lnTo>
                    <a:pt x="158457" y="7620"/>
                  </a:lnTo>
                  <a:lnTo>
                    <a:pt x="157518" y="8890"/>
                  </a:lnTo>
                  <a:lnTo>
                    <a:pt x="156311" y="10160"/>
                  </a:lnTo>
                  <a:lnTo>
                    <a:pt x="155867" y="10160"/>
                  </a:lnTo>
                  <a:lnTo>
                    <a:pt x="155206" y="8890"/>
                  </a:lnTo>
                  <a:lnTo>
                    <a:pt x="154216" y="7620"/>
                  </a:lnTo>
                  <a:lnTo>
                    <a:pt x="153720" y="7620"/>
                  </a:lnTo>
                  <a:lnTo>
                    <a:pt x="153390" y="8890"/>
                  </a:lnTo>
                  <a:lnTo>
                    <a:pt x="153174" y="10160"/>
                  </a:lnTo>
                  <a:lnTo>
                    <a:pt x="153390" y="11430"/>
                  </a:lnTo>
                  <a:lnTo>
                    <a:pt x="155092" y="12700"/>
                  </a:lnTo>
                  <a:lnTo>
                    <a:pt x="154051" y="13970"/>
                  </a:lnTo>
                  <a:lnTo>
                    <a:pt x="153441" y="15240"/>
                  </a:lnTo>
                  <a:lnTo>
                    <a:pt x="153504" y="16510"/>
                  </a:lnTo>
                  <a:lnTo>
                    <a:pt x="158559" y="16510"/>
                  </a:lnTo>
                  <a:lnTo>
                    <a:pt x="159943" y="17780"/>
                  </a:lnTo>
                  <a:lnTo>
                    <a:pt x="160985" y="19050"/>
                  </a:lnTo>
                  <a:lnTo>
                    <a:pt x="161594" y="20320"/>
                  </a:lnTo>
                  <a:lnTo>
                    <a:pt x="161264" y="20320"/>
                  </a:lnTo>
                  <a:lnTo>
                    <a:pt x="161264" y="21590"/>
                  </a:lnTo>
                  <a:lnTo>
                    <a:pt x="161429" y="22860"/>
                  </a:lnTo>
                  <a:lnTo>
                    <a:pt x="160820" y="24130"/>
                  </a:lnTo>
                  <a:lnTo>
                    <a:pt x="160820" y="25400"/>
                  </a:lnTo>
                  <a:lnTo>
                    <a:pt x="161645" y="26670"/>
                  </a:lnTo>
                  <a:lnTo>
                    <a:pt x="161594" y="27940"/>
                  </a:lnTo>
                  <a:lnTo>
                    <a:pt x="161759" y="27940"/>
                  </a:lnTo>
                  <a:lnTo>
                    <a:pt x="162966" y="29210"/>
                  </a:lnTo>
                  <a:lnTo>
                    <a:pt x="163957" y="29210"/>
                  </a:lnTo>
                  <a:lnTo>
                    <a:pt x="164668" y="30480"/>
                  </a:lnTo>
                  <a:lnTo>
                    <a:pt x="166052" y="30480"/>
                  </a:lnTo>
                  <a:lnTo>
                    <a:pt x="166052" y="31750"/>
                  </a:lnTo>
                  <a:lnTo>
                    <a:pt x="164947" y="31750"/>
                  </a:lnTo>
                  <a:lnTo>
                    <a:pt x="163296" y="30480"/>
                  </a:lnTo>
                  <a:lnTo>
                    <a:pt x="161645" y="30480"/>
                  </a:lnTo>
                  <a:lnTo>
                    <a:pt x="160705" y="29210"/>
                  </a:lnTo>
                  <a:lnTo>
                    <a:pt x="160324" y="29210"/>
                  </a:lnTo>
                  <a:lnTo>
                    <a:pt x="160324" y="27940"/>
                  </a:lnTo>
                  <a:lnTo>
                    <a:pt x="159664" y="25400"/>
                  </a:lnTo>
                  <a:lnTo>
                    <a:pt x="160108" y="24130"/>
                  </a:lnTo>
                  <a:lnTo>
                    <a:pt x="160108" y="22860"/>
                  </a:lnTo>
                  <a:lnTo>
                    <a:pt x="158953" y="21590"/>
                  </a:lnTo>
                  <a:lnTo>
                    <a:pt x="158889" y="20320"/>
                  </a:lnTo>
                  <a:lnTo>
                    <a:pt x="158292" y="19050"/>
                  </a:lnTo>
                  <a:lnTo>
                    <a:pt x="157683" y="19050"/>
                  </a:lnTo>
                  <a:lnTo>
                    <a:pt x="156692" y="17780"/>
                  </a:lnTo>
                  <a:lnTo>
                    <a:pt x="150469" y="17780"/>
                  </a:lnTo>
                  <a:lnTo>
                    <a:pt x="149923" y="20320"/>
                  </a:lnTo>
                  <a:lnTo>
                    <a:pt x="150469" y="20320"/>
                  </a:lnTo>
                  <a:lnTo>
                    <a:pt x="150368" y="21590"/>
                  </a:lnTo>
                  <a:lnTo>
                    <a:pt x="147942" y="21590"/>
                  </a:lnTo>
                  <a:lnTo>
                    <a:pt x="145961" y="19050"/>
                  </a:lnTo>
                  <a:lnTo>
                    <a:pt x="141287" y="19050"/>
                  </a:lnTo>
                  <a:lnTo>
                    <a:pt x="141389" y="20320"/>
                  </a:lnTo>
                  <a:lnTo>
                    <a:pt x="141998" y="21590"/>
                  </a:lnTo>
                  <a:lnTo>
                    <a:pt x="141503" y="22860"/>
                  </a:lnTo>
                  <a:lnTo>
                    <a:pt x="142113" y="24130"/>
                  </a:lnTo>
                  <a:lnTo>
                    <a:pt x="142824" y="25400"/>
                  </a:lnTo>
                  <a:lnTo>
                    <a:pt x="142608" y="26670"/>
                  </a:lnTo>
                  <a:lnTo>
                    <a:pt x="143040" y="27940"/>
                  </a:lnTo>
                  <a:lnTo>
                    <a:pt x="143370" y="29210"/>
                  </a:lnTo>
                  <a:lnTo>
                    <a:pt x="143154" y="29210"/>
                  </a:lnTo>
                  <a:lnTo>
                    <a:pt x="143103" y="30480"/>
                  </a:lnTo>
                  <a:lnTo>
                    <a:pt x="144030" y="31750"/>
                  </a:lnTo>
                  <a:lnTo>
                    <a:pt x="144310" y="33020"/>
                  </a:lnTo>
                  <a:lnTo>
                    <a:pt x="143979" y="35560"/>
                  </a:lnTo>
                  <a:lnTo>
                    <a:pt x="144691" y="36830"/>
                  </a:lnTo>
                  <a:lnTo>
                    <a:pt x="145084" y="38100"/>
                  </a:lnTo>
                  <a:lnTo>
                    <a:pt x="145084" y="39370"/>
                  </a:lnTo>
                  <a:lnTo>
                    <a:pt x="146405" y="40640"/>
                  </a:lnTo>
                  <a:lnTo>
                    <a:pt x="146951" y="40640"/>
                  </a:lnTo>
                  <a:lnTo>
                    <a:pt x="146900" y="41910"/>
                  </a:lnTo>
                  <a:lnTo>
                    <a:pt x="147396" y="43180"/>
                  </a:lnTo>
                  <a:lnTo>
                    <a:pt x="148221" y="43180"/>
                  </a:lnTo>
                  <a:lnTo>
                    <a:pt x="148602" y="44450"/>
                  </a:lnTo>
                  <a:lnTo>
                    <a:pt x="149809" y="44450"/>
                  </a:lnTo>
                  <a:lnTo>
                    <a:pt x="150253" y="45720"/>
                  </a:lnTo>
                  <a:lnTo>
                    <a:pt x="147066" y="45720"/>
                  </a:lnTo>
                  <a:lnTo>
                    <a:pt x="146570" y="44450"/>
                  </a:lnTo>
                  <a:lnTo>
                    <a:pt x="146291" y="43180"/>
                  </a:lnTo>
                  <a:lnTo>
                    <a:pt x="143929" y="43180"/>
                  </a:lnTo>
                  <a:lnTo>
                    <a:pt x="144030" y="41910"/>
                  </a:lnTo>
                  <a:lnTo>
                    <a:pt x="143268" y="41910"/>
                  </a:lnTo>
                  <a:lnTo>
                    <a:pt x="142328" y="43180"/>
                  </a:lnTo>
                  <a:lnTo>
                    <a:pt x="141008" y="44450"/>
                  </a:lnTo>
                  <a:lnTo>
                    <a:pt x="139966" y="44450"/>
                  </a:lnTo>
                  <a:lnTo>
                    <a:pt x="138645" y="43180"/>
                  </a:lnTo>
                  <a:lnTo>
                    <a:pt x="137591" y="43180"/>
                  </a:lnTo>
                  <a:lnTo>
                    <a:pt x="137045" y="41910"/>
                  </a:lnTo>
                  <a:lnTo>
                    <a:pt x="136931" y="40640"/>
                  </a:lnTo>
                  <a:lnTo>
                    <a:pt x="137160" y="39370"/>
                  </a:lnTo>
                  <a:lnTo>
                    <a:pt x="136385" y="38100"/>
                  </a:lnTo>
                  <a:lnTo>
                    <a:pt x="135724" y="36830"/>
                  </a:lnTo>
                  <a:lnTo>
                    <a:pt x="135610" y="34290"/>
                  </a:lnTo>
                  <a:lnTo>
                    <a:pt x="136220" y="34290"/>
                  </a:lnTo>
                  <a:lnTo>
                    <a:pt x="136385" y="33020"/>
                  </a:lnTo>
                  <a:lnTo>
                    <a:pt x="136105" y="30480"/>
                  </a:lnTo>
                  <a:lnTo>
                    <a:pt x="135394" y="29210"/>
                  </a:lnTo>
                  <a:lnTo>
                    <a:pt x="134188" y="26670"/>
                  </a:lnTo>
                  <a:lnTo>
                    <a:pt x="134188" y="25400"/>
                  </a:lnTo>
                  <a:lnTo>
                    <a:pt x="133134" y="24130"/>
                  </a:lnTo>
                  <a:lnTo>
                    <a:pt x="132524" y="22860"/>
                  </a:lnTo>
                  <a:lnTo>
                    <a:pt x="131648" y="21590"/>
                  </a:lnTo>
                  <a:lnTo>
                    <a:pt x="131267" y="21590"/>
                  </a:lnTo>
                  <a:lnTo>
                    <a:pt x="130441" y="20320"/>
                  </a:lnTo>
                  <a:lnTo>
                    <a:pt x="126974" y="20320"/>
                  </a:lnTo>
                  <a:lnTo>
                    <a:pt x="127025" y="22860"/>
                  </a:lnTo>
                  <a:lnTo>
                    <a:pt x="126695" y="22860"/>
                  </a:lnTo>
                  <a:lnTo>
                    <a:pt x="126974" y="24130"/>
                  </a:lnTo>
                  <a:lnTo>
                    <a:pt x="126809" y="24130"/>
                  </a:lnTo>
                  <a:lnTo>
                    <a:pt x="125869" y="26670"/>
                  </a:lnTo>
                  <a:lnTo>
                    <a:pt x="125755" y="27940"/>
                  </a:lnTo>
                  <a:lnTo>
                    <a:pt x="126149" y="30480"/>
                  </a:lnTo>
                  <a:lnTo>
                    <a:pt x="126746" y="30480"/>
                  </a:lnTo>
                  <a:lnTo>
                    <a:pt x="126530" y="31750"/>
                  </a:lnTo>
                  <a:lnTo>
                    <a:pt x="126034" y="34290"/>
                  </a:lnTo>
                  <a:lnTo>
                    <a:pt x="126250" y="35560"/>
                  </a:lnTo>
                  <a:lnTo>
                    <a:pt x="126314" y="36830"/>
                  </a:lnTo>
                  <a:lnTo>
                    <a:pt x="125818" y="38100"/>
                  </a:lnTo>
                  <a:lnTo>
                    <a:pt x="125374" y="36830"/>
                  </a:lnTo>
                  <a:lnTo>
                    <a:pt x="124929" y="36830"/>
                  </a:lnTo>
                  <a:lnTo>
                    <a:pt x="124434" y="38100"/>
                  </a:lnTo>
                  <a:lnTo>
                    <a:pt x="123507" y="36830"/>
                  </a:lnTo>
                  <a:lnTo>
                    <a:pt x="121246" y="36830"/>
                  </a:lnTo>
                  <a:lnTo>
                    <a:pt x="120370" y="35560"/>
                  </a:lnTo>
                  <a:lnTo>
                    <a:pt x="119595" y="35560"/>
                  </a:lnTo>
                  <a:lnTo>
                    <a:pt x="119811" y="36830"/>
                  </a:lnTo>
                  <a:lnTo>
                    <a:pt x="120637" y="36830"/>
                  </a:lnTo>
                  <a:lnTo>
                    <a:pt x="120751" y="38100"/>
                  </a:lnTo>
                  <a:lnTo>
                    <a:pt x="120472" y="38100"/>
                  </a:lnTo>
                  <a:lnTo>
                    <a:pt x="120307" y="39370"/>
                  </a:lnTo>
                  <a:lnTo>
                    <a:pt x="119316" y="39370"/>
                  </a:lnTo>
                  <a:lnTo>
                    <a:pt x="118491" y="38100"/>
                  </a:lnTo>
                  <a:lnTo>
                    <a:pt x="117830" y="38100"/>
                  </a:lnTo>
                  <a:lnTo>
                    <a:pt x="117729" y="36830"/>
                  </a:lnTo>
                  <a:lnTo>
                    <a:pt x="116738" y="35560"/>
                  </a:lnTo>
                  <a:lnTo>
                    <a:pt x="116459" y="34290"/>
                  </a:lnTo>
                  <a:lnTo>
                    <a:pt x="116128" y="33020"/>
                  </a:lnTo>
                  <a:lnTo>
                    <a:pt x="115417" y="31750"/>
                  </a:lnTo>
                  <a:lnTo>
                    <a:pt x="115417" y="30480"/>
                  </a:lnTo>
                  <a:lnTo>
                    <a:pt x="114198" y="30480"/>
                  </a:lnTo>
                  <a:lnTo>
                    <a:pt x="113766" y="31750"/>
                  </a:lnTo>
                  <a:lnTo>
                    <a:pt x="113106" y="33020"/>
                  </a:lnTo>
                  <a:lnTo>
                    <a:pt x="112661" y="34290"/>
                  </a:lnTo>
                  <a:lnTo>
                    <a:pt x="112115" y="34290"/>
                  </a:lnTo>
                  <a:lnTo>
                    <a:pt x="111340" y="35560"/>
                  </a:lnTo>
                  <a:lnTo>
                    <a:pt x="110845" y="35560"/>
                  </a:lnTo>
                  <a:lnTo>
                    <a:pt x="109689" y="38100"/>
                  </a:lnTo>
                  <a:lnTo>
                    <a:pt x="108750" y="39370"/>
                  </a:lnTo>
                  <a:lnTo>
                    <a:pt x="108089" y="40640"/>
                  </a:lnTo>
                  <a:lnTo>
                    <a:pt x="107162" y="41910"/>
                  </a:lnTo>
                  <a:lnTo>
                    <a:pt x="106502" y="41910"/>
                  </a:lnTo>
                  <a:lnTo>
                    <a:pt x="106273" y="40640"/>
                  </a:lnTo>
                  <a:lnTo>
                    <a:pt x="106502" y="39370"/>
                  </a:lnTo>
                  <a:lnTo>
                    <a:pt x="107264" y="39370"/>
                  </a:lnTo>
                  <a:lnTo>
                    <a:pt x="107492" y="38100"/>
                  </a:lnTo>
                  <a:lnTo>
                    <a:pt x="107924" y="36830"/>
                  </a:lnTo>
                  <a:lnTo>
                    <a:pt x="109080" y="36830"/>
                  </a:lnTo>
                  <a:lnTo>
                    <a:pt x="109639" y="34290"/>
                  </a:lnTo>
                  <a:lnTo>
                    <a:pt x="110629" y="34290"/>
                  </a:lnTo>
                  <a:lnTo>
                    <a:pt x="111010" y="33020"/>
                  </a:lnTo>
                  <a:lnTo>
                    <a:pt x="110896" y="31750"/>
                  </a:lnTo>
                  <a:lnTo>
                    <a:pt x="110236" y="31750"/>
                  </a:lnTo>
                  <a:lnTo>
                    <a:pt x="110566" y="30480"/>
                  </a:lnTo>
                  <a:lnTo>
                    <a:pt x="111391" y="30480"/>
                  </a:lnTo>
                  <a:lnTo>
                    <a:pt x="111785" y="29210"/>
                  </a:lnTo>
                  <a:lnTo>
                    <a:pt x="112331" y="27940"/>
                  </a:lnTo>
                  <a:lnTo>
                    <a:pt x="113207" y="25400"/>
                  </a:lnTo>
                  <a:lnTo>
                    <a:pt x="113207" y="24130"/>
                  </a:lnTo>
                  <a:lnTo>
                    <a:pt x="113766" y="22860"/>
                  </a:lnTo>
                  <a:lnTo>
                    <a:pt x="113931" y="20320"/>
                  </a:lnTo>
                  <a:lnTo>
                    <a:pt x="113601" y="19050"/>
                  </a:lnTo>
                  <a:lnTo>
                    <a:pt x="110629" y="19050"/>
                  </a:lnTo>
                  <a:lnTo>
                    <a:pt x="109575" y="20320"/>
                  </a:lnTo>
                  <a:lnTo>
                    <a:pt x="108483" y="19050"/>
                  </a:lnTo>
                  <a:lnTo>
                    <a:pt x="107492" y="19050"/>
                  </a:lnTo>
                  <a:lnTo>
                    <a:pt x="106997" y="20320"/>
                  </a:lnTo>
                  <a:lnTo>
                    <a:pt x="107264" y="20320"/>
                  </a:lnTo>
                  <a:lnTo>
                    <a:pt x="108204" y="21590"/>
                  </a:lnTo>
                  <a:lnTo>
                    <a:pt x="108204" y="22860"/>
                  </a:lnTo>
                  <a:lnTo>
                    <a:pt x="107988" y="24130"/>
                  </a:lnTo>
                  <a:lnTo>
                    <a:pt x="107378" y="22860"/>
                  </a:lnTo>
                  <a:lnTo>
                    <a:pt x="107099" y="21590"/>
                  </a:lnTo>
                  <a:lnTo>
                    <a:pt x="106273" y="21590"/>
                  </a:lnTo>
                  <a:lnTo>
                    <a:pt x="105346" y="20320"/>
                  </a:lnTo>
                  <a:lnTo>
                    <a:pt x="103581" y="21590"/>
                  </a:lnTo>
                  <a:lnTo>
                    <a:pt x="103416" y="22860"/>
                  </a:lnTo>
                  <a:lnTo>
                    <a:pt x="104076" y="24130"/>
                  </a:lnTo>
                  <a:lnTo>
                    <a:pt x="103530" y="25400"/>
                  </a:lnTo>
                  <a:lnTo>
                    <a:pt x="102476" y="25400"/>
                  </a:lnTo>
                  <a:lnTo>
                    <a:pt x="102476" y="24130"/>
                  </a:lnTo>
                  <a:lnTo>
                    <a:pt x="102311" y="22860"/>
                  </a:lnTo>
                  <a:lnTo>
                    <a:pt x="101549" y="21590"/>
                  </a:lnTo>
                  <a:lnTo>
                    <a:pt x="99174" y="21590"/>
                  </a:lnTo>
                  <a:lnTo>
                    <a:pt x="96862" y="22860"/>
                  </a:lnTo>
                  <a:lnTo>
                    <a:pt x="88722" y="22860"/>
                  </a:lnTo>
                  <a:lnTo>
                    <a:pt x="87566" y="24130"/>
                  </a:lnTo>
                  <a:lnTo>
                    <a:pt x="87287" y="24130"/>
                  </a:lnTo>
                  <a:lnTo>
                    <a:pt x="87782" y="25400"/>
                  </a:lnTo>
                  <a:lnTo>
                    <a:pt x="87782" y="26670"/>
                  </a:lnTo>
                  <a:lnTo>
                    <a:pt x="88341" y="26670"/>
                  </a:lnTo>
                  <a:lnTo>
                    <a:pt x="88671" y="27940"/>
                  </a:lnTo>
                  <a:lnTo>
                    <a:pt x="88506" y="29210"/>
                  </a:lnTo>
                  <a:lnTo>
                    <a:pt x="87782" y="30480"/>
                  </a:lnTo>
                  <a:lnTo>
                    <a:pt x="88011" y="31750"/>
                  </a:lnTo>
                  <a:lnTo>
                    <a:pt x="89382" y="34290"/>
                  </a:lnTo>
                  <a:lnTo>
                    <a:pt x="89433" y="35560"/>
                  </a:lnTo>
                  <a:lnTo>
                    <a:pt x="89763" y="38100"/>
                  </a:lnTo>
                  <a:lnTo>
                    <a:pt x="88938" y="38100"/>
                  </a:lnTo>
                  <a:lnTo>
                    <a:pt x="88341" y="36830"/>
                  </a:lnTo>
                  <a:lnTo>
                    <a:pt x="86855" y="34290"/>
                  </a:lnTo>
                  <a:lnTo>
                    <a:pt x="86131" y="34290"/>
                  </a:lnTo>
                  <a:lnTo>
                    <a:pt x="86194" y="31750"/>
                  </a:lnTo>
                  <a:lnTo>
                    <a:pt x="86410" y="29210"/>
                  </a:lnTo>
                  <a:lnTo>
                    <a:pt x="85090" y="26670"/>
                  </a:lnTo>
                  <a:lnTo>
                    <a:pt x="85140" y="25400"/>
                  </a:lnTo>
                  <a:lnTo>
                    <a:pt x="83058" y="25400"/>
                  </a:lnTo>
                  <a:lnTo>
                    <a:pt x="81508" y="26670"/>
                  </a:lnTo>
                  <a:lnTo>
                    <a:pt x="79806" y="26670"/>
                  </a:lnTo>
                  <a:lnTo>
                    <a:pt x="79032" y="27940"/>
                  </a:lnTo>
                  <a:lnTo>
                    <a:pt x="78587" y="29210"/>
                  </a:lnTo>
                  <a:lnTo>
                    <a:pt x="78816" y="29210"/>
                  </a:lnTo>
                  <a:lnTo>
                    <a:pt x="78651" y="31750"/>
                  </a:lnTo>
                  <a:lnTo>
                    <a:pt x="77711" y="31750"/>
                  </a:lnTo>
                  <a:lnTo>
                    <a:pt x="77495" y="33020"/>
                  </a:lnTo>
                  <a:lnTo>
                    <a:pt x="78752" y="33020"/>
                  </a:lnTo>
                  <a:lnTo>
                    <a:pt x="78867" y="35560"/>
                  </a:lnTo>
                  <a:lnTo>
                    <a:pt x="78257" y="36830"/>
                  </a:lnTo>
                  <a:lnTo>
                    <a:pt x="75349" y="36830"/>
                  </a:lnTo>
                  <a:lnTo>
                    <a:pt x="75069" y="38100"/>
                  </a:lnTo>
                  <a:lnTo>
                    <a:pt x="74853" y="39370"/>
                  </a:lnTo>
                  <a:lnTo>
                    <a:pt x="74244" y="39370"/>
                  </a:lnTo>
                  <a:lnTo>
                    <a:pt x="73914" y="40640"/>
                  </a:lnTo>
                  <a:lnTo>
                    <a:pt x="74244" y="40640"/>
                  </a:lnTo>
                  <a:lnTo>
                    <a:pt x="74079" y="41910"/>
                  </a:lnTo>
                  <a:lnTo>
                    <a:pt x="69900" y="41910"/>
                  </a:lnTo>
                  <a:lnTo>
                    <a:pt x="69621" y="40640"/>
                  </a:lnTo>
                  <a:lnTo>
                    <a:pt x="69672" y="39370"/>
                  </a:lnTo>
                  <a:lnTo>
                    <a:pt x="68351" y="39370"/>
                  </a:lnTo>
                  <a:lnTo>
                    <a:pt x="68135" y="38100"/>
                  </a:lnTo>
                  <a:lnTo>
                    <a:pt x="67094" y="38100"/>
                  </a:lnTo>
                  <a:lnTo>
                    <a:pt x="66814" y="39370"/>
                  </a:lnTo>
                  <a:lnTo>
                    <a:pt x="65443" y="39370"/>
                  </a:lnTo>
                  <a:lnTo>
                    <a:pt x="65493" y="41910"/>
                  </a:lnTo>
                  <a:lnTo>
                    <a:pt x="65278" y="41910"/>
                  </a:lnTo>
                  <a:lnTo>
                    <a:pt x="65328" y="43180"/>
                  </a:lnTo>
                  <a:lnTo>
                    <a:pt x="65824" y="44450"/>
                  </a:lnTo>
                  <a:lnTo>
                    <a:pt x="65544" y="46990"/>
                  </a:lnTo>
                  <a:lnTo>
                    <a:pt x="65049" y="48260"/>
                  </a:lnTo>
                  <a:lnTo>
                    <a:pt x="64554" y="48260"/>
                  </a:lnTo>
                  <a:lnTo>
                    <a:pt x="64833" y="45720"/>
                  </a:lnTo>
                  <a:lnTo>
                    <a:pt x="64782" y="44450"/>
                  </a:lnTo>
                  <a:lnTo>
                    <a:pt x="64452" y="43180"/>
                  </a:lnTo>
                  <a:lnTo>
                    <a:pt x="64503" y="40640"/>
                  </a:lnTo>
                  <a:lnTo>
                    <a:pt x="64223" y="39370"/>
                  </a:lnTo>
                  <a:lnTo>
                    <a:pt x="62357" y="39370"/>
                  </a:lnTo>
                  <a:lnTo>
                    <a:pt x="61480" y="40640"/>
                  </a:lnTo>
                  <a:lnTo>
                    <a:pt x="60540" y="40640"/>
                  </a:lnTo>
                  <a:lnTo>
                    <a:pt x="59270" y="41910"/>
                  </a:lnTo>
                  <a:lnTo>
                    <a:pt x="58889" y="43180"/>
                  </a:lnTo>
                  <a:lnTo>
                    <a:pt x="57569" y="44450"/>
                  </a:lnTo>
                  <a:lnTo>
                    <a:pt x="57023" y="45720"/>
                  </a:lnTo>
                  <a:lnTo>
                    <a:pt x="56857" y="44450"/>
                  </a:lnTo>
                  <a:lnTo>
                    <a:pt x="55041" y="44450"/>
                  </a:lnTo>
                  <a:lnTo>
                    <a:pt x="54927" y="45720"/>
                  </a:lnTo>
                  <a:lnTo>
                    <a:pt x="53327" y="45720"/>
                  </a:lnTo>
                  <a:lnTo>
                    <a:pt x="52451" y="46990"/>
                  </a:lnTo>
                  <a:lnTo>
                    <a:pt x="51790" y="46990"/>
                  </a:lnTo>
                  <a:lnTo>
                    <a:pt x="49860" y="48260"/>
                  </a:lnTo>
                  <a:lnTo>
                    <a:pt x="49098" y="49530"/>
                  </a:lnTo>
                  <a:lnTo>
                    <a:pt x="47002" y="49530"/>
                  </a:lnTo>
                  <a:lnTo>
                    <a:pt x="46621" y="50800"/>
                  </a:lnTo>
                  <a:lnTo>
                    <a:pt x="47167" y="52070"/>
                  </a:lnTo>
                  <a:lnTo>
                    <a:pt x="47002" y="52070"/>
                  </a:lnTo>
                  <a:lnTo>
                    <a:pt x="46393" y="53340"/>
                  </a:lnTo>
                  <a:lnTo>
                    <a:pt x="45897" y="53340"/>
                  </a:lnTo>
                  <a:lnTo>
                    <a:pt x="45237" y="54610"/>
                  </a:lnTo>
                  <a:lnTo>
                    <a:pt x="44361" y="54610"/>
                  </a:lnTo>
                  <a:lnTo>
                    <a:pt x="44081" y="55880"/>
                  </a:lnTo>
                  <a:lnTo>
                    <a:pt x="44526" y="55880"/>
                  </a:lnTo>
                  <a:lnTo>
                    <a:pt x="44475" y="58420"/>
                  </a:lnTo>
                  <a:lnTo>
                    <a:pt x="47713" y="58420"/>
                  </a:lnTo>
                  <a:lnTo>
                    <a:pt x="48437" y="57150"/>
                  </a:lnTo>
                  <a:lnTo>
                    <a:pt x="49593" y="58420"/>
                  </a:lnTo>
                  <a:lnTo>
                    <a:pt x="49974" y="59690"/>
                  </a:lnTo>
                  <a:lnTo>
                    <a:pt x="50965" y="59690"/>
                  </a:lnTo>
                  <a:lnTo>
                    <a:pt x="52120" y="58420"/>
                  </a:lnTo>
                  <a:lnTo>
                    <a:pt x="56362" y="58420"/>
                  </a:lnTo>
                  <a:lnTo>
                    <a:pt x="56413" y="57150"/>
                  </a:lnTo>
                  <a:lnTo>
                    <a:pt x="57238" y="55880"/>
                  </a:lnTo>
                  <a:lnTo>
                    <a:pt x="57683" y="55880"/>
                  </a:lnTo>
                  <a:lnTo>
                    <a:pt x="57683" y="57150"/>
                  </a:lnTo>
                  <a:lnTo>
                    <a:pt x="57899" y="58420"/>
                  </a:lnTo>
                  <a:lnTo>
                    <a:pt x="57683" y="58420"/>
                  </a:lnTo>
                  <a:lnTo>
                    <a:pt x="56134" y="59690"/>
                  </a:lnTo>
                  <a:lnTo>
                    <a:pt x="52235" y="59690"/>
                  </a:lnTo>
                  <a:lnTo>
                    <a:pt x="52006" y="60960"/>
                  </a:lnTo>
                  <a:lnTo>
                    <a:pt x="53162" y="62230"/>
                  </a:lnTo>
                  <a:lnTo>
                    <a:pt x="54876" y="62230"/>
                  </a:lnTo>
                  <a:lnTo>
                    <a:pt x="54546" y="63500"/>
                  </a:lnTo>
                  <a:lnTo>
                    <a:pt x="50584" y="63500"/>
                  </a:lnTo>
                  <a:lnTo>
                    <a:pt x="49593" y="64770"/>
                  </a:lnTo>
                  <a:lnTo>
                    <a:pt x="49644" y="66040"/>
                  </a:lnTo>
                  <a:lnTo>
                    <a:pt x="50520" y="67310"/>
                  </a:lnTo>
                  <a:lnTo>
                    <a:pt x="50139" y="68580"/>
                  </a:lnTo>
                  <a:lnTo>
                    <a:pt x="49098" y="68580"/>
                  </a:lnTo>
                  <a:lnTo>
                    <a:pt x="47993" y="69850"/>
                  </a:lnTo>
                  <a:lnTo>
                    <a:pt x="47548" y="71120"/>
                  </a:lnTo>
                  <a:lnTo>
                    <a:pt x="46062" y="71120"/>
                  </a:lnTo>
                  <a:lnTo>
                    <a:pt x="45072" y="72390"/>
                  </a:lnTo>
                  <a:lnTo>
                    <a:pt x="44246" y="73660"/>
                  </a:lnTo>
                  <a:lnTo>
                    <a:pt x="43205" y="74930"/>
                  </a:lnTo>
                  <a:lnTo>
                    <a:pt x="43154" y="76200"/>
                  </a:lnTo>
                  <a:lnTo>
                    <a:pt x="41440" y="76200"/>
                  </a:lnTo>
                  <a:lnTo>
                    <a:pt x="40119" y="74930"/>
                  </a:lnTo>
                  <a:lnTo>
                    <a:pt x="38468" y="74930"/>
                  </a:lnTo>
                  <a:lnTo>
                    <a:pt x="38036" y="73660"/>
                  </a:lnTo>
                  <a:lnTo>
                    <a:pt x="35115" y="73660"/>
                  </a:lnTo>
                  <a:lnTo>
                    <a:pt x="33959" y="74930"/>
                  </a:lnTo>
                  <a:lnTo>
                    <a:pt x="32854" y="73660"/>
                  </a:lnTo>
                  <a:lnTo>
                    <a:pt x="28841" y="73660"/>
                  </a:lnTo>
                  <a:lnTo>
                    <a:pt x="27241" y="74930"/>
                  </a:lnTo>
                  <a:lnTo>
                    <a:pt x="26860" y="74930"/>
                  </a:lnTo>
                  <a:lnTo>
                    <a:pt x="27406" y="76200"/>
                  </a:lnTo>
                  <a:lnTo>
                    <a:pt x="25654" y="76200"/>
                  </a:lnTo>
                  <a:lnTo>
                    <a:pt x="20967" y="77470"/>
                  </a:lnTo>
                  <a:lnTo>
                    <a:pt x="17665" y="77470"/>
                  </a:lnTo>
                  <a:lnTo>
                    <a:pt x="16840" y="78740"/>
                  </a:lnTo>
                  <a:lnTo>
                    <a:pt x="9791" y="78740"/>
                  </a:lnTo>
                  <a:lnTo>
                    <a:pt x="8864" y="80010"/>
                  </a:lnTo>
                  <a:lnTo>
                    <a:pt x="8864" y="81280"/>
                  </a:lnTo>
                  <a:lnTo>
                    <a:pt x="5829" y="81280"/>
                  </a:lnTo>
                  <a:lnTo>
                    <a:pt x="5448" y="82550"/>
                  </a:lnTo>
                  <a:lnTo>
                    <a:pt x="6883" y="82550"/>
                  </a:lnTo>
                  <a:lnTo>
                    <a:pt x="7594" y="83820"/>
                  </a:lnTo>
                  <a:lnTo>
                    <a:pt x="6159" y="83820"/>
                  </a:lnTo>
                  <a:lnTo>
                    <a:pt x="5562" y="85090"/>
                  </a:lnTo>
                  <a:lnTo>
                    <a:pt x="3683" y="85090"/>
                  </a:lnTo>
                  <a:lnTo>
                    <a:pt x="4178" y="86360"/>
                  </a:lnTo>
                  <a:lnTo>
                    <a:pt x="5283" y="86360"/>
                  </a:lnTo>
                  <a:lnTo>
                    <a:pt x="5994" y="87630"/>
                  </a:lnTo>
                  <a:lnTo>
                    <a:pt x="7213" y="90170"/>
                  </a:lnTo>
                  <a:lnTo>
                    <a:pt x="8801" y="90170"/>
                  </a:lnTo>
                  <a:lnTo>
                    <a:pt x="9296" y="91440"/>
                  </a:lnTo>
                  <a:lnTo>
                    <a:pt x="9029" y="91440"/>
                  </a:lnTo>
                  <a:lnTo>
                    <a:pt x="8369" y="92710"/>
                  </a:lnTo>
                  <a:lnTo>
                    <a:pt x="8089" y="92710"/>
                  </a:lnTo>
                  <a:lnTo>
                    <a:pt x="8585" y="93980"/>
                  </a:lnTo>
                  <a:lnTo>
                    <a:pt x="11112" y="93980"/>
                  </a:lnTo>
                  <a:lnTo>
                    <a:pt x="12331" y="92710"/>
                  </a:lnTo>
                  <a:lnTo>
                    <a:pt x="14084" y="92710"/>
                  </a:lnTo>
                  <a:lnTo>
                    <a:pt x="13258" y="93980"/>
                  </a:lnTo>
                  <a:lnTo>
                    <a:pt x="12217" y="95250"/>
                  </a:lnTo>
                  <a:lnTo>
                    <a:pt x="11010" y="95250"/>
                  </a:lnTo>
                  <a:lnTo>
                    <a:pt x="10566" y="96520"/>
                  </a:lnTo>
                  <a:lnTo>
                    <a:pt x="10782" y="96520"/>
                  </a:lnTo>
                  <a:lnTo>
                    <a:pt x="11823" y="97701"/>
                  </a:lnTo>
                  <a:lnTo>
                    <a:pt x="12001" y="97637"/>
                  </a:lnTo>
                  <a:lnTo>
                    <a:pt x="12877" y="96520"/>
                  </a:lnTo>
                  <a:lnTo>
                    <a:pt x="14909" y="96520"/>
                  </a:lnTo>
                  <a:lnTo>
                    <a:pt x="12001" y="97637"/>
                  </a:lnTo>
                  <a:lnTo>
                    <a:pt x="11887" y="97790"/>
                  </a:lnTo>
                  <a:lnTo>
                    <a:pt x="11607" y="97790"/>
                  </a:lnTo>
                  <a:lnTo>
                    <a:pt x="11391" y="99060"/>
                  </a:lnTo>
                  <a:lnTo>
                    <a:pt x="13373" y="100330"/>
                  </a:lnTo>
                  <a:lnTo>
                    <a:pt x="14909" y="101600"/>
                  </a:lnTo>
                  <a:lnTo>
                    <a:pt x="16624" y="101600"/>
                  </a:lnTo>
                  <a:lnTo>
                    <a:pt x="17119" y="100330"/>
                  </a:lnTo>
                  <a:lnTo>
                    <a:pt x="17335" y="99060"/>
                  </a:lnTo>
                  <a:lnTo>
                    <a:pt x="16789" y="99060"/>
                  </a:lnTo>
                  <a:lnTo>
                    <a:pt x="16560" y="97790"/>
                  </a:lnTo>
                  <a:lnTo>
                    <a:pt x="17500" y="97790"/>
                  </a:lnTo>
                  <a:lnTo>
                    <a:pt x="18440" y="99060"/>
                  </a:lnTo>
                  <a:lnTo>
                    <a:pt x="18707" y="99060"/>
                  </a:lnTo>
                  <a:lnTo>
                    <a:pt x="18656" y="100330"/>
                  </a:lnTo>
                  <a:lnTo>
                    <a:pt x="23990" y="100330"/>
                  </a:lnTo>
                  <a:lnTo>
                    <a:pt x="24714" y="99060"/>
                  </a:lnTo>
                  <a:lnTo>
                    <a:pt x="25539" y="100330"/>
                  </a:lnTo>
                  <a:lnTo>
                    <a:pt x="26035" y="101600"/>
                  </a:lnTo>
                  <a:lnTo>
                    <a:pt x="27305" y="101600"/>
                  </a:lnTo>
                  <a:lnTo>
                    <a:pt x="27470" y="102870"/>
                  </a:lnTo>
                  <a:lnTo>
                    <a:pt x="27076" y="102870"/>
                  </a:lnTo>
                  <a:lnTo>
                    <a:pt x="25654" y="104140"/>
                  </a:lnTo>
                  <a:lnTo>
                    <a:pt x="25704" y="105410"/>
                  </a:lnTo>
                  <a:lnTo>
                    <a:pt x="26085" y="105410"/>
                  </a:lnTo>
                  <a:lnTo>
                    <a:pt x="26035" y="106680"/>
                  </a:lnTo>
                  <a:lnTo>
                    <a:pt x="25044" y="105410"/>
                  </a:lnTo>
                  <a:lnTo>
                    <a:pt x="23888" y="105410"/>
                  </a:lnTo>
                  <a:lnTo>
                    <a:pt x="22999" y="104140"/>
                  </a:lnTo>
                  <a:lnTo>
                    <a:pt x="21018" y="102870"/>
                  </a:lnTo>
                  <a:lnTo>
                    <a:pt x="14528" y="102870"/>
                  </a:lnTo>
                  <a:lnTo>
                    <a:pt x="14414" y="104140"/>
                  </a:lnTo>
                  <a:lnTo>
                    <a:pt x="15570" y="105410"/>
                  </a:lnTo>
                  <a:lnTo>
                    <a:pt x="18707" y="105410"/>
                  </a:lnTo>
                  <a:lnTo>
                    <a:pt x="20307" y="106680"/>
                  </a:lnTo>
                  <a:lnTo>
                    <a:pt x="22288" y="107950"/>
                  </a:lnTo>
                  <a:lnTo>
                    <a:pt x="21348" y="107950"/>
                  </a:lnTo>
                  <a:lnTo>
                    <a:pt x="19100" y="106680"/>
                  </a:lnTo>
                  <a:lnTo>
                    <a:pt x="16344" y="106680"/>
                  </a:lnTo>
                  <a:lnTo>
                    <a:pt x="14198" y="105410"/>
                  </a:lnTo>
                  <a:lnTo>
                    <a:pt x="11938" y="105410"/>
                  </a:lnTo>
                  <a:lnTo>
                    <a:pt x="10515" y="104140"/>
                  </a:lnTo>
                  <a:lnTo>
                    <a:pt x="6324" y="104140"/>
                  </a:lnTo>
                  <a:lnTo>
                    <a:pt x="6438" y="105410"/>
                  </a:lnTo>
                  <a:lnTo>
                    <a:pt x="3962" y="105410"/>
                  </a:lnTo>
                  <a:lnTo>
                    <a:pt x="3467" y="106680"/>
                  </a:lnTo>
                  <a:lnTo>
                    <a:pt x="3467" y="107950"/>
                  </a:lnTo>
                  <a:lnTo>
                    <a:pt x="4622" y="107950"/>
                  </a:lnTo>
                  <a:lnTo>
                    <a:pt x="5003" y="109220"/>
                  </a:lnTo>
                  <a:lnTo>
                    <a:pt x="4178" y="109220"/>
                  </a:lnTo>
                  <a:lnTo>
                    <a:pt x="3911" y="110490"/>
                  </a:lnTo>
                  <a:lnTo>
                    <a:pt x="4241" y="111760"/>
                  </a:lnTo>
                  <a:lnTo>
                    <a:pt x="5613" y="111760"/>
                  </a:lnTo>
                  <a:lnTo>
                    <a:pt x="6324" y="110490"/>
                  </a:lnTo>
                  <a:lnTo>
                    <a:pt x="7480" y="110490"/>
                  </a:lnTo>
                  <a:lnTo>
                    <a:pt x="8255" y="109220"/>
                  </a:lnTo>
                  <a:lnTo>
                    <a:pt x="9194" y="109220"/>
                  </a:lnTo>
                  <a:lnTo>
                    <a:pt x="8699" y="110490"/>
                  </a:lnTo>
                  <a:lnTo>
                    <a:pt x="7759" y="111760"/>
                  </a:lnTo>
                  <a:lnTo>
                    <a:pt x="7048" y="111760"/>
                  </a:lnTo>
                  <a:lnTo>
                    <a:pt x="7213" y="113030"/>
                  </a:lnTo>
                  <a:lnTo>
                    <a:pt x="9080" y="115570"/>
                  </a:lnTo>
                  <a:lnTo>
                    <a:pt x="9575" y="114300"/>
                  </a:lnTo>
                  <a:lnTo>
                    <a:pt x="10121" y="114300"/>
                  </a:lnTo>
                  <a:lnTo>
                    <a:pt x="11772" y="115570"/>
                  </a:lnTo>
                  <a:lnTo>
                    <a:pt x="13093" y="115570"/>
                  </a:lnTo>
                  <a:lnTo>
                    <a:pt x="12598" y="116840"/>
                  </a:lnTo>
                  <a:lnTo>
                    <a:pt x="8750" y="116840"/>
                  </a:lnTo>
                  <a:lnTo>
                    <a:pt x="8039" y="118110"/>
                  </a:lnTo>
                  <a:lnTo>
                    <a:pt x="6388" y="118110"/>
                  </a:lnTo>
                  <a:lnTo>
                    <a:pt x="5778" y="119380"/>
                  </a:lnTo>
                  <a:lnTo>
                    <a:pt x="5778" y="120650"/>
                  </a:lnTo>
                  <a:lnTo>
                    <a:pt x="6769" y="121920"/>
                  </a:lnTo>
                  <a:lnTo>
                    <a:pt x="7429" y="121920"/>
                  </a:lnTo>
                  <a:lnTo>
                    <a:pt x="8255" y="124460"/>
                  </a:lnTo>
                  <a:lnTo>
                    <a:pt x="9080" y="124460"/>
                  </a:lnTo>
                  <a:lnTo>
                    <a:pt x="9080" y="125730"/>
                  </a:lnTo>
                  <a:lnTo>
                    <a:pt x="9855" y="125730"/>
                  </a:lnTo>
                  <a:lnTo>
                    <a:pt x="10896" y="127000"/>
                  </a:lnTo>
                  <a:lnTo>
                    <a:pt x="12103" y="128270"/>
                  </a:lnTo>
                  <a:lnTo>
                    <a:pt x="13373" y="128270"/>
                  </a:lnTo>
                  <a:lnTo>
                    <a:pt x="14414" y="129540"/>
                  </a:lnTo>
                  <a:lnTo>
                    <a:pt x="15570" y="129540"/>
                  </a:lnTo>
                  <a:lnTo>
                    <a:pt x="15684" y="128270"/>
                  </a:lnTo>
                  <a:lnTo>
                    <a:pt x="15468" y="127000"/>
                  </a:lnTo>
                  <a:lnTo>
                    <a:pt x="15468" y="125730"/>
                  </a:lnTo>
                  <a:lnTo>
                    <a:pt x="16014" y="125730"/>
                  </a:lnTo>
                  <a:lnTo>
                    <a:pt x="16344" y="124460"/>
                  </a:lnTo>
                  <a:lnTo>
                    <a:pt x="16459" y="123190"/>
                  </a:lnTo>
                  <a:lnTo>
                    <a:pt x="17500" y="123190"/>
                  </a:lnTo>
                  <a:lnTo>
                    <a:pt x="17780" y="124460"/>
                  </a:lnTo>
                  <a:lnTo>
                    <a:pt x="18211" y="125730"/>
                  </a:lnTo>
                  <a:lnTo>
                    <a:pt x="18440" y="127000"/>
                  </a:lnTo>
                  <a:lnTo>
                    <a:pt x="18821" y="127000"/>
                  </a:lnTo>
                  <a:lnTo>
                    <a:pt x="19151" y="125730"/>
                  </a:lnTo>
                  <a:lnTo>
                    <a:pt x="22618" y="125730"/>
                  </a:lnTo>
                  <a:lnTo>
                    <a:pt x="21628" y="127000"/>
                  </a:lnTo>
                  <a:lnTo>
                    <a:pt x="21082" y="128270"/>
                  </a:lnTo>
                  <a:lnTo>
                    <a:pt x="21247" y="129540"/>
                  </a:lnTo>
                  <a:lnTo>
                    <a:pt x="22567" y="129540"/>
                  </a:lnTo>
                  <a:lnTo>
                    <a:pt x="23164" y="127000"/>
                  </a:lnTo>
                  <a:lnTo>
                    <a:pt x="23329" y="125730"/>
                  </a:lnTo>
                  <a:lnTo>
                    <a:pt x="24104" y="125730"/>
                  </a:lnTo>
                  <a:lnTo>
                    <a:pt x="24815" y="128270"/>
                  </a:lnTo>
                  <a:lnTo>
                    <a:pt x="26314" y="128270"/>
                  </a:lnTo>
                  <a:lnTo>
                    <a:pt x="26365" y="127000"/>
                  </a:lnTo>
                  <a:lnTo>
                    <a:pt x="27025" y="125730"/>
                  </a:lnTo>
                  <a:lnTo>
                    <a:pt x="28181" y="125730"/>
                  </a:lnTo>
                  <a:lnTo>
                    <a:pt x="28562" y="127000"/>
                  </a:lnTo>
                  <a:lnTo>
                    <a:pt x="28727" y="128270"/>
                  </a:lnTo>
                  <a:lnTo>
                    <a:pt x="28130" y="128270"/>
                  </a:lnTo>
                  <a:lnTo>
                    <a:pt x="28130" y="129540"/>
                  </a:lnTo>
                  <a:lnTo>
                    <a:pt x="28676" y="129540"/>
                  </a:lnTo>
                  <a:lnTo>
                    <a:pt x="29781" y="128270"/>
                  </a:lnTo>
                  <a:lnTo>
                    <a:pt x="30492" y="127000"/>
                  </a:lnTo>
                  <a:lnTo>
                    <a:pt x="31318" y="127000"/>
                  </a:lnTo>
                  <a:lnTo>
                    <a:pt x="32639" y="125730"/>
                  </a:lnTo>
                  <a:lnTo>
                    <a:pt x="33743" y="127000"/>
                  </a:lnTo>
                  <a:lnTo>
                    <a:pt x="34620" y="127000"/>
                  </a:lnTo>
                  <a:lnTo>
                    <a:pt x="35991" y="128270"/>
                  </a:lnTo>
                  <a:lnTo>
                    <a:pt x="37757" y="129540"/>
                  </a:lnTo>
                  <a:lnTo>
                    <a:pt x="39852" y="129540"/>
                  </a:lnTo>
                  <a:lnTo>
                    <a:pt x="41008" y="130810"/>
                  </a:lnTo>
                  <a:lnTo>
                    <a:pt x="42494" y="132080"/>
                  </a:lnTo>
                  <a:lnTo>
                    <a:pt x="42265" y="132080"/>
                  </a:lnTo>
                  <a:lnTo>
                    <a:pt x="42329" y="133350"/>
                  </a:lnTo>
                  <a:lnTo>
                    <a:pt x="42875" y="133350"/>
                  </a:lnTo>
                  <a:lnTo>
                    <a:pt x="43154" y="132080"/>
                  </a:lnTo>
                  <a:lnTo>
                    <a:pt x="43700" y="133350"/>
                  </a:lnTo>
                  <a:lnTo>
                    <a:pt x="44310" y="133350"/>
                  </a:lnTo>
                  <a:lnTo>
                    <a:pt x="45186" y="134620"/>
                  </a:lnTo>
                  <a:lnTo>
                    <a:pt x="45847" y="134620"/>
                  </a:lnTo>
                  <a:lnTo>
                    <a:pt x="46062" y="135890"/>
                  </a:lnTo>
                  <a:lnTo>
                    <a:pt x="47053" y="135890"/>
                  </a:lnTo>
                  <a:lnTo>
                    <a:pt x="47498" y="134620"/>
                  </a:lnTo>
                  <a:lnTo>
                    <a:pt x="48107" y="135890"/>
                  </a:lnTo>
                  <a:lnTo>
                    <a:pt x="48437" y="135890"/>
                  </a:lnTo>
                  <a:lnTo>
                    <a:pt x="49809" y="137160"/>
                  </a:lnTo>
                  <a:lnTo>
                    <a:pt x="50800" y="138430"/>
                  </a:lnTo>
                  <a:lnTo>
                    <a:pt x="51409" y="138430"/>
                  </a:lnTo>
                  <a:lnTo>
                    <a:pt x="51955" y="139700"/>
                  </a:lnTo>
                  <a:lnTo>
                    <a:pt x="51574" y="140970"/>
                  </a:lnTo>
                  <a:lnTo>
                    <a:pt x="51790" y="140970"/>
                  </a:lnTo>
                  <a:lnTo>
                    <a:pt x="51181" y="142240"/>
                  </a:lnTo>
                  <a:lnTo>
                    <a:pt x="50634" y="143510"/>
                  </a:lnTo>
                  <a:lnTo>
                    <a:pt x="50914" y="143510"/>
                  </a:lnTo>
                  <a:lnTo>
                    <a:pt x="51181" y="144780"/>
                  </a:lnTo>
                  <a:lnTo>
                    <a:pt x="50850" y="144780"/>
                  </a:lnTo>
                  <a:lnTo>
                    <a:pt x="50139" y="146050"/>
                  </a:lnTo>
                  <a:lnTo>
                    <a:pt x="48869" y="146050"/>
                  </a:lnTo>
                  <a:lnTo>
                    <a:pt x="48437" y="147320"/>
                  </a:lnTo>
                  <a:lnTo>
                    <a:pt x="48933" y="147320"/>
                  </a:lnTo>
                  <a:lnTo>
                    <a:pt x="49428" y="148590"/>
                  </a:lnTo>
                  <a:lnTo>
                    <a:pt x="51625" y="151130"/>
                  </a:lnTo>
                  <a:lnTo>
                    <a:pt x="52070" y="152400"/>
                  </a:lnTo>
                  <a:lnTo>
                    <a:pt x="52285" y="153670"/>
                  </a:lnTo>
                  <a:lnTo>
                    <a:pt x="51955" y="153670"/>
                  </a:lnTo>
                  <a:lnTo>
                    <a:pt x="51904" y="154940"/>
                  </a:lnTo>
                  <a:lnTo>
                    <a:pt x="52616" y="156210"/>
                  </a:lnTo>
                  <a:lnTo>
                    <a:pt x="53390" y="156210"/>
                  </a:lnTo>
                  <a:lnTo>
                    <a:pt x="53721" y="157480"/>
                  </a:lnTo>
                  <a:lnTo>
                    <a:pt x="54432" y="157480"/>
                  </a:lnTo>
                  <a:lnTo>
                    <a:pt x="55041" y="158750"/>
                  </a:lnTo>
                  <a:lnTo>
                    <a:pt x="55143" y="160020"/>
                  </a:lnTo>
                  <a:lnTo>
                    <a:pt x="54762" y="160020"/>
                  </a:lnTo>
                  <a:lnTo>
                    <a:pt x="53771" y="161290"/>
                  </a:lnTo>
                  <a:lnTo>
                    <a:pt x="52832" y="161290"/>
                  </a:lnTo>
                  <a:lnTo>
                    <a:pt x="52501" y="162560"/>
                  </a:lnTo>
                  <a:lnTo>
                    <a:pt x="51904" y="163830"/>
                  </a:lnTo>
                  <a:lnTo>
                    <a:pt x="52070" y="163830"/>
                  </a:lnTo>
                  <a:lnTo>
                    <a:pt x="53162" y="162560"/>
                  </a:lnTo>
                  <a:lnTo>
                    <a:pt x="53771" y="162560"/>
                  </a:lnTo>
                  <a:lnTo>
                    <a:pt x="54267" y="163830"/>
                  </a:lnTo>
                  <a:lnTo>
                    <a:pt x="53886" y="165100"/>
                  </a:lnTo>
                  <a:lnTo>
                    <a:pt x="53492" y="165100"/>
                  </a:lnTo>
                  <a:lnTo>
                    <a:pt x="53771" y="166370"/>
                  </a:lnTo>
                  <a:lnTo>
                    <a:pt x="54216" y="167640"/>
                  </a:lnTo>
                  <a:lnTo>
                    <a:pt x="54432" y="168910"/>
                  </a:lnTo>
                  <a:lnTo>
                    <a:pt x="53886" y="170180"/>
                  </a:lnTo>
                  <a:lnTo>
                    <a:pt x="54267" y="171450"/>
                  </a:lnTo>
                  <a:lnTo>
                    <a:pt x="53162" y="171450"/>
                  </a:lnTo>
                  <a:lnTo>
                    <a:pt x="53441" y="172720"/>
                  </a:lnTo>
                  <a:lnTo>
                    <a:pt x="54152" y="173990"/>
                  </a:lnTo>
                  <a:lnTo>
                    <a:pt x="53225" y="173990"/>
                  </a:lnTo>
                  <a:lnTo>
                    <a:pt x="53441" y="175260"/>
                  </a:lnTo>
                  <a:lnTo>
                    <a:pt x="53771" y="176530"/>
                  </a:lnTo>
                  <a:lnTo>
                    <a:pt x="55041" y="176530"/>
                  </a:lnTo>
                  <a:lnTo>
                    <a:pt x="55092" y="177800"/>
                  </a:lnTo>
                  <a:lnTo>
                    <a:pt x="54381" y="177800"/>
                  </a:lnTo>
                  <a:lnTo>
                    <a:pt x="54381" y="179070"/>
                  </a:lnTo>
                  <a:lnTo>
                    <a:pt x="53555" y="179070"/>
                  </a:lnTo>
                  <a:lnTo>
                    <a:pt x="53060" y="180340"/>
                  </a:lnTo>
                  <a:lnTo>
                    <a:pt x="53822" y="181610"/>
                  </a:lnTo>
                  <a:lnTo>
                    <a:pt x="55206" y="181610"/>
                  </a:lnTo>
                  <a:lnTo>
                    <a:pt x="55473" y="182880"/>
                  </a:lnTo>
                  <a:lnTo>
                    <a:pt x="55308" y="184150"/>
                  </a:lnTo>
                  <a:lnTo>
                    <a:pt x="55702" y="185420"/>
                  </a:lnTo>
                  <a:lnTo>
                    <a:pt x="54432" y="186690"/>
                  </a:lnTo>
                  <a:lnTo>
                    <a:pt x="54762" y="187960"/>
                  </a:lnTo>
                  <a:lnTo>
                    <a:pt x="54483" y="188429"/>
                  </a:lnTo>
                  <a:lnTo>
                    <a:pt x="54483" y="194310"/>
                  </a:lnTo>
                  <a:lnTo>
                    <a:pt x="54483" y="195580"/>
                  </a:lnTo>
                  <a:lnTo>
                    <a:pt x="53492" y="196850"/>
                  </a:lnTo>
                  <a:lnTo>
                    <a:pt x="52070" y="198120"/>
                  </a:lnTo>
                  <a:lnTo>
                    <a:pt x="50584" y="198120"/>
                  </a:lnTo>
                  <a:lnTo>
                    <a:pt x="51841" y="196850"/>
                  </a:lnTo>
                  <a:lnTo>
                    <a:pt x="52895" y="196850"/>
                  </a:lnTo>
                  <a:lnTo>
                    <a:pt x="53492" y="195580"/>
                  </a:lnTo>
                  <a:lnTo>
                    <a:pt x="54152" y="194310"/>
                  </a:lnTo>
                  <a:lnTo>
                    <a:pt x="54483" y="194310"/>
                  </a:lnTo>
                  <a:lnTo>
                    <a:pt x="54483" y="188429"/>
                  </a:lnTo>
                  <a:lnTo>
                    <a:pt x="53987" y="189230"/>
                  </a:lnTo>
                  <a:lnTo>
                    <a:pt x="52781" y="190500"/>
                  </a:lnTo>
                  <a:lnTo>
                    <a:pt x="52730" y="191770"/>
                  </a:lnTo>
                  <a:lnTo>
                    <a:pt x="51955" y="193040"/>
                  </a:lnTo>
                  <a:lnTo>
                    <a:pt x="51739" y="193040"/>
                  </a:lnTo>
                  <a:lnTo>
                    <a:pt x="51460" y="194310"/>
                  </a:lnTo>
                  <a:lnTo>
                    <a:pt x="50634" y="194310"/>
                  </a:lnTo>
                  <a:lnTo>
                    <a:pt x="49364" y="195580"/>
                  </a:lnTo>
                  <a:lnTo>
                    <a:pt x="48272" y="195580"/>
                  </a:lnTo>
                  <a:lnTo>
                    <a:pt x="48209" y="196850"/>
                  </a:lnTo>
                  <a:lnTo>
                    <a:pt x="49098" y="198120"/>
                  </a:lnTo>
                  <a:lnTo>
                    <a:pt x="49593" y="198120"/>
                  </a:lnTo>
                  <a:lnTo>
                    <a:pt x="48983" y="199390"/>
                  </a:lnTo>
                  <a:lnTo>
                    <a:pt x="47002" y="199390"/>
                  </a:lnTo>
                  <a:lnTo>
                    <a:pt x="45847" y="200660"/>
                  </a:lnTo>
                  <a:lnTo>
                    <a:pt x="46228" y="201930"/>
                  </a:lnTo>
                  <a:lnTo>
                    <a:pt x="46507" y="201930"/>
                  </a:lnTo>
                  <a:lnTo>
                    <a:pt x="46177" y="203200"/>
                  </a:lnTo>
                  <a:lnTo>
                    <a:pt x="46621" y="204470"/>
                  </a:lnTo>
                  <a:lnTo>
                    <a:pt x="47002" y="204470"/>
                  </a:lnTo>
                  <a:lnTo>
                    <a:pt x="47218" y="203200"/>
                  </a:lnTo>
                  <a:lnTo>
                    <a:pt x="47777" y="203200"/>
                  </a:lnTo>
                  <a:lnTo>
                    <a:pt x="48209" y="204470"/>
                  </a:lnTo>
                  <a:lnTo>
                    <a:pt x="48539" y="204470"/>
                  </a:lnTo>
                  <a:lnTo>
                    <a:pt x="48437" y="205740"/>
                  </a:lnTo>
                  <a:lnTo>
                    <a:pt x="53390" y="205740"/>
                  </a:lnTo>
                  <a:lnTo>
                    <a:pt x="53936" y="204470"/>
                  </a:lnTo>
                  <a:lnTo>
                    <a:pt x="54216" y="203200"/>
                  </a:lnTo>
                  <a:lnTo>
                    <a:pt x="53987" y="203200"/>
                  </a:lnTo>
                  <a:lnTo>
                    <a:pt x="53441" y="201930"/>
                  </a:lnTo>
                  <a:lnTo>
                    <a:pt x="54762" y="201930"/>
                  </a:lnTo>
                  <a:lnTo>
                    <a:pt x="54927" y="200660"/>
                  </a:lnTo>
                  <a:lnTo>
                    <a:pt x="55473" y="200660"/>
                  </a:lnTo>
                  <a:lnTo>
                    <a:pt x="56197" y="201930"/>
                  </a:lnTo>
                  <a:lnTo>
                    <a:pt x="56743" y="201930"/>
                  </a:lnTo>
                  <a:lnTo>
                    <a:pt x="57188" y="200660"/>
                  </a:lnTo>
                  <a:lnTo>
                    <a:pt x="57238" y="199390"/>
                  </a:lnTo>
                  <a:lnTo>
                    <a:pt x="57353" y="198120"/>
                  </a:lnTo>
                  <a:lnTo>
                    <a:pt x="56527" y="195580"/>
                  </a:lnTo>
                  <a:lnTo>
                    <a:pt x="56908" y="193040"/>
                  </a:lnTo>
                  <a:lnTo>
                    <a:pt x="57454" y="193040"/>
                  </a:lnTo>
                  <a:lnTo>
                    <a:pt x="57569" y="194310"/>
                  </a:lnTo>
                  <a:lnTo>
                    <a:pt x="57124" y="194310"/>
                  </a:lnTo>
                  <a:lnTo>
                    <a:pt x="57289" y="195580"/>
                  </a:lnTo>
                  <a:lnTo>
                    <a:pt x="57899" y="196850"/>
                  </a:lnTo>
                  <a:lnTo>
                    <a:pt x="57848" y="199390"/>
                  </a:lnTo>
                  <a:lnTo>
                    <a:pt x="57518" y="200660"/>
                  </a:lnTo>
                  <a:lnTo>
                    <a:pt x="57454" y="201917"/>
                  </a:lnTo>
                  <a:lnTo>
                    <a:pt x="56578" y="202463"/>
                  </a:lnTo>
                  <a:lnTo>
                    <a:pt x="56299" y="203403"/>
                  </a:lnTo>
                  <a:lnTo>
                    <a:pt x="56578" y="204279"/>
                  </a:lnTo>
                  <a:lnTo>
                    <a:pt x="57404" y="204279"/>
                  </a:lnTo>
                  <a:lnTo>
                    <a:pt x="58343" y="203339"/>
                  </a:lnTo>
                  <a:lnTo>
                    <a:pt x="59270" y="203009"/>
                  </a:lnTo>
                  <a:lnTo>
                    <a:pt x="59334" y="202463"/>
                  </a:lnTo>
                  <a:lnTo>
                    <a:pt x="58280" y="202412"/>
                  </a:lnTo>
                  <a:lnTo>
                    <a:pt x="57467" y="201930"/>
                  </a:lnTo>
                  <a:lnTo>
                    <a:pt x="57899" y="201930"/>
                  </a:lnTo>
                  <a:lnTo>
                    <a:pt x="58229" y="200660"/>
                  </a:lnTo>
                  <a:lnTo>
                    <a:pt x="59169" y="200660"/>
                  </a:lnTo>
                  <a:lnTo>
                    <a:pt x="59220" y="199390"/>
                  </a:lnTo>
                  <a:lnTo>
                    <a:pt x="60325" y="198120"/>
                  </a:lnTo>
                  <a:lnTo>
                    <a:pt x="61861" y="198120"/>
                  </a:lnTo>
                  <a:lnTo>
                    <a:pt x="60985" y="199390"/>
                  </a:lnTo>
                  <a:lnTo>
                    <a:pt x="60426" y="199390"/>
                  </a:lnTo>
                  <a:lnTo>
                    <a:pt x="59931" y="200660"/>
                  </a:lnTo>
                  <a:lnTo>
                    <a:pt x="59055" y="201930"/>
                  </a:lnTo>
                  <a:lnTo>
                    <a:pt x="60985" y="201930"/>
                  </a:lnTo>
                  <a:lnTo>
                    <a:pt x="61531" y="203200"/>
                  </a:lnTo>
                  <a:lnTo>
                    <a:pt x="63347" y="203200"/>
                  </a:lnTo>
                  <a:lnTo>
                    <a:pt x="64223" y="201930"/>
                  </a:lnTo>
                  <a:lnTo>
                    <a:pt x="64884" y="201930"/>
                  </a:lnTo>
                  <a:lnTo>
                    <a:pt x="65278" y="203200"/>
                  </a:lnTo>
                  <a:lnTo>
                    <a:pt x="65112" y="203200"/>
                  </a:lnTo>
                  <a:lnTo>
                    <a:pt x="64389" y="203873"/>
                  </a:lnTo>
                  <a:lnTo>
                    <a:pt x="64389" y="205740"/>
                  </a:lnTo>
                  <a:lnTo>
                    <a:pt x="64008" y="207010"/>
                  </a:lnTo>
                  <a:lnTo>
                    <a:pt x="61810" y="207010"/>
                  </a:lnTo>
                  <a:lnTo>
                    <a:pt x="62687" y="205740"/>
                  </a:lnTo>
                  <a:lnTo>
                    <a:pt x="64389" y="205740"/>
                  </a:lnTo>
                  <a:lnTo>
                    <a:pt x="64389" y="203873"/>
                  </a:lnTo>
                  <a:lnTo>
                    <a:pt x="63728" y="204470"/>
                  </a:lnTo>
                  <a:lnTo>
                    <a:pt x="60096" y="204470"/>
                  </a:lnTo>
                  <a:lnTo>
                    <a:pt x="58801" y="205625"/>
                  </a:lnTo>
                  <a:lnTo>
                    <a:pt x="58686" y="206857"/>
                  </a:lnTo>
                  <a:lnTo>
                    <a:pt x="57899" y="206527"/>
                  </a:lnTo>
                  <a:lnTo>
                    <a:pt x="57124" y="206908"/>
                  </a:lnTo>
                  <a:lnTo>
                    <a:pt x="56629" y="208991"/>
                  </a:lnTo>
                  <a:lnTo>
                    <a:pt x="57188" y="209486"/>
                  </a:lnTo>
                  <a:lnTo>
                    <a:pt x="58343" y="209372"/>
                  </a:lnTo>
                  <a:lnTo>
                    <a:pt x="59270" y="208330"/>
                  </a:lnTo>
                  <a:lnTo>
                    <a:pt x="59105" y="207022"/>
                  </a:lnTo>
                  <a:lnTo>
                    <a:pt x="61036" y="207010"/>
                  </a:lnTo>
                  <a:lnTo>
                    <a:pt x="60325" y="208280"/>
                  </a:lnTo>
                  <a:lnTo>
                    <a:pt x="59994" y="209550"/>
                  </a:lnTo>
                  <a:lnTo>
                    <a:pt x="59270" y="209550"/>
                  </a:lnTo>
                  <a:lnTo>
                    <a:pt x="59334" y="210820"/>
                  </a:lnTo>
                  <a:lnTo>
                    <a:pt x="59880" y="210820"/>
                  </a:lnTo>
                  <a:lnTo>
                    <a:pt x="62077" y="208280"/>
                  </a:lnTo>
                  <a:lnTo>
                    <a:pt x="63728" y="208280"/>
                  </a:lnTo>
                  <a:lnTo>
                    <a:pt x="64452" y="209550"/>
                  </a:lnTo>
                  <a:lnTo>
                    <a:pt x="64389" y="210820"/>
                  </a:lnTo>
                  <a:lnTo>
                    <a:pt x="64782" y="210820"/>
                  </a:lnTo>
                  <a:lnTo>
                    <a:pt x="65709" y="212090"/>
                  </a:lnTo>
                  <a:lnTo>
                    <a:pt x="65608" y="213360"/>
                  </a:lnTo>
                  <a:lnTo>
                    <a:pt x="64947" y="213360"/>
                  </a:lnTo>
                  <a:lnTo>
                    <a:pt x="62572" y="212090"/>
                  </a:lnTo>
                  <a:lnTo>
                    <a:pt x="61087" y="212090"/>
                  </a:lnTo>
                  <a:lnTo>
                    <a:pt x="61366" y="213360"/>
                  </a:lnTo>
                  <a:lnTo>
                    <a:pt x="62471" y="213360"/>
                  </a:lnTo>
                  <a:lnTo>
                    <a:pt x="63728" y="215900"/>
                  </a:lnTo>
                  <a:lnTo>
                    <a:pt x="62738" y="215900"/>
                  </a:lnTo>
                  <a:lnTo>
                    <a:pt x="62306" y="214630"/>
                  </a:lnTo>
                  <a:lnTo>
                    <a:pt x="62141" y="215900"/>
                  </a:lnTo>
                  <a:lnTo>
                    <a:pt x="62471" y="215900"/>
                  </a:lnTo>
                  <a:lnTo>
                    <a:pt x="63842" y="217170"/>
                  </a:lnTo>
                  <a:lnTo>
                    <a:pt x="65443" y="218440"/>
                  </a:lnTo>
                  <a:lnTo>
                    <a:pt x="65278" y="219710"/>
                  </a:lnTo>
                  <a:lnTo>
                    <a:pt x="63893" y="219710"/>
                  </a:lnTo>
                  <a:lnTo>
                    <a:pt x="62738" y="218440"/>
                  </a:lnTo>
                  <a:lnTo>
                    <a:pt x="62522" y="218440"/>
                  </a:lnTo>
                  <a:lnTo>
                    <a:pt x="62407" y="219710"/>
                  </a:lnTo>
                  <a:lnTo>
                    <a:pt x="63677" y="220980"/>
                  </a:lnTo>
                  <a:lnTo>
                    <a:pt x="65938" y="220980"/>
                  </a:lnTo>
                  <a:lnTo>
                    <a:pt x="65278" y="222250"/>
                  </a:lnTo>
                  <a:lnTo>
                    <a:pt x="63512" y="222250"/>
                  </a:lnTo>
                  <a:lnTo>
                    <a:pt x="62572" y="220980"/>
                  </a:lnTo>
                  <a:lnTo>
                    <a:pt x="61417" y="219710"/>
                  </a:lnTo>
                  <a:lnTo>
                    <a:pt x="60540" y="219710"/>
                  </a:lnTo>
                  <a:lnTo>
                    <a:pt x="59766" y="217170"/>
                  </a:lnTo>
                  <a:lnTo>
                    <a:pt x="59220" y="215900"/>
                  </a:lnTo>
                  <a:lnTo>
                    <a:pt x="57619" y="215900"/>
                  </a:lnTo>
                  <a:lnTo>
                    <a:pt x="56629" y="214630"/>
                  </a:lnTo>
                  <a:lnTo>
                    <a:pt x="52895" y="214630"/>
                  </a:lnTo>
                  <a:lnTo>
                    <a:pt x="51790" y="213360"/>
                  </a:lnTo>
                  <a:lnTo>
                    <a:pt x="50634" y="213360"/>
                  </a:lnTo>
                  <a:lnTo>
                    <a:pt x="49860" y="212090"/>
                  </a:lnTo>
                  <a:lnTo>
                    <a:pt x="49314" y="213360"/>
                  </a:lnTo>
                  <a:lnTo>
                    <a:pt x="48107" y="213360"/>
                  </a:lnTo>
                  <a:lnTo>
                    <a:pt x="46786" y="214630"/>
                  </a:lnTo>
                  <a:lnTo>
                    <a:pt x="47332" y="215900"/>
                  </a:lnTo>
                  <a:lnTo>
                    <a:pt x="48107" y="215900"/>
                  </a:lnTo>
                  <a:lnTo>
                    <a:pt x="48602" y="218440"/>
                  </a:lnTo>
                  <a:lnTo>
                    <a:pt x="49644" y="219710"/>
                  </a:lnTo>
                  <a:lnTo>
                    <a:pt x="51409" y="219710"/>
                  </a:lnTo>
                  <a:lnTo>
                    <a:pt x="53657" y="220980"/>
                  </a:lnTo>
                  <a:lnTo>
                    <a:pt x="55041" y="222250"/>
                  </a:lnTo>
                  <a:lnTo>
                    <a:pt x="55473" y="223520"/>
                  </a:lnTo>
                  <a:lnTo>
                    <a:pt x="56248" y="224790"/>
                  </a:lnTo>
                  <a:lnTo>
                    <a:pt x="58013" y="224790"/>
                  </a:lnTo>
                  <a:lnTo>
                    <a:pt x="59055" y="226060"/>
                  </a:lnTo>
                  <a:lnTo>
                    <a:pt x="59664" y="224790"/>
                  </a:lnTo>
                  <a:lnTo>
                    <a:pt x="60210" y="226060"/>
                  </a:lnTo>
                  <a:lnTo>
                    <a:pt x="65773" y="226060"/>
                  </a:lnTo>
                  <a:lnTo>
                    <a:pt x="64947" y="227330"/>
                  </a:lnTo>
                  <a:lnTo>
                    <a:pt x="65659" y="227330"/>
                  </a:lnTo>
                  <a:lnTo>
                    <a:pt x="66268" y="228600"/>
                  </a:lnTo>
                  <a:lnTo>
                    <a:pt x="65443" y="228600"/>
                  </a:lnTo>
                  <a:lnTo>
                    <a:pt x="64554" y="229870"/>
                  </a:lnTo>
                  <a:lnTo>
                    <a:pt x="64008" y="229870"/>
                  </a:lnTo>
                  <a:lnTo>
                    <a:pt x="62801" y="231140"/>
                  </a:lnTo>
                  <a:lnTo>
                    <a:pt x="64503" y="231140"/>
                  </a:lnTo>
                  <a:lnTo>
                    <a:pt x="64668" y="232410"/>
                  </a:lnTo>
                  <a:lnTo>
                    <a:pt x="62191" y="232410"/>
                  </a:lnTo>
                  <a:lnTo>
                    <a:pt x="61315" y="233680"/>
                  </a:lnTo>
                  <a:lnTo>
                    <a:pt x="60756" y="233680"/>
                  </a:lnTo>
                  <a:lnTo>
                    <a:pt x="60159" y="234950"/>
                  </a:lnTo>
                  <a:lnTo>
                    <a:pt x="62636" y="234950"/>
                  </a:lnTo>
                  <a:lnTo>
                    <a:pt x="62966" y="236220"/>
                  </a:lnTo>
                  <a:lnTo>
                    <a:pt x="64223" y="236220"/>
                  </a:lnTo>
                  <a:lnTo>
                    <a:pt x="61976" y="237490"/>
                  </a:lnTo>
                  <a:lnTo>
                    <a:pt x="64223" y="237490"/>
                  </a:lnTo>
                  <a:lnTo>
                    <a:pt x="64389" y="238760"/>
                  </a:lnTo>
                  <a:lnTo>
                    <a:pt x="60096" y="238760"/>
                  </a:lnTo>
                  <a:lnTo>
                    <a:pt x="60096" y="237490"/>
                  </a:lnTo>
                  <a:lnTo>
                    <a:pt x="60325" y="237490"/>
                  </a:lnTo>
                  <a:lnTo>
                    <a:pt x="60045" y="236918"/>
                  </a:lnTo>
                  <a:lnTo>
                    <a:pt x="60045" y="257810"/>
                  </a:lnTo>
                  <a:lnTo>
                    <a:pt x="58775" y="257810"/>
                  </a:lnTo>
                  <a:lnTo>
                    <a:pt x="59829" y="256540"/>
                  </a:lnTo>
                  <a:lnTo>
                    <a:pt x="60045" y="257810"/>
                  </a:lnTo>
                  <a:lnTo>
                    <a:pt x="60045" y="236918"/>
                  </a:lnTo>
                  <a:lnTo>
                    <a:pt x="59715" y="236220"/>
                  </a:lnTo>
                  <a:lnTo>
                    <a:pt x="59664" y="252730"/>
                  </a:lnTo>
                  <a:lnTo>
                    <a:pt x="59105" y="254000"/>
                  </a:lnTo>
                  <a:lnTo>
                    <a:pt x="57619" y="254000"/>
                  </a:lnTo>
                  <a:lnTo>
                    <a:pt x="57518" y="253669"/>
                  </a:lnTo>
                  <a:lnTo>
                    <a:pt x="57518" y="257810"/>
                  </a:lnTo>
                  <a:lnTo>
                    <a:pt x="56794" y="257810"/>
                  </a:lnTo>
                  <a:lnTo>
                    <a:pt x="54152" y="255270"/>
                  </a:lnTo>
                  <a:lnTo>
                    <a:pt x="51739" y="255270"/>
                  </a:lnTo>
                  <a:lnTo>
                    <a:pt x="50584" y="254000"/>
                  </a:lnTo>
                  <a:lnTo>
                    <a:pt x="50025" y="254000"/>
                  </a:lnTo>
                  <a:lnTo>
                    <a:pt x="50025" y="259080"/>
                  </a:lnTo>
                  <a:lnTo>
                    <a:pt x="44526" y="259080"/>
                  </a:lnTo>
                  <a:lnTo>
                    <a:pt x="46672" y="257810"/>
                  </a:lnTo>
                  <a:lnTo>
                    <a:pt x="48539" y="257810"/>
                  </a:lnTo>
                  <a:lnTo>
                    <a:pt x="50025" y="259080"/>
                  </a:lnTo>
                  <a:lnTo>
                    <a:pt x="50025" y="254000"/>
                  </a:lnTo>
                  <a:lnTo>
                    <a:pt x="44361" y="254000"/>
                  </a:lnTo>
                  <a:lnTo>
                    <a:pt x="43865" y="255270"/>
                  </a:lnTo>
                  <a:lnTo>
                    <a:pt x="43205" y="255270"/>
                  </a:lnTo>
                  <a:lnTo>
                    <a:pt x="44411" y="252730"/>
                  </a:lnTo>
                  <a:lnTo>
                    <a:pt x="47713" y="252730"/>
                  </a:lnTo>
                  <a:lnTo>
                    <a:pt x="48209" y="251460"/>
                  </a:lnTo>
                  <a:lnTo>
                    <a:pt x="48653" y="251460"/>
                  </a:lnTo>
                  <a:lnTo>
                    <a:pt x="48768" y="252730"/>
                  </a:lnTo>
                  <a:lnTo>
                    <a:pt x="50419" y="252730"/>
                  </a:lnTo>
                  <a:lnTo>
                    <a:pt x="51625" y="254000"/>
                  </a:lnTo>
                  <a:lnTo>
                    <a:pt x="53162" y="254000"/>
                  </a:lnTo>
                  <a:lnTo>
                    <a:pt x="53886" y="252730"/>
                  </a:lnTo>
                  <a:lnTo>
                    <a:pt x="53555" y="251460"/>
                  </a:lnTo>
                  <a:lnTo>
                    <a:pt x="55372" y="251460"/>
                  </a:lnTo>
                  <a:lnTo>
                    <a:pt x="56248" y="251460"/>
                  </a:lnTo>
                  <a:lnTo>
                    <a:pt x="55968" y="252730"/>
                  </a:lnTo>
                  <a:lnTo>
                    <a:pt x="55372" y="251460"/>
                  </a:lnTo>
                  <a:lnTo>
                    <a:pt x="54711" y="252730"/>
                  </a:lnTo>
                  <a:lnTo>
                    <a:pt x="54927" y="252730"/>
                  </a:lnTo>
                  <a:lnTo>
                    <a:pt x="55638" y="254000"/>
                  </a:lnTo>
                  <a:lnTo>
                    <a:pt x="54978" y="254000"/>
                  </a:lnTo>
                  <a:lnTo>
                    <a:pt x="54927" y="255270"/>
                  </a:lnTo>
                  <a:lnTo>
                    <a:pt x="56134" y="256540"/>
                  </a:lnTo>
                  <a:lnTo>
                    <a:pt x="57518" y="257810"/>
                  </a:lnTo>
                  <a:lnTo>
                    <a:pt x="57518" y="253669"/>
                  </a:lnTo>
                  <a:lnTo>
                    <a:pt x="57238" y="252730"/>
                  </a:lnTo>
                  <a:lnTo>
                    <a:pt x="59664" y="252730"/>
                  </a:lnTo>
                  <a:lnTo>
                    <a:pt x="59664" y="236220"/>
                  </a:lnTo>
                  <a:lnTo>
                    <a:pt x="58775" y="236220"/>
                  </a:lnTo>
                  <a:lnTo>
                    <a:pt x="58889" y="237490"/>
                  </a:lnTo>
                  <a:lnTo>
                    <a:pt x="58178" y="240030"/>
                  </a:lnTo>
                  <a:lnTo>
                    <a:pt x="57569" y="240030"/>
                  </a:lnTo>
                  <a:lnTo>
                    <a:pt x="57848" y="241300"/>
                  </a:lnTo>
                  <a:lnTo>
                    <a:pt x="58394" y="241300"/>
                  </a:lnTo>
                  <a:lnTo>
                    <a:pt x="59334" y="240030"/>
                  </a:lnTo>
                  <a:lnTo>
                    <a:pt x="59601" y="240030"/>
                  </a:lnTo>
                  <a:lnTo>
                    <a:pt x="59270" y="241300"/>
                  </a:lnTo>
                  <a:lnTo>
                    <a:pt x="58445" y="241300"/>
                  </a:lnTo>
                  <a:lnTo>
                    <a:pt x="58013" y="242570"/>
                  </a:lnTo>
                  <a:lnTo>
                    <a:pt x="51295" y="242570"/>
                  </a:lnTo>
                  <a:lnTo>
                    <a:pt x="49593" y="243840"/>
                  </a:lnTo>
                  <a:lnTo>
                    <a:pt x="50253" y="243840"/>
                  </a:lnTo>
                  <a:lnTo>
                    <a:pt x="49758" y="245110"/>
                  </a:lnTo>
                  <a:lnTo>
                    <a:pt x="49314" y="245110"/>
                  </a:lnTo>
                  <a:lnTo>
                    <a:pt x="50253" y="246380"/>
                  </a:lnTo>
                  <a:lnTo>
                    <a:pt x="55257" y="246380"/>
                  </a:lnTo>
                  <a:lnTo>
                    <a:pt x="54317" y="245110"/>
                  </a:lnTo>
                  <a:lnTo>
                    <a:pt x="56197" y="245110"/>
                  </a:lnTo>
                  <a:lnTo>
                    <a:pt x="56959" y="243840"/>
                  </a:lnTo>
                  <a:lnTo>
                    <a:pt x="57785" y="245110"/>
                  </a:lnTo>
                  <a:lnTo>
                    <a:pt x="57289" y="245110"/>
                  </a:lnTo>
                  <a:lnTo>
                    <a:pt x="56908" y="246380"/>
                  </a:lnTo>
                  <a:lnTo>
                    <a:pt x="55308" y="247650"/>
                  </a:lnTo>
                  <a:lnTo>
                    <a:pt x="55473" y="247650"/>
                  </a:lnTo>
                  <a:lnTo>
                    <a:pt x="58013" y="250190"/>
                  </a:lnTo>
                  <a:lnTo>
                    <a:pt x="59055" y="251460"/>
                  </a:lnTo>
                  <a:lnTo>
                    <a:pt x="58013" y="251460"/>
                  </a:lnTo>
                  <a:lnTo>
                    <a:pt x="56908" y="250190"/>
                  </a:lnTo>
                  <a:lnTo>
                    <a:pt x="55587" y="250190"/>
                  </a:lnTo>
                  <a:lnTo>
                    <a:pt x="55041" y="248920"/>
                  </a:lnTo>
                  <a:lnTo>
                    <a:pt x="53822" y="248920"/>
                  </a:lnTo>
                  <a:lnTo>
                    <a:pt x="53327" y="250190"/>
                  </a:lnTo>
                  <a:lnTo>
                    <a:pt x="52501" y="250190"/>
                  </a:lnTo>
                  <a:lnTo>
                    <a:pt x="50304" y="248920"/>
                  </a:lnTo>
                  <a:lnTo>
                    <a:pt x="50025" y="247650"/>
                  </a:lnTo>
                  <a:lnTo>
                    <a:pt x="49364" y="247650"/>
                  </a:lnTo>
                  <a:lnTo>
                    <a:pt x="48983" y="246380"/>
                  </a:lnTo>
                  <a:lnTo>
                    <a:pt x="49263" y="247650"/>
                  </a:lnTo>
                  <a:lnTo>
                    <a:pt x="49695" y="248920"/>
                  </a:lnTo>
                  <a:lnTo>
                    <a:pt x="49479" y="248920"/>
                  </a:lnTo>
                  <a:lnTo>
                    <a:pt x="47167" y="246380"/>
                  </a:lnTo>
                  <a:lnTo>
                    <a:pt x="45351" y="246380"/>
                  </a:lnTo>
                  <a:lnTo>
                    <a:pt x="46126" y="247650"/>
                  </a:lnTo>
                  <a:lnTo>
                    <a:pt x="46342" y="247650"/>
                  </a:lnTo>
                  <a:lnTo>
                    <a:pt x="47942" y="248920"/>
                  </a:lnTo>
                  <a:lnTo>
                    <a:pt x="48602" y="250190"/>
                  </a:lnTo>
                  <a:lnTo>
                    <a:pt x="47218" y="250190"/>
                  </a:lnTo>
                  <a:lnTo>
                    <a:pt x="46228" y="248920"/>
                  </a:lnTo>
                  <a:lnTo>
                    <a:pt x="45732" y="248920"/>
                  </a:lnTo>
                  <a:lnTo>
                    <a:pt x="45351" y="250190"/>
                  </a:lnTo>
                  <a:lnTo>
                    <a:pt x="44640" y="251460"/>
                  </a:lnTo>
                  <a:lnTo>
                    <a:pt x="44246" y="251460"/>
                  </a:lnTo>
                  <a:lnTo>
                    <a:pt x="43815" y="252730"/>
                  </a:lnTo>
                  <a:lnTo>
                    <a:pt x="43256" y="252730"/>
                  </a:lnTo>
                  <a:lnTo>
                    <a:pt x="41884" y="254000"/>
                  </a:lnTo>
                  <a:lnTo>
                    <a:pt x="41884" y="255270"/>
                  </a:lnTo>
                  <a:lnTo>
                    <a:pt x="42710" y="255270"/>
                  </a:lnTo>
                  <a:lnTo>
                    <a:pt x="41833" y="256540"/>
                  </a:lnTo>
                  <a:lnTo>
                    <a:pt x="40728" y="256540"/>
                  </a:lnTo>
                  <a:lnTo>
                    <a:pt x="40119" y="257810"/>
                  </a:lnTo>
                  <a:lnTo>
                    <a:pt x="39954" y="259080"/>
                  </a:lnTo>
                  <a:lnTo>
                    <a:pt x="41109" y="259080"/>
                  </a:lnTo>
                  <a:lnTo>
                    <a:pt x="42379" y="257810"/>
                  </a:lnTo>
                  <a:lnTo>
                    <a:pt x="43040" y="257810"/>
                  </a:lnTo>
                  <a:lnTo>
                    <a:pt x="43319" y="259080"/>
                  </a:lnTo>
                  <a:lnTo>
                    <a:pt x="41503" y="259080"/>
                  </a:lnTo>
                  <a:lnTo>
                    <a:pt x="39789" y="260350"/>
                  </a:lnTo>
                  <a:lnTo>
                    <a:pt x="41109" y="260350"/>
                  </a:lnTo>
                  <a:lnTo>
                    <a:pt x="41503" y="261620"/>
                  </a:lnTo>
                  <a:lnTo>
                    <a:pt x="40678" y="261620"/>
                  </a:lnTo>
                  <a:lnTo>
                    <a:pt x="43484" y="262890"/>
                  </a:lnTo>
                  <a:lnTo>
                    <a:pt x="45796" y="262890"/>
                  </a:lnTo>
                  <a:lnTo>
                    <a:pt x="46012" y="264160"/>
                  </a:lnTo>
                  <a:lnTo>
                    <a:pt x="42760" y="264160"/>
                  </a:lnTo>
                  <a:lnTo>
                    <a:pt x="42659" y="265430"/>
                  </a:lnTo>
                  <a:lnTo>
                    <a:pt x="44475" y="265430"/>
                  </a:lnTo>
                  <a:lnTo>
                    <a:pt x="43256" y="266700"/>
                  </a:lnTo>
                  <a:lnTo>
                    <a:pt x="42824" y="266700"/>
                  </a:lnTo>
                  <a:lnTo>
                    <a:pt x="43649" y="267970"/>
                  </a:lnTo>
                  <a:lnTo>
                    <a:pt x="41059" y="267970"/>
                  </a:lnTo>
                  <a:lnTo>
                    <a:pt x="38417" y="267970"/>
                  </a:lnTo>
                  <a:lnTo>
                    <a:pt x="38468" y="270510"/>
                  </a:lnTo>
                  <a:lnTo>
                    <a:pt x="38087" y="271780"/>
                  </a:lnTo>
                  <a:lnTo>
                    <a:pt x="39192" y="271780"/>
                  </a:lnTo>
                  <a:lnTo>
                    <a:pt x="41668" y="270510"/>
                  </a:lnTo>
                  <a:lnTo>
                    <a:pt x="42329" y="270510"/>
                  </a:lnTo>
                  <a:lnTo>
                    <a:pt x="44411" y="269240"/>
                  </a:lnTo>
                  <a:lnTo>
                    <a:pt x="45631" y="269240"/>
                  </a:lnTo>
                  <a:lnTo>
                    <a:pt x="46558" y="267970"/>
                  </a:lnTo>
                  <a:lnTo>
                    <a:pt x="47993" y="266700"/>
                  </a:lnTo>
                  <a:lnTo>
                    <a:pt x="51244" y="265430"/>
                  </a:lnTo>
                  <a:lnTo>
                    <a:pt x="52730" y="264160"/>
                  </a:lnTo>
                  <a:lnTo>
                    <a:pt x="53555" y="264160"/>
                  </a:lnTo>
                  <a:lnTo>
                    <a:pt x="53657" y="265430"/>
                  </a:lnTo>
                  <a:lnTo>
                    <a:pt x="52235" y="265430"/>
                  </a:lnTo>
                  <a:lnTo>
                    <a:pt x="51409" y="266090"/>
                  </a:lnTo>
                  <a:lnTo>
                    <a:pt x="51409" y="276860"/>
                  </a:lnTo>
                  <a:lnTo>
                    <a:pt x="50520" y="278130"/>
                  </a:lnTo>
                  <a:lnTo>
                    <a:pt x="49974" y="276860"/>
                  </a:lnTo>
                  <a:lnTo>
                    <a:pt x="47942" y="276860"/>
                  </a:lnTo>
                  <a:lnTo>
                    <a:pt x="47447" y="278130"/>
                  </a:lnTo>
                  <a:lnTo>
                    <a:pt x="47053" y="276860"/>
                  </a:lnTo>
                  <a:lnTo>
                    <a:pt x="47002" y="285750"/>
                  </a:lnTo>
                  <a:lnTo>
                    <a:pt x="45631" y="287020"/>
                  </a:lnTo>
                  <a:lnTo>
                    <a:pt x="43535" y="287020"/>
                  </a:lnTo>
                  <a:lnTo>
                    <a:pt x="44246" y="285750"/>
                  </a:lnTo>
                  <a:lnTo>
                    <a:pt x="45300" y="285750"/>
                  </a:lnTo>
                  <a:lnTo>
                    <a:pt x="45897" y="284480"/>
                  </a:lnTo>
                  <a:lnTo>
                    <a:pt x="46558" y="284480"/>
                  </a:lnTo>
                  <a:lnTo>
                    <a:pt x="47002" y="285750"/>
                  </a:lnTo>
                  <a:lnTo>
                    <a:pt x="47002" y="276860"/>
                  </a:lnTo>
                  <a:lnTo>
                    <a:pt x="46672" y="276860"/>
                  </a:lnTo>
                  <a:lnTo>
                    <a:pt x="49098" y="275590"/>
                  </a:lnTo>
                  <a:lnTo>
                    <a:pt x="49758" y="275590"/>
                  </a:lnTo>
                  <a:lnTo>
                    <a:pt x="50025" y="276860"/>
                  </a:lnTo>
                  <a:lnTo>
                    <a:pt x="51409" y="276860"/>
                  </a:lnTo>
                  <a:lnTo>
                    <a:pt x="51409" y="266090"/>
                  </a:lnTo>
                  <a:lnTo>
                    <a:pt x="50634" y="266700"/>
                  </a:lnTo>
                  <a:lnTo>
                    <a:pt x="48602" y="266700"/>
                  </a:lnTo>
                  <a:lnTo>
                    <a:pt x="46558" y="269240"/>
                  </a:lnTo>
                  <a:lnTo>
                    <a:pt x="46012" y="269989"/>
                  </a:lnTo>
                  <a:lnTo>
                    <a:pt x="46012" y="273050"/>
                  </a:lnTo>
                  <a:lnTo>
                    <a:pt x="45021" y="274320"/>
                  </a:lnTo>
                  <a:lnTo>
                    <a:pt x="43980" y="274320"/>
                  </a:lnTo>
                  <a:lnTo>
                    <a:pt x="44805" y="273050"/>
                  </a:lnTo>
                  <a:lnTo>
                    <a:pt x="46012" y="273050"/>
                  </a:lnTo>
                  <a:lnTo>
                    <a:pt x="46012" y="269989"/>
                  </a:lnTo>
                  <a:lnTo>
                    <a:pt x="45631" y="270510"/>
                  </a:lnTo>
                  <a:lnTo>
                    <a:pt x="43815" y="270510"/>
                  </a:lnTo>
                  <a:lnTo>
                    <a:pt x="42926" y="271780"/>
                  </a:lnTo>
                  <a:lnTo>
                    <a:pt x="41173" y="271780"/>
                  </a:lnTo>
                  <a:lnTo>
                    <a:pt x="39458" y="273050"/>
                  </a:lnTo>
                  <a:lnTo>
                    <a:pt x="40513" y="273050"/>
                  </a:lnTo>
                  <a:lnTo>
                    <a:pt x="40398" y="274320"/>
                  </a:lnTo>
                  <a:lnTo>
                    <a:pt x="41668" y="273050"/>
                  </a:lnTo>
                  <a:lnTo>
                    <a:pt x="42659" y="273050"/>
                  </a:lnTo>
                  <a:lnTo>
                    <a:pt x="43421" y="274320"/>
                  </a:lnTo>
                  <a:lnTo>
                    <a:pt x="41275" y="274320"/>
                  </a:lnTo>
                  <a:lnTo>
                    <a:pt x="39852" y="275590"/>
                  </a:lnTo>
                  <a:lnTo>
                    <a:pt x="39687" y="275590"/>
                  </a:lnTo>
                  <a:lnTo>
                    <a:pt x="40347" y="276567"/>
                  </a:lnTo>
                  <a:lnTo>
                    <a:pt x="40563" y="276860"/>
                  </a:lnTo>
                  <a:lnTo>
                    <a:pt x="42100" y="276860"/>
                  </a:lnTo>
                  <a:lnTo>
                    <a:pt x="41338" y="278130"/>
                  </a:lnTo>
                  <a:lnTo>
                    <a:pt x="41998" y="278130"/>
                  </a:lnTo>
                  <a:lnTo>
                    <a:pt x="41770" y="279400"/>
                  </a:lnTo>
                  <a:lnTo>
                    <a:pt x="43370" y="279400"/>
                  </a:lnTo>
                  <a:lnTo>
                    <a:pt x="44411" y="278130"/>
                  </a:lnTo>
                  <a:lnTo>
                    <a:pt x="45072" y="278130"/>
                  </a:lnTo>
                  <a:lnTo>
                    <a:pt x="45351" y="276860"/>
                  </a:lnTo>
                  <a:lnTo>
                    <a:pt x="46558" y="276860"/>
                  </a:lnTo>
                  <a:lnTo>
                    <a:pt x="46291" y="278130"/>
                  </a:lnTo>
                  <a:lnTo>
                    <a:pt x="45631" y="279400"/>
                  </a:lnTo>
                  <a:lnTo>
                    <a:pt x="43484" y="279400"/>
                  </a:lnTo>
                  <a:lnTo>
                    <a:pt x="42760" y="280670"/>
                  </a:lnTo>
                  <a:lnTo>
                    <a:pt x="41503" y="280670"/>
                  </a:lnTo>
                  <a:lnTo>
                    <a:pt x="40728" y="281940"/>
                  </a:lnTo>
                  <a:lnTo>
                    <a:pt x="42545" y="281940"/>
                  </a:lnTo>
                  <a:lnTo>
                    <a:pt x="42989" y="283210"/>
                  </a:lnTo>
                  <a:lnTo>
                    <a:pt x="42824" y="283210"/>
                  </a:lnTo>
                  <a:lnTo>
                    <a:pt x="42049" y="284480"/>
                  </a:lnTo>
                  <a:lnTo>
                    <a:pt x="42100" y="285750"/>
                  </a:lnTo>
                  <a:lnTo>
                    <a:pt x="42595" y="287020"/>
                  </a:lnTo>
                  <a:lnTo>
                    <a:pt x="42164" y="287020"/>
                  </a:lnTo>
                  <a:lnTo>
                    <a:pt x="42100" y="288290"/>
                  </a:lnTo>
                  <a:lnTo>
                    <a:pt x="41935" y="289560"/>
                  </a:lnTo>
                  <a:lnTo>
                    <a:pt x="42659" y="289560"/>
                  </a:lnTo>
                  <a:lnTo>
                    <a:pt x="42164" y="290830"/>
                  </a:lnTo>
                  <a:lnTo>
                    <a:pt x="41998" y="292100"/>
                  </a:lnTo>
                  <a:lnTo>
                    <a:pt x="42379" y="293370"/>
                  </a:lnTo>
                  <a:lnTo>
                    <a:pt x="42824" y="293370"/>
                  </a:lnTo>
                  <a:lnTo>
                    <a:pt x="43751" y="290830"/>
                  </a:lnTo>
                  <a:lnTo>
                    <a:pt x="44411" y="290830"/>
                  </a:lnTo>
                  <a:lnTo>
                    <a:pt x="45796" y="289560"/>
                  </a:lnTo>
                  <a:lnTo>
                    <a:pt x="46291" y="289560"/>
                  </a:lnTo>
                  <a:lnTo>
                    <a:pt x="46888" y="288290"/>
                  </a:lnTo>
                  <a:lnTo>
                    <a:pt x="47713" y="288290"/>
                  </a:lnTo>
                  <a:lnTo>
                    <a:pt x="47167" y="289560"/>
                  </a:lnTo>
                  <a:lnTo>
                    <a:pt x="48323" y="289560"/>
                  </a:lnTo>
                  <a:lnTo>
                    <a:pt x="49758" y="288290"/>
                  </a:lnTo>
                  <a:lnTo>
                    <a:pt x="52666" y="288290"/>
                  </a:lnTo>
                  <a:lnTo>
                    <a:pt x="51904" y="289560"/>
                  </a:lnTo>
                  <a:lnTo>
                    <a:pt x="51955" y="290830"/>
                  </a:lnTo>
                  <a:lnTo>
                    <a:pt x="52565" y="290830"/>
                  </a:lnTo>
                  <a:lnTo>
                    <a:pt x="53060" y="292100"/>
                  </a:lnTo>
                  <a:lnTo>
                    <a:pt x="51955" y="292100"/>
                  </a:lnTo>
                  <a:lnTo>
                    <a:pt x="50914" y="290830"/>
                  </a:lnTo>
                  <a:lnTo>
                    <a:pt x="50419" y="289560"/>
                  </a:lnTo>
                  <a:lnTo>
                    <a:pt x="49974" y="289560"/>
                  </a:lnTo>
                  <a:lnTo>
                    <a:pt x="49530" y="290830"/>
                  </a:lnTo>
                  <a:lnTo>
                    <a:pt x="50584" y="292100"/>
                  </a:lnTo>
                  <a:lnTo>
                    <a:pt x="51130" y="292100"/>
                  </a:lnTo>
                  <a:lnTo>
                    <a:pt x="50850" y="293370"/>
                  </a:lnTo>
                  <a:lnTo>
                    <a:pt x="51015" y="293370"/>
                  </a:lnTo>
                  <a:lnTo>
                    <a:pt x="50800" y="294640"/>
                  </a:lnTo>
                  <a:lnTo>
                    <a:pt x="48437" y="294640"/>
                  </a:lnTo>
                  <a:lnTo>
                    <a:pt x="48437" y="299720"/>
                  </a:lnTo>
                  <a:lnTo>
                    <a:pt x="47117" y="300990"/>
                  </a:lnTo>
                  <a:lnTo>
                    <a:pt x="46507" y="299720"/>
                  </a:lnTo>
                  <a:lnTo>
                    <a:pt x="48437" y="299720"/>
                  </a:lnTo>
                  <a:lnTo>
                    <a:pt x="48437" y="294640"/>
                  </a:lnTo>
                  <a:lnTo>
                    <a:pt x="46951" y="295910"/>
                  </a:lnTo>
                  <a:lnTo>
                    <a:pt x="44475" y="294640"/>
                  </a:lnTo>
                  <a:lnTo>
                    <a:pt x="43421" y="295910"/>
                  </a:lnTo>
                  <a:lnTo>
                    <a:pt x="43154" y="295910"/>
                  </a:lnTo>
                  <a:lnTo>
                    <a:pt x="43370" y="297180"/>
                  </a:lnTo>
                  <a:lnTo>
                    <a:pt x="45961" y="297180"/>
                  </a:lnTo>
                  <a:lnTo>
                    <a:pt x="44970" y="298450"/>
                  </a:lnTo>
                  <a:lnTo>
                    <a:pt x="43700" y="298450"/>
                  </a:lnTo>
                  <a:lnTo>
                    <a:pt x="43040" y="299720"/>
                  </a:lnTo>
                  <a:lnTo>
                    <a:pt x="43205" y="299720"/>
                  </a:lnTo>
                  <a:lnTo>
                    <a:pt x="44081" y="300990"/>
                  </a:lnTo>
                  <a:lnTo>
                    <a:pt x="44805" y="299720"/>
                  </a:lnTo>
                  <a:lnTo>
                    <a:pt x="45237" y="299720"/>
                  </a:lnTo>
                  <a:lnTo>
                    <a:pt x="45897" y="300990"/>
                  </a:lnTo>
                  <a:lnTo>
                    <a:pt x="45186" y="300990"/>
                  </a:lnTo>
                  <a:lnTo>
                    <a:pt x="43980" y="302260"/>
                  </a:lnTo>
                  <a:lnTo>
                    <a:pt x="44640" y="302260"/>
                  </a:lnTo>
                  <a:lnTo>
                    <a:pt x="45300" y="303530"/>
                  </a:lnTo>
                  <a:lnTo>
                    <a:pt x="45847" y="302260"/>
                  </a:lnTo>
                  <a:lnTo>
                    <a:pt x="47828" y="302260"/>
                  </a:lnTo>
                  <a:lnTo>
                    <a:pt x="48374" y="303530"/>
                  </a:lnTo>
                  <a:lnTo>
                    <a:pt x="45300" y="303530"/>
                  </a:lnTo>
                  <a:lnTo>
                    <a:pt x="44475" y="303530"/>
                  </a:lnTo>
                  <a:lnTo>
                    <a:pt x="44196" y="304800"/>
                  </a:lnTo>
                  <a:lnTo>
                    <a:pt x="47879" y="304800"/>
                  </a:lnTo>
                  <a:lnTo>
                    <a:pt x="46228" y="306070"/>
                  </a:lnTo>
                  <a:lnTo>
                    <a:pt x="46012" y="306070"/>
                  </a:lnTo>
                  <a:lnTo>
                    <a:pt x="46507" y="307340"/>
                  </a:lnTo>
                  <a:lnTo>
                    <a:pt x="48107" y="307340"/>
                  </a:lnTo>
                  <a:lnTo>
                    <a:pt x="48653" y="308610"/>
                  </a:lnTo>
                  <a:lnTo>
                    <a:pt x="48869" y="307340"/>
                  </a:lnTo>
                  <a:lnTo>
                    <a:pt x="49695" y="307340"/>
                  </a:lnTo>
                  <a:lnTo>
                    <a:pt x="49263" y="308610"/>
                  </a:lnTo>
                  <a:lnTo>
                    <a:pt x="49098" y="308610"/>
                  </a:lnTo>
                  <a:lnTo>
                    <a:pt x="49695" y="309880"/>
                  </a:lnTo>
                  <a:lnTo>
                    <a:pt x="48539" y="311150"/>
                  </a:lnTo>
                  <a:lnTo>
                    <a:pt x="48158" y="311150"/>
                  </a:lnTo>
                  <a:lnTo>
                    <a:pt x="47498" y="312420"/>
                  </a:lnTo>
                  <a:lnTo>
                    <a:pt x="46951" y="312420"/>
                  </a:lnTo>
                  <a:lnTo>
                    <a:pt x="47053" y="313690"/>
                  </a:lnTo>
                  <a:lnTo>
                    <a:pt x="47993" y="313690"/>
                  </a:lnTo>
                  <a:lnTo>
                    <a:pt x="48437" y="312420"/>
                  </a:lnTo>
                  <a:lnTo>
                    <a:pt x="49199" y="312420"/>
                  </a:lnTo>
                  <a:lnTo>
                    <a:pt x="49364" y="313690"/>
                  </a:lnTo>
                  <a:lnTo>
                    <a:pt x="48933" y="313690"/>
                  </a:lnTo>
                  <a:lnTo>
                    <a:pt x="48933" y="314960"/>
                  </a:lnTo>
                  <a:lnTo>
                    <a:pt x="50419" y="314960"/>
                  </a:lnTo>
                  <a:lnTo>
                    <a:pt x="49758" y="316230"/>
                  </a:lnTo>
                  <a:lnTo>
                    <a:pt x="50253" y="316230"/>
                  </a:lnTo>
                  <a:lnTo>
                    <a:pt x="50088" y="317500"/>
                  </a:lnTo>
                  <a:lnTo>
                    <a:pt x="50850" y="317500"/>
                  </a:lnTo>
                  <a:lnTo>
                    <a:pt x="52336" y="316230"/>
                  </a:lnTo>
                  <a:lnTo>
                    <a:pt x="52730" y="316230"/>
                  </a:lnTo>
                  <a:lnTo>
                    <a:pt x="52285" y="317500"/>
                  </a:lnTo>
                  <a:lnTo>
                    <a:pt x="52451" y="317500"/>
                  </a:lnTo>
                  <a:lnTo>
                    <a:pt x="51676" y="318770"/>
                  </a:lnTo>
                  <a:lnTo>
                    <a:pt x="49593" y="318770"/>
                  </a:lnTo>
                  <a:lnTo>
                    <a:pt x="49034" y="320040"/>
                  </a:lnTo>
                  <a:lnTo>
                    <a:pt x="52730" y="320040"/>
                  </a:lnTo>
                  <a:lnTo>
                    <a:pt x="52235" y="321310"/>
                  </a:lnTo>
                  <a:lnTo>
                    <a:pt x="50914" y="321310"/>
                  </a:lnTo>
                  <a:lnTo>
                    <a:pt x="50965" y="322580"/>
                  </a:lnTo>
                  <a:lnTo>
                    <a:pt x="49364" y="322580"/>
                  </a:lnTo>
                  <a:lnTo>
                    <a:pt x="49199" y="323850"/>
                  </a:lnTo>
                  <a:lnTo>
                    <a:pt x="51511" y="323850"/>
                  </a:lnTo>
                  <a:lnTo>
                    <a:pt x="52400" y="322580"/>
                  </a:lnTo>
                  <a:lnTo>
                    <a:pt x="54381" y="322580"/>
                  </a:lnTo>
                  <a:lnTo>
                    <a:pt x="54597" y="323850"/>
                  </a:lnTo>
                  <a:lnTo>
                    <a:pt x="53327" y="323850"/>
                  </a:lnTo>
                  <a:lnTo>
                    <a:pt x="52006" y="325120"/>
                  </a:lnTo>
                  <a:lnTo>
                    <a:pt x="53162" y="325120"/>
                  </a:lnTo>
                  <a:lnTo>
                    <a:pt x="52235" y="326390"/>
                  </a:lnTo>
                  <a:lnTo>
                    <a:pt x="52501" y="327660"/>
                  </a:lnTo>
                  <a:lnTo>
                    <a:pt x="53390" y="327660"/>
                  </a:lnTo>
                  <a:lnTo>
                    <a:pt x="54927" y="326390"/>
                  </a:lnTo>
                  <a:lnTo>
                    <a:pt x="55867" y="326390"/>
                  </a:lnTo>
                  <a:lnTo>
                    <a:pt x="56794" y="327660"/>
                  </a:lnTo>
                  <a:lnTo>
                    <a:pt x="56794" y="328930"/>
                  </a:lnTo>
                  <a:lnTo>
                    <a:pt x="57899" y="328930"/>
                  </a:lnTo>
                  <a:lnTo>
                    <a:pt x="57238" y="330200"/>
                  </a:lnTo>
                  <a:lnTo>
                    <a:pt x="56299" y="330200"/>
                  </a:lnTo>
                  <a:lnTo>
                    <a:pt x="55753" y="331470"/>
                  </a:lnTo>
                  <a:lnTo>
                    <a:pt x="55918" y="331470"/>
                  </a:lnTo>
                  <a:lnTo>
                    <a:pt x="57734" y="332740"/>
                  </a:lnTo>
                  <a:lnTo>
                    <a:pt x="58229" y="331470"/>
                  </a:lnTo>
                  <a:lnTo>
                    <a:pt x="57950" y="331470"/>
                  </a:lnTo>
                  <a:lnTo>
                    <a:pt x="58013" y="330200"/>
                  </a:lnTo>
                  <a:lnTo>
                    <a:pt x="58559" y="330200"/>
                  </a:lnTo>
                  <a:lnTo>
                    <a:pt x="59270" y="331470"/>
                  </a:lnTo>
                  <a:lnTo>
                    <a:pt x="59994" y="330200"/>
                  </a:lnTo>
                  <a:lnTo>
                    <a:pt x="63347" y="330200"/>
                  </a:lnTo>
                  <a:lnTo>
                    <a:pt x="64058" y="328930"/>
                  </a:lnTo>
                  <a:lnTo>
                    <a:pt x="67094" y="328930"/>
                  </a:lnTo>
                  <a:lnTo>
                    <a:pt x="67259" y="327660"/>
                  </a:lnTo>
                  <a:lnTo>
                    <a:pt x="66763" y="327660"/>
                  </a:lnTo>
                  <a:lnTo>
                    <a:pt x="66763" y="326390"/>
                  </a:lnTo>
                  <a:lnTo>
                    <a:pt x="67919" y="326390"/>
                  </a:lnTo>
                  <a:lnTo>
                    <a:pt x="68414" y="327660"/>
                  </a:lnTo>
                  <a:lnTo>
                    <a:pt x="68300" y="328930"/>
                  </a:lnTo>
                  <a:lnTo>
                    <a:pt x="67360" y="330200"/>
                  </a:lnTo>
                  <a:lnTo>
                    <a:pt x="66040" y="330200"/>
                  </a:lnTo>
                  <a:lnTo>
                    <a:pt x="66268" y="331470"/>
                  </a:lnTo>
                  <a:lnTo>
                    <a:pt x="67589" y="330200"/>
                  </a:lnTo>
                  <a:lnTo>
                    <a:pt x="69507" y="328930"/>
                  </a:lnTo>
                  <a:lnTo>
                    <a:pt x="70726" y="327660"/>
                  </a:lnTo>
                  <a:lnTo>
                    <a:pt x="71221" y="327660"/>
                  </a:lnTo>
                  <a:lnTo>
                    <a:pt x="71653" y="328930"/>
                  </a:lnTo>
                  <a:lnTo>
                    <a:pt x="71602" y="330200"/>
                  </a:lnTo>
                  <a:lnTo>
                    <a:pt x="69786" y="330200"/>
                  </a:lnTo>
                  <a:lnTo>
                    <a:pt x="68795" y="331470"/>
                  </a:lnTo>
                  <a:lnTo>
                    <a:pt x="70231" y="331470"/>
                  </a:lnTo>
                  <a:lnTo>
                    <a:pt x="69011" y="332740"/>
                  </a:lnTo>
                  <a:lnTo>
                    <a:pt x="68186" y="332740"/>
                  </a:lnTo>
                  <a:lnTo>
                    <a:pt x="68135" y="334010"/>
                  </a:lnTo>
                  <a:lnTo>
                    <a:pt x="66319" y="335280"/>
                  </a:lnTo>
                  <a:lnTo>
                    <a:pt x="67805" y="335280"/>
                  </a:lnTo>
                  <a:lnTo>
                    <a:pt x="68186" y="336550"/>
                  </a:lnTo>
                  <a:lnTo>
                    <a:pt x="68516" y="335280"/>
                  </a:lnTo>
                  <a:lnTo>
                    <a:pt x="69240" y="335280"/>
                  </a:lnTo>
                  <a:lnTo>
                    <a:pt x="69621" y="334010"/>
                  </a:lnTo>
                  <a:lnTo>
                    <a:pt x="70497" y="334010"/>
                  </a:lnTo>
                  <a:lnTo>
                    <a:pt x="69621" y="335280"/>
                  </a:lnTo>
                  <a:lnTo>
                    <a:pt x="69291" y="336550"/>
                  </a:lnTo>
                  <a:lnTo>
                    <a:pt x="70396" y="336550"/>
                  </a:lnTo>
                  <a:lnTo>
                    <a:pt x="70891" y="335280"/>
                  </a:lnTo>
                  <a:lnTo>
                    <a:pt x="72212" y="335280"/>
                  </a:lnTo>
                  <a:lnTo>
                    <a:pt x="71488" y="336550"/>
                  </a:lnTo>
                  <a:lnTo>
                    <a:pt x="71272" y="337820"/>
                  </a:lnTo>
                  <a:lnTo>
                    <a:pt x="70116" y="339090"/>
                  </a:lnTo>
                  <a:lnTo>
                    <a:pt x="71437" y="339090"/>
                  </a:lnTo>
                  <a:lnTo>
                    <a:pt x="72313" y="336550"/>
                  </a:lnTo>
                  <a:lnTo>
                    <a:pt x="73304" y="336550"/>
                  </a:lnTo>
                  <a:lnTo>
                    <a:pt x="72148" y="337820"/>
                  </a:lnTo>
                  <a:lnTo>
                    <a:pt x="72263" y="339090"/>
                  </a:lnTo>
                  <a:lnTo>
                    <a:pt x="71818" y="339090"/>
                  </a:lnTo>
                  <a:lnTo>
                    <a:pt x="71488" y="340360"/>
                  </a:lnTo>
                  <a:lnTo>
                    <a:pt x="72593" y="340360"/>
                  </a:lnTo>
                  <a:lnTo>
                    <a:pt x="72542" y="339090"/>
                  </a:lnTo>
                  <a:lnTo>
                    <a:pt x="74079" y="339090"/>
                  </a:lnTo>
                  <a:lnTo>
                    <a:pt x="74129" y="337820"/>
                  </a:lnTo>
                  <a:lnTo>
                    <a:pt x="74574" y="337820"/>
                  </a:lnTo>
                  <a:lnTo>
                    <a:pt x="75184" y="336550"/>
                  </a:lnTo>
                  <a:lnTo>
                    <a:pt x="75730" y="336550"/>
                  </a:lnTo>
                  <a:lnTo>
                    <a:pt x="75780" y="337820"/>
                  </a:lnTo>
                  <a:lnTo>
                    <a:pt x="75399" y="337820"/>
                  </a:lnTo>
                  <a:lnTo>
                    <a:pt x="75234" y="339090"/>
                  </a:lnTo>
                  <a:lnTo>
                    <a:pt x="75565" y="339090"/>
                  </a:lnTo>
                  <a:lnTo>
                    <a:pt x="77000" y="339090"/>
                  </a:lnTo>
                  <a:lnTo>
                    <a:pt x="79857" y="340360"/>
                  </a:lnTo>
                  <a:lnTo>
                    <a:pt x="80911" y="340360"/>
                  </a:lnTo>
                  <a:lnTo>
                    <a:pt x="81508" y="339090"/>
                  </a:lnTo>
                  <a:lnTo>
                    <a:pt x="79413" y="339090"/>
                  </a:lnTo>
                  <a:lnTo>
                    <a:pt x="79311" y="337820"/>
                  </a:lnTo>
                  <a:lnTo>
                    <a:pt x="79692" y="337820"/>
                  </a:lnTo>
                  <a:lnTo>
                    <a:pt x="78651" y="336550"/>
                  </a:lnTo>
                  <a:lnTo>
                    <a:pt x="76606" y="335280"/>
                  </a:lnTo>
                  <a:lnTo>
                    <a:pt x="78701" y="335280"/>
                  </a:lnTo>
                  <a:lnTo>
                    <a:pt x="79692" y="336550"/>
                  </a:lnTo>
                  <a:lnTo>
                    <a:pt x="83159" y="336550"/>
                  </a:lnTo>
                  <a:lnTo>
                    <a:pt x="83324" y="335280"/>
                  </a:lnTo>
                  <a:lnTo>
                    <a:pt x="82232" y="335280"/>
                  </a:lnTo>
                  <a:lnTo>
                    <a:pt x="82943" y="334010"/>
                  </a:lnTo>
                  <a:lnTo>
                    <a:pt x="81902" y="334010"/>
                  </a:lnTo>
                  <a:lnTo>
                    <a:pt x="80911" y="332740"/>
                  </a:lnTo>
                  <a:lnTo>
                    <a:pt x="81457" y="332740"/>
                  </a:lnTo>
                  <a:lnTo>
                    <a:pt x="80187" y="331470"/>
                  </a:lnTo>
                  <a:lnTo>
                    <a:pt x="84810" y="331470"/>
                  </a:lnTo>
                  <a:lnTo>
                    <a:pt x="84924" y="330200"/>
                  </a:lnTo>
                  <a:lnTo>
                    <a:pt x="83654" y="330200"/>
                  </a:lnTo>
                  <a:lnTo>
                    <a:pt x="81572" y="328930"/>
                  </a:lnTo>
                  <a:lnTo>
                    <a:pt x="84150" y="328930"/>
                  </a:lnTo>
                  <a:lnTo>
                    <a:pt x="84264" y="327660"/>
                  </a:lnTo>
                  <a:lnTo>
                    <a:pt x="84048" y="327660"/>
                  </a:lnTo>
                  <a:lnTo>
                    <a:pt x="83439" y="327660"/>
                  </a:lnTo>
                  <a:lnTo>
                    <a:pt x="82664" y="326390"/>
                  </a:lnTo>
                  <a:lnTo>
                    <a:pt x="83718" y="326390"/>
                  </a:lnTo>
                  <a:lnTo>
                    <a:pt x="84048" y="327660"/>
                  </a:lnTo>
                  <a:lnTo>
                    <a:pt x="84874" y="326390"/>
                  </a:lnTo>
                  <a:lnTo>
                    <a:pt x="85471" y="326390"/>
                  </a:lnTo>
                  <a:lnTo>
                    <a:pt x="85471" y="325120"/>
                  </a:lnTo>
                  <a:lnTo>
                    <a:pt x="85864" y="325120"/>
                  </a:lnTo>
                  <a:lnTo>
                    <a:pt x="86575" y="323850"/>
                  </a:lnTo>
                  <a:lnTo>
                    <a:pt x="85305" y="323850"/>
                  </a:lnTo>
                  <a:lnTo>
                    <a:pt x="85140" y="323621"/>
                  </a:lnTo>
                  <a:lnTo>
                    <a:pt x="85140" y="325120"/>
                  </a:lnTo>
                  <a:lnTo>
                    <a:pt x="84315" y="325120"/>
                  </a:lnTo>
                  <a:lnTo>
                    <a:pt x="84759" y="323850"/>
                  </a:lnTo>
                  <a:lnTo>
                    <a:pt x="85140" y="325120"/>
                  </a:lnTo>
                  <a:lnTo>
                    <a:pt x="85140" y="323621"/>
                  </a:lnTo>
                  <a:lnTo>
                    <a:pt x="84429" y="322580"/>
                  </a:lnTo>
                  <a:lnTo>
                    <a:pt x="86360" y="322580"/>
                  </a:lnTo>
                  <a:lnTo>
                    <a:pt x="87071" y="323850"/>
                  </a:lnTo>
                  <a:lnTo>
                    <a:pt x="87731" y="323850"/>
                  </a:lnTo>
                  <a:lnTo>
                    <a:pt x="88112" y="322580"/>
                  </a:lnTo>
                  <a:lnTo>
                    <a:pt x="88773" y="321310"/>
                  </a:lnTo>
                  <a:lnTo>
                    <a:pt x="88557" y="320040"/>
                  </a:lnTo>
                  <a:lnTo>
                    <a:pt x="88836" y="318770"/>
                  </a:lnTo>
                  <a:lnTo>
                    <a:pt x="88176" y="317500"/>
                  </a:lnTo>
                  <a:lnTo>
                    <a:pt x="86791" y="316230"/>
                  </a:lnTo>
                  <a:lnTo>
                    <a:pt x="87947" y="316230"/>
                  </a:lnTo>
                  <a:lnTo>
                    <a:pt x="88722" y="317500"/>
                  </a:lnTo>
                  <a:lnTo>
                    <a:pt x="89928" y="317500"/>
                  </a:lnTo>
                  <a:lnTo>
                    <a:pt x="89496" y="316230"/>
                  </a:lnTo>
                  <a:lnTo>
                    <a:pt x="88938" y="314960"/>
                  </a:lnTo>
                  <a:lnTo>
                    <a:pt x="87515" y="314960"/>
                  </a:lnTo>
                  <a:lnTo>
                    <a:pt x="86525" y="314274"/>
                  </a:lnTo>
                  <a:lnTo>
                    <a:pt x="86525" y="316230"/>
                  </a:lnTo>
                  <a:lnTo>
                    <a:pt x="85140" y="316230"/>
                  </a:lnTo>
                  <a:lnTo>
                    <a:pt x="85140" y="314960"/>
                  </a:lnTo>
                  <a:lnTo>
                    <a:pt x="85864" y="314960"/>
                  </a:lnTo>
                  <a:lnTo>
                    <a:pt x="86525" y="316230"/>
                  </a:lnTo>
                  <a:lnTo>
                    <a:pt x="86525" y="314274"/>
                  </a:lnTo>
                  <a:lnTo>
                    <a:pt x="85699" y="313690"/>
                  </a:lnTo>
                  <a:lnTo>
                    <a:pt x="85204" y="313690"/>
                  </a:lnTo>
                  <a:lnTo>
                    <a:pt x="85255" y="312420"/>
                  </a:lnTo>
                  <a:lnTo>
                    <a:pt x="86461" y="312420"/>
                  </a:lnTo>
                  <a:lnTo>
                    <a:pt x="87020" y="313690"/>
                  </a:lnTo>
                  <a:lnTo>
                    <a:pt x="88061" y="313690"/>
                  </a:lnTo>
                  <a:lnTo>
                    <a:pt x="88557" y="312420"/>
                  </a:lnTo>
                  <a:lnTo>
                    <a:pt x="88836" y="312420"/>
                  </a:lnTo>
                  <a:lnTo>
                    <a:pt x="88836" y="311150"/>
                  </a:lnTo>
                  <a:lnTo>
                    <a:pt x="89827" y="311150"/>
                  </a:lnTo>
                  <a:lnTo>
                    <a:pt x="89763" y="312420"/>
                  </a:lnTo>
                  <a:lnTo>
                    <a:pt x="91579" y="312420"/>
                  </a:lnTo>
                  <a:lnTo>
                    <a:pt x="92240" y="313690"/>
                  </a:lnTo>
                  <a:lnTo>
                    <a:pt x="92964" y="313690"/>
                  </a:lnTo>
                  <a:lnTo>
                    <a:pt x="93345" y="312420"/>
                  </a:lnTo>
                  <a:lnTo>
                    <a:pt x="94170" y="312420"/>
                  </a:lnTo>
                  <a:lnTo>
                    <a:pt x="93954" y="311150"/>
                  </a:lnTo>
                  <a:lnTo>
                    <a:pt x="91414" y="311150"/>
                  </a:lnTo>
                  <a:lnTo>
                    <a:pt x="91033" y="309880"/>
                  </a:lnTo>
                  <a:lnTo>
                    <a:pt x="90424" y="308610"/>
                  </a:lnTo>
                  <a:lnTo>
                    <a:pt x="90919" y="307340"/>
                  </a:lnTo>
                  <a:lnTo>
                    <a:pt x="91313" y="307340"/>
                  </a:lnTo>
                  <a:lnTo>
                    <a:pt x="91859" y="308610"/>
                  </a:lnTo>
                  <a:lnTo>
                    <a:pt x="92024" y="308610"/>
                  </a:lnTo>
                  <a:lnTo>
                    <a:pt x="92684" y="309880"/>
                  </a:lnTo>
                  <a:lnTo>
                    <a:pt x="94449" y="309880"/>
                  </a:lnTo>
                  <a:lnTo>
                    <a:pt x="94449" y="308610"/>
                  </a:lnTo>
                  <a:lnTo>
                    <a:pt x="92900" y="308610"/>
                  </a:lnTo>
                  <a:lnTo>
                    <a:pt x="92138" y="307340"/>
                  </a:lnTo>
                  <a:lnTo>
                    <a:pt x="91859" y="306070"/>
                  </a:lnTo>
                  <a:lnTo>
                    <a:pt x="92240" y="306070"/>
                  </a:lnTo>
                  <a:lnTo>
                    <a:pt x="92798" y="307340"/>
                  </a:lnTo>
                  <a:lnTo>
                    <a:pt x="94615" y="307340"/>
                  </a:lnTo>
                  <a:lnTo>
                    <a:pt x="95377" y="308610"/>
                  </a:lnTo>
                  <a:lnTo>
                    <a:pt x="95707" y="308610"/>
                  </a:lnTo>
                  <a:lnTo>
                    <a:pt x="95707" y="307340"/>
                  </a:lnTo>
                  <a:lnTo>
                    <a:pt x="95491" y="307340"/>
                  </a:lnTo>
                  <a:lnTo>
                    <a:pt x="94221" y="306070"/>
                  </a:lnTo>
                  <a:lnTo>
                    <a:pt x="93459" y="306070"/>
                  </a:lnTo>
                  <a:lnTo>
                    <a:pt x="93395" y="304800"/>
                  </a:lnTo>
                  <a:lnTo>
                    <a:pt x="94221" y="303530"/>
                  </a:lnTo>
                  <a:lnTo>
                    <a:pt x="94830" y="303530"/>
                  </a:lnTo>
                  <a:lnTo>
                    <a:pt x="95211" y="304800"/>
                  </a:lnTo>
                  <a:lnTo>
                    <a:pt x="95669" y="305257"/>
                  </a:lnTo>
                  <a:lnTo>
                    <a:pt x="95161" y="305028"/>
                  </a:lnTo>
                  <a:lnTo>
                    <a:pt x="94615" y="304317"/>
                  </a:lnTo>
                  <a:lnTo>
                    <a:pt x="94170" y="304317"/>
                  </a:lnTo>
                  <a:lnTo>
                    <a:pt x="94119" y="304698"/>
                  </a:lnTo>
                  <a:lnTo>
                    <a:pt x="95161" y="305752"/>
                  </a:lnTo>
                  <a:lnTo>
                    <a:pt x="96367" y="306400"/>
                  </a:lnTo>
                  <a:lnTo>
                    <a:pt x="96532" y="306730"/>
                  </a:lnTo>
                  <a:lnTo>
                    <a:pt x="96977" y="306463"/>
                  </a:lnTo>
                  <a:lnTo>
                    <a:pt x="96748" y="306070"/>
                  </a:lnTo>
                  <a:lnTo>
                    <a:pt x="97307" y="306070"/>
                  </a:lnTo>
                  <a:lnTo>
                    <a:pt x="97802" y="304800"/>
                  </a:lnTo>
                  <a:lnTo>
                    <a:pt x="98577" y="306070"/>
                  </a:lnTo>
                  <a:lnTo>
                    <a:pt x="99504" y="304800"/>
                  </a:lnTo>
                  <a:lnTo>
                    <a:pt x="99834" y="303530"/>
                  </a:lnTo>
                  <a:lnTo>
                    <a:pt x="100330" y="303530"/>
                  </a:lnTo>
                  <a:lnTo>
                    <a:pt x="100558" y="302260"/>
                  </a:lnTo>
                  <a:lnTo>
                    <a:pt x="100723" y="300990"/>
                  </a:lnTo>
                  <a:lnTo>
                    <a:pt x="100393" y="300990"/>
                  </a:lnTo>
                  <a:lnTo>
                    <a:pt x="99834" y="299720"/>
                  </a:lnTo>
                  <a:lnTo>
                    <a:pt x="101155" y="299720"/>
                  </a:lnTo>
                  <a:lnTo>
                    <a:pt x="101434" y="298450"/>
                  </a:lnTo>
                  <a:lnTo>
                    <a:pt x="99834" y="298450"/>
                  </a:lnTo>
                  <a:lnTo>
                    <a:pt x="99174" y="297180"/>
                  </a:lnTo>
                  <a:lnTo>
                    <a:pt x="99123" y="303530"/>
                  </a:lnTo>
                  <a:lnTo>
                    <a:pt x="97917" y="303530"/>
                  </a:lnTo>
                  <a:lnTo>
                    <a:pt x="96761" y="302260"/>
                  </a:lnTo>
                  <a:lnTo>
                    <a:pt x="95211" y="302260"/>
                  </a:lnTo>
                  <a:lnTo>
                    <a:pt x="95377" y="300990"/>
                  </a:lnTo>
                  <a:lnTo>
                    <a:pt x="96367" y="300990"/>
                  </a:lnTo>
                  <a:lnTo>
                    <a:pt x="97142" y="302260"/>
                  </a:lnTo>
                  <a:lnTo>
                    <a:pt x="98247" y="302260"/>
                  </a:lnTo>
                  <a:lnTo>
                    <a:pt x="99123" y="303530"/>
                  </a:lnTo>
                  <a:lnTo>
                    <a:pt x="99123" y="297180"/>
                  </a:lnTo>
                  <a:lnTo>
                    <a:pt x="98247" y="297180"/>
                  </a:lnTo>
                  <a:lnTo>
                    <a:pt x="96812" y="295910"/>
                  </a:lnTo>
                  <a:lnTo>
                    <a:pt x="100393" y="295910"/>
                  </a:lnTo>
                  <a:lnTo>
                    <a:pt x="100723" y="294640"/>
                  </a:lnTo>
                  <a:lnTo>
                    <a:pt x="101155" y="294640"/>
                  </a:lnTo>
                  <a:lnTo>
                    <a:pt x="101981" y="295910"/>
                  </a:lnTo>
                  <a:lnTo>
                    <a:pt x="102260" y="294640"/>
                  </a:lnTo>
                  <a:lnTo>
                    <a:pt x="101981" y="292100"/>
                  </a:lnTo>
                  <a:lnTo>
                    <a:pt x="101650" y="292100"/>
                  </a:lnTo>
                  <a:lnTo>
                    <a:pt x="100939" y="290830"/>
                  </a:lnTo>
                  <a:lnTo>
                    <a:pt x="100660" y="289560"/>
                  </a:lnTo>
                  <a:lnTo>
                    <a:pt x="101155" y="288290"/>
                  </a:lnTo>
                  <a:lnTo>
                    <a:pt x="100825" y="288290"/>
                  </a:lnTo>
                  <a:lnTo>
                    <a:pt x="100774" y="287020"/>
                  </a:lnTo>
                  <a:lnTo>
                    <a:pt x="101384" y="287020"/>
                  </a:lnTo>
                  <a:lnTo>
                    <a:pt x="101650" y="288290"/>
                  </a:lnTo>
                  <a:lnTo>
                    <a:pt x="102641" y="288290"/>
                  </a:lnTo>
                  <a:lnTo>
                    <a:pt x="102755" y="287020"/>
                  </a:lnTo>
                  <a:lnTo>
                    <a:pt x="103911" y="287020"/>
                  </a:lnTo>
                  <a:lnTo>
                    <a:pt x="104292" y="289560"/>
                  </a:lnTo>
                  <a:lnTo>
                    <a:pt x="105562" y="289560"/>
                  </a:lnTo>
                  <a:lnTo>
                    <a:pt x="106718" y="288290"/>
                  </a:lnTo>
                  <a:lnTo>
                    <a:pt x="107327" y="287020"/>
                  </a:lnTo>
                  <a:lnTo>
                    <a:pt x="107327" y="284480"/>
                  </a:lnTo>
                  <a:lnTo>
                    <a:pt x="106997" y="284480"/>
                  </a:lnTo>
                  <a:lnTo>
                    <a:pt x="106883" y="283210"/>
                  </a:lnTo>
                  <a:lnTo>
                    <a:pt x="109194" y="283210"/>
                  </a:lnTo>
                  <a:lnTo>
                    <a:pt x="109639" y="284480"/>
                  </a:lnTo>
                  <a:lnTo>
                    <a:pt x="109982" y="284480"/>
                  </a:lnTo>
                  <a:lnTo>
                    <a:pt x="109969" y="284632"/>
                  </a:lnTo>
                  <a:lnTo>
                    <a:pt x="110350" y="285064"/>
                  </a:lnTo>
                  <a:lnTo>
                    <a:pt x="110464" y="284632"/>
                  </a:lnTo>
                  <a:lnTo>
                    <a:pt x="110286" y="284480"/>
                  </a:lnTo>
                  <a:lnTo>
                    <a:pt x="111010" y="283210"/>
                  </a:lnTo>
                  <a:lnTo>
                    <a:pt x="111061" y="281940"/>
                  </a:lnTo>
                  <a:lnTo>
                    <a:pt x="111455" y="283210"/>
                  </a:lnTo>
                  <a:lnTo>
                    <a:pt x="111836" y="283210"/>
                  </a:lnTo>
                  <a:lnTo>
                    <a:pt x="112217" y="284480"/>
                  </a:lnTo>
                  <a:lnTo>
                    <a:pt x="113601" y="284480"/>
                  </a:lnTo>
                  <a:lnTo>
                    <a:pt x="114147" y="283210"/>
                  </a:lnTo>
                  <a:lnTo>
                    <a:pt x="114642" y="283210"/>
                  </a:lnTo>
                  <a:lnTo>
                    <a:pt x="115087" y="284480"/>
                  </a:lnTo>
                  <a:lnTo>
                    <a:pt x="115963" y="284480"/>
                  </a:lnTo>
                  <a:lnTo>
                    <a:pt x="116789" y="283210"/>
                  </a:lnTo>
                  <a:lnTo>
                    <a:pt x="117068" y="283210"/>
                  </a:lnTo>
                  <a:lnTo>
                    <a:pt x="117449" y="281940"/>
                  </a:lnTo>
                  <a:lnTo>
                    <a:pt x="116903" y="280670"/>
                  </a:lnTo>
                  <a:lnTo>
                    <a:pt x="116243" y="279400"/>
                  </a:lnTo>
                  <a:lnTo>
                    <a:pt x="116674" y="278130"/>
                  </a:lnTo>
                  <a:lnTo>
                    <a:pt x="117068" y="278130"/>
                  </a:lnTo>
                  <a:lnTo>
                    <a:pt x="117284" y="279400"/>
                  </a:lnTo>
                  <a:lnTo>
                    <a:pt x="118719" y="279400"/>
                  </a:lnTo>
                  <a:lnTo>
                    <a:pt x="118935" y="278130"/>
                  </a:lnTo>
                  <a:lnTo>
                    <a:pt x="119430" y="276860"/>
                  </a:lnTo>
                  <a:lnTo>
                    <a:pt x="119646" y="276860"/>
                  </a:lnTo>
                  <a:lnTo>
                    <a:pt x="118884" y="275590"/>
                  </a:lnTo>
                  <a:lnTo>
                    <a:pt x="119214" y="274320"/>
                  </a:lnTo>
                  <a:lnTo>
                    <a:pt x="120091" y="274320"/>
                  </a:lnTo>
                  <a:lnTo>
                    <a:pt x="120751" y="275590"/>
                  </a:lnTo>
                  <a:lnTo>
                    <a:pt x="122288" y="275590"/>
                  </a:lnTo>
                  <a:lnTo>
                    <a:pt x="121577" y="276860"/>
                  </a:lnTo>
                  <a:lnTo>
                    <a:pt x="120751" y="276860"/>
                  </a:lnTo>
                  <a:lnTo>
                    <a:pt x="120256" y="278130"/>
                  </a:lnTo>
                  <a:lnTo>
                    <a:pt x="120256" y="279400"/>
                  </a:lnTo>
                  <a:lnTo>
                    <a:pt x="121132" y="281051"/>
                  </a:lnTo>
                  <a:lnTo>
                    <a:pt x="120700" y="280847"/>
                  </a:lnTo>
                  <a:lnTo>
                    <a:pt x="120370" y="280073"/>
                  </a:lnTo>
                  <a:lnTo>
                    <a:pt x="119646" y="280136"/>
                  </a:lnTo>
                  <a:lnTo>
                    <a:pt x="118821" y="281012"/>
                  </a:lnTo>
                  <a:lnTo>
                    <a:pt x="118719" y="281724"/>
                  </a:lnTo>
                  <a:lnTo>
                    <a:pt x="118491" y="282321"/>
                  </a:lnTo>
                  <a:lnTo>
                    <a:pt x="119265" y="283044"/>
                  </a:lnTo>
                  <a:lnTo>
                    <a:pt x="119545" y="283591"/>
                  </a:lnTo>
                  <a:lnTo>
                    <a:pt x="120091" y="283641"/>
                  </a:lnTo>
                  <a:lnTo>
                    <a:pt x="120751" y="283044"/>
                  </a:lnTo>
                  <a:lnTo>
                    <a:pt x="121742" y="283095"/>
                  </a:lnTo>
                  <a:lnTo>
                    <a:pt x="121958" y="282435"/>
                  </a:lnTo>
                  <a:lnTo>
                    <a:pt x="121678" y="281940"/>
                  </a:lnTo>
                  <a:lnTo>
                    <a:pt x="122186" y="281940"/>
                  </a:lnTo>
                  <a:lnTo>
                    <a:pt x="122402" y="280670"/>
                  </a:lnTo>
                  <a:lnTo>
                    <a:pt x="122732" y="279400"/>
                  </a:lnTo>
                  <a:lnTo>
                    <a:pt x="122948" y="278130"/>
                  </a:lnTo>
                  <a:lnTo>
                    <a:pt x="123558" y="278130"/>
                  </a:lnTo>
                  <a:lnTo>
                    <a:pt x="123228" y="279400"/>
                  </a:lnTo>
                  <a:lnTo>
                    <a:pt x="123177" y="280670"/>
                  </a:lnTo>
                  <a:lnTo>
                    <a:pt x="123723" y="280670"/>
                  </a:lnTo>
                  <a:lnTo>
                    <a:pt x="124599" y="281940"/>
                  </a:lnTo>
                  <a:lnTo>
                    <a:pt x="125539" y="280670"/>
                  </a:lnTo>
                  <a:lnTo>
                    <a:pt x="126479" y="280670"/>
                  </a:lnTo>
                  <a:lnTo>
                    <a:pt x="126314" y="279400"/>
                  </a:lnTo>
                  <a:lnTo>
                    <a:pt x="127190" y="279400"/>
                  </a:lnTo>
                  <a:lnTo>
                    <a:pt x="127139" y="280670"/>
                  </a:lnTo>
                  <a:lnTo>
                    <a:pt x="128625" y="280670"/>
                  </a:lnTo>
                  <a:lnTo>
                    <a:pt x="129616" y="279400"/>
                  </a:lnTo>
                  <a:lnTo>
                    <a:pt x="131699" y="279400"/>
                  </a:lnTo>
                  <a:lnTo>
                    <a:pt x="132308" y="278130"/>
                  </a:lnTo>
                  <a:lnTo>
                    <a:pt x="131813" y="276860"/>
                  </a:lnTo>
                  <a:lnTo>
                    <a:pt x="131267" y="276860"/>
                  </a:lnTo>
                  <a:lnTo>
                    <a:pt x="130873" y="275590"/>
                  </a:lnTo>
                  <a:lnTo>
                    <a:pt x="131978" y="275590"/>
                  </a:lnTo>
                  <a:lnTo>
                    <a:pt x="133134" y="276860"/>
                  </a:lnTo>
                  <a:lnTo>
                    <a:pt x="133680" y="276860"/>
                  </a:lnTo>
                  <a:lnTo>
                    <a:pt x="133743" y="275590"/>
                  </a:lnTo>
                  <a:lnTo>
                    <a:pt x="134289" y="275590"/>
                  </a:lnTo>
                  <a:lnTo>
                    <a:pt x="134683" y="276860"/>
                  </a:lnTo>
                  <a:lnTo>
                    <a:pt x="135674" y="276860"/>
                  </a:lnTo>
                  <a:lnTo>
                    <a:pt x="137261" y="275590"/>
                  </a:lnTo>
                  <a:lnTo>
                    <a:pt x="137426" y="275590"/>
                  </a:lnTo>
                  <a:lnTo>
                    <a:pt x="137426" y="274320"/>
                  </a:lnTo>
                  <a:lnTo>
                    <a:pt x="137591" y="274320"/>
                  </a:lnTo>
                  <a:lnTo>
                    <a:pt x="137985" y="273050"/>
                  </a:lnTo>
                  <a:lnTo>
                    <a:pt x="138531" y="273050"/>
                  </a:lnTo>
                  <a:lnTo>
                    <a:pt x="138315" y="274320"/>
                  </a:lnTo>
                  <a:lnTo>
                    <a:pt x="139522" y="274320"/>
                  </a:lnTo>
                  <a:lnTo>
                    <a:pt x="140398" y="273050"/>
                  </a:lnTo>
                  <a:lnTo>
                    <a:pt x="140728" y="271780"/>
                  </a:lnTo>
                  <a:lnTo>
                    <a:pt x="140563" y="271780"/>
                  </a:lnTo>
                  <a:lnTo>
                    <a:pt x="140677" y="270510"/>
                  </a:lnTo>
                  <a:lnTo>
                    <a:pt x="142049" y="269240"/>
                  </a:lnTo>
                  <a:lnTo>
                    <a:pt x="143040" y="269240"/>
                  </a:lnTo>
                  <a:lnTo>
                    <a:pt x="143649" y="267970"/>
                  </a:lnTo>
                  <a:lnTo>
                    <a:pt x="143433" y="266700"/>
                  </a:lnTo>
                  <a:lnTo>
                    <a:pt x="145135" y="266700"/>
                  </a:lnTo>
                  <a:lnTo>
                    <a:pt x="144970" y="265430"/>
                  </a:lnTo>
                  <a:lnTo>
                    <a:pt x="145681" y="266700"/>
                  </a:lnTo>
                  <a:lnTo>
                    <a:pt x="145745" y="264160"/>
                  </a:lnTo>
                  <a:lnTo>
                    <a:pt x="146735" y="264160"/>
                  </a:lnTo>
                  <a:lnTo>
                    <a:pt x="147561" y="262890"/>
                  </a:lnTo>
                  <a:lnTo>
                    <a:pt x="147726" y="261620"/>
                  </a:lnTo>
                  <a:lnTo>
                    <a:pt x="149047" y="261620"/>
                  </a:lnTo>
                  <a:lnTo>
                    <a:pt x="149923" y="260350"/>
                  </a:lnTo>
                  <a:lnTo>
                    <a:pt x="152450" y="260350"/>
                  </a:lnTo>
                  <a:lnTo>
                    <a:pt x="153111" y="259080"/>
                  </a:lnTo>
                  <a:lnTo>
                    <a:pt x="153390" y="257810"/>
                  </a:lnTo>
                  <a:lnTo>
                    <a:pt x="153111" y="256540"/>
                  </a:lnTo>
                  <a:lnTo>
                    <a:pt x="152184" y="256540"/>
                  </a:lnTo>
                  <a:lnTo>
                    <a:pt x="152514" y="255270"/>
                  </a:lnTo>
                  <a:lnTo>
                    <a:pt x="152565" y="254000"/>
                  </a:lnTo>
                  <a:lnTo>
                    <a:pt x="152234" y="254000"/>
                  </a:lnTo>
                  <a:lnTo>
                    <a:pt x="151688" y="252730"/>
                  </a:lnTo>
                  <a:lnTo>
                    <a:pt x="151244" y="251460"/>
                  </a:lnTo>
                  <a:lnTo>
                    <a:pt x="150914" y="251460"/>
                  </a:lnTo>
                  <a:lnTo>
                    <a:pt x="151079" y="250190"/>
                  </a:lnTo>
                  <a:lnTo>
                    <a:pt x="152069" y="250190"/>
                  </a:lnTo>
                  <a:lnTo>
                    <a:pt x="152450" y="251460"/>
                  </a:lnTo>
                  <a:lnTo>
                    <a:pt x="152946" y="252730"/>
                  </a:lnTo>
                  <a:lnTo>
                    <a:pt x="152946" y="254000"/>
                  </a:lnTo>
                  <a:lnTo>
                    <a:pt x="153555" y="255270"/>
                  </a:lnTo>
                  <a:lnTo>
                    <a:pt x="154711" y="255270"/>
                  </a:lnTo>
                  <a:lnTo>
                    <a:pt x="154432" y="256540"/>
                  </a:lnTo>
                  <a:lnTo>
                    <a:pt x="154825" y="257810"/>
                  </a:lnTo>
                  <a:lnTo>
                    <a:pt x="156527" y="257810"/>
                  </a:lnTo>
                  <a:lnTo>
                    <a:pt x="156908" y="256540"/>
                  </a:lnTo>
                  <a:lnTo>
                    <a:pt x="157467" y="256540"/>
                  </a:lnTo>
                  <a:lnTo>
                    <a:pt x="158013" y="257810"/>
                  </a:lnTo>
                  <a:lnTo>
                    <a:pt x="159994" y="257810"/>
                  </a:lnTo>
                  <a:lnTo>
                    <a:pt x="160439" y="256540"/>
                  </a:lnTo>
                  <a:lnTo>
                    <a:pt x="160820" y="257810"/>
                  </a:lnTo>
                  <a:lnTo>
                    <a:pt x="161480" y="257810"/>
                  </a:lnTo>
                  <a:lnTo>
                    <a:pt x="162306" y="256540"/>
                  </a:lnTo>
                  <a:lnTo>
                    <a:pt x="162521" y="256540"/>
                  </a:lnTo>
                  <a:lnTo>
                    <a:pt x="163080" y="255270"/>
                  </a:lnTo>
                  <a:lnTo>
                    <a:pt x="164236" y="255270"/>
                  </a:lnTo>
                  <a:lnTo>
                    <a:pt x="165493" y="256540"/>
                  </a:lnTo>
                  <a:lnTo>
                    <a:pt x="165773" y="257810"/>
                  </a:lnTo>
                  <a:lnTo>
                    <a:pt x="166382" y="257810"/>
                  </a:lnTo>
                  <a:lnTo>
                    <a:pt x="166878" y="256540"/>
                  </a:lnTo>
                  <a:lnTo>
                    <a:pt x="167538" y="256540"/>
                  </a:lnTo>
                  <a:lnTo>
                    <a:pt x="167640" y="255270"/>
                  </a:lnTo>
                  <a:lnTo>
                    <a:pt x="170675" y="255270"/>
                  </a:lnTo>
                  <a:lnTo>
                    <a:pt x="170611" y="254000"/>
                  </a:lnTo>
                  <a:lnTo>
                    <a:pt x="172656" y="254000"/>
                  </a:lnTo>
                  <a:lnTo>
                    <a:pt x="172656" y="252730"/>
                  </a:lnTo>
                  <a:lnTo>
                    <a:pt x="172986" y="252730"/>
                  </a:lnTo>
                  <a:lnTo>
                    <a:pt x="173151" y="254000"/>
                  </a:lnTo>
                  <a:lnTo>
                    <a:pt x="174307" y="254000"/>
                  </a:lnTo>
                  <a:lnTo>
                    <a:pt x="174574" y="252730"/>
                  </a:lnTo>
                  <a:lnTo>
                    <a:pt x="174967" y="252730"/>
                  </a:lnTo>
                  <a:lnTo>
                    <a:pt x="175514" y="254000"/>
                  </a:lnTo>
                  <a:lnTo>
                    <a:pt x="175958" y="254000"/>
                  </a:lnTo>
                  <a:lnTo>
                    <a:pt x="176618" y="252730"/>
                  </a:lnTo>
                  <a:lnTo>
                    <a:pt x="180467" y="252730"/>
                  </a:lnTo>
                  <a:lnTo>
                    <a:pt x="181571" y="251460"/>
                  </a:lnTo>
                  <a:lnTo>
                    <a:pt x="182283" y="251460"/>
                  </a:lnTo>
                  <a:lnTo>
                    <a:pt x="182664" y="252730"/>
                  </a:lnTo>
                  <a:lnTo>
                    <a:pt x="183108" y="252730"/>
                  </a:lnTo>
                  <a:lnTo>
                    <a:pt x="183489" y="251460"/>
                  </a:lnTo>
                  <a:lnTo>
                    <a:pt x="184213" y="250190"/>
                  </a:lnTo>
                  <a:lnTo>
                    <a:pt x="186905" y="250190"/>
                  </a:lnTo>
                  <a:lnTo>
                    <a:pt x="187515" y="248920"/>
                  </a:lnTo>
                  <a:lnTo>
                    <a:pt x="187071" y="247650"/>
                  </a:lnTo>
                  <a:lnTo>
                    <a:pt x="188455" y="247650"/>
                  </a:lnTo>
                  <a:lnTo>
                    <a:pt x="188722" y="248920"/>
                  </a:lnTo>
                  <a:lnTo>
                    <a:pt x="189217" y="248920"/>
                  </a:lnTo>
                  <a:lnTo>
                    <a:pt x="190487" y="247650"/>
                  </a:lnTo>
                  <a:lnTo>
                    <a:pt x="190487" y="246380"/>
                  </a:lnTo>
                  <a:lnTo>
                    <a:pt x="190106" y="246380"/>
                  </a:lnTo>
                  <a:lnTo>
                    <a:pt x="190931" y="245110"/>
                  </a:lnTo>
                  <a:lnTo>
                    <a:pt x="191147" y="246380"/>
                  </a:lnTo>
                  <a:lnTo>
                    <a:pt x="191858" y="246380"/>
                  </a:lnTo>
                  <a:lnTo>
                    <a:pt x="192468" y="245110"/>
                  </a:lnTo>
                  <a:lnTo>
                    <a:pt x="192189" y="245110"/>
                  </a:lnTo>
                  <a:lnTo>
                    <a:pt x="192189" y="243840"/>
                  </a:lnTo>
                  <a:lnTo>
                    <a:pt x="192913" y="243840"/>
                  </a:lnTo>
                  <a:lnTo>
                    <a:pt x="193738" y="245110"/>
                  </a:lnTo>
                  <a:lnTo>
                    <a:pt x="194335" y="243840"/>
                  </a:lnTo>
                  <a:lnTo>
                    <a:pt x="195554" y="243840"/>
                  </a:lnTo>
                  <a:lnTo>
                    <a:pt x="195605" y="242570"/>
                  </a:lnTo>
                  <a:lnTo>
                    <a:pt x="198132" y="242570"/>
                  </a:lnTo>
                  <a:lnTo>
                    <a:pt x="198081" y="241300"/>
                  </a:lnTo>
                  <a:lnTo>
                    <a:pt x="197751" y="241300"/>
                  </a:lnTo>
                  <a:lnTo>
                    <a:pt x="197586" y="240030"/>
                  </a:lnTo>
                  <a:lnTo>
                    <a:pt x="198958" y="240030"/>
                  </a:lnTo>
                  <a:lnTo>
                    <a:pt x="199567" y="241300"/>
                  </a:lnTo>
                  <a:lnTo>
                    <a:pt x="199732" y="240030"/>
                  </a:lnTo>
                  <a:lnTo>
                    <a:pt x="201879" y="240030"/>
                  </a:lnTo>
                  <a:lnTo>
                    <a:pt x="201269" y="238760"/>
                  </a:lnTo>
                  <a:lnTo>
                    <a:pt x="202209" y="237490"/>
                  </a:lnTo>
                  <a:lnTo>
                    <a:pt x="205295" y="237490"/>
                  </a:lnTo>
                  <a:lnTo>
                    <a:pt x="205841" y="236220"/>
                  </a:lnTo>
                  <a:lnTo>
                    <a:pt x="205841" y="234950"/>
                  </a:lnTo>
                  <a:lnTo>
                    <a:pt x="204304" y="236220"/>
                  </a:lnTo>
                  <a:lnTo>
                    <a:pt x="199732" y="236220"/>
                  </a:lnTo>
                  <a:lnTo>
                    <a:pt x="198132" y="234950"/>
                  </a:lnTo>
                  <a:lnTo>
                    <a:pt x="194995" y="234950"/>
                  </a:lnTo>
                  <a:lnTo>
                    <a:pt x="193344" y="233680"/>
                  </a:lnTo>
                  <a:lnTo>
                    <a:pt x="192913" y="232410"/>
                  </a:lnTo>
                  <a:lnTo>
                    <a:pt x="192468" y="232410"/>
                  </a:lnTo>
                  <a:lnTo>
                    <a:pt x="191693" y="233680"/>
                  </a:lnTo>
                  <a:lnTo>
                    <a:pt x="191363" y="232410"/>
                  </a:lnTo>
                  <a:lnTo>
                    <a:pt x="190868" y="232410"/>
                  </a:lnTo>
                  <a:lnTo>
                    <a:pt x="189115" y="233680"/>
                  </a:lnTo>
                  <a:lnTo>
                    <a:pt x="186524" y="233680"/>
                  </a:lnTo>
                  <a:lnTo>
                    <a:pt x="185801" y="234950"/>
                  </a:lnTo>
                  <a:lnTo>
                    <a:pt x="185305" y="233680"/>
                  </a:lnTo>
                  <a:lnTo>
                    <a:pt x="185750" y="233680"/>
                  </a:lnTo>
                  <a:lnTo>
                    <a:pt x="186131" y="232410"/>
                  </a:lnTo>
                  <a:lnTo>
                    <a:pt x="185254" y="232410"/>
                  </a:lnTo>
                  <a:lnTo>
                    <a:pt x="184924" y="231140"/>
                  </a:lnTo>
                  <a:lnTo>
                    <a:pt x="182943" y="231140"/>
                  </a:lnTo>
                  <a:lnTo>
                    <a:pt x="182943" y="233680"/>
                  </a:lnTo>
                  <a:lnTo>
                    <a:pt x="181343" y="236220"/>
                  </a:lnTo>
                  <a:lnTo>
                    <a:pt x="180352" y="236220"/>
                  </a:lnTo>
                  <a:lnTo>
                    <a:pt x="179806" y="234950"/>
                  </a:lnTo>
                  <a:lnTo>
                    <a:pt x="179095" y="234950"/>
                  </a:lnTo>
                  <a:lnTo>
                    <a:pt x="180086" y="233680"/>
                  </a:lnTo>
                  <a:lnTo>
                    <a:pt x="182943" y="233680"/>
                  </a:lnTo>
                  <a:lnTo>
                    <a:pt x="182943" y="231140"/>
                  </a:lnTo>
                  <a:lnTo>
                    <a:pt x="178269" y="231140"/>
                  </a:lnTo>
                  <a:lnTo>
                    <a:pt x="178269" y="234950"/>
                  </a:lnTo>
                  <a:lnTo>
                    <a:pt x="175729" y="234950"/>
                  </a:lnTo>
                  <a:lnTo>
                    <a:pt x="176453" y="233680"/>
                  </a:lnTo>
                  <a:lnTo>
                    <a:pt x="177609" y="233680"/>
                  </a:lnTo>
                  <a:lnTo>
                    <a:pt x="178269" y="234950"/>
                  </a:lnTo>
                  <a:lnTo>
                    <a:pt x="178269" y="231140"/>
                  </a:lnTo>
                  <a:lnTo>
                    <a:pt x="176504" y="231140"/>
                  </a:lnTo>
                  <a:lnTo>
                    <a:pt x="175844" y="229870"/>
                  </a:lnTo>
                  <a:lnTo>
                    <a:pt x="174853" y="231140"/>
                  </a:lnTo>
                  <a:lnTo>
                    <a:pt x="173367" y="231140"/>
                  </a:lnTo>
                  <a:lnTo>
                    <a:pt x="171335" y="232410"/>
                  </a:lnTo>
                  <a:lnTo>
                    <a:pt x="171056" y="231140"/>
                  </a:lnTo>
                  <a:lnTo>
                    <a:pt x="171437" y="231140"/>
                  </a:lnTo>
                  <a:lnTo>
                    <a:pt x="172427" y="229870"/>
                  </a:lnTo>
                  <a:lnTo>
                    <a:pt x="174244" y="229870"/>
                  </a:lnTo>
                  <a:lnTo>
                    <a:pt x="176453" y="228600"/>
                  </a:lnTo>
                  <a:lnTo>
                    <a:pt x="177279" y="228600"/>
                  </a:lnTo>
                  <a:lnTo>
                    <a:pt x="177279" y="227330"/>
                  </a:lnTo>
                  <a:lnTo>
                    <a:pt x="178866" y="227330"/>
                  </a:lnTo>
                  <a:lnTo>
                    <a:pt x="179362" y="226060"/>
                  </a:lnTo>
                  <a:lnTo>
                    <a:pt x="179260" y="224790"/>
                  </a:lnTo>
                  <a:lnTo>
                    <a:pt x="177444" y="224790"/>
                  </a:lnTo>
                  <a:lnTo>
                    <a:pt x="178320" y="223520"/>
                  </a:lnTo>
                  <a:lnTo>
                    <a:pt x="178866" y="223520"/>
                  </a:lnTo>
                  <a:lnTo>
                    <a:pt x="179806" y="224790"/>
                  </a:lnTo>
                  <a:lnTo>
                    <a:pt x="180187" y="223520"/>
                  </a:lnTo>
                  <a:lnTo>
                    <a:pt x="180022" y="223520"/>
                  </a:lnTo>
                  <a:lnTo>
                    <a:pt x="179692" y="222250"/>
                  </a:lnTo>
                  <a:lnTo>
                    <a:pt x="179755" y="220980"/>
                  </a:lnTo>
                  <a:lnTo>
                    <a:pt x="180416" y="222250"/>
                  </a:lnTo>
                  <a:lnTo>
                    <a:pt x="180797" y="222250"/>
                  </a:lnTo>
                  <a:lnTo>
                    <a:pt x="180797" y="223520"/>
                  </a:lnTo>
                  <a:lnTo>
                    <a:pt x="181457" y="224790"/>
                  </a:lnTo>
                  <a:lnTo>
                    <a:pt x="184924" y="224790"/>
                  </a:lnTo>
                  <a:lnTo>
                    <a:pt x="188010" y="222250"/>
                  </a:lnTo>
                  <a:lnTo>
                    <a:pt x="190322" y="222250"/>
                  </a:lnTo>
                  <a:lnTo>
                    <a:pt x="191147" y="220980"/>
                  </a:lnTo>
                  <a:lnTo>
                    <a:pt x="191592" y="219710"/>
                  </a:lnTo>
                  <a:lnTo>
                    <a:pt x="190982" y="218440"/>
                  </a:lnTo>
                  <a:lnTo>
                    <a:pt x="190106" y="218440"/>
                  </a:lnTo>
                  <a:lnTo>
                    <a:pt x="189001" y="217170"/>
                  </a:lnTo>
                  <a:lnTo>
                    <a:pt x="183934" y="217170"/>
                  </a:lnTo>
                  <a:lnTo>
                    <a:pt x="183934" y="215900"/>
                  </a:lnTo>
                  <a:lnTo>
                    <a:pt x="182283" y="215900"/>
                  </a:lnTo>
                  <a:lnTo>
                    <a:pt x="182562" y="214630"/>
                  </a:lnTo>
                  <a:lnTo>
                    <a:pt x="181902" y="214630"/>
                  </a:lnTo>
                  <a:lnTo>
                    <a:pt x="181622" y="214172"/>
                  </a:lnTo>
                  <a:lnTo>
                    <a:pt x="181622" y="215900"/>
                  </a:lnTo>
                  <a:lnTo>
                    <a:pt x="180416" y="217170"/>
                  </a:lnTo>
                  <a:lnTo>
                    <a:pt x="179476" y="217170"/>
                  </a:lnTo>
                  <a:lnTo>
                    <a:pt x="178816" y="217170"/>
                  </a:lnTo>
                  <a:lnTo>
                    <a:pt x="178765" y="215900"/>
                  </a:lnTo>
                  <a:lnTo>
                    <a:pt x="179476" y="217170"/>
                  </a:lnTo>
                  <a:lnTo>
                    <a:pt x="180301" y="215900"/>
                  </a:lnTo>
                  <a:lnTo>
                    <a:pt x="181622" y="215900"/>
                  </a:lnTo>
                  <a:lnTo>
                    <a:pt x="181622" y="214172"/>
                  </a:lnTo>
                  <a:lnTo>
                    <a:pt x="181127" y="213360"/>
                  </a:lnTo>
                  <a:lnTo>
                    <a:pt x="180467" y="212090"/>
                  </a:lnTo>
                  <a:lnTo>
                    <a:pt x="179806" y="212090"/>
                  </a:lnTo>
                  <a:lnTo>
                    <a:pt x="180962" y="210820"/>
                  </a:lnTo>
                  <a:lnTo>
                    <a:pt x="180911" y="209550"/>
                  </a:lnTo>
                  <a:lnTo>
                    <a:pt x="181838" y="209550"/>
                  </a:lnTo>
                  <a:lnTo>
                    <a:pt x="182283" y="210820"/>
                  </a:lnTo>
                  <a:lnTo>
                    <a:pt x="182778" y="212090"/>
                  </a:lnTo>
                  <a:lnTo>
                    <a:pt x="182829" y="213360"/>
                  </a:lnTo>
                  <a:lnTo>
                    <a:pt x="184315" y="214630"/>
                  </a:lnTo>
                  <a:lnTo>
                    <a:pt x="185140" y="215900"/>
                  </a:lnTo>
                  <a:lnTo>
                    <a:pt x="189052" y="215900"/>
                  </a:lnTo>
                  <a:lnTo>
                    <a:pt x="189877" y="214630"/>
                  </a:lnTo>
                  <a:lnTo>
                    <a:pt x="190322" y="215900"/>
                  </a:lnTo>
                  <a:lnTo>
                    <a:pt x="190487" y="217170"/>
                  </a:lnTo>
                  <a:lnTo>
                    <a:pt x="192519" y="219710"/>
                  </a:lnTo>
                  <a:lnTo>
                    <a:pt x="194995" y="219710"/>
                  </a:lnTo>
                  <a:lnTo>
                    <a:pt x="195326" y="218440"/>
                  </a:lnTo>
                  <a:lnTo>
                    <a:pt x="195656" y="219710"/>
                  </a:lnTo>
                  <a:lnTo>
                    <a:pt x="195275" y="220980"/>
                  </a:lnTo>
                  <a:lnTo>
                    <a:pt x="195059" y="222250"/>
                  </a:lnTo>
                  <a:lnTo>
                    <a:pt x="195275" y="223520"/>
                  </a:lnTo>
                  <a:lnTo>
                    <a:pt x="195935" y="223520"/>
                  </a:lnTo>
                  <a:lnTo>
                    <a:pt x="196545" y="224790"/>
                  </a:lnTo>
                  <a:lnTo>
                    <a:pt x="196875" y="227330"/>
                  </a:lnTo>
                  <a:lnTo>
                    <a:pt x="197421" y="227330"/>
                  </a:lnTo>
                  <a:lnTo>
                    <a:pt x="198297" y="228600"/>
                  </a:lnTo>
                  <a:lnTo>
                    <a:pt x="199237" y="231140"/>
                  </a:lnTo>
                  <a:lnTo>
                    <a:pt x="200774" y="232410"/>
                  </a:lnTo>
                  <a:lnTo>
                    <a:pt x="203809" y="232410"/>
                  </a:lnTo>
                  <a:lnTo>
                    <a:pt x="204190" y="231140"/>
                  </a:lnTo>
                  <a:lnTo>
                    <a:pt x="204241" y="227330"/>
                  </a:lnTo>
                  <a:lnTo>
                    <a:pt x="204520" y="226060"/>
                  </a:lnTo>
                  <a:lnTo>
                    <a:pt x="205511" y="226060"/>
                  </a:lnTo>
                  <a:lnTo>
                    <a:pt x="205232" y="227330"/>
                  </a:lnTo>
                  <a:lnTo>
                    <a:pt x="205232" y="228600"/>
                  </a:lnTo>
                  <a:lnTo>
                    <a:pt x="205676" y="229870"/>
                  </a:lnTo>
                  <a:lnTo>
                    <a:pt x="205130" y="231140"/>
                  </a:lnTo>
                  <a:lnTo>
                    <a:pt x="207378" y="231140"/>
                  </a:lnTo>
                  <a:lnTo>
                    <a:pt x="207708" y="232410"/>
                  </a:lnTo>
                  <a:lnTo>
                    <a:pt x="209359" y="232410"/>
                  </a:lnTo>
                  <a:lnTo>
                    <a:pt x="209473" y="231140"/>
                  </a:lnTo>
                  <a:lnTo>
                    <a:pt x="209308" y="231140"/>
                  </a:lnTo>
                  <a:lnTo>
                    <a:pt x="209308" y="228600"/>
                  </a:lnTo>
                  <a:lnTo>
                    <a:pt x="209638" y="227330"/>
                  </a:lnTo>
                  <a:lnTo>
                    <a:pt x="209638" y="226060"/>
                  </a:lnTo>
                  <a:lnTo>
                    <a:pt x="208978" y="226060"/>
                  </a:lnTo>
                  <a:lnTo>
                    <a:pt x="209308" y="224790"/>
                  </a:lnTo>
                  <a:lnTo>
                    <a:pt x="209473" y="224790"/>
                  </a:lnTo>
                  <a:lnTo>
                    <a:pt x="209194" y="223520"/>
                  </a:lnTo>
                  <a:lnTo>
                    <a:pt x="207987" y="224790"/>
                  </a:lnTo>
                  <a:lnTo>
                    <a:pt x="207937" y="223520"/>
                  </a:lnTo>
                  <a:lnTo>
                    <a:pt x="209194" y="223520"/>
                  </a:lnTo>
                  <a:lnTo>
                    <a:pt x="209854" y="222250"/>
                  </a:lnTo>
                  <a:lnTo>
                    <a:pt x="209969" y="220980"/>
                  </a:lnTo>
                  <a:lnTo>
                    <a:pt x="208813" y="220980"/>
                  </a:lnTo>
                  <a:lnTo>
                    <a:pt x="209194" y="219710"/>
                  </a:lnTo>
                  <a:lnTo>
                    <a:pt x="209854" y="218440"/>
                  </a:lnTo>
                  <a:lnTo>
                    <a:pt x="208432" y="218440"/>
                  </a:lnTo>
                  <a:lnTo>
                    <a:pt x="207543" y="219710"/>
                  </a:lnTo>
                  <a:lnTo>
                    <a:pt x="207327" y="220980"/>
                  </a:lnTo>
                  <a:lnTo>
                    <a:pt x="206781" y="222250"/>
                  </a:lnTo>
                  <a:lnTo>
                    <a:pt x="206667" y="220980"/>
                  </a:lnTo>
                  <a:lnTo>
                    <a:pt x="206997" y="219710"/>
                  </a:lnTo>
                  <a:lnTo>
                    <a:pt x="206781" y="218440"/>
                  </a:lnTo>
                  <a:lnTo>
                    <a:pt x="207048" y="217170"/>
                  </a:lnTo>
                  <a:lnTo>
                    <a:pt x="207937" y="217170"/>
                  </a:lnTo>
                  <a:lnTo>
                    <a:pt x="208864" y="215900"/>
                  </a:lnTo>
                  <a:lnTo>
                    <a:pt x="209257" y="214630"/>
                  </a:lnTo>
                  <a:lnTo>
                    <a:pt x="207441" y="214630"/>
                  </a:lnTo>
                  <a:lnTo>
                    <a:pt x="207162" y="215900"/>
                  </a:lnTo>
                  <a:lnTo>
                    <a:pt x="206781" y="215900"/>
                  </a:lnTo>
                  <a:lnTo>
                    <a:pt x="207162" y="214630"/>
                  </a:lnTo>
                  <a:lnTo>
                    <a:pt x="205511" y="214630"/>
                  </a:lnTo>
                  <a:lnTo>
                    <a:pt x="204685" y="215900"/>
                  </a:lnTo>
                  <a:lnTo>
                    <a:pt x="204851" y="214630"/>
                  </a:lnTo>
                  <a:lnTo>
                    <a:pt x="205346" y="214630"/>
                  </a:lnTo>
                  <a:lnTo>
                    <a:pt x="206057" y="213360"/>
                  </a:lnTo>
                  <a:lnTo>
                    <a:pt x="206616" y="212090"/>
                  </a:lnTo>
                  <a:lnTo>
                    <a:pt x="206171" y="212090"/>
                  </a:lnTo>
                  <a:lnTo>
                    <a:pt x="205790" y="210820"/>
                  </a:lnTo>
                  <a:lnTo>
                    <a:pt x="204800" y="210820"/>
                  </a:lnTo>
                  <a:lnTo>
                    <a:pt x="204520" y="209550"/>
                  </a:lnTo>
                  <a:lnTo>
                    <a:pt x="203860" y="209550"/>
                  </a:lnTo>
                  <a:lnTo>
                    <a:pt x="202920" y="208280"/>
                  </a:lnTo>
                  <a:lnTo>
                    <a:pt x="201269" y="208280"/>
                  </a:lnTo>
                  <a:lnTo>
                    <a:pt x="201002" y="207010"/>
                  </a:lnTo>
                  <a:lnTo>
                    <a:pt x="199072" y="205740"/>
                  </a:lnTo>
                  <a:lnTo>
                    <a:pt x="198742" y="205740"/>
                  </a:lnTo>
                  <a:lnTo>
                    <a:pt x="197637" y="204470"/>
                  </a:lnTo>
                  <a:lnTo>
                    <a:pt x="195389" y="204470"/>
                  </a:lnTo>
                  <a:lnTo>
                    <a:pt x="194525" y="205625"/>
                  </a:lnTo>
                  <a:lnTo>
                    <a:pt x="194233" y="204470"/>
                  </a:lnTo>
                  <a:lnTo>
                    <a:pt x="195059" y="204470"/>
                  </a:lnTo>
                  <a:lnTo>
                    <a:pt x="196316" y="203200"/>
                  </a:lnTo>
                  <a:lnTo>
                    <a:pt x="196977" y="203200"/>
                  </a:lnTo>
                  <a:lnTo>
                    <a:pt x="197205" y="200660"/>
                  </a:lnTo>
                  <a:lnTo>
                    <a:pt x="196100" y="200660"/>
                  </a:lnTo>
                  <a:lnTo>
                    <a:pt x="194564" y="199390"/>
                  </a:lnTo>
                  <a:lnTo>
                    <a:pt x="194005" y="198120"/>
                  </a:lnTo>
                  <a:lnTo>
                    <a:pt x="194005" y="204470"/>
                  </a:lnTo>
                  <a:lnTo>
                    <a:pt x="189661" y="204470"/>
                  </a:lnTo>
                  <a:lnTo>
                    <a:pt x="190538" y="203200"/>
                  </a:lnTo>
                  <a:lnTo>
                    <a:pt x="193078" y="203200"/>
                  </a:lnTo>
                  <a:lnTo>
                    <a:pt x="194005" y="204470"/>
                  </a:lnTo>
                  <a:lnTo>
                    <a:pt x="194005" y="198120"/>
                  </a:lnTo>
                  <a:lnTo>
                    <a:pt x="193573" y="198120"/>
                  </a:lnTo>
                  <a:lnTo>
                    <a:pt x="192519" y="199390"/>
                  </a:lnTo>
                  <a:lnTo>
                    <a:pt x="191096" y="199390"/>
                  </a:lnTo>
                  <a:lnTo>
                    <a:pt x="190436" y="200660"/>
                  </a:lnTo>
                  <a:lnTo>
                    <a:pt x="190157" y="200660"/>
                  </a:lnTo>
                  <a:lnTo>
                    <a:pt x="190106" y="199390"/>
                  </a:lnTo>
                  <a:lnTo>
                    <a:pt x="189280" y="199390"/>
                  </a:lnTo>
                  <a:lnTo>
                    <a:pt x="189547" y="198120"/>
                  </a:lnTo>
                  <a:lnTo>
                    <a:pt x="187947" y="198120"/>
                  </a:lnTo>
                  <a:lnTo>
                    <a:pt x="187947" y="199390"/>
                  </a:lnTo>
                  <a:lnTo>
                    <a:pt x="187350" y="200660"/>
                  </a:lnTo>
                  <a:lnTo>
                    <a:pt x="186791" y="199390"/>
                  </a:lnTo>
                  <a:lnTo>
                    <a:pt x="187947" y="199390"/>
                  </a:lnTo>
                  <a:lnTo>
                    <a:pt x="187947" y="198120"/>
                  </a:lnTo>
                  <a:lnTo>
                    <a:pt x="188455" y="196850"/>
                  </a:lnTo>
                  <a:lnTo>
                    <a:pt x="189661" y="196850"/>
                  </a:lnTo>
                  <a:lnTo>
                    <a:pt x="190766" y="198120"/>
                  </a:lnTo>
                  <a:lnTo>
                    <a:pt x="192582" y="198120"/>
                  </a:lnTo>
                  <a:lnTo>
                    <a:pt x="193624" y="196850"/>
                  </a:lnTo>
                  <a:lnTo>
                    <a:pt x="196710" y="196850"/>
                  </a:lnTo>
                  <a:lnTo>
                    <a:pt x="196977" y="195580"/>
                  </a:lnTo>
                  <a:lnTo>
                    <a:pt x="196710" y="194310"/>
                  </a:lnTo>
                  <a:lnTo>
                    <a:pt x="194500" y="194310"/>
                  </a:lnTo>
                  <a:lnTo>
                    <a:pt x="193675" y="193040"/>
                  </a:lnTo>
                  <a:lnTo>
                    <a:pt x="190157" y="193040"/>
                  </a:lnTo>
                  <a:lnTo>
                    <a:pt x="190042" y="194310"/>
                  </a:lnTo>
                  <a:lnTo>
                    <a:pt x="188290" y="194310"/>
                  </a:lnTo>
                  <a:lnTo>
                    <a:pt x="187401" y="193040"/>
                  </a:lnTo>
                  <a:lnTo>
                    <a:pt x="187185" y="193294"/>
                  </a:lnTo>
                  <a:lnTo>
                    <a:pt x="187185" y="198120"/>
                  </a:lnTo>
                  <a:lnTo>
                    <a:pt x="186194" y="198120"/>
                  </a:lnTo>
                  <a:lnTo>
                    <a:pt x="186791" y="196850"/>
                  </a:lnTo>
                  <a:lnTo>
                    <a:pt x="187185" y="198120"/>
                  </a:lnTo>
                  <a:lnTo>
                    <a:pt x="187185" y="193294"/>
                  </a:lnTo>
                  <a:lnTo>
                    <a:pt x="186296" y="194310"/>
                  </a:lnTo>
                  <a:lnTo>
                    <a:pt x="186080" y="194310"/>
                  </a:lnTo>
                  <a:lnTo>
                    <a:pt x="185750" y="195580"/>
                  </a:lnTo>
                  <a:lnTo>
                    <a:pt x="185254" y="194310"/>
                  </a:lnTo>
                  <a:lnTo>
                    <a:pt x="184429" y="194310"/>
                  </a:lnTo>
                  <a:lnTo>
                    <a:pt x="184150" y="193040"/>
                  </a:lnTo>
                  <a:lnTo>
                    <a:pt x="187401" y="193040"/>
                  </a:lnTo>
                  <a:lnTo>
                    <a:pt x="189776" y="193040"/>
                  </a:lnTo>
                  <a:lnTo>
                    <a:pt x="189712" y="191770"/>
                  </a:lnTo>
                  <a:lnTo>
                    <a:pt x="189052" y="190500"/>
                  </a:lnTo>
                  <a:lnTo>
                    <a:pt x="187947" y="190500"/>
                  </a:lnTo>
                  <a:lnTo>
                    <a:pt x="186905" y="189230"/>
                  </a:lnTo>
                  <a:lnTo>
                    <a:pt x="186461" y="189230"/>
                  </a:lnTo>
                  <a:lnTo>
                    <a:pt x="186575" y="187960"/>
                  </a:lnTo>
                  <a:lnTo>
                    <a:pt x="186791" y="186690"/>
                  </a:lnTo>
                  <a:lnTo>
                    <a:pt x="187236" y="187960"/>
                  </a:lnTo>
                  <a:lnTo>
                    <a:pt x="187452" y="187960"/>
                  </a:lnTo>
                  <a:lnTo>
                    <a:pt x="187452" y="189230"/>
                  </a:lnTo>
                  <a:lnTo>
                    <a:pt x="188226" y="189230"/>
                  </a:lnTo>
                  <a:lnTo>
                    <a:pt x="189611" y="190500"/>
                  </a:lnTo>
                  <a:lnTo>
                    <a:pt x="189776" y="190500"/>
                  </a:lnTo>
                  <a:lnTo>
                    <a:pt x="190487" y="191770"/>
                  </a:lnTo>
                  <a:lnTo>
                    <a:pt x="194614" y="191770"/>
                  </a:lnTo>
                  <a:lnTo>
                    <a:pt x="195491" y="190500"/>
                  </a:lnTo>
                  <a:lnTo>
                    <a:pt x="196049" y="190500"/>
                  </a:lnTo>
                  <a:lnTo>
                    <a:pt x="196761" y="189230"/>
                  </a:lnTo>
                  <a:lnTo>
                    <a:pt x="198526" y="189230"/>
                  </a:lnTo>
                  <a:lnTo>
                    <a:pt x="198247" y="187960"/>
                  </a:lnTo>
                  <a:lnTo>
                    <a:pt x="197421" y="186690"/>
                  </a:lnTo>
                  <a:lnTo>
                    <a:pt x="195935" y="184150"/>
                  </a:lnTo>
                  <a:lnTo>
                    <a:pt x="194995" y="184150"/>
                  </a:lnTo>
                  <a:lnTo>
                    <a:pt x="194945" y="182880"/>
                  </a:lnTo>
                  <a:lnTo>
                    <a:pt x="195986" y="182880"/>
                  </a:lnTo>
                  <a:lnTo>
                    <a:pt x="196100" y="184150"/>
                  </a:lnTo>
                  <a:lnTo>
                    <a:pt x="196646" y="184150"/>
                  </a:lnTo>
                  <a:lnTo>
                    <a:pt x="197916" y="186690"/>
                  </a:lnTo>
                  <a:lnTo>
                    <a:pt x="199948" y="189230"/>
                  </a:lnTo>
                  <a:lnTo>
                    <a:pt x="200444" y="189230"/>
                  </a:lnTo>
                  <a:lnTo>
                    <a:pt x="200393" y="187960"/>
                  </a:lnTo>
                  <a:lnTo>
                    <a:pt x="200723" y="185420"/>
                  </a:lnTo>
                  <a:lnTo>
                    <a:pt x="201218" y="184150"/>
                  </a:lnTo>
                  <a:lnTo>
                    <a:pt x="202260" y="184150"/>
                  </a:lnTo>
                  <a:lnTo>
                    <a:pt x="202260" y="185420"/>
                  </a:lnTo>
                  <a:lnTo>
                    <a:pt x="203250" y="185420"/>
                  </a:lnTo>
                  <a:lnTo>
                    <a:pt x="205232" y="186690"/>
                  </a:lnTo>
                  <a:lnTo>
                    <a:pt x="207111" y="187960"/>
                  </a:lnTo>
                  <a:lnTo>
                    <a:pt x="209689" y="187960"/>
                  </a:lnTo>
                  <a:lnTo>
                    <a:pt x="209588" y="189230"/>
                  </a:lnTo>
                  <a:lnTo>
                    <a:pt x="207543" y="189230"/>
                  </a:lnTo>
                  <a:lnTo>
                    <a:pt x="206336" y="187960"/>
                  </a:lnTo>
                  <a:lnTo>
                    <a:pt x="204190" y="186690"/>
                  </a:lnTo>
                  <a:lnTo>
                    <a:pt x="202209" y="186690"/>
                  </a:lnTo>
                  <a:lnTo>
                    <a:pt x="202209" y="187960"/>
                  </a:lnTo>
                  <a:lnTo>
                    <a:pt x="202653" y="189230"/>
                  </a:lnTo>
                  <a:lnTo>
                    <a:pt x="205181" y="190500"/>
                  </a:lnTo>
                  <a:lnTo>
                    <a:pt x="206222" y="191770"/>
                  </a:lnTo>
                  <a:lnTo>
                    <a:pt x="207937" y="193040"/>
                  </a:lnTo>
                  <a:lnTo>
                    <a:pt x="208978" y="194310"/>
                  </a:lnTo>
                  <a:lnTo>
                    <a:pt x="210464" y="194310"/>
                  </a:lnTo>
                  <a:lnTo>
                    <a:pt x="210629" y="193040"/>
                  </a:lnTo>
                  <a:lnTo>
                    <a:pt x="212445" y="193040"/>
                  </a:lnTo>
                  <a:lnTo>
                    <a:pt x="213055" y="191770"/>
                  </a:lnTo>
                  <a:lnTo>
                    <a:pt x="213817" y="190500"/>
                  </a:lnTo>
                  <a:lnTo>
                    <a:pt x="215252" y="190500"/>
                  </a:lnTo>
                  <a:lnTo>
                    <a:pt x="216128" y="191770"/>
                  </a:lnTo>
                  <a:lnTo>
                    <a:pt x="217347" y="190500"/>
                  </a:lnTo>
                  <a:lnTo>
                    <a:pt x="218719" y="190500"/>
                  </a:lnTo>
                  <a:lnTo>
                    <a:pt x="218935" y="189230"/>
                  </a:lnTo>
                  <a:lnTo>
                    <a:pt x="218935" y="187960"/>
                  </a:lnTo>
                  <a:lnTo>
                    <a:pt x="219570" y="186690"/>
                  </a:lnTo>
                  <a:lnTo>
                    <a:pt x="220205" y="185420"/>
                  </a:lnTo>
                  <a:lnTo>
                    <a:pt x="219925" y="184150"/>
                  </a:lnTo>
                  <a:lnTo>
                    <a:pt x="218059" y="184150"/>
                  </a:lnTo>
                  <a:lnTo>
                    <a:pt x="217728" y="185420"/>
                  </a:lnTo>
                  <a:lnTo>
                    <a:pt x="217347" y="184150"/>
                  </a:lnTo>
                  <a:lnTo>
                    <a:pt x="216789" y="184150"/>
                  </a:lnTo>
                  <a:lnTo>
                    <a:pt x="216357" y="185420"/>
                  </a:lnTo>
                  <a:lnTo>
                    <a:pt x="215531" y="184150"/>
                  </a:lnTo>
                  <a:lnTo>
                    <a:pt x="215087" y="182880"/>
                  </a:lnTo>
                  <a:lnTo>
                    <a:pt x="214477" y="182880"/>
                  </a:lnTo>
                  <a:lnTo>
                    <a:pt x="214096" y="181610"/>
                  </a:lnTo>
                  <a:lnTo>
                    <a:pt x="213652" y="181610"/>
                  </a:lnTo>
                  <a:lnTo>
                    <a:pt x="213271" y="182880"/>
                  </a:lnTo>
                  <a:lnTo>
                    <a:pt x="213220" y="184150"/>
                  </a:lnTo>
                  <a:lnTo>
                    <a:pt x="213652" y="184150"/>
                  </a:lnTo>
                  <a:lnTo>
                    <a:pt x="213817" y="185420"/>
                  </a:lnTo>
                  <a:lnTo>
                    <a:pt x="213321" y="185420"/>
                  </a:lnTo>
                  <a:lnTo>
                    <a:pt x="212991" y="186690"/>
                  </a:lnTo>
                  <a:lnTo>
                    <a:pt x="212826" y="186690"/>
                  </a:lnTo>
                  <a:lnTo>
                    <a:pt x="213106" y="185420"/>
                  </a:lnTo>
                  <a:lnTo>
                    <a:pt x="212826" y="184150"/>
                  </a:lnTo>
                  <a:lnTo>
                    <a:pt x="212166" y="184150"/>
                  </a:lnTo>
                  <a:lnTo>
                    <a:pt x="211734" y="182880"/>
                  </a:lnTo>
                  <a:lnTo>
                    <a:pt x="211124" y="181610"/>
                  </a:lnTo>
                  <a:lnTo>
                    <a:pt x="210959" y="181610"/>
                  </a:lnTo>
                  <a:lnTo>
                    <a:pt x="211569" y="180340"/>
                  </a:lnTo>
                  <a:lnTo>
                    <a:pt x="212496" y="179070"/>
                  </a:lnTo>
                  <a:lnTo>
                    <a:pt x="212115" y="177800"/>
                  </a:lnTo>
                  <a:lnTo>
                    <a:pt x="212940" y="177800"/>
                  </a:lnTo>
                  <a:lnTo>
                    <a:pt x="213652" y="176530"/>
                  </a:lnTo>
                  <a:lnTo>
                    <a:pt x="214045" y="176530"/>
                  </a:lnTo>
                  <a:lnTo>
                    <a:pt x="213931" y="175260"/>
                  </a:lnTo>
                  <a:lnTo>
                    <a:pt x="213601" y="173990"/>
                  </a:lnTo>
                  <a:lnTo>
                    <a:pt x="214642" y="173990"/>
                  </a:lnTo>
                  <a:lnTo>
                    <a:pt x="215087" y="175260"/>
                  </a:lnTo>
                  <a:lnTo>
                    <a:pt x="218109" y="175260"/>
                  </a:lnTo>
                  <a:lnTo>
                    <a:pt x="218541" y="175869"/>
                  </a:lnTo>
                  <a:lnTo>
                    <a:pt x="218173" y="175641"/>
                  </a:lnTo>
                  <a:lnTo>
                    <a:pt x="214757" y="176250"/>
                  </a:lnTo>
                  <a:lnTo>
                    <a:pt x="213766" y="178003"/>
                  </a:lnTo>
                  <a:lnTo>
                    <a:pt x="213766" y="179044"/>
                  </a:lnTo>
                  <a:lnTo>
                    <a:pt x="214642" y="179641"/>
                  </a:lnTo>
                  <a:lnTo>
                    <a:pt x="215582" y="179971"/>
                  </a:lnTo>
                  <a:lnTo>
                    <a:pt x="216789" y="181127"/>
                  </a:lnTo>
                  <a:lnTo>
                    <a:pt x="219049" y="181292"/>
                  </a:lnTo>
                  <a:lnTo>
                    <a:pt x="220091" y="180632"/>
                  </a:lnTo>
                  <a:lnTo>
                    <a:pt x="220319" y="179489"/>
                  </a:lnTo>
                  <a:lnTo>
                    <a:pt x="220814" y="178714"/>
                  </a:lnTo>
                  <a:lnTo>
                    <a:pt x="220751" y="177139"/>
                  </a:lnTo>
                  <a:lnTo>
                    <a:pt x="221475" y="177800"/>
                  </a:lnTo>
                  <a:lnTo>
                    <a:pt x="221856" y="179070"/>
                  </a:lnTo>
                  <a:lnTo>
                    <a:pt x="222516" y="179070"/>
                  </a:lnTo>
                  <a:lnTo>
                    <a:pt x="222732" y="180340"/>
                  </a:lnTo>
                  <a:lnTo>
                    <a:pt x="224777" y="180340"/>
                  </a:lnTo>
                  <a:lnTo>
                    <a:pt x="225869" y="177800"/>
                  </a:lnTo>
                  <a:lnTo>
                    <a:pt x="226314" y="176530"/>
                  </a:lnTo>
                  <a:lnTo>
                    <a:pt x="225767" y="176530"/>
                  </a:lnTo>
                  <a:lnTo>
                    <a:pt x="225602" y="175260"/>
                  </a:lnTo>
                  <a:lnTo>
                    <a:pt x="226034" y="173990"/>
                  </a:lnTo>
                  <a:lnTo>
                    <a:pt x="223951" y="173990"/>
                  </a:lnTo>
                  <a:lnTo>
                    <a:pt x="223558" y="175260"/>
                  </a:lnTo>
                  <a:lnTo>
                    <a:pt x="222186" y="173990"/>
                  </a:lnTo>
                  <a:lnTo>
                    <a:pt x="221195" y="172720"/>
                  </a:lnTo>
                  <a:lnTo>
                    <a:pt x="220713" y="172720"/>
                  </a:lnTo>
                  <a:lnTo>
                    <a:pt x="220713" y="177114"/>
                  </a:lnTo>
                  <a:lnTo>
                    <a:pt x="219710" y="176530"/>
                  </a:lnTo>
                  <a:lnTo>
                    <a:pt x="220091" y="176530"/>
                  </a:lnTo>
                  <a:lnTo>
                    <a:pt x="220713" y="177114"/>
                  </a:lnTo>
                  <a:lnTo>
                    <a:pt x="220713" y="172720"/>
                  </a:lnTo>
                  <a:lnTo>
                    <a:pt x="219265" y="172720"/>
                  </a:lnTo>
                  <a:lnTo>
                    <a:pt x="219710" y="171450"/>
                  </a:lnTo>
                  <a:lnTo>
                    <a:pt x="219989" y="168910"/>
                  </a:lnTo>
                  <a:lnTo>
                    <a:pt x="220256" y="168910"/>
                  </a:lnTo>
                  <a:lnTo>
                    <a:pt x="220319" y="167640"/>
                  </a:lnTo>
                  <a:lnTo>
                    <a:pt x="218173" y="167640"/>
                  </a:lnTo>
                  <a:lnTo>
                    <a:pt x="217119" y="168910"/>
                  </a:lnTo>
                  <a:lnTo>
                    <a:pt x="214807" y="168910"/>
                  </a:lnTo>
                  <a:lnTo>
                    <a:pt x="214426" y="167640"/>
                  </a:lnTo>
                  <a:lnTo>
                    <a:pt x="214210" y="166370"/>
                  </a:lnTo>
                  <a:lnTo>
                    <a:pt x="213817" y="166370"/>
                  </a:lnTo>
                  <a:lnTo>
                    <a:pt x="213817" y="165100"/>
                  </a:lnTo>
                  <a:lnTo>
                    <a:pt x="214642" y="166370"/>
                  </a:lnTo>
                  <a:lnTo>
                    <a:pt x="214922" y="167640"/>
                  </a:lnTo>
                  <a:lnTo>
                    <a:pt x="216687" y="167640"/>
                  </a:lnTo>
                  <a:lnTo>
                    <a:pt x="217779" y="166370"/>
                  </a:lnTo>
                  <a:lnTo>
                    <a:pt x="219710" y="166370"/>
                  </a:lnTo>
                  <a:lnTo>
                    <a:pt x="220370" y="167640"/>
                  </a:lnTo>
                  <a:lnTo>
                    <a:pt x="220980" y="167640"/>
                  </a:lnTo>
                  <a:lnTo>
                    <a:pt x="221310" y="166370"/>
                  </a:lnTo>
                  <a:lnTo>
                    <a:pt x="221030" y="166370"/>
                  </a:lnTo>
                  <a:lnTo>
                    <a:pt x="218719" y="163830"/>
                  </a:lnTo>
                  <a:lnTo>
                    <a:pt x="217017" y="162560"/>
                  </a:lnTo>
                  <a:lnTo>
                    <a:pt x="215417" y="162560"/>
                  </a:lnTo>
                  <a:lnTo>
                    <a:pt x="213601" y="161290"/>
                  </a:lnTo>
                  <a:lnTo>
                    <a:pt x="212610" y="160020"/>
                  </a:lnTo>
                  <a:lnTo>
                    <a:pt x="212610" y="158750"/>
                  </a:lnTo>
                  <a:lnTo>
                    <a:pt x="213106" y="158750"/>
                  </a:lnTo>
                  <a:lnTo>
                    <a:pt x="213715" y="160020"/>
                  </a:lnTo>
                  <a:lnTo>
                    <a:pt x="214426" y="161290"/>
                  </a:lnTo>
                  <a:lnTo>
                    <a:pt x="216242" y="161290"/>
                  </a:lnTo>
                  <a:lnTo>
                    <a:pt x="216192" y="160020"/>
                  </a:lnTo>
                  <a:lnTo>
                    <a:pt x="215138" y="158750"/>
                  </a:lnTo>
                  <a:lnTo>
                    <a:pt x="214871" y="158750"/>
                  </a:lnTo>
                  <a:lnTo>
                    <a:pt x="214922" y="157480"/>
                  </a:lnTo>
                  <a:lnTo>
                    <a:pt x="215138" y="157480"/>
                  </a:lnTo>
                  <a:lnTo>
                    <a:pt x="215747" y="158750"/>
                  </a:lnTo>
                  <a:lnTo>
                    <a:pt x="217182" y="160020"/>
                  </a:lnTo>
                  <a:lnTo>
                    <a:pt x="217614" y="161290"/>
                  </a:lnTo>
                  <a:lnTo>
                    <a:pt x="218719" y="162560"/>
                  </a:lnTo>
                  <a:lnTo>
                    <a:pt x="219925" y="163830"/>
                  </a:lnTo>
                  <a:lnTo>
                    <a:pt x="221361" y="165100"/>
                  </a:lnTo>
                  <a:lnTo>
                    <a:pt x="223227" y="165100"/>
                  </a:lnTo>
                  <a:lnTo>
                    <a:pt x="223507" y="166370"/>
                  </a:lnTo>
                  <a:lnTo>
                    <a:pt x="222732" y="166370"/>
                  </a:lnTo>
                  <a:lnTo>
                    <a:pt x="223227" y="167640"/>
                  </a:lnTo>
                  <a:lnTo>
                    <a:pt x="225209" y="167640"/>
                  </a:lnTo>
                  <a:lnTo>
                    <a:pt x="225933" y="165100"/>
                  </a:lnTo>
                  <a:lnTo>
                    <a:pt x="226263" y="163830"/>
                  </a:lnTo>
                  <a:lnTo>
                    <a:pt x="226428" y="163830"/>
                  </a:lnTo>
                  <a:lnTo>
                    <a:pt x="226199" y="162560"/>
                  </a:lnTo>
                  <a:lnTo>
                    <a:pt x="226364" y="162560"/>
                  </a:lnTo>
                  <a:lnTo>
                    <a:pt x="226263" y="160020"/>
                  </a:lnTo>
                  <a:lnTo>
                    <a:pt x="225767" y="160020"/>
                  </a:lnTo>
                  <a:lnTo>
                    <a:pt x="225869" y="158750"/>
                  </a:lnTo>
                  <a:lnTo>
                    <a:pt x="227253" y="158750"/>
                  </a:lnTo>
                  <a:lnTo>
                    <a:pt x="226364" y="157480"/>
                  </a:lnTo>
                  <a:lnTo>
                    <a:pt x="225653" y="156210"/>
                  </a:lnTo>
                  <a:lnTo>
                    <a:pt x="224993" y="156210"/>
                  </a:lnTo>
                  <a:lnTo>
                    <a:pt x="224116" y="154940"/>
                  </a:lnTo>
                  <a:lnTo>
                    <a:pt x="222732" y="154940"/>
                  </a:lnTo>
                  <a:lnTo>
                    <a:pt x="221856" y="153670"/>
                  </a:lnTo>
                  <a:lnTo>
                    <a:pt x="225983" y="153670"/>
                  </a:lnTo>
                  <a:lnTo>
                    <a:pt x="226199" y="152400"/>
                  </a:lnTo>
                  <a:lnTo>
                    <a:pt x="226034" y="152400"/>
                  </a:lnTo>
                  <a:lnTo>
                    <a:pt x="226034" y="151130"/>
                  </a:lnTo>
                  <a:lnTo>
                    <a:pt x="225539" y="149860"/>
                  </a:lnTo>
                  <a:lnTo>
                    <a:pt x="224993" y="151130"/>
                  </a:lnTo>
                  <a:lnTo>
                    <a:pt x="222021" y="151130"/>
                  </a:lnTo>
                  <a:lnTo>
                    <a:pt x="221475" y="149860"/>
                  </a:lnTo>
                  <a:lnTo>
                    <a:pt x="219824" y="149860"/>
                  </a:lnTo>
                  <a:lnTo>
                    <a:pt x="219824" y="153670"/>
                  </a:lnTo>
                  <a:lnTo>
                    <a:pt x="218935" y="154940"/>
                  </a:lnTo>
                  <a:lnTo>
                    <a:pt x="218173" y="154940"/>
                  </a:lnTo>
                  <a:lnTo>
                    <a:pt x="217944" y="153670"/>
                  </a:lnTo>
                  <a:lnTo>
                    <a:pt x="219824" y="153670"/>
                  </a:lnTo>
                  <a:lnTo>
                    <a:pt x="219824" y="149860"/>
                  </a:lnTo>
                  <a:lnTo>
                    <a:pt x="219100" y="149860"/>
                  </a:lnTo>
                  <a:lnTo>
                    <a:pt x="218719" y="151130"/>
                  </a:lnTo>
                  <a:lnTo>
                    <a:pt x="218389" y="149860"/>
                  </a:lnTo>
                  <a:lnTo>
                    <a:pt x="218440" y="148590"/>
                  </a:lnTo>
                  <a:lnTo>
                    <a:pt x="215912" y="148590"/>
                  </a:lnTo>
                  <a:lnTo>
                    <a:pt x="215201" y="147320"/>
                  </a:lnTo>
                  <a:lnTo>
                    <a:pt x="217843" y="147320"/>
                  </a:lnTo>
                  <a:lnTo>
                    <a:pt x="217779" y="146050"/>
                  </a:lnTo>
                  <a:lnTo>
                    <a:pt x="217728" y="144780"/>
                  </a:lnTo>
                  <a:lnTo>
                    <a:pt x="217347" y="144780"/>
                  </a:lnTo>
                  <a:lnTo>
                    <a:pt x="217779" y="143510"/>
                  </a:lnTo>
                  <a:lnTo>
                    <a:pt x="217563" y="143510"/>
                  </a:lnTo>
                  <a:lnTo>
                    <a:pt x="217449" y="142240"/>
                  </a:lnTo>
                  <a:lnTo>
                    <a:pt x="218389" y="142240"/>
                  </a:lnTo>
                  <a:lnTo>
                    <a:pt x="218338" y="143510"/>
                  </a:lnTo>
                  <a:lnTo>
                    <a:pt x="220421" y="143510"/>
                  </a:lnTo>
                  <a:lnTo>
                    <a:pt x="221907" y="142240"/>
                  </a:lnTo>
                  <a:lnTo>
                    <a:pt x="222796" y="140970"/>
                  </a:lnTo>
                  <a:lnTo>
                    <a:pt x="220649" y="140970"/>
                  </a:lnTo>
                  <a:lnTo>
                    <a:pt x="220370" y="139700"/>
                  </a:lnTo>
                  <a:lnTo>
                    <a:pt x="223062" y="139700"/>
                  </a:lnTo>
                  <a:lnTo>
                    <a:pt x="223951" y="138430"/>
                  </a:lnTo>
                  <a:lnTo>
                    <a:pt x="225107" y="138430"/>
                  </a:lnTo>
                  <a:lnTo>
                    <a:pt x="225869" y="139700"/>
                  </a:lnTo>
                  <a:lnTo>
                    <a:pt x="227520" y="139700"/>
                  </a:lnTo>
                  <a:lnTo>
                    <a:pt x="228180" y="140970"/>
                  </a:lnTo>
                  <a:lnTo>
                    <a:pt x="227965" y="140970"/>
                  </a:lnTo>
                  <a:lnTo>
                    <a:pt x="228180" y="142240"/>
                  </a:lnTo>
                  <a:lnTo>
                    <a:pt x="230162" y="142240"/>
                  </a:lnTo>
                  <a:lnTo>
                    <a:pt x="230720" y="143510"/>
                  </a:lnTo>
                  <a:lnTo>
                    <a:pt x="232041" y="143510"/>
                  </a:lnTo>
                  <a:lnTo>
                    <a:pt x="232638" y="144780"/>
                  </a:lnTo>
                  <a:lnTo>
                    <a:pt x="233032" y="144780"/>
                  </a:lnTo>
                  <a:lnTo>
                    <a:pt x="233299" y="143510"/>
                  </a:lnTo>
                  <a:lnTo>
                    <a:pt x="233464" y="143510"/>
                  </a:lnTo>
                  <a:lnTo>
                    <a:pt x="234073" y="142240"/>
                  </a:lnTo>
                  <a:lnTo>
                    <a:pt x="234569" y="140970"/>
                  </a:lnTo>
                  <a:lnTo>
                    <a:pt x="234403" y="139700"/>
                  </a:lnTo>
                  <a:lnTo>
                    <a:pt x="234734" y="138430"/>
                  </a:lnTo>
                  <a:lnTo>
                    <a:pt x="234899" y="137160"/>
                  </a:lnTo>
                  <a:lnTo>
                    <a:pt x="235280" y="135890"/>
                  </a:lnTo>
                  <a:lnTo>
                    <a:pt x="235013" y="134620"/>
                  </a:lnTo>
                  <a:lnTo>
                    <a:pt x="234022" y="134620"/>
                  </a:lnTo>
                  <a:lnTo>
                    <a:pt x="233362" y="133350"/>
                  </a:lnTo>
                  <a:lnTo>
                    <a:pt x="232537" y="133350"/>
                  </a:lnTo>
                  <a:lnTo>
                    <a:pt x="232422" y="132080"/>
                  </a:lnTo>
                  <a:lnTo>
                    <a:pt x="231927" y="132080"/>
                  </a:lnTo>
                  <a:lnTo>
                    <a:pt x="231432" y="133350"/>
                  </a:lnTo>
                  <a:lnTo>
                    <a:pt x="230327" y="134620"/>
                  </a:lnTo>
                  <a:lnTo>
                    <a:pt x="229285" y="134620"/>
                  </a:lnTo>
                  <a:lnTo>
                    <a:pt x="229336" y="133350"/>
                  </a:lnTo>
                  <a:lnTo>
                    <a:pt x="228904" y="132080"/>
                  </a:lnTo>
                  <a:lnTo>
                    <a:pt x="227025" y="132080"/>
                  </a:lnTo>
                  <a:lnTo>
                    <a:pt x="227139" y="130810"/>
                  </a:lnTo>
                  <a:lnTo>
                    <a:pt x="225983" y="130810"/>
                  </a:lnTo>
                  <a:lnTo>
                    <a:pt x="226263" y="129540"/>
                  </a:lnTo>
                  <a:lnTo>
                    <a:pt x="226529" y="129540"/>
                  </a:lnTo>
                  <a:lnTo>
                    <a:pt x="227418" y="130810"/>
                  </a:lnTo>
                  <a:lnTo>
                    <a:pt x="227418" y="129540"/>
                  </a:lnTo>
                  <a:lnTo>
                    <a:pt x="226860" y="128270"/>
                  </a:lnTo>
                  <a:lnTo>
                    <a:pt x="226593" y="128270"/>
                  </a:lnTo>
                  <a:lnTo>
                    <a:pt x="226809" y="127000"/>
                  </a:lnTo>
                  <a:lnTo>
                    <a:pt x="227685" y="127000"/>
                  </a:lnTo>
                  <a:lnTo>
                    <a:pt x="228346" y="128270"/>
                  </a:lnTo>
                  <a:lnTo>
                    <a:pt x="228511" y="128270"/>
                  </a:lnTo>
                  <a:lnTo>
                    <a:pt x="229831" y="129540"/>
                  </a:lnTo>
                  <a:lnTo>
                    <a:pt x="230771" y="130810"/>
                  </a:lnTo>
                  <a:lnTo>
                    <a:pt x="231482" y="130810"/>
                  </a:lnTo>
                  <a:lnTo>
                    <a:pt x="231927" y="129540"/>
                  </a:lnTo>
                  <a:lnTo>
                    <a:pt x="231381" y="128270"/>
                  </a:lnTo>
                  <a:lnTo>
                    <a:pt x="230111" y="127000"/>
                  </a:lnTo>
                  <a:lnTo>
                    <a:pt x="229120" y="127000"/>
                  </a:lnTo>
                  <a:lnTo>
                    <a:pt x="227965" y="125730"/>
                  </a:lnTo>
                  <a:lnTo>
                    <a:pt x="227634" y="124460"/>
                  </a:lnTo>
                  <a:lnTo>
                    <a:pt x="226974" y="123190"/>
                  </a:lnTo>
                  <a:lnTo>
                    <a:pt x="226314" y="123190"/>
                  </a:lnTo>
                  <a:lnTo>
                    <a:pt x="225488" y="121920"/>
                  </a:lnTo>
                  <a:lnTo>
                    <a:pt x="224777" y="121920"/>
                  </a:lnTo>
                  <a:lnTo>
                    <a:pt x="224777" y="120650"/>
                  </a:lnTo>
                  <a:lnTo>
                    <a:pt x="225272" y="120650"/>
                  </a:lnTo>
                  <a:lnTo>
                    <a:pt x="225374" y="119380"/>
                  </a:lnTo>
                  <a:lnTo>
                    <a:pt x="224878" y="119380"/>
                  </a:lnTo>
                  <a:lnTo>
                    <a:pt x="225323" y="118110"/>
                  </a:lnTo>
                  <a:lnTo>
                    <a:pt x="227418" y="118110"/>
                  </a:lnTo>
                  <a:lnTo>
                    <a:pt x="227850" y="119380"/>
                  </a:lnTo>
                  <a:lnTo>
                    <a:pt x="227469" y="119380"/>
                  </a:lnTo>
                  <a:lnTo>
                    <a:pt x="228180" y="120650"/>
                  </a:lnTo>
                  <a:lnTo>
                    <a:pt x="228460" y="121920"/>
                  </a:lnTo>
                  <a:lnTo>
                    <a:pt x="229336" y="121920"/>
                  </a:lnTo>
                  <a:lnTo>
                    <a:pt x="230390" y="120650"/>
                  </a:lnTo>
                  <a:lnTo>
                    <a:pt x="230886" y="119380"/>
                  </a:lnTo>
                  <a:lnTo>
                    <a:pt x="231051" y="118110"/>
                  </a:lnTo>
                  <a:lnTo>
                    <a:pt x="231711" y="116840"/>
                  </a:lnTo>
                  <a:lnTo>
                    <a:pt x="231876" y="116840"/>
                  </a:lnTo>
                  <a:lnTo>
                    <a:pt x="231597" y="115570"/>
                  </a:lnTo>
                  <a:lnTo>
                    <a:pt x="232308" y="114300"/>
                  </a:lnTo>
                  <a:lnTo>
                    <a:pt x="233248" y="114300"/>
                  </a:lnTo>
                  <a:lnTo>
                    <a:pt x="233578" y="111760"/>
                  </a:lnTo>
                  <a:lnTo>
                    <a:pt x="233413" y="110490"/>
                  </a:lnTo>
                  <a:lnTo>
                    <a:pt x="232803" y="110490"/>
                  </a:lnTo>
                  <a:lnTo>
                    <a:pt x="233413" y="107950"/>
                  </a:lnTo>
                  <a:lnTo>
                    <a:pt x="233692" y="106680"/>
                  </a:lnTo>
                  <a:lnTo>
                    <a:pt x="233959" y="105410"/>
                  </a:lnTo>
                  <a:lnTo>
                    <a:pt x="234022" y="104140"/>
                  </a:lnTo>
                  <a:lnTo>
                    <a:pt x="234848" y="102870"/>
                  </a:lnTo>
                  <a:lnTo>
                    <a:pt x="235343" y="101600"/>
                  </a:lnTo>
                  <a:lnTo>
                    <a:pt x="235280" y="99060"/>
                  </a:lnTo>
                  <a:lnTo>
                    <a:pt x="236169" y="99060"/>
                  </a:lnTo>
                  <a:lnTo>
                    <a:pt x="236994" y="97790"/>
                  </a:lnTo>
                  <a:lnTo>
                    <a:pt x="239026" y="93980"/>
                  </a:lnTo>
                  <a:lnTo>
                    <a:pt x="240017" y="92710"/>
                  </a:lnTo>
                  <a:lnTo>
                    <a:pt x="241782" y="91440"/>
                  </a:lnTo>
                  <a:lnTo>
                    <a:pt x="242214" y="90170"/>
                  </a:lnTo>
                  <a:lnTo>
                    <a:pt x="243103" y="90170"/>
                  </a:lnTo>
                  <a:lnTo>
                    <a:pt x="243459" y="88900"/>
                  </a:lnTo>
                  <a:lnTo>
                    <a:pt x="243814" y="87630"/>
                  </a:lnTo>
                  <a:lnTo>
                    <a:pt x="245198" y="86360"/>
                  </a:lnTo>
                  <a:lnTo>
                    <a:pt x="245414" y="86360"/>
                  </a:lnTo>
                  <a:lnTo>
                    <a:pt x="244640" y="85090"/>
                  </a:lnTo>
                  <a:lnTo>
                    <a:pt x="243484" y="85090"/>
                  </a:lnTo>
                  <a:lnTo>
                    <a:pt x="242379" y="83820"/>
                  </a:lnTo>
                  <a:lnTo>
                    <a:pt x="241452" y="83820"/>
                  </a:lnTo>
                  <a:lnTo>
                    <a:pt x="239801" y="85090"/>
                  </a:lnTo>
                  <a:lnTo>
                    <a:pt x="237985" y="85090"/>
                  </a:lnTo>
                  <a:lnTo>
                    <a:pt x="236550" y="86360"/>
                  </a:lnTo>
                  <a:lnTo>
                    <a:pt x="235724" y="86360"/>
                  </a:lnTo>
                  <a:lnTo>
                    <a:pt x="234403" y="87630"/>
                  </a:lnTo>
                  <a:lnTo>
                    <a:pt x="234124" y="88900"/>
                  </a:lnTo>
                  <a:lnTo>
                    <a:pt x="233464" y="88900"/>
                  </a:lnTo>
                  <a:lnTo>
                    <a:pt x="232308" y="87630"/>
                  </a:lnTo>
                  <a:lnTo>
                    <a:pt x="231876" y="87630"/>
                  </a:lnTo>
                  <a:lnTo>
                    <a:pt x="231813" y="86360"/>
                  </a:lnTo>
                  <a:lnTo>
                    <a:pt x="233083" y="86360"/>
                  </a:lnTo>
                  <a:lnTo>
                    <a:pt x="233083" y="85090"/>
                  </a:lnTo>
                  <a:lnTo>
                    <a:pt x="231927" y="85090"/>
                  </a:lnTo>
                  <a:lnTo>
                    <a:pt x="231317" y="83820"/>
                  </a:lnTo>
                  <a:lnTo>
                    <a:pt x="232702" y="83820"/>
                  </a:lnTo>
                  <a:lnTo>
                    <a:pt x="233959" y="82550"/>
                  </a:lnTo>
                  <a:lnTo>
                    <a:pt x="234734" y="81280"/>
                  </a:lnTo>
                  <a:lnTo>
                    <a:pt x="235839" y="80010"/>
                  </a:lnTo>
                  <a:lnTo>
                    <a:pt x="238315" y="80010"/>
                  </a:lnTo>
                  <a:lnTo>
                    <a:pt x="240792" y="82550"/>
                  </a:lnTo>
                  <a:lnTo>
                    <a:pt x="241503" y="82550"/>
                  </a:lnTo>
                  <a:lnTo>
                    <a:pt x="243763" y="83820"/>
                  </a:lnTo>
                  <a:lnTo>
                    <a:pt x="244970" y="82550"/>
                  </a:lnTo>
                  <a:lnTo>
                    <a:pt x="249377" y="82550"/>
                  </a:lnTo>
                  <a:lnTo>
                    <a:pt x="249491" y="81280"/>
                  </a:lnTo>
                  <a:lnTo>
                    <a:pt x="249212" y="80010"/>
                  </a:lnTo>
                  <a:lnTo>
                    <a:pt x="250698" y="80010"/>
                  </a:lnTo>
                  <a:lnTo>
                    <a:pt x="251637" y="78740"/>
                  </a:lnTo>
                  <a:lnTo>
                    <a:pt x="250977" y="77470"/>
                  </a:lnTo>
                  <a:lnTo>
                    <a:pt x="249872" y="77470"/>
                  </a:lnTo>
                  <a:lnTo>
                    <a:pt x="249428" y="76200"/>
                  </a:lnTo>
                  <a:lnTo>
                    <a:pt x="247726" y="76200"/>
                  </a:lnTo>
                  <a:lnTo>
                    <a:pt x="247015" y="77470"/>
                  </a:lnTo>
                  <a:lnTo>
                    <a:pt x="246519" y="77470"/>
                  </a:lnTo>
                  <a:lnTo>
                    <a:pt x="245630" y="76200"/>
                  </a:lnTo>
                  <a:lnTo>
                    <a:pt x="236550" y="76200"/>
                  </a:lnTo>
                  <a:lnTo>
                    <a:pt x="234454" y="76200"/>
                  </a:lnTo>
                  <a:lnTo>
                    <a:pt x="235508" y="74930"/>
                  </a:lnTo>
                  <a:lnTo>
                    <a:pt x="236550" y="76200"/>
                  </a:lnTo>
                  <a:lnTo>
                    <a:pt x="237540" y="74930"/>
                  </a:lnTo>
                  <a:lnTo>
                    <a:pt x="243598" y="74930"/>
                  </a:lnTo>
                  <a:lnTo>
                    <a:pt x="244144" y="73660"/>
                  </a:lnTo>
                  <a:lnTo>
                    <a:pt x="249491" y="73660"/>
                  </a:lnTo>
                  <a:lnTo>
                    <a:pt x="250482" y="74930"/>
                  </a:lnTo>
                  <a:lnTo>
                    <a:pt x="253123" y="74930"/>
                  </a:lnTo>
                  <a:lnTo>
                    <a:pt x="254279" y="73660"/>
                  </a:lnTo>
                  <a:lnTo>
                    <a:pt x="257848" y="73660"/>
                  </a:lnTo>
                  <a:lnTo>
                    <a:pt x="258241" y="72390"/>
                  </a:lnTo>
                  <a:lnTo>
                    <a:pt x="258241" y="71120"/>
                  </a:lnTo>
                  <a:lnTo>
                    <a:pt x="257797" y="71120"/>
                  </a:lnTo>
                  <a:lnTo>
                    <a:pt x="257136" y="69850"/>
                  </a:lnTo>
                  <a:lnTo>
                    <a:pt x="256692" y="69850"/>
                  </a:lnTo>
                  <a:lnTo>
                    <a:pt x="256692" y="68580"/>
                  </a:lnTo>
                  <a:lnTo>
                    <a:pt x="257302" y="67310"/>
                  </a:lnTo>
                  <a:lnTo>
                    <a:pt x="258902" y="67310"/>
                  </a:lnTo>
                  <a:lnTo>
                    <a:pt x="260654" y="68580"/>
                  </a:lnTo>
                  <a:lnTo>
                    <a:pt x="262039" y="68580"/>
                  </a:lnTo>
                  <a:lnTo>
                    <a:pt x="262966" y="67310"/>
                  </a:lnTo>
                  <a:lnTo>
                    <a:pt x="263906" y="66040"/>
                  </a:lnTo>
                  <a:lnTo>
                    <a:pt x="265010" y="64770"/>
                  </a:lnTo>
                  <a:lnTo>
                    <a:pt x="265722" y="64770"/>
                  </a:lnTo>
                  <a:lnTo>
                    <a:pt x="266052" y="63500"/>
                  </a:lnTo>
                  <a:lnTo>
                    <a:pt x="267093" y="63500"/>
                  </a:lnTo>
                  <a:lnTo>
                    <a:pt x="268312" y="62230"/>
                  </a:lnTo>
                  <a:lnTo>
                    <a:pt x="268808" y="62230"/>
                  </a:lnTo>
                  <a:lnTo>
                    <a:pt x="268973" y="60960"/>
                  </a:lnTo>
                  <a:close/>
                </a:path>
              </a:pathLst>
            </a:custGeom>
            <a:solidFill>
              <a:srgbClr val="FFFFFF"/>
            </a:solidFill>
          </p:spPr>
          <p:txBody>
            <a:bodyPr wrap="square" lIns="0" tIns="0" rIns="0" bIns="0" rtlCol="0"/>
            <a:lstStyle/>
            <a:p>
              <a:endParaRPr/>
            </a:p>
          </p:txBody>
        </p:sp>
        <p:sp>
          <p:nvSpPr>
            <p:cNvPr id="62" name="object 26"/>
            <p:cNvSpPr/>
            <p:nvPr/>
          </p:nvSpPr>
          <p:spPr>
            <a:xfrm>
              <a:off x="8351393" y="1898433"/>
              <a:ext cx="510540" cy="398145"/>
            </a:xfrm>
            <a:custGeom>
              <a:avLst/>
              <a:gdLst/>
              <a:ahLst/>
              <a:cxnLst/>
              <a:rect l="l" t="t" r="r" b="b"/>
              <a:pathLst>
                <a:path w="510540" h="398144">
                  <a:moveTo>
                    <a:pt x="42418" y="0"/>
                  </a:moveTo>
                  <a:lnTo>
                    <a:pt x="41198" y="977"/>
                  </a:lnTo>
                  <a:lnTo>
                    <a:pt x="41122" y="1536"/>
                  </a:lnTo>
                  <a:lnTo>
                    <a:pt x="42418" y="546"/>
                  </a:lnTo>
                  <a:lnTo>
                    <a:pt x="42418" y="0"/>
                  </a:lnTo>
                  <a:close/>
                </a:path>
                <a:path w="510540" h="398144">
                  <a:moveTo>
                    <a:pt x="60452" y="1587"/>
                  </a:moveTo>
                  <a:lnTo>
                    <a:pt x="59905" y="1422"/>
                  </a:lnTo>
                  <a:lnTo>
                    <a:pt x="57734" y="1968"/>
                  </a:lnTo>
                  <a:lnTo>
                    <a:pt x="57099" y="1854"/>
                  </a:lnTo>
                  <a:lnTo>
                    <a:pt x="56134" y="2413"/>
                  </a:lnTo>
                  <a:lnTo>
                    <a:pt x="54254" y="2679"/>
                  </a:lnTo>
                  <a:lnTo>
                    <a:pt x="52578" y="3886"/>
                  </a:lnTo>
                  <a:lnTo>
                    <a:pt x="51777" y="4000"/>
                  </a:lnTo>
                  <a:lnTo>
                    <a:pt x="50749" y="4876"/>
                  </a:lnTo>
                  <a:lnTo>
                    <a:pt x="48996" y="5422"/>
                  </a:lnTo>
                  <a:lnTo>
                    <a:pt x="46494" y="7505"/>
                  </a:lnTo>
                  <a:lnTo>
                    <a:pt x="45796" y="8877"/>
                  </a:lnTo>
                  <a:lnTo>
                    <a:pt x="46342" y="9321"/>
                  </a:lnTo>
                  <a:lnTo>
                    <a:pt x="47040" y="9156"/>
                  </a:lnTo>
                  <a:lnTo>
                    <a:pt x="47866" y="9372"/>
                  </a:lnTo>
                  <a:lnTo>
                    <a:pt x="48348" y="10744"/>
                  </a:lnTo>
                  <a:lnTo>
                    <a:pt x="48920" y="10693"/>
                  </a:lnTo>
                  <a:lnTo>
                    <a:pt x="49517" y="9867"/>
                  </a:lnTo>
                  <a:lnTo>
                    <a:pt x="51244" y="9537"/>
                  </a:lnTo>
                  <a:lnTo>
                    <a:pt x="52476" y="8001"/>
                  </a:lnTo>
                  <a:lnTo>
                    <a:pt x="60096" y="2463"/>
                  </a:lnTo>
                  <a:lnTo>
                    <a:pt x="60452" y="1587"/>
                  </a:lnTo>
                  <a:close/>
                </a:path>
                <a:path w="510540" h="398144">
                  <a:moveTo>
                    <a:pt x="74206" y="121869"/>
                  </a:moveTo>
                  <a:lnTo>
                    <a:pt x="74053" y="121373"/>
                  </a:lnTo>
                  <a:lnTo>
                    <a:pt x="73634" y="121818"/>
                  </a:lnTo>
                  <a:lnTo>
                    <a:pt x="73583" y="122415"/>
                  </a:lnTo>
                  <a:lnTo>
                    <a:pt x="73964" y="122643"/>
                  </a:lnTo>
                  <a:lnTo>
                    <a:pt x="74206" y="121869"/>
                  </a:lnTo>
                  <a:close/>
                </a:path>
                <a:path w="510540" h="398144">
                  <a:moveTo>
                    <a:pt x="79006" y="56108"/>
                  </a:moveTo>
                  <a:lnTo>
                    <a:pt x="78460" y="55397"/>
                  </a:lnTo>
                  <a:lnTo>
                    <a:pt x="76987" y="55168"/>
                  </a:lnTo>
                  <a:lnTo>
                    <a:pt x="76492" y="55397"/>
                  </a:lnTo>
                  <a:lnTo>
                    <a:pt x="76542" y="56159"/>
                  </a:lnTo>
                  <a:lnTo>
                    <a:pt x="76911" y="56540"/>
                  </a:lnTo>
                  <a:lnTo>
                    <a:pt x="77660" y="56210"/>
                  </a:lnTo>
                  <a:lnTo>
                    <a:pt x="78562" y="56603"/>
                  </a:lnTo>
                  <a:lnTo>
                    <a:pt x="79006" y="56108"/>
                  </a:lnTo>
                  <a:close/>
                </a:path>
                <a:path w="510540" h="398144">
                  <a:moveTo>
                    <a:pt x="79463" y="125984"/>
                  </a:moveTo>
                  <a:lnTo>
                    <a:pt x="78841" y="125437"/>
                  </a:lnTo>
                  <a:lnTo>
                    <a:pt x="78841" y="124612"/>
                  </a:lnTo>
                  <a:lnTo>
                    <a:pt x="78257" y="124726"/>
                  </a:lnTo>
                  <a:lnTo>
                    <a:pt x="77838" y="125488"/>
                  </a:lnTo>
                  <a:lnTo>
                    <a:pt x="78486" y="126314"/>
                  </a:lnTo>
                  <a:lnTo>
                    <a:pt x="77635" y="126593"/>
                  </a:lnTo>
                  <a:lnTo>
                    <a:pt x="77431" y="127355"/>
                  </a:lnTo>
                  <a:lnTo>
                    <a:pt x="77609" y="127965"/>
                  </a:lnTo>
                  <a:lnTo>
                    <a:pt x="78041" y="128016"/>
                  </a:lnTo>
                  <a:lnTo>
                    <a:pt x="78460" y="127355"/>
                  </a:lnTo>
                  <a:lnTo>
                    <a:pt x="78968" y="127469"/>
                  </a:lnTo>
                  <a:lnTo>
                    <a:pt x="79463" y="126695"/>
                  </a:lnTo>
                  <a:lnTo>
                    <a:pt x="79463" y="125984"/>
                  </a:lnTo>
                  <a:close/>
                </a:path>
                <a:path w="510540" h="398144">
                  <a:moveTo>
                    <a:pt x="83464" y="116166"/>
                  </a:moveTo>
                  <a:lnTo>
                    <a:pt x="81318" y="116547"/>
                  </a:lnTo>
                  <a:lnTo>
                    <a:pt x="81495" y="114134"/>
                  </a:lnTo>
                  <a:lnTo>
                    <a:pt x="78968" y="112826"/>
                  </a:lnTo>
                  <a:lnTo>
                    <a:pt x="77914" y="108381"/>
                  </a:lnTo>
                  <a:lnTo>
                    <a:pt x="78511" y="107061"/>
                  </a:lnTo>
                  <a:lnTo>
                    <a:pt x="77914" y="105194"/>
                  </a:lnTo>
                  <a:lnTo>
                    <a:pt x="77292" y="107886"/>
                  </a:lnTo>
                  <a:lnTo>
                    <a:pt x="75006" y="105854"/>
                  </a:lnTo>
                  <a:lnTo>
                    <a:pt x="74637" y="103225"/>
                  </a:lnTo>
                  <a:lnTo>
                    <a:pt x="72263" y="96697"/>
                  </a:lnTo>
                  <a:lnTo>
                    <a:pt x="73533" y="96532"/>
                  </a:lnTo>
                  <a:lnTo>
                    <a:pt x="73939" y="95211"/>
                  </a:lnTo>
                  <a:lnTo>
                    <a:pt x="75831" y="95046"/>
                  </a:lnTo>
                  <a:lnTo>
                    <a:pt x="77292" y="89128"/>
                  </a:lnTo>
                  <a:lnTo>
                    <a:pt x="76365" y="87096"/>
                  </a:lnTo>
                  <a:lnTo>
                    <a:pt x="77609" y="85509"/>
                  </a:lnTo>
                  <a:lnTo>
                    <a:pt x="77711" y="83642"/>
                  </a:lnTo>
                  <a:lnTo>
                    <a:pt x="79794" y="80073"/>
                  </a:lnTo>
                  <a:lnTo>
                    <a:pt x="79794" y="77660"/>
                  </a:lnTo>
                  <a:lnTo>
                    <a:pt x="81965" y="74587"/>
                  </a:lnTo>
                  <a:lnTo>
                    <a:pt x="81965" y="72339"/>
                  </a:lnTo>
                  <a:lnTo>
                    <a:pt x="82791" y="72123"/>
                  </a:lnTo>
                  <a:lnTo>
                    <a:pt x="82435" y="67843"/>
                  </a:lnTo>
                  <a:lnTo>
                    <a:pt x="81318" y="67246"/>
                  </a:lnTo>
                  <a:lnTo>
                    <a:pt x="80314" y="62687"/>
                  </a:lnTo>
                  <a:lnTo>
                    <a:pt x="78143" y="62026"/>
                  </a:lnTo>
                  <a:lnTo>
                    <a:pt x="77317" y="63627"/>
                  </a:lnTo>
                  <a:lnTo>
                    <a:pt x="74295" y="60058"/>
                  </a:lnTo>
                  <a:lnTo>
                    <a:pt x="73469" y="60490"/>
                  </a:lnTo>
                  <a:lnTo>
                    <a:pt x="73240" y="62407"/>
                  </a:lnTo>
                  <a:lnTo>
                    <a:pt x="72402" y="62191"/>
                  </a:lnTo>
                  <a:lnTo>
                    <a:pt x="68681" y="73164"/>
                  </a:lnTo>
                  <a:lnTo>
                    <a:pt x="67779" y="73761"/>
                  </a:lnTo>
                  <a:lnTo>
                    <a:pt x="67614" y="76339"/>
                  </a:lnTo>
                  <a:lnTo>
                    <a:pt x="66116" y="76733"/>
                  </a:lnTo>
                  <a:lnTo>
                    <a:pt x="65176" y="81991"/>
                  </a:lnTo>
                  <a:lnTo>
                    <a:pt x="64236" y="83197"/>
                  </a:lnTo>
                  <a:lnTo>
                    <a:pt x="64706" y="85013"/>
                  </a:lnTo>
                  <a:lnTo>
                    <a:pt x="63360" y="85013"/>
                  </a:lnTo>
                  <a:lnTo>
                    <a:pt x="64960" y="86106"/>
                  </a:lnTo>
                  <a:lnTo>
                    <a:pt x="64960" y="87261"/>
                  </a:lnTo>
                  <a:lnTo>
                    <a:pt x="61048" y="88087"/>
                  </a:lnTo>
                  <a:lnTo>
                    <a:pt x="60579" y="89839"/>
                  </a:lnTo>
                  <a:lnTo>
                    <a:pt x="59575" y="88087"/>
                  </a:lnTo>
                  <a:lnTo>
                    <a:pt x="59207" y="84404"/>
                  </a:lnTo>
                  <a:lnTo>
                    <a:pt x="62331" y="75526"/>
                  </a:lnTo>
                  <a:lnTo>
                    <a:pt x="63779" y="74752"/>
                  </a:lnTo>
                  <a:lnTo>
                    <a:pt x="63931" y="73215"/>
                  </a:lnTo>
                  <a:lnTo>
                    <a:pt x="62585" y="73215"/>
                  </a:lnTo>
                  <a:lnTo>
                    <a:pt x="63601" y="68834"/>
                  </a:lnTo>
                  <a:lnTo>
                    <a:pt x="62877" y="64935"/>
                  </a:lnTo>
                  <a:lnTo>
                    <a:pt x="60934" y="63296"/>
                  </a:lnTo>
                  <a:lnTo>
                    <a:pt x="59156" y="63893"/>
                  </a:lnTo>
                  <a:lnTo>
                    <a:pt x="58750" y="65214"/>
                  </a:lnTo>
                  <a:lnTo>
                    <a:pt x="59931" y="66090"/>
                  </a:lnTo>
                  <a:lnTo>
                    <a:pt x="60528" y="68935"/>
                  </a:lnTo>
                  <a:lnTo>
                    <a:pt x="59702" y="68999"/>
                  </a:lnTo>
                  <a:lnTo>
                    <a:pt x="59309" y="67792"/>
                  </a:lnTo>
                  <a:lnTo>
                    <a:pt x="58445" y="67792"/>
                  </a:lnTo>
                  <a:lnTo>
                    <a:pt x="59309" y="72123"/>
                  </a:lnTo>
                  <a:lnTo>
                    <a:pt x="57924" y="71513"/>
                  </a:lnTo>
                  <a:lnTo>
                    <a:pt x="57619" y="72948"/>
                  </a:lnTo>
                  <a:lnTo>
                    <a:pt x="56553" y="71081"/>
                  </a:lnTo>
                  <a:lnTo>
                    <a:pt x="54597" y="72288"/>
                  </a:lnTo>
                  <a:lnTo>
                    <a:pt x="55003" y="69875"/>
                  </a:lnTo>
                  <a:lnTo>
                    <a:pt x="51930" y="71843"/>
                  </a:lnTo>
                  <a:lnTo>
                    <a:pt x="51054" y="70370"/>
                  </a:lnTo>
                  <a:lnTo>
                    <a:pt x="48044" y="71297"/>
                  </a:lnTo>
                  <a:lnTo>
                    <a:pt x="47752" y="70586"/>
                  </a:lnTo>
                  <a:lnTo>
                    <a:pt x="45745" y="70256"/>
                  </a:lnTo>
                  <a:lnTo>
                    <a:pt x="50571" y="69049"/>
                  </a:lnTo>
                  <a:lnTo>
                    <a:pt x="51473" y="68008"/>
                  </a:lnTo>
                  <a:lnTo>
                    <a:pt x="52349" y="68287"/>
                  </a:lnTo>
                  <a:lnTo>
                    <a:pt x="53848" y="65430"/>
                  </a:lnTo>
                  <a:lnTo>
                    <a:pt x="51993" y="62636"/>
                  </a:lnTo>
                  <a:lnTo>
                    <a:pt x="48171" y="58788"/>
                  </a:lnTo>
                  <a:lnTo>
                    <a:pt x="44945" y="59893"/>
                  </a:lnTo>
                  <a:lnTo>
                    <a:pt x="42595" y="63512"/>
                  </a:lnTo>
                  <a:lnTo>
                    <a:pt x="37998" y="63512"/>
                  </a:lnTo>
                  <a:lnTo>
                    <a:pt x="36690" y="62572"/>
                  </a:lnTo>
                  <a:lnTo>
                    <a:pt x="38519" y="62141"/>
                  </a:lnTo>
                  <a:lnTo>
                    <a:pt x="40043" y="60604"/>
                  </a:lnTo>
                  <a:lnTo>
                    <a:pt x="40817" y="60820"/>
                  </a:lnTo>
                  <a:lnTo>
                    <a:pt x="42316" y="57416"/>
                  </a:lnTo>
                  <a:lnTo>
                    <a:pt x="43319" y="57416"/>
                  </a:lnTo>
                  <a:lnTo>
                    <a:pt x="44069" y="51663"/>
                  </a:lnTo>
                  <a:lnTo>
                    <a:pt x="31711" y="54406"/>
                  </a:lnTo>
                  <a:lnTo>
                    <a:pt x="16459" y="60820"/>
                  </a:lnTo>
                  <a:lnTo>
                    <a:pt x="14706" y="63233"/>
                  </a:lnTo>
                  <a:lnTo>
                    <a:pt x="16408" y="63842"/>
                  </a:lnTo>
                  <a:lnTo>
                    <a:pt x="11976" y="66586"/>
                  </a:lnTo>
                  <a:lnTo>
                    <a:pt x="9372" y="67411"/>
                  </a:lnTo>
                  <a:lnTo>
                    <a:pt x="6578" y="70802"/>
                  </a:lnTo>
                  <a:lnTo>
                    <a:pt x="6502" y="72339"/>
                  </a:lnTo>
                  <a:lnTo>
                    <a:pt x="7404" y="71843"/>
                  </a:lnTo>
                  <a:lnTo>
                    <a:pt x="8153" y="73761"/>
                  </a:lnTo>
                  <a:lnTo>
                    <a:pt x="11201" y="72999"/>
                  </a:lnTo>
                  <a:lnTo>
                    <a:pt x="12153" y="73660"/>
                  </a:lnTo>
                  <a:lnTo>
                    <a:pt x="10325" y="75247"/>
                  </a:lnTo>
                  <a:lnTo>
                    <a:pt x="8928" y="74422"/>
                  </a:lnTo>
                  <a:lnTo>
                    <a:pt x="7975" y="74980"/>
                  </a:lnTo>
                  <a:lnTo>
                    <a:pt x="8255" y="76123"/>
                  </a:lnTo>
                  <a:lnTo>
                    <a:pt x="10426" y="77228"/>
                  </a:lnTo>
                  <a:lnTo>
                    <a:pt x="12128" y="75793"/>
                  </a:lnTo>
                  <a:lnTo>
                    <a:pt x="12077" y="77330"/>
                  </a:lnTo>
                  <a:lnTo>
                    <a:pt x="18376" y="77063"/>
                  </a:lnTo>
                  <a:lnTo>
                    <a:pt x="22733" y="78105"/>
                  </a:lnTo>
                  <a:lnTo>
                    <a:pt x="24409" y="79197"/>
                  </a:lnTo>
                  <a:lnTo>
                    <a:pt x="23088" y="79908"/>
                  </a:lnTo>
                  <a:lnTo>
                    <a:pt x="21361" y="78765"/>
                  </a:lnTo>
                  <a:lnTo>
                    <a:pt x="18478" y="79146"/>
                  </a:lnTo>
                  <a:lnTo>
                    <a:pt x="20383" y="80352"/>
                  </a:lnTo>
                  <a:lnTo>
                    <a:pt x="14630" y="79908"/>
                  </a:lnTo>
                  <a:lnTo>
                    <a:pt x="13906" y="80619"/>
                  </a:lnTo>
                  <a:lnTo>
                    <a:pt x="4572" y="81343"/>
                  </a:lnTo>
                  <a:lnTo>
                    <a:pt x="4978" y="89839"/>
                  </a:lnTo>
                  <a:lnTo>
                    <a:pt x="9156" y="89623"/>
                  </a:lnTo>
                  <a:lnTo>
                    <a:pt x="12700" y="91871"/>
                  </a:lnTo>
                  <a:lnTo>
                    <a:pt x="18402" y="92532"/>
                  </a:lnTo>
                  <a:lnTo>
                    <a:pt x="23964" y="92583"/>
                  </a:lnTo>
                  <a:lnTo>
                    <a:pt x="24409" y="93459"/>
                  </a:lnTo>
                  <a:lnTo>
                    <a:pt x="25158" y="92964"/>
                  </a:lnTo>
                  <a:lnTo>
                    <a:pt x="26860" y="95923"/>
                  </a:lnTo>
                  <a:lnTo>
                    <a:pt x="28790" y="96253"/>
                  </a:lnTo>
                  <a:lnTo>
                    <a:pt x="31343" y="100698"/>
                  </a:lnTo>
                  <a:lnTo>
                    <a:pt x="32943" y="101739"/>
                  </a:lnTo>
                  <a:lnTo>
                    <a:pt x="32943" y="103441"/>
                  </a:lnTo>
                  <a:lnTo>
                    <a:pt x="25234" y="102349"/>
                  </a:lnTo>
                  <a:lnTo>
                    <a:pt x="22263" y="100037"/>
                  </a:lnTo>
                  <a:lnTo>
                    <a:pt x="18237" y="98894"/>
                  </a:lnTo>
                  <a:lnTo>
                    <a:pt x="16827" y="97624"/>
                  </a:lnTo>
                  <a:lnTo>
                    <a:pt x="1905" y="97624"/>
                  </a:lnTo>
                  <a:lnTo>
                    <a:pt x="0" y="102235"/>
                  </a:lnTo>
                  <a:lnTo>
                    <a:pt x="241" y="105575"/>
                  </a:lnTo>
                  <a:lnTo>
                    <a:pt x="1079" y="105968"/>
                  </a:lnTo>
                  <a:lnTo>
                    <a:pt x="393" y="107010"/>
                  </a:lnTo>
                  <a:lnTo>
                    <a:pt x="2476" y="111010"/>
                  </a:lnTo>
                  <a:lnTo>
                    <a:pt x="4826" y="112661"/>
                  </a:lnTo>
                  <a:lnTo>
                    <a:pt x="5854" y="112382"/>
                  </a:lnTo>
                  <a:lnTo>
                    <a:pt x="7378" y="113309"/>
                  </a:lnTo>
                  <a:lnTo>
                    <a:pt x="9474" y="112826"/>
                  </a:lnTo>
                  <a:lnTo>
                    <a:pt x="11734" y="113703"/>
                  </a:lnTo>
                  <a:lnTo>
                    <a:pt x="13550" y="116116"/>
                  </a:lnTo>
                  <a:lnTo>
                    <a:pt x="12204" y="116497"/>
                  </a:lnTo>
                  <a:lnTo>
                    <a:pt x="11353" y="119341"/>
                  </a:lnTo>
                  <a:lnTo>
                    <a:pt x="9296" y="121488"/>
                  </a:lnTo>
                  <a:lnTo>
                    <a:pt x="10248" y="122199"/>
                  </a:lnTo>
                  <a:lnTo>
                    <a:pt x="10858" y="125933"/>
                  </a:lnTo>
                  <a:lnTo>
                    <a:pt x="9829" y="126809"/>
                  </a:lnTo>
                  <a:lnTo>
                    <a:pt x="13779" y="127469"/>
                  </a:lnTo>
                  <a:lnTo>
                    <a:pt x="17132" y="126974"/>
                  </a:lnTo>
                  <a:lnTo>
                    <a:pt x="19126" y="127901"/>
                  </a:lnTo>
                  <a:lnTo>
                    <a:pt x="19862" y="126974"/>
                  </a:lnTo>
                  <a:lnTo>
                    <a:pt x="24117" y="127469"/>
                  </a:lnTo>
                  <a:lnTo>
                    <a:pt x="24307" y="128231"/>
                  </a:lnTo>
                  <a:lnTo>
                    <a:pt x="26060" y="128181"/>
                  </a:lnTo>
                  <a:lnTo>
                    <a:pt x="26911" y="129057"/>
                  </a:lnTo>
                  <a:lnTo>
                    <a:pt x="36690" y="124561"/>
                  </a:lnTo>
                  <a:lnTo>
                    <a:pt x="42100" y="125107"/>
                  </a:lnTo>
                  <a:lnTo>
                    <a:pt x="50279" y="119456"/>
                  </a:lnTo>
                  <a:lnTo>
                    <a:pt x="51104" y="121437"/>
                  </a:lnTo>
                  <a:lnTo>
                    <a:pt x="49149" y="124447"/>
                  </a:lnTo>
                  <a:lnTo>
                    <a:pt x="53124" y="125488"/>
                  </a:lnTo>
                  <a:lnTo>
                    <a:pt x="54025" y="127139"/>
                  </a:lnTo>
                  <a:lnTo>
                    <a:pt x="54470" y="126149"/>
                  </a:lnTo>
                  <a:lnTo>
                    <a:pt x="55232" y="127355"/>
                  </a:lnTo>
                  <a:lnTo>
                    <a:pt x="53644" y="129552"/>
                  </a:lnTo>
                  <a:lnTo>
                    <a:pt x="56197" y="130263"/>
                  </a:lnTo>
                  <a:lnTo>
                    <a:pt x="57505" y="129057"/>
                  </a:lnTo>
                  <a:lnTo>
                    <a:pt x="58102" y="131305"/>
                  </a:lnTo>
                  <a:lnTo>
                    <a:pt x="60579" y="131305"/>
                  </a:lnTo>
                  <a:lnTo>
                    <a:pt x="63030" y="132791"/>
                  </a:lnTo>
                  <a:lnTo>
                    <a:pt x="63563" y="131800"/>
                  </a:lnTo>
                  <a:lnTo>
                    <a:pt x="64909" y="131902"/>
                  </a:lnTo>
                  <a:lnTo>
                    <a:pt x="65290" y="133007"/>
                  </a:lnTo>
                  <a:lnTo>
                    <a:pt x="69557" y="131419"/>
                  </a:lnTo>
                  <a:lnTo>
                    <a:pt x="71805" y="131470"/>
                  </a:lnTo>
                  <a:lnTo>
                    <a:pt x="72859" y="127800"/>
                  </a:lnTo>
                  <a:lnTo>
                    <a:pt x="71882" y="127736"/>
                  </a:lnTo>
                  <a:lnTo>
                    <a:pt x="72059" y="125818"/>
                  </a:lnTo>
                  <a:lnTo>
                    <a:pt x="73063" y="125603"/>
                  </a:lnTo>
                  <a:lnTo>
                    <a:pt x="73164" y="124561"/>
                  </a:lnTo>
                  <a:lnTo>
                    <a:pt x="71081" y="124117"/>
                  </a:lnTo>
                  <a:lnTo>
                    <a:pt x="70535" y="125323"/>
                  </a:lnTo>
                  <a:lnTo>
                    <a:pt x="68275" y="124891"/>
                  </a:lnTo>
                  <a:lnTo>
                    <a:pt x="65582" y="126644"/>
                  </a:lnTo>
                  <a:lnTo>
                    <a:pt x="67614" y="124891"/>
                  </a:lnTo>
                  <a:lnTo>
                    <a:pt x="67602" y="123520"/>
                  </a:lnTo>
                  <a:lnTo>
                    <a:pt x="66535" y="124066"/>
                  </a:lnTo>
                  <a:lnTo>
                    <a:pt x="66484" y="123024"/>
                  </a:lnTo>
                  <a:lnTo>
                    <a:pt x="67538" y="122250"/>
                  </a:lnTo>
                  <a:lnTo>
                    <a:pt x="66713" y="120713"/>
                  </a:lnTo>
                  <a:lnTo>
                    <a:pt x="68313" y="119786"/>
                  </a:lnTo>
                  <a:lnTo>
                    <a:pt x="69507" y="123024"/>
                  </a:lnTo>
                  <a:lnTo>
                    <a:pt x="71386" y="122694"/>
                  </a:lnTo>
                  <a:lnTo>
                    <a:pt x="71983" y="121323"/>
                  </a:lnTo>
                  <a:lnTo>
                    <a:pt x="71335" y="120230"/>
                  </a:lnTo>
                  <a:lnTo>
                    <a:pt x="73240" y="120446"/>
                  </a:lnTo>
                  <a:lnTo>
                    <a:pt x="74688" y="118135"/>
                  </a:lnTo>
                  <a:lnTo>
                    <a:pt x="75361" y="119291"/>
                  </a:lnTo>
                  <a:lnTo>
                    <a:pt x="76415" y="118364"/>
                  </a:lnTo>
                  <a:lnTo>
                    <a:pt x="75514" y="120332"/>
                  </a:lnTo>
                  <a:lnTo>
                    <a:pt x="76657" y="121983"/>
                  </a:lnTo>
                  <a:lnTo>
                    <a:pt x="76111" y="123024"/>
                  </a:lnTo>
                  <a:lnTo>
                    <a:pt x="76885" y="123024"/>
                  </a:lnTo>
                  <a:lnTo>
                    <a:pt x="79794" y="118960"/>
                  </a:lnTo>
                  <a:lnTo>
                    <a:pt x="78536" y="121488"/>
                  </a:lnTo>
                  <a:lnTo>
                    <a:pt x="78790" y="123456"/>
                  </a:lnTo>
                  <a:lnTo>
                    <a:pt x="80492" y="124015"/>
                  </a:lnTo>
                  <a:lnTo>
                    <a:pt x="82461" y="121869"/>
                  </a:lnTo>
                  <a:lnTo>
                    <a:pt x="83464" y="116166"/>
                  </a:lnTo>
                  <a:close/>
                </a:path>
                <a:path w="510540" h="398144">
                  <a:moveTo>
                    <a:pt x="90652" y="110845"/>
                  </a:moveTo>
                  <a:lnTo>
                    <a:pt x="90043" y="110134"/>
                  </a:lnTo>
                  <a:lnTo>
                    <a:pt x="90093" y="109524"/>
                  </a:lnTo>
                  <a:lnTo>
                    <a:pt x="89662" y="109042"/>
                  </a:lnTo>
                  <a:lnTo>
                    <a:pt x="88938" y="109308"/>
                  </a:lnTo>
                  <a:lnTo>
                    <a:pt x="88671" y="110845"/>
                  </a:lnTo>
                  <a:lnTo>
                    <a:pt x="89052" y="111290"/>
                  </a:lnTo>
                  <a:lnTo>
                    <a:pt x="89331" y="112877"/>
                  </a:lnTo>
                  <a:lnTo>
                    <a:pt x="89877" y="112826"/>
                  </a:lnTo>
                  <a:lnTo>
                    <a:pt x="89992" y="111556"/>
                  </a:lnTo>
                  <a:lnTo>
                    <a:pt x="90652" y="110845"/>
                  </a:lnTo>
                  <a:close/>
                </a:path>
                <a:path w="510540" h="398144">
                  <a:moveTo>
                    <a:pt x="94551" y="61264"/>
                  </a:moveTo>
                  <a:lnTo>
                    <a:pt x="93789" y="59944"/>
                  </a:lnTo>
                  <a:lnTo>
                    <a:pt x="94170" y="59397"/>
                  </a:lnTo>
                  <a:lnTo>
                    <a:pt x="94170" y="58521"/>
                  </a:lnTo>
                  <a:lnTo>
                    <a:pt x="93014" y="56870"/>
                  </a:lnTo>
                  <a:lnTo>
                    <a:pt x="91363" y="57099"/>
                  </a:lnTo>
                  <a:lnTo>
                    <a:pt x="90157" y="56603"/>
                  </a:lnTo>
                  <a:lnTo>
                    <a:pt x="89433" y="56819"/>
                  </a:lnTo>
                  <a:lnTo>
                    <a:pt x="88341" y="56057"/>
                  </a:lnTo>
                  <a:lnTo>
                    <a:pt x="87452" y="56057"/>
                  </a:lnTo>
                  <a:lnTo>
                    <a:pt x="86461" y="55232"/>
                  </a:lnTo>
                  <a:lnTo>
                    <a:pt x="84810" y="55448"/>
                  </a:lnTo>
                  <a:lnTo>
                    <a:pt x="83616" y="56603"/>
                  </a:lnTo>
                  <a:lnTo>
                    <a:pt x="82638" y="56934"/>
                  </a:lnTo>
                  <a:lnTo>
                    <a:pt x="80670" y="58521"/>
                  </a:lnTo>
                  <a:lnTo>
                    <a:pt x="80619" y="59182"/>
                  </a:lnTo>
                  <a:lnTo>
                    <a:pt x="81737" y="60159"/>
                  </a:lnTo>
                  <a:lnTo>
                    <a:pt x="82740" y="61595"/>
                  </a:lnTo>
                  <a:lnTo>
                    <a:pt x="82740" y="63068"/>
                  </a:lnTo>
                  <a:lnTo>
                    <a:pt x="83096" y="64503"/>
                  </a:lnTo>
                  <a:lnTo>
                    <a:pt x="82867" y="66192"/>
                  </a:lnTo>
                  <a:lnTo>
                    <a:pt x="83616" y="67462"/>
                  </a:lnTo>
                  <a:lnTo>
                    <a:pt x="83743" y="70091"/>
                  </a:lnTo>
                  <a:lnTo>
                    <a:pt x="84645" y="71247"/>
                  </a:lnTo>
                  <a:lnTo>
                    <a:pt x="85090" y="70866"/>
                  </a:lnTo>
                  <a:lnTo>
                    <a:pt x="85039" y="69926"/>
                  </a:lnTo>
                  <a:lnTo>
                    <a:pt x="85801" y="69380"/>
                  </a:lnTo>
                  <a:lnTo>
                    <a:pt x="87020" y="69380"/>
                  </a:lnTo>
                  <a:lnTo>
                    <a:pt x="88442" y="67627"/>
                  </a:lnTo>
                  <a:lnTo>
                    <a:pt x="90043" y="66636"/>
                  </a:lnTo>
                  <a:lnTo>
                    <a:pt x="91859" y="64935"/>
                  </a:lnTo>
                  <a:lnTo>
                    <a:pt x="92519" y="64935"/>
                  </a:lnTo>
                  <a:lnTo>
                    <a:pt x="93954" y="63461"/>
                  </a:lnTo>
                  <a:lnTo>
                    <a:pt x="94005" y="62522"/>
                  </a:lnTo>
                  <a:lnTo>
                    <a:pt x="94551" y="62026"/>
                  </a:lnTo>
                  <a:lnTo>
                    <a:pt x="94551" y="61264"/>
                  </a:lnTo>
                  <a:close/>
                </a:path>
                <a:path w="510540" h="398144">
                  <a:moveTo>
                    <a:pt x="104736" y="131584"/>
                  </a:moveTo>
                  <a:lnTo>
                    <a:pt x="104025" y="130098"/>
                  </a:lnTo>
                  <a:lnTo>
                    <a:pt x="103466" y="130975"/>
                  </a:lnTo>
                  <a:lnTo>
                    <a:pt x="103530" y="132727"/>
                  </a:lnTo>
                  <a:lnTo>
                    <a:pt x="104076" y="132956"/>
                  </a:lnTo>
                  <a:lnTo>
                    <a:pt x="104736" y="131584"/>
                  </a:lnTo>
                  <a:close/>
                </a:path>
                <a:path w="510540" h="398144">
                  <a:moveTo>
                    <a:pt x="105067" y="140906"/>
                  </a:moveTo>
                  <a:lnTo>
                    <a:pt x="103632" y="141452"/>
                  </a:lnTo>
                  <a:lnTo>
                    <a:pt x="102971" y="140525"/>
                  </a:lnTo>
                  <a:lnTo>
                    <a:pt x="104622" y="136626"/>
                  </a:lnTo>
                  <a:lnTo>
                    <a:pt x="103200" y="137452"/>
                  </a:lnTo>
                  <a:lnTo>
                    <a:pt x="102311" y="139319"/>
                  </a:lnTo>
                  <a:lnTo>
                    <a:pt x="102209" y="138112"/>
                  </a:lnTo>
                  <a:lnTo>
                    <a:pt x="103136" y="135204"/>
                  </a:lnTo>
                  <a:lnTo>
                    <a:pt x="102476" y="130975"/>
                  </a:lnTo>
                  <a:lnTo>
                    <a:pt x="100774" y="129819"/>
                  </a:lnTo>
                  <a:lnTo>
                    <a:pt x="100774" y="128511"/>
                  </a:lnTo>
                  <a:lnTo>
                    <a:pt x="99733" y="128447"/>
                  </a:lnTo>
                  <a:lnTo>
                    <a:pt x="98742" y="129717"/>
                  </a:lnTo>
                  <a:lnTo>
                    <a:pt x="98793" y="128231"/>
                  </a:lnTo>
                  <a:lnTo>
                    <a:pt x="99733" y="127406"/>
                  </a:lnTo>
                  <a:lnTo>
                    <a:pt x="99174" y="126149"/>
                  </a:lnTo>
                  <a:lnTo>
                    <a:pt x="99402" y="123786"/>
                  </a:lnTo>
                  <a:lnTo>
                    <a:pt x="97523" y="124333"/>
                  </a:lnTo>
                  <a:lnTo>
                    <a:pt x="95707" y="125869"/>
                  </a:lnTo>
                  <a:lnTo>
                    <a:pt x="94881" y="128066"/>
                  </a:lnTo>
                  <a:lnTo>
                    <a:pt x="95326" y="129984"/>
                  </a:lnTo>
                  <a:lnTo>
                    <a:pt x="94335" y="129654"/>
                  </a:lnTo>
                  <a:lnTo>
                    <a:pt x="93840" y="128016"/>
                  </a:lnTo>
                  <a:lnTo>
                    <a:pt x="93345" y="127901"/>
                  </a:lnTo>
                  <a:lnTo>
                    <a:pt x="93014" y="129336"/>
                  </a:lnTo>
                  <a:lnTo>
                    <a:pt x="92240" y="129438"/>
                  </a:lnTo>
                  <a:lnTo>
                    <a:pt x="92900" y="130644"/>
                  </a:lnTo>
                  <a:lnTo>
                    <a:pt x="92138" y="131749"/>
                  </a:lnTo>
                  <a:lnTo>
                    <a:pt x="91147" y="131749"/>
                  </a:lnTo>
                  <a:lnTo>
                    <a:pt x="90424" y="132842"/>
                  </a:lnTo>
                  <a:lnTo>
                    <a:pt x="88392" y="132626"/>
                  </a:lnTo>
                  <a:lnTo>
                    <a:pt x="87566" y="133007"/>
                  </a:lnTo>
                  <a:lnTo>
                    <a:pt x="86741" y="132842"/>
                  </a:lnTo>
                  <a:lnTo>
                    <a:pt x="83870" y="134543"/>
                  </a:lnTo>
                  <a:lnTo>
                    <a:pt x="84150" y="135851"/>
                  </a:lnTo>
                  <a:lnTo>
                    <a:pt x="85471" y="137502"/>
                  </a:lnTo>
                  <a:lnTo>
                    <a:pt x="86525" y="136842"/>
                  </a:lnTo>
                  <a:lnTo>
                    <a:pt x="86296" y="136131"/>
                  </a:lnTo>
                  <a:lnTo>
                    <a:pt x="86626" y="135204"/>
                  </a:lnTo>
                  <a:lnTo>
                    <a:pt x="87845" y="136182"/>
                  </a:lnTo>
                  <a:lnTo>
                    <a:pt x="87350" y="137947"/>
                  </a:lnTo>
                  <a:lnTo>
                    <a:pt x="88773" y="139039"/>
                  </a:lnTo>
                  <a:lnTo>
                    <a:pt x="89496" y="137782"/>
                  </a:lnTo>
                  <a:lnTo>
                    <a:pt x="89928" y="138595"/>
                  </a:lnTo>
                  <a:lnTo>
                    <a:pt x="89496" y="139700"/>
                  </a:lnTo>
                  <a:lnTo>
                    <a:pt x="90919" y="141338"/>
                  </a:lnTo>
                  <a:lnTo>
                    <a:pt x="92138" y="141617"/>
                  </a:lnTo>
                  <a:lnTo>
                    <a:pt x="92798" y="143421"/>
                  </a:lnTo>
                  <a:lnTo>
                    <a:pt x="93624" y="144360"/>
                  </a:lnTo>
                  <a:lnTo>
                    <a:pt x="94615" y="142773"/>
                  </a:lnTo>
                  <a:lnTo>
                    <a:pt x="94665" y="143979"/>
                  </a:lnTo>
                  <a:lnTo>
                    <a:pt x="96316" y="145351"/>
                  </a:lnTo>
                  <a:lnTo>
                    <a:pt x="98463" y="145237"/>
                  </a:lnTo>
                  <a:lnTo>
                    <a:pt x="99733" y="143979"/>
                  </a:lnTo>
                  <a:lnTo>
                    <a:pt x="100660" y="143751"/>
                  </a:lnTo>
                  <a:lnTo>
                    <a:pt x="102095" y="142709"/>
                  </a:lnTo>
                  <a:lnTo>
                    <a:pt x="102704" y="143700"/>
                  </a:lnTo>
                  <a:lnTo>
                    <a:pt x="105016" y="141897"/>
                  </a:lnTo>
                  <a:lnTo>
                    <a:pt x="105067" y="140906"/>
                  </a:lnTo>
                  <a:close/>
                </a:path>
                <a:path w="510540" h="398144">
                  <a:moveTo>
                    <a:pt x="107988" y="132562"/>
                  </a:moveTo>
                  <a:lnTo>
                    <a:pt x="107924" y="131470"/>
                  </a:lnTo>
                  <a:lnTo>
                    <a:pt x="106387" y="130975"/>
                  </a:lnTo>
                  <a:lnTo>
                    <a:pt x="105067" y="132181"/>
                  </a:lnTo>
                  <a:lnTo>
                    <a:pt x="104508" y="134099"/>
                  </a:lnTo>
                  <a:lnTo>
                    <a:pt x="104457" y="134327"/>
                  </a:lnTo>
                  <a:lnTo>
                    <a:pt x="105283" y="134327"/>
                  </a:lnTo>
                  <a:lnTo>
                    <a:pt x="105511" y="133604"/>
                  </a:lnTo>
                  <a:lnTo>
                    <a:pt x="105943" y="133007"/>
                  </a:lnTo>
                  <a:lnTo>
                    <a:pt x="106019" y="134264"/>
                  </a:lnTo>
                  <a:lnTo>
                    <a:pt x="105841" y="135039"/>
                  </a:lnTo>
                  <a:lnTo>
                    <a:pt x="106718" y="134645"/>
                  </a:lnTo>
                  <a:lnTo>
                    <a:pt x="107721" y="133007"/>
                  </a:lnTo>
                  <a:lnTo>
                    <a:pt x="107988" y="132562"/>
                  </a:lnTo>
                  <a:close/>
                </a:path>
                <a:path w="510540" h="398144">
                  <a:moveTo>
                    <a:pt x="110604" y="66357"/>
                  </a:moveTo>
                  <a:lnTo>
                    <a:pt x="110401" y="66040"/>
                  </a:lnTo>
                  <a:lnTo>
                    <a:pt x="109474" y="65481"/>
                  </a:lnTo>
                  <a:lnTo>
                    <a:pt x="109220" y="66357"/>
                  </a:lnTo>
                  <a:lnTo>
                    <a:pt x="110604" y="66357"/>
                  </a:lnTo>
                  <a:close/>
                </a:path>
                <a:path w="510540" h="398144">
                  <a:moveTo>
                    <a:pt x="112991" y="32626"/>
                  </a:moveTo>
                  <a:lnTo>
                    <a:pt x="112776" y="31915"/>
                  </a:lnTo>
                  <a:lnTo>
                    <a:pt x="112712" y="30772"/>
                  </a:lnTo>
                  <a:lnTo>
                    <a:pt x="111556" y="30822"/>
                  </a:lnTo>
                  <a:lnTo>
                    <a:pt x="111226" y="31254"/>
                  </a:lnTo>
                  <a:lnTo>
                    <a:pt x="109359" y="32245"/>
                  </a:lnTo>
                  <a:lnTo>
                    <a:pt x="109359" y="32905"/>
                  </a:lnTo>
                  <a:lnTo>
                    <a:pt x="108864" y="33832"/>
                  </a:lnTo>
                  <a:lnTo>
                    <a:pt x="107543" y="34277"/>
                  </a:lnTo>
                  <a:lnTo>
                    <a:pt x="107264" y="34658"/>
                  </a:lnTo>
                  <a:lnTo>
                    <a:pt x="107594" y="35204"/>
                  </a:lnTo>
                  <a:lnTo>
                    <a:pt x="108483" y="35814"/>
                  </a:lnTo>
                  <a:lnTo>
                    <a:pt x="108864" y="36741"/>
                  </a:lnTo>
                  <a:lnTo>
                    <a:pt x="109855" y="36741"/>
                  </a:lnTo>
                  <a:lnTo>
                    <a:pt x="110464" y="36309"/>
                  </a:lnTo>
                  <a:lnTo>
                    <a:pt x="111556" y="36410"/>
                  </a:lnTo>
                  <a:lnTo>
                    <a:pt x="112712" y="35433"/>
                  </a:lnTo>
                  <a:lnTo>
                    <a:pt x="112991" y="34277"/>
                  </a:lnTo>
                  <a:lnTo>
                    <a:pt x="112991" y="32626"/>
                  </a:lnTo>
                  <a:close/>
                </a:path>
                <a:path w="510540" h="398144">
                  <a:moveTo>
                    <a:pt x="113372" y="103936"/>
                  </a:moveTo>
                  <a:lnTo>
                    <a:pt x="112826" y="104152"/>
                  </a:lnTo>
                  <a:lnTo>
                    <a:pt x="112496" y="104863"/>
                  </a:lnTo>
                  <a:lnTo>
                    <a:pt x="112941" y="105308"/>
                  </a:lnTo>
                  <a:lnTo>
                    <a:pt x="113372" y="105092"/>
                  </a:lnTo>
                  <a:lnTo>
                    <a:pt x="113372" y="103936"/>
                  </a:lnTo>
                  <a:close/>
                </a:path>
                <a:path w="510540" h="398144">
                  <a:moveTo>
                    <a:pt x="127571" y="22758"/>
                  </a:moveTo>
                  <a:lnTo>
                    <a:pt x="126644" y="22479"/>
                  </a:lnTo>
                  <a:lnTo>
                    <a:pt x="123837" y="22809"/>
                  </a:lnTo>
                  <a:lnTo>
                    <a:pt x="122618" y="23139"/>
                  </a:lnTo>
                  <a:lnTo>
                    <a:pt x="122186" y="22593"/>
                  </a:lnTo>
                  <a:lnTo>
                    <a:pt x="120586" y="22479"/>
                  </a:lnTo>
                  <a:lnTo>
                    <a:pt x="119646" y="22872"/>
                  </a:lnTo>
                  <a:lnTo>
                    <a:pt x="119875" y="23469"/>
                  </a:lnTo>
                  <a:lnTo>
                    <a:pt x="122783" y="24295"/>
                  </a:lnTo>
                  <a:lnTo>
                    <a:pt x="123888" y="23749"/>
                  </a:lnTo>
                  <a:lnTo>
                    <a:pt x="125044" y="23749"/>
                  </a:lnTo>
                  <a:lnTo>
                    <a:pt x="125488" y="24130"/>
                  </a:lnTo>
                  <a:lnTo>
                    <a:pt x="126365" y="23749"/>
                  </a:lnTo>
                  <a:lnTo>
                    <a:pt x="127520" y="23583"/>
                  </a:lnTo>
                  <a:lnTo>
                    <a:pt x="127571" y="22758"/>
                  </a:lnTo>
                  <a:close/>
                </a:path>
                <a:path w="510540" h="398144">
                  <a:moveTo>
                    <a:pt x="127685" y="25450"/>
                  </a:moveTo>
                  <a:lnTo>
                    <a:pt x="127406" y="24726"/>
                  </a:lnTo>
                  <a:lnTo>
                    <a:pt x="126695" y="24726"/>
                  </a:lnTo>
                  <a:lnTo>
                    <a:pt x="125920" y="25006"/>
                  </a:lnTo>
                  <a:lnTo>
                    <a:pt x="125260" y="24841"/>
                  </a:lnTo>
                  <a:lnTo>
                    <a:pt x="122682" y="25387"/>
                  </a:lnTo>
                  <a:lnTo>
                    <a:pt x="121246" y="26327"/>
                  </a:lnTo>
                  <a:lnTo>
                    <a:pt x="120256" y="26377"/>
                  </a:lnTo>
                  <a:lnTo>
                    <a:pt x="119430" y="26708"/>
                  </a:lnTo>
                  <a:lnTo>
                    <a:pt x="119265" y="27254"/>
                  </a:lnTo>
                  <a:lnTo>
                    <a:pt x="119710" y="27533"/>
                  </a:lnTo>
                  <a:lnTo>
                    <a:pt x="120205" y="27203"/>
                  </a:lnTo>
                  <a:lnTo>
                    <a:pt x="121361" y="27254"/>
                  </a:lnTo>
                  <a:lnTo>
                    <a:pt x="122618" y="27914"/>
                  </a:lnTo>
                  <a:lnTo>
                    <a:pt x="123939" y="27038"/>
                  </a:lnTo>
                  <a:lnTo>
                    <a:pt x="124269" y="26428"/>
                  </a:lnTo>
                  <a:lnTo>
                    <a:pt x="126746" y="26098"/>
                  </a:lnTo>
                  <a:lnTo>
                    <a:pt x="127685" y="25450"/>
                  </a:lnTo>
                  <a:close/>
                </a:path>
                <a:path w="510540" h="398144">
                  <a:moveTo>
                    <a:pt x="128727" y="19418"/>
                  </a:moveTo>
                  <a:lnTo>
                    <a:pt x="127850" y="18262"/>
                  </a:lnTo>
                  <a:lnTo>
                    <a:pt x="126746" y="18427"/>
                  </a:lnTo>
                  <a:lnTo>
                    <a:pt x="125209" y="17767"/>
                  </a:lnTo>
                  <a:lnTo>
                    <a:pt x="123609" y="17881"/>
                  </a:lnTo>
                  <a:lnTo>
                    <a:pt x="121526" y="17487"/>
                  </a:lnTo>
                  <a:lnTo>
                    <a:pt x="120916" y="18097"/>
                  </a:lnTo>
                  <a:lnTo>
                    <a:pt x="120142" y="18478"/>
                  </a:lnTo>
                  <a:lnTo>
                    <a:pt x="119926" y="19418"/>
                  </a:lnTo>
                  <a:lnTo>
                    <a:pt x="120142" y="19900"/>
                  </a:lnTo>
                  <a:lnTo>
                    <a:pt x="120586" y="20015"/>
                  </a:lnTo>
                  <a:lnTo>
                    <a:pt x="120967" y="20726"/>
                  </a:lnTo>
                  <a:lnTo>
                    <a:pt x="121958" y="20942"/>
                  </a:lnTo>
                  <a:lnTo>
                    <a:pt x="123012" y="21551"/>
                  </a:lnTo>
                  <a:lnTo>
                    <a:pt x="126911" y="21932"/>
                  </a:lnTo>
                  <a:lnTo>
                    <a:pt x="127800" y="21170"/>
                  </a:lnTo>
                  <a:lnTo>
                    <a:pt x="128727" y="19418"/>
                  </a:lnTo>
                  <a:close/>
                </a:path>
                <a:path w="510540" h="398144">
                  <a:moveTo>
                    <a:pt x="130276" y="97193"/>
                  </a:moveTo>
                  <a:close/>
                </a:path>
                <a:path w="510540" h="398144">
                  <a:moveTo>
                    <a:pt x="130987" y="67564"/>
                  </a:moveTo>
                  <a:lnTo>
                    <a:pt x="130657" y="66636"/>
                  </a:lnTo>
                  <a:lnTo>
                    <a:pt x="130860" y="66040"/>
                  </a:lnTo>
                  <a:lnTo>
                    <a:pt x="130835" y="65874"/>
                  </a:lnTo>
                  <a:lnTo>
                    <a:pt x="130683" y="65430"/>
                  </a:lnTo>
                  <a:lnTo>
                    <a:pt x="130606" y="65214"/>
                  </a:lnTo>
                  <a:lnTo>
                    <a:pt x="129832" y="65430"/>
                  </a:lnTo>
                  <a:lnTo>
                    <a:pt x="129159" y="64719"/>
                  </a:lnTo>
                  <a:lnTo>
                    <a:pt x="128841" y="64389"/>
                  </a:lnTo>
                  <a:lnTo>
                    <a:pt x="125869" y="64389"/>
                  </a:lnTo>
                  <a:lnTo>
                    <a:pt x="124879" y="64173"/>
                  </a:lnTo>
                  <a:lnTo>
                    <a:pt x="124269" y="64719"/>
                  </a:lnTo>
                  <a:lnTo>
                    <a:pt x="122732" y="64668"/>
                  </a:lnTo>
                  <a:lnTo>
                    <a:pt x="122275" y="64439"/>
                  </a:lnTo>
                  <a:lnTo>
                    <a:pt x="121462" y="64058"/>
                  </a:lnTo>
                  <a:lnTo>
                    <a:pt x="120472" y="64439"/>
                  </a:lnTo>
                  <a:lnTo>
                    <a:pt x="119634" y="63233"/>
                  </a:lnTo>
                  <a:lnTo>
                    <a:pt x="119507" y="63131"/>
                  </a:lnTo>
                  <a:lnTo>
                    <a:pt x="118719" y="62636"/>
                  </a:lnTo>
                  <a:lnTo>
                    <a:pt x="118656" y="61810"/>
                  </a:lnTo>
                  <a:lnTo>
                    <a:pt x="119214" y="61366"/>
                  </a:lnTo>
                  <a:lnTo>
                    <a:pt x="118884" y="60769"/>
                  </a:lnTo>
                  <a:lnTo>
                    <a:pt x="117233" y="60604"/>
                  </a:lnTo>
                  <a:lnTo>
                    <a:pt x="116243" y="61048"/>
                  </a:lnTo>
                  <a:lnTo>
                    <a:pt x="115633" y="61531"/>
                  </a:lnTo>
                  <a:lnTo>
                    <a:pt x="116128" y="62141"/>
                  </a:lnTo>
                  <a:lnTo>
                    <a:pt x="117398" y="62191"/>
                  </a:lnTo>
                  <a:lnTo>
                    <a:pt x="116789" y="63233"/>
                  </a:lnTo>
                  <a:lnTo>
                    <a:pt x="115252" y="62852"/>
                  </a:lnTo>
                  <a:lnTo>
                    <a:pt x="114503" y="61696"/>
                  </a:lnTo>
                  <a:lnTo>
                    <a:pt x="114363" y="61480"/>
                  </a:lnTo>
                  <a:lnTo>
                    <a:pt x="113766" y="61696"/>
                  </a:lnTo>
                  <a:lnTo>
                    <a:pt x="113207" y="61429"/>
                  </a:lnTo>
                  <a:lnTo>
                    <a:pt x="112001" y="61861"/>
                  </a:lnTo>
                  <a:lnTo>
                    <a:pt x="111671" y="63131"/>
                  </a:lnTo>
                  <a:lnTo>
                    <a:pt x="111125" y="63461"/>
                  </a:lnTo>
                  <a:lnTo>
                    <a:pt x="111379" y="64668"/>
                  </a:lnTo>
                  <a:lnTo>
                    <a:pt x="111506" y="65874"/>
                  </a:lnTo>
                  <a:lnTo>
                    <a:pt x="112445" y="66357"/>
                  </a:lnTo>
                  <a:lnTo>
                    <a:pt x="112496" y="67678"/>
                  </a:lnTo>
                  <a:lnTo>
                    <a:pt x="112001" y="68287"/>
                  </a:lnTo>
                  <a:lnTo>
                    <a:pt x="111785" y="69659"/>
                  </a:lnTo>
                  <a:lnTo>
                    <a:pt x="111506" y="69596"/>
                  </a:lnTo>
                  <a:lnTo>
                    <a:pt x="111061" y="67132"/>
                  </a:lnTo>
                  <a:lnTo>
                    <a:pt x="110667" y="66471"/>
                  </a:lnTo>
                  <a:lnTo>
                    <a:pt x="109194" y="66471"/>
                  </a:lnTo>
                  <a:lnTo>
                    <a:pt x="108089" y="66471"/>
                  </a:lnTo>
                  <a:lnTo>
                    <a:pt x="107429" y="67132"/>
                  </a:lnTo>
                  <a:lnTo>
                    <a:pt x="107492" y="68554"/>
                  </a:lnTo>
                  <a:lnTo>
                    <a:pt x="108534" y="69875"/>
                  </a:lnTo>
                  <a:lnTo>
                    <a:pt x="108534" y="70700"/>
                  </a:lnTo>
                  <a:lnTo>
                    <a:pt x="109575" y="72237"/>
                  </a:lnTo>
                  <a:lnTo>
                    <a:pt x="111010" y="72123"/>
                  </a:lnTo>
                  <a:lnTo>
                    <a:pt x="111620" y="70916"/>
                  </a:lnTo>
                  <a:lnTo>
                    <a:pt x="112001" y="70916"/>
                  </a:lnTo>
                  <a:lnTo>
                    <a:pt x="112280" y="72123"/>
                  </a:lnTo>
                  <a:lnTo>
                    <a:pt x="113131" y="73609"/>
                  </a:lnTo>
                  <a:lnTo>
                    <a:pt x="113322" y="74422"/>
                  </a:lnTo>
                  <a:lnTo>
                    <a:pt x="112445" y="74422"/>
                  </a:lnTo>
                  <a:lnTo>
                    <a:pt x="111836" y="73113"/>
                  </a:lnTo>
                  <a:lnTo>
                    <a:pt x="111010" y="72834"/>
                  </a:lnTo>
                  <a:lnTo>
                    <a:pt x="109855" y="73113"/>
                  </a:lnTo>
                  <a:lnTo>
                    <a:pt x="109461" y="73609"/>
                  </a:lnTo>
                  <a:lnTo>
                    <a:pt x="109728" y="74422"/>
                  </a:lnTo>
                  <a:lnTo>
                    <a:pt x="109829" y="74866"/>
                  </a:lnTo>
                  <a:lnTo>
                    <a:pt x="109689" y="75628"/>
                  </a:lnTo>
                  <a:lnTo>
                    <a:pt x="108927" y="76339"/>
                  </a:lnTo>
                  <a:lnTo>
                    <a:pt x="108851" y="76619"/>
                  </a:lnTo>
                  <a:lnTo>
                    <a:pt x="108966" y="77393"/>
                  </a:lnTo>
                  <a:lnTo>
                    <a:pt x="108204" y="78651"/>
                  </a:lnTo>
                  <a:lnTo>
                    <a:pt x="107543" y="79146"/>
                  </a:lnTo>
                  <a:lnTo>
                    <a:pt x="107759" y="80187"/>
                  </a:lnTo>
                  <a:lnTo>
                    <a:pt x="107213" y="80683"/>
                  </a:lnTo>
                  <a:lnTo>
                    <a:pt x="106057" y="80454"/>
                  </a:lnTo>
                  <a:lnTo>
                    <a:pt x="105371" y="79527"/>
                  </a:lnTo>
                  <a:lnTo>
                    <a:pt x="105283" y="78320"/>
                  </a:lnTo>
                  <a:lnTo>
                    <a:pt x="103695" y="76619"/>
                  </a:lnTo>
                  <a:lnTo>
                    <a:pt x="103835" y="75526"/>
                  </a:lnTo>
                  <a:lnTo>
                    <a:pt x="103632" y="74815"/>
                  </a:lnTo>
                  <a:lnTo>
                    <a:pt x="102539" y="74650"/>
                  </a:lnTo>
                  <a:lnTo>
                    <a:pt x="102590" y="73990"/>
                  </a:lnTo>
                  <a:lnTo>
                    <a:pt x="103136" y="73825"/>
                  </a:lnTo>
                  <a:lnTo>
                    <a:pt x="103543" y="73329"/>
                  </a:lnTo>
                  <a:lnTo>
                    <a:pt x="103555" y="73113"/>
                  </a:lnTo>
                  <a:lnTo>
                    <a:pt x="103276" y="72720"/>
                  </a:lnTo>
                  <a:lnTo>
                    <a:pt x="103085" y="72453"/>
                  </a:lnTo>
                  <a:lnTo>
                    <a:pt x="101981" y="72123"/>
                  </a:lnTo>
                  <a:lnTo>
                    <a:pt x="100114" y="72720"/>
                  </a:lnTo>
                  <a:lnTo>
                    <a:pt x="99783" y="72123"/>
                  </a:lnTo>
                  <a:lnTo>
                    <a:pt x="99123" y="72339"/>
                  </a:lnTo>
                  <a:lnTo>
                    <a:pt x="98628" y="73113"/>
                  </a:lnTo>
                  <a:lnTo>
                    <a:pt x="97421" y="73609"/>
                  </a:lnTo>
                  <a:lnTo>
                    <a:pt x="95872" y="75526"/>
                  </a:lnTo>
                  <a:lnTo>
                    <a:pt x="96164" y="76073"/>
                  </a:lnTo>
                  <a:lnTo>
                    <a:pt x="96266" y="78651"/>
                  </a:lnTo>
                  <a:lnTo>
                    <a:pt x="96037" y="79146"/>
                  </a:lnTo>
                  <a:lnTo>
                    <a:pt x="96113" y="79413"/>
                  </a:lnTo>
                  <a:lnTo>
                    <a:pt x="96481" y="79908"/>
                  </a:lnTo>
                  <a:lnTo>
                    <a:pt x="96558" y="80683"/>
                  </a:lnTo>
                  <a:lnTo>
                    <a:pt x="96367" y="81889"/>
                  </a:lnTo>
                  <a:lnTo>
                    <a:pt x="95110" y="82600"/>
                  </a:lnTo>
                  <a:lnTo>
                    <a:pt x="95161" y="83972"/>
                  </a:lnTo>
                  <a:lnTo>
                    <a:pt x="95770" y="84518"/>
                  </a:lnTo>
                  <a:lnTo>
                    <a:pt x="96697" y="84353"/>
                  </a:lnTo>
                  <a:lnTo>
                    <a:pt x="97193" y="84848"/>
                  </a:lnTo>
                  <a:lnTo>
                    <a:pt x="98005" y="84353"/>
                  </a:lnTo>
                  <a:lnTo>
                    <a:pt x="98183" y="84239"/>
                  </a:lnTo>
                  <a:lnTo>
                    <a:pt x="98653" y="84518"/>
                  </a:lnTo>
                  <a:lnTo>
                    <a:pt x="98742" y="86055"/>
                  </a:lnTo>
                  <a:lnTo>
                    <a:pt x="99174" y="86652"/>
                  </a:lnTo>
                  <a:lnTo>
                    <a:pt x="99834" y="86652"/>
                  </a:lnTo>
                  <a:lnTo>
                    <a:pt x="100660" y="88138"/>
                  </a:lnTo>
                  <a:lnTo>
                    <a:pt x="100558" y="90119"/>
                  </a:lnTo>
                  <a:lnTo>
                    <a:pt x="101600" y="91427"/>
                  </a:lnTo>
                  <a:lnTo>
                    <a:pt x="101600" y="92417"/>
                  </a:lnTo>
                  <a:lnTo>
                    <a:pt x="102146" y="93510"/>
                  </a:lnTo>
                  <a:lnTo>
                    <a:pt x="103085" y="93954"/>
                  </a:lnTo>
                  <a:lnTo>
                    <a:pt x="102641" y="94716"/>
                  </a:lnTo>
                  <a:lnTo>
                    <a:pt x="102793" y="95986"/>
                  </a:lnTo>
                  <a:lnTo>
                    <a:pt x="102806" y="96697"/>
                  </a:lnTo>
                  <a:lnTo>
                    <a:pt x="102146" y="98005"/>
                  </a:lnTo>
                  <a:lnTo>
                    <a:pt x="103035" y="98894"/>
                  </a:lnTo>
                  <a:lnTo>
                    <a:pt x="103301" y="100203"/>
                  </a:lnTo>
                  <a:lnTo>
                    <a:pt x="102971" y="101473"/>
                  </a:lnTo>
                  <a:lnTo>
                    <a:pt x="103251" y="102120"/>
                  </a:lnTo>
                  <a:lnTo>
                    <a:pt x="104025" y="101473"/>
                  </a:lnTo>
                  <a:lnTo>
                    <a:pt x="104521" y="102019"/>
                  </a:lnTo>
                  <a:lnTo>
                    <a:pt x="104622" y="103390"/>
                  </a:lnTo>
                  <a:lnTo>
                    <a:pt x="105397" y="104051"/>
                  </a:lnTo>
                  <a:lnTo>
                    <a:pt x="107099" y="103555"/>
                  </a:lnTo>
                  <a:lnTo>
                    <a:pt x="107708" y="102235"/>
                  </a:lnTo>
                  <a:lnTo>
                    <a:pt x="108889" y="101473"/>
                  </a:lnTo>
                  <a:lnTo>
                    <a:pt x="109143" y="101307"/>
                  </a:lnTo>
                  <a:lnTo>
                    <a:pt x="109474" y="100203"/>
                  </a:lnTo>
                  <a:lnTo>
                    <a:pt x="108813" y="99542"/>
                  </a:lnTo>
                  <a:lnTo>
                    <a:pt x="107988" y="97358"/>
                  </a:lnTo>
                  <a:lnTo>
                    <a:pt x="108089" y="95986"/>
                  </a:lnTo>
                  <a:lnTo>
                    <a:pt x="110185" y="93954"/>
                  </a:lnTo>
                  <a:lnTo>
                    <a:pt x="110134" y="94881"/>
                  </a:lnTo>
                  <a:lnTo>
                    <a:pt x="109029" y="96418"/>
                  </a:lnTo>
                  <a:lnTo>
                    <a:pt x="109524" y="98894"/>
                  </a:lnTo>
                  <a:lnTo>
                    <a:pt x="110350" y="99212"/>
                  </a:lnTo>
                  <a:lnTo>
                    <a:pt x="111556" y="98501"/>
                  </a:lnTo>
                  <a:lnTo>
                    <a:pt x="113042" y="99491"/>
                  </a:lnTo>
                  <a:lnTo>
                    <a:pt x="114808" y="98945"/>
                  </a:lnTo>
                  <a:lnTo>
                    <a:pt x="114808" y="98501"/>
                  </a:lnTo>
                  <a:lnTo>
                    <a:pt x="114808" y="98005"/>
                  </a:lnTo>
                  <a:lnTo>
                    <a:pt x="116293" y="97294"/>
                  </a:lnTo>
                  <a:lnTo>
                    <a:pt x="117449" y="97358"/>
                  </a:lnTo>
                  <a:lnTo>
                    <a:pt x="118275" y="96697"/>
                  </a:lnTo>
                  <a:lnTo>
                    <a:pt x="118821" y="97193"/>
                  </a:lnTo>
                  <a:lnTo>
                    <a:pt x="119392" y="96697"/>
                  </a:lnTo>
                  <a:lnTo>
                    <a:pt x="120142" y="96037"/>
                  </a:lnTo>
                  <a:lnTo>
                    <a:pt x="119430" y="94881"/>
                  </a:lnTo>
                  <a:lnTo>
                    <a:pt x="120700" y="94780"/>
                  </a:lnTo>
                  <a:lnTo>
                    <a:pt x="120967" y="94170"/>
                  </a:lnTo>
                  <a:lnTo>
                    <a:pt x="120573" y="93954"/>
                  </a:lnTo>
                  <a:lnTo>
                    <a:pt x="119380" y="93294"/>
                  </a:lnTo>
                  <a:lnTo>
                    <a:pt x="119430" y="92697"/>
                  </a:lnTo>
                  <a:lnTo>
                    <a:pt x="120142" y="92303"/>
                  </a:lnTo>
                  <a:lnTo>
                    <a:pt x="120535" y="92849"/>
                  </a:lnTo>
                  <a:lnTo>
                    <a:pt x="121196" y="92697"/>
                  </a:lnTo>
                  <a:lnTo>
                    <a:pt x="121323" y="92303"/>
                  </a:lnTo>
                  <a:lnTo>
                    <a:pt x="121742" y="90995"/>
                  </a:lnTo>
                  <a:lnTo>
                    <a:pt x="121297" y="90271"/>
                  </a:lnTo>
                  <a:lnTo>
                    <a:pt x="121691" y="89674"/>
                  </a:lnTo>
                  <a:lnTo>
                    <a:pt x="122682" y="89674"/>
                  </a:lnTo>
                  <a:lnTo>
                    <a:pt x="124764" y="88417"/>
                  </a:lnTo>
                  <a:lnTo>
                    <a:pt x="124764" y="87312"/>
                  </a:lnTo>
                  <a:lnTo>
                    <a:pt x="125539" y="85344"/>
                  </a:lnTo>
                  <a:lnTo>
                    <a:pt x="125526" y="85128"/>
                  </a:lnTo>
                  <a:lnTo>
                    <a:pt x="125374" y="83527"/>
                  </a:lnTo>
                  <a:lnTo>
                    <a:pt x="126085" y="82702"/>
                  </a:lnTo>
                  <a:lnTo>
                    <a:pt x="125374" y="82651"/>
                  </a:lnTo>
                  <a:lnTo>
                    <a:pt x="124879" y="83197"/>
                  </a:lnTo>
                  <a:lnTo>
                    <a:pt x="123507" y="83693"/>
                  </a:lnTo>
                  <a:lnTo>
                    <a:pt x="122783" y="85128"/>
                  </a:lnTo>
                  <a:lnTo>
                    <a:pt x="122440" y="84632"/>
                  </a:lnTo>
                  <a:lnTo>
                    <a:pt x="122402" y="84239"/>
                  </a:lnTo>
                  <a:lnTo>
                    <a:pt x="122402" y="83312"/>
                  </a:lnTo>
                  <a:lnTo>
                    <a:pt x="123317" y="82702"/>
                  </a:lnTo>
                  <a:lnTo>
                    <a:pt x="123507" y="81495"/>
                  </a:lnTo>
                  <a:lnTo>
                    <a:pt x="123329" y="80683"/>
                  </a:lnTo>
                  <a:lnTo>
                    <a:pt x="123278" y="80454"/>
                  </a:lnTo>
                  <a:lnTo>
                    <a:pt x="122351" y="80073"/>
                  </a:lnTo>
                  <a:lnTo>
                    <a:pt x="123177" y="79908"/>
                  </a:lnTo>
                  <a:lnTo>
                    <a:pt x="123774" y="79527"/>
                  </a:lnTo>
                  <a:lnTo>
                    <a:pt x="123456" y="78435"/>
                  </a:lnTo>
                  <a:lnTo>
                    <a:pt x="123393" y="78206"/>
                  </a:lnTo>
                  <a:lnTo>
                    <a:pt x="121462" y="77114"/>
                  </a:lnTo>
                  <a:lnTo>
                    <a:pt x="120751" y="77393"/>
                  </a:lnTo>
                  <a:lnTo>
                    <a:pt x="118884" y="77774"/>
                  </a:lnTo>
                  <a:lnTo>
                    <a:pt x="118554" y="78320"/>
                  </a:lnTo>
                  <a:lnTo>
                    <a:pt x="117729" y="78435"/>
                  </a:lnTo>
                  <a:lnTo>
                    <a:pt x="117665" y="77711"/>
                  </a:lnTo>
                  <a:lnTo>
                    <a:pt x="118719" y="76187"/>
                  </a:lnTo>
                  <a:lnTo>
                    <a:pt x="119430" y="76073"/>
                  </a:lnTo>
                  <a:lnTo>
                    <a:pt x="120916" y="74866"/>
                  </a:lnTo>
                  <a:lnTo>
                    <a:pt x="122859" y="74422"/>
                  </a:lnTo>
                  <a:lnTo>
                    <a:pt x="123342" y="74320"/>
                  </a:lnTo>
                  <a:lnTo>
                    <a:pt x="123774" y="73660"/>
                  </a:lnTo>
                  <a:lnTo>
                    <a:pt x="125095" y="73329"/>
                  </a:lnTo>
                  <a:lnTo>
                    <a:pt x="126034" y="73215"/>
                  </a:lnTo>
                  <a:lnTo>
                    <a:pt x="126479" y="73710"/>
                  </a:lnTo>
                  <a:lnTo>
                    <a:pt x="127139" y="73329"/>
                  </a:lnTo>
                  <a:lnTo>
                    <a:pt x="127355" y="71742"/>
                  </a:lnTo>
                  <a:lnTo>
                    <a:pt x="127800" y="70967"/>
                  </a:lnTo>
                  <a:lnTo>
                    <a:pt x="126415" y="70091"/>
                  </a:lnTo>
                  <a:lnTo>
                    <a:pt x="126276" y="69659"/>
                  </a:lnTo>
                  <a:lnTo>
                    <a:pt x="126199" y="69430"/>
                  </a:lnTo>
                  <a:lnTo>
                    <a:pt x="126974" y="69164"/>
                  </a:lnTo>
                  <a:lnTo>
                    <a:pt x="127571" y="68503"/>
                  </a:lnTo>
                  <a:lnTo>
                    <a:pt x="127800" y="69100"/>
                  </a:lnTo>
                  <a:lnTo>
                    <a:pt x="128790" y="69545"/>
                  </a:lnTo>
                  <a:lnTo>
                    <a:pt x="130378" y="68554"/>
                  </a:lnTo>
                  <a:lnTo>
                    <a:pt x="130987" y="67564"/>
                  </a:lnTo>
                  <a:close/>
                </a:path>
                <a:path w="510540" h="398144">
                  <a:moveTo>
                    <a:pt x="131267" y="61861"/>
                  </a:moveTo>
                  <a:lnTo>
                    <a:pt x="131152" y="60934"/>
                  </a:lnTo>
                  <a:lnTo>
                    <a:pt x="129336" y="59842"/>
                  </a:lnTo>
                  <a:lnTo>
                    <a:pt x="128295" y="60439"/>
                  </a:lnTo>
                  <a:lnTo>
                    <a:pt x="126809" y="60604"/>
                  </a:lnTo>
                  <a:lnTo>
                    <a:pt x="126199" y="60274"/>
                  </a:lnTo>
                  <a:lnTo>
                    <a:pt x="124929" y="61048"/>
                  </a:lnTo>
                  <a:lnTo>
                    <a:pt x="123228" y="60223"/>
                  </a:lnTo>
                  <a:lnTo>
                    <a:pt x="121907" y="61150"/>
                  </a:lnTo>
                  <a:lnTo>
                    <a:pt x="120472" y="60985"/>
                  </a:lnTo>
                  <a:lnTo>
                    <a:pt x="120040" y="61150"/>
                  </a:lnTo>
                  <a:lnTo>
                    <a:pt x="120535" y="61976"/>
                  </a:lnTo>
                  <a:lnTo>
                    <a:pt x="122123" y="62407"/>
                  </a:lnTo>
                  <a:lnTo>
                    <a:pt x="123774" y="63627"/>
                  </a:lnTo>
                  <a:lnTo>
                    <a:pt x="124269" y="62966"/>
                  </a:lnTo>
                  <a:lnTo>
                    <a:pt x="125488" y="63398"/>
                  </a:lnTo>
                  <a:lnTo>
                    <a:pt x="126974" y="62636"/>
                  </a:lnTo>
                  <a:lnTo>
                    <a:pt x="127965" y="62966"/>
                  </a:lnTo>
                  <a:lnTo>
                    <a:pt x="128841" y="62738"/>
                  </a:lnTo>
                  <a:lnTo>
                    <a:pt x="129717" y="61810"/>
                  </a:lnTo>
                  <a:lnTo>
                    <a:pt x="131267" y="61861"/>
                  </a:lnTo>
                  <a:close/>
                </a:path>
                <a:path w="510540" h="398144">
                  <a:moveTo>
                    <a:pt x="143535" y="162026"/>
                  </a:moveTo>
                  <a:lnTo>
                    <a:pt x="143319" y="161531"/>
                  </a:lnTo>
                  <a:lnTo>
                    <a:pt x="142163" y="161366"/>
                  </a:lnTo>
                  <a:lnTo>
                    <a:pt x="141173" y="161417"/>
                  </a:lnTo>
                  <a:lnTo>
                    <a:pt x="141058" y="162572"/>
                  </a:lnTo>
                  <a:lnTo>
                    <a:pt x="141389" y="162839"/>
                  </a:lnTo>
                  <a:lnTo>
                    <a:pt x="142773" y="162839"/>
                  </a:lnTo>
                  <a:lnTo>
                    <a:pt x="143535" y="162026"/>
                  </a:lnTo>
                  <a:close/>
                </a:path>
                <a:path w="510540" h="398144">
                  <a:moveTo>
                    <a:pt x="144475" y="156870"/>
                  </a:moveTo>
                  <a:lnTo>
                    <a:pt x="144310" y="156540"/>
                  </a:lnTo>
                  <a:lnTo>
                    <a:pt x="141998" y="158508"/>
                  </a:lnTo>
                  <a:lnTo>
                    <a:pt x="142049" y="159766"/>
                  </a:lnTo>
                  <a:lnTo>
                    <a:pt x="141452" y="160921"/>
                  </a:lnTo>
                  <a:lnTo>
                    <a:pt x="143154" y="160972"/>
                  </a:lnTo>
                  <a:lnTo>
                    <a:pt x="144195" y="160591"/>
                  </a:lnTo>
                  <a:lnTo>
                    <a:pt x="144195" y="159448"/>
                  </a:lnTo>
                  <a:lnTo>
                    <a:pt x="144475" y="158178"/>
                  </a:lnTo>
                  <a:lnTo>
                    <a:pt x="144475" y="156870"/>
                  </a:lnTo>
                  <a:close/>
                </a:path>
                <a:path w="510540" h="398144">
                  <a:moveTo>
                    <a:pt x="155702" y="133718"/>
                  </a:moveTo>
                  <a:lnTo>
                    <a:pt x="155689" y="133172"/>
                  </a:lnTo>
                  <a:lnTo>
                    <a:pt x="155587" y="132562"/>
                  </a:lnTo>
                  <a:lnTo>
                    <a:pt x="154216" y="132346"/>
                  </a:lnTo>
                  <a:lnTo>
                    <a:pt x="153555" y="131356"/>
                  </a:lnTo>
                  <a:lnTo>
                    <a:pt x="152514" y="131305"/>
                  </a:lnTo>
                  <a:lnTo>
                    <a:pt x="152285" y="131749"/>
                  </a:lnTo>
                  <a:lnTo>
                    <a:pt x="151028" y="132016"/>
                  </a:lnTo>
                  <a:lnTo>
                    <a:pt x="151447" y="132346"/>
                  </a:lnTo>
                  <a:lnTo>
                    <a:pt x="151574" y="133502"/>
                  </a:lnTo>
                  <a:lnTo>
                    <a:pt x="152349" y="133718"/>
                  </a:lnTo>
                  <a:lnTo>
                    <a:pt x="152615" y="133172"/>
                  </a:lnTo>
                  <a:lnTo>
                    <a:pt x="153339" y="133883"/>
                  </a:lnTo>
                  <a:lnTo>
                    <a:pt x="154266" y="133934"/>
                  </a:lnTo>
                  <a:lnTo>
                    <a:pt x="154597" y="134480"/>
                  </a:lnTo>
                  <a:lnTo>
                    <a:pt x="155371" y="134327"/>
                  </a:lnTo>
                  <a:lnTo>
                    <a:pt x="155702" y="133718"/>
                  </a:lnTo>
                  <a:close/>
                </a:path>
                <a:path w="510540" h="398144">
                  <a:moveTo>
                    <a:pt x="163182" y="72999"/>
                  </a:moveTo>
                  <a:lnTo>
                    <a:pt x="163080" y="72669"/>
                  </a:lnTo>
                  <a:lnTo>
                    <a:pt x="162852" y="72009"/>
                  </a:lnTo>
                  <a:lnTo>
                    <a:pt x="162090" y="71462"/>
                  </a:lnTo>
                  <a:lnTo>
                    <a:pt x="162077" y="71297"/>
                  </a:lnTo>
                  <a:lnTo>
                    <a:pt x="162026" y="70472"/>
                  </a:lnTo>
                  <a:lnTo>
                    <a:pt x="160375" y="69380"/>
                  </a:lnTo>
                  <a:lnTo>
                    <a:pt x="159410" y="69265"/>
                  </a:lnTo>
                  <a:lnTo>
                    <a:pt x="155702" y="68834"/>
                  </a:lnTo>
                  <a:lnTo>
                    <a:pt x="154825" y="69265"/>
                  </a:lnTo>
                  <a:lnTo>
                    <a:pt x="154330" y="68834"/>
                  </a:lnTo>
                  <a:lnTo>
                    <a:pt x="154432" y="67843"/>
                  </a:lnTo>
                  <a:lnTo>
                    <a:pt x="153771" y="66636"/>
                  </a:lnTo>
                  <a:lnTo>
                    <a:pt x="153174" y="66636"/>
                  </a:lnTo>
                  <a:lnTo>
                    <a:pt x="152895" y="66357"/>
                  </a:lnTo>
                  <a:lnTo>
                    <a:pt x="151688" y="65976"/>
                  </a:lnTo>
                  <a:lnTo>
                    <a:pt x="151269" y="65265"/>
                  </a:lnTo>
                  <a:lnTo>
                    <a:pt x="150863" y="64554"/>
                  </a:lnTo>
                  <a:lnTo>
                    <a:pt x="149263" y="64503"/>
                  </a:lnTo>
                  <a:lnTo>
                    <a:pt x="148386" y="65265"/>
                  </a:lnTo>
                  <a:lnTo>
                    <a:pt x="148094" y="64439"/>
                  </a:lnTo>
                  <a:lnTo>
                    <a:pt x="146900" y="64439"/>
                  </a:lnTo>
                  <a:lnTo>
                    <a:pt x="146291" y="64008"/>
                  </a:lnTo>
                  <a:lnTo>
                    <a:pt x="145249" y="64389"/>
                  </a:lnTo>
                  <a:lnTo>
                    <a:pt x="143370" y="64338"/>
                  </a:lnTo>
                  <a:lnTo>
                    <a:pt x="140563" y="64985"/>
                  </a:lnTo>
                  <a:lnTo>
                    <a:pt x="139522" y="66687"/>
                  </a:lnTo>
                  <a:lnTo>
                    <a:pt x="140512" y="67957"/>
                  </a:lnTo>
                  <a:lnTo>
                    <a:pt x="139573" y="68287"/>
                  </a:lnTo>
                  <a:lnTo>
                    <a:pt x="139407" y="68834"/>
                  </a:lnTo>
                  <a:lnTo>
                    <a:pt x="140347" y="69875"/>
                  </a:lnTo>
                  <a:lnTo>
                    <a:pt x="140563" y="71297"/>
                  </a:lnTo>
                  <a:lnTo>
                    <a:pt x="139242" y="71132"/>
                  </a:lnTo>
                  <a:lnTo>
                    <a:pt x="138976" y="69926"/>
                  </a:lnTo>
                  <a:lnTo>
                    <a:pt x="137922" y="68453"/>
                  </a:lnTo>
                  <a:lnTo>
                    <a:pt x="137160" y="68173"/>
                  </a:lnTo>
                  <a:lnTo>
                    <a:pt x="136461" y="69380"/>
                  </a:lnTo>
                  <a:lnTo>
                    <a:pt x="136359" y="69875"/>
                  </a:lnTo>
                  <a:lnTo>
                    <a:pt x="136436" y="71031"/>
                  </a:lnTo>
                  <a:lnTo>
                    <a:pt x="135394" y="71247"/>
                  </a:lnTo>
                  <a:lnTo>
                    <a:pt x="135064" y="72669"/>
                  </a:lnTo>
                  <a:lnTo>
                    <a:pt x="134962" y="72999"/>
                  </a:lnTo>
                  <a:lnTo>
                    <a:pt x="133413" y="74701"/>
                  </a:lnTo>
                  <a:lnTo>
                    <a:pt x="133248" y="76073"/>
                  </a:lnTo>
                  <a:lnTo>
                    <a:pt x="132803" y="76898"/>
                  </a:lnTo>
                  <a:lnTo>
                    <a:pt x="132207" y="78206"/>
                  </a:lnTo>
                  <a:lnTo>
                    <a:pt x="131152" y="78981"/>
                  </a:lnTo>
                  <a:lnTo>
                    <a:pt x="131152" y="80124"/>
                  </a:lnTo>
                  <a:lnTo>
                    <a:pt x="130276" y="80733"/>
                  </a:lnTo>
                  <a:lnTo>
                    <a:pt x="129171" y="83261"/>
                  </a:lnTo>
                  <a:lnTo>
                    <a:pt x="129120" y="84734"/>
                  </a:lnTo>
                  <a:lnTo>
                    <a:pt x="128460" y="85610"/>
                  </a:lnTo>
                  <a:lnTo>
                    <a:pt x="129451" y="86385"/>
                  </a:lnTo>
                  <a:lnTo>
                    <a:pt x="129451" y="87096"/>
                  </a:lnTo>
                  <a:lnTo>
                    <a:pt x="128930" y="87426"/>
                  </a:lnTo>
                  <a:lnTo>
                    <a:pt x="128828" y="88633"/>
                  </a:lnTo>
                  <a:lnTo>
                    <a:pt x="128181" y="90716"/>
                  </a:lnTo>
                  <a:lnTo>
                    <a:pt x="126644" y="92798"/>
                  </a:lnTo>
                  <a:lnTo>
                    <a:pt x="126974" y="93243"/>
                  </a:lnTo>
                  <a:lnTo>
                    <a:pt x="128016" y="93179"/>
                  </a:lnTo>
                  <a:lnTo>
                    <a:pt x="128130" y="93840"/>
                  </a:lnTo>
                  <a:lnTo>
                    <a:pt x="127800" y="94170"/>
                  </a:lnTo>
                  <a:lnTo>
                    <a:pt x="127076" y="93840"/>
                  </a:lnTo>
                  <a:lnTo>
                    <a:pt x="126085" y="94335"/>
                  </a:lnTo>
                  <a:lnTo>
                    <a:pt x="125209" y="95656"/>
                  </a:lnTo>
                  <a:lnTo>
                    <a:pt x="127406" y="95923"/>
                  </a:lnTo>
                  <a:lnTo>
                    <a:pt x="128346" y="95542"/>
                  </a:lnTo>
                  <a:lnTo>
                    <a:pt x="130238" y="97167"/>
                  </a:lnTo>
                  <a:lnTo>
                    <a:pt x="130606" y="96748"/>
                  </a:lnTo>
                  <a:lnTo>
                    <a:pt x="130708" y="95542"/>
                  </a:lnTo>
                  <a:lnTo>
                    <a:pt x="131648" y="95656"/>
                  </a:lnTo>
                  <a:lnTo>
                    <a:pt x="132537" y="94716"/>
                  </a:lnTo>
                  <a:lnTo>
                    <a:pt x="132803" y="94170"/>
                  </a:lnTo>
                  <a:lnTo>
                    <a:pt x="133134" y="93510"/>
                  </a:lnTo>
                  <a:lnTo>
                    <a:pt x="133527" y="93179"/>
                  </a:lnTo>
                  <a:lnTo>
                    <a:pt x="133908" y="92849"/>
                  </a:lnTo>
                  <a:lnTo>
                    <a:pt x="135178" y="92913"/>
                  </a:lnTo>
                  <a:lnTo>
                    <a:pt x="135890" y="92087"/>
                  </a:lnTo>
                  <a:lnTo>
                    <a:pt x="136715" y="91541"/>
                  </a:lnTo>
                  <a:lnTo>
                    <a:pt x="137325" y="90385"/>
                  </a:lnTo>
                  <a:lnTo>
                    <a:pt x="137261" y="89014"/>
                  </a:lnTo>
                  <a:lnTo>
                    <a:pt x="136601" y="88353"/>
                  </a:lnTo>
                  <a:lnTo>
                    <a:pt x="137490" y="87426"/>
                  </a:lnTo>
                  <a:lnTo>
                    <a:pt x="137871" y="86487"/>
                  </a:lnTo>
                  <a:lnTo>
                    <a:pt x="135445" y="86385"/>
                  </a:lnTo>
                  <a:lnTo>
                    <a:pt x="135051" y="85839"/>
                  </a:lnTo>
                  <a:lnTo>
                    <a:pt x="135115" y="85013"/>
                  </a:lnTo>
                  <a:lnTo>
                    <a:pt x="136105" y="85013"/>
                  </a:lnTo>
                  <a:lnTo>
                    <a:pt x="136994" y="85559"/>
                  </a:lnTo>
                  <a:lnTo>
                    <a:pt x="138036" y="85509"/>
                  </a:lnTo>
                  <a:lnTo>
                    <a:pt x="139242" y="85839"/>
                  </a:lnTo>
                  <a:lnTo>
                    <a:pt x="139827" y="85509"/>
                  </a:lnTo>
                  <a:lnTo>
                    <a:pt x="140131" y="85344"/>
                  </a:lnTo>
                  <a:lnTo>
                    <a:pt x="141058" y="85725"/>
                  </a:lnTo>
                  <a:lnTo>
                    <a:pt x="141224" y="86817"/>
                  </a:lnTo>
                  <a:lnTo>
                    <a:pt x="142875" y="88138"/>
                  </a:lnTo>
                  <a:lnTo>
                    <a:pt x="143700" y="88087"/>
                  </a:lnTo>
                  <a:lnTo>
                    <a:pt x="143979" y="88633"/>
                  </a:lnTo>
                  <a:lnTo>
                    <a:pt x="144691" y="89014"/>
                  </a:lnTo>
                  <a:lnTo>
                    <a:pt x="146177" y="88303"/>
                  </a:lnTo>
                  <a:lnTo>
                    <a:pt x="146519" y="88087"/>
                  </a:lnTo>
                  <a:lnTo>
                    <a:pt x="148488" y="86817"/>
                  </a:lnTo>
                  <a:lnTo>
                    <a:pt x="149923" y="85344"/>
                  </a:lnTo>
                  <a:lnTo>
                    <a:pt x="150329" y="85013"/>
                  </a:lnTo>
                  <a:lnTo>
                    <a:pt x="151955" y="83807"/>
                  </a:lnTo>
                  <a:lnTo>
                    <a:pt x="152565" y="82867"/>
                  </a:lnTo>
                  <a:lnTo>
                    <a:pt x="152120" y="82486"/>
                  </a:lnTo>
                  <a:lnTo>
                    <a:pt x="152349" y="81889"/>
                  </a:lnTo>
                  <a:lnTo>
                    <a:pt x="153720" y="81889"/>
                  </a:lnTo>
                  <a:lnTo>
                    <a:pt x="155041" y="80073"/>
                  </a:lnTo>
                  <a:lnTo>
                    <a:pt x="157683" y="78041"/>
                  </a:lnTo>
                  <a:lnTo>
                    <a:pt x="157683" y="77546"/>
                  </a:lnTo>
                  <a:lnTo>
                    <a:pt x="158788" y="77228"/>
                  </a:lnTo>
                  <a:lnTo>
                    <a:pt x="159715" y="75857"/>
                  </a:lnTo>
                  <a:lnTo>
                    <a:pt x="161531" y="74155"/>
                  </a:lnTo>
                  <a:lnTo>
                    <a:pt x="162140" y="72783"/>
                  </a:lnTo>
                  <a:lnTo>
                    <a:pt x="162687" y="72669"/>
                  </a:lnTo>
                  <a:lnTo>
                    <a:pt x="163182" y="72999"/>
                  </a:lnTo>
                  <a:close/>
                </a:path>
                <a:path w="510540" h="398144">
                  <a:moveTo>
                    <a:pt x="168795" y="139750"/>
                  </a:moveTo>
                  <a:lnTo>
                    <a:pt x="168579" y="139039"/>
                  </a:lnTo>
                  <a:lnTo>
                    <a:pt x="167868" y="139039"/>
                  </a:lnTo>
                  <a:lnTo>
                    <a:pt x="167144" y="138760"/>
                  </a:lnTo>
                  <a:lnTo>
                    <a:pt x="167640" y="139966"/>
                  </a:lnTo>
                  <a:lnTo>
                    <a:pt x="168465" y="140030"/>
                  </a:lnTo>
                  <a:lnTo>
                    <a:pt x="168795" y="139750"/>
                  </a:lnTo>
                  <a:close/>
                </a:path>
                <a:path w="510540" h="398144">
                  <a:moveTo>
                    <a:pt x="170891" y="140525"/>
                  </a:moveTo>
                  <a:lnTo>
                    <a:pt x="170510" y="139865"/>
                  </a:lnTo>
                  <a:lnTo>
                    <a:pt x="169900" y="140195"/>
                  </a:lnTo>
                  <a:lnTo>
                    <a:pt x="170891" y="140525"/>
                  </a:lnTo>
                  <a:close/>
                </a:path>
                <a:path w="510540" h="398144">
                  <a:moveTo>
                    <a:pt x="173913" y="140792"/>
                  </a:moveTo>
                  <a:lnTo>
                    <a:pt x="172986" y="140246"/>
                  </a:lnTo>
                  <a:lnTo>
                    <a:pt x="172872" y="139915"/>
                  </a:lnTo>
                  <a:lnTo>
                    <a:pt x="171881" y="139915"/>
                  </a:lnTo>
                  <a:lnTo>
                    <a:pt x="171602" y="140525"/>
                  </a:lnTo>
                  <a:lnTo>
                    <a:pt x="171996" y="140843"/>
                  </a:lnTo>
                  <a:lnTo>
                    <a:pt x="172758" y="140957"/>
                  </a:lnTo>
                  <a:lnTo>
                    <a:pt x="173253" y="141452"/>
                  </a:lnTo>
                  <a:lnTo>
                    <a:pt x="173913" y="141338"/>
                  </a:lnTo>
                  <a:lnTo>
                    <a:pt x="173913" y="140792"/>
                  </a:lnTo>
                  <a:close/>
                </a:path>
                <a:path w="510540" h="398144">
                  <a:moveTo>
                    <a:pt x="175069" y="145237"/>
                  </a:moveTo>
                  <a:lnTo>
                    <a:pt x="174967" y="144741"/>
                  </a:lnTo>
                  <a:lnTo>
                    <a:pt x="174244" y="144411"/>
                  </a:lnTo>
                  <a:lnTo>
                    <a:pt x="174853" y="145516"/>
                  </a:lnTo>
                  <a:lnTo>
                    <a:pt x="175069" y="145237"/>
                  </a:lnTo>
                  <a:close/>
                </a:path>
                <a:path w="510540" h="398144">
                  <a:moveTo>
                    <a:pt x="176784" y="144856"/>
                  </a:moveTo>
                  <a:lnTo>
                    <a:pt x="176225" y="144741"/>
                  </a:lnTo>
                  <a:lnTo>
                    <a:pt x="176669" y="145351"/>
                  </a:lnTo>
                  <a:lnTo>
                    <a:pt x="176784" y="144856"/>
                  </a:lnTo>
                  <a:close/>
                </a:path>
                <a:path w="510540" h="398144">
                  <a:moveTo>
                    <a:pt x="177215" y="146494"/>
                  </a:moveTo>
                  <a:lnTo>
                    <a:pt x="176504" y="146062"/>
                  </a:lnTo>
                  <a:lnTo>
                    <a:pt x="175514" y="146113"/>
                  </a:lnTo>
                  <a:lnTo>
                    <a:pt x="175234" y="146392"/>
                  </a:lnTo>
                  <a:lnTo>
                    <a:pt x="175679" y="146989"/>
                  </a:lnTo>
                  <a:lnTo>
                    <a:pt x="176339" y="146888"/>
                  </a:lnTo>
                  <a:lnTo>
                    <a:pt x="177114" y="147205"/>
                  </a:lnTo>
                  <a:lnTo>
                    <a:pt x="177215" y="146494"/>
                  </a:lnTo>
                  <a:close/>
                </a:path>
                <a:path w="510540" h="398144">
                  <a:moveTo>
                    <a:pt x="186969" y="162344"/>
                  </a:moveTo>
                  <a:lnTo>
                    <a:pt x="185915" y="162242"/>
                  </a:lnTo>
                  <a:lnTo>
                    <a:pt x="185534" y="161963"/>
                  </a:lnTo>
                  <a:lnTo>
                    <a:pt x="184975" y="162953"/>
                  </a:lnTo>
                  <a:lnTo>
                    <a:pt x="185470" y="164439"/>
                  </a:lnTo>
                  <a:lnTo>
                    <a:pt x="185864" y="164160"/>
                  </a:lnTo>
                  <a:lnTo>
                    <a:pt x="185978" y="163334"/>
                  </a:lnTo>
                  <a:lnTo>
                    <a:pt x="186969" y="163118"/>
                  </a:lnTo>
                  <a:lnTo>
                    <a:pt x="186969" y="162344"/>
                  </a:lnTo>
                  <a:close/>
                </a:path>
                <a:path w="510540" h="398144">
                  <a:moveTo>
                    <a:pt x="188061" y="158889"/>
                  </a:moveTo>
                  <a:lnTo>
                    <a:pt x="187401" y="158407"/>
                  </a:lnTo>
                  <a:lnTo>
                    <a:pt x="186804" y="158178"/>
                  </a:lnTo>
                  <a:lnTo>
                    <a:pt x="187134" y="159334"/>
                  </a:lnTo>
                  <a:lnTo>
                    <a:pt x="186639" y="159931"/>
                  </a:lnTo>
                  <a:lnTo>
                    <a:pt x="186639" y="160591"/>
                  </a:lnTo>
                  <a:lnTo>
                    <a:pt x="187629" y="160540"/>
                  </a:lnTo>
                  <a:lnTo>
                    <a:pt x="187794" y="159715"/>
                  </a:lnTo>
                  <a:lnTo>
                    <a:pt x="188061" y="158889"/>
                  </a:lnTo>
                  <a:close/>
                </a:path>
                <a:path w="510540" h="398144">
                  <a:moveTo>
                    <a:pt x="188785" y="143865"/>
                  </a:moveTo>
                  <a:lnTo>
                    <a:pt x="188175" y="143040"/>
                  </a:lnTo>
                  <a:lnTo>
                    <a:pt x="186575" y="142773"/>
                  </a:lnTo>
                  <a:lnTo>
                    <a:pt x="185699" y="141897"/>
                  </a:lnTo>
                  <a:lnTo>
                    <a:pt x="184543" y="141732"/>
                  </a:lnTo>
                  <a:lnTo>
                    <a:pt x="184429" y="142379"/>
                  </a:lnTo>
                  <a:lnTo>
                    <a:pt x="183438" y="143040"/>
                  </a:lnTo>
                  <a:lnTo>
                    <a:pt x="184378" y="143268"/>
                  </a:lnTo>
                  <a:lnTo>
                    <a:pt x="184594" y="143916"/>
                  </a:lnTo>
                  <a:lnTo>
                    <a:pt x="184924" y="144310"/>
                  </a:lnTo>
                  <a:lnTo>
                    <a:pt x="184759" y="144907"/>
                  </a:lnTo>
                  <a:lnTo>
                    <a:pt x="185089" y="145453"/>
                  </a:lnTo>
                  <a:lnTo>
                    <a:pt x="185801" y="145186"/>
                  </a:lnTo>
                  <a:lnTo>
                    <a:pt x="185864" y="144360"/>
                  </a:lnTo>
                  <a:lnTo>
                    <a:pt x="186639" y="144691"/>
                  </a:lnTo>
                  <a:lnTo>
                    <a:pt x="187629" y="144475"/>
                  </a:lnTo>
                  <a:lnTo>
                    <a:pt x="188061" y="144526"/>
                  </a:lnTo>
                  <a:lnTo>
                    <a:pt x="188239" y="144360"/>
                  </a:lnTo>
                  <a:lnTo>
                    <a:pt x="188785" y="143865"/>
                  </a:lnTo>
                  <a:close/>
                </a:path>
                <a:path w="510540" h="398144">
                  <a:moveTo>
                    <a:pt x="193738" y="150939"/>
                  </a:moveTo>
                  <a:lnTo>
                    <a:pt x="193624" y="149682"/>
                  </a:lnTo>
                  <a:lnTo>
                    <a:pt x="193078" y="149352"/>
                  </a:lnTo>
                  <a:lnTo>
                    <a:pt x="192087" y="149567"/>
                  </a:lnTo>
                  <a:lnTo>
                    <a:pt x="191858" y="150609"/>
                  </a:lnTo>
                  <a:lnTo>
                    <a:pt x="191262" y="150609"/>
                  </a:lnTo>
                  <a:lnTo>
                    <a:pt x="190157" y="151765"/>
                  </a:lnTo>
                  <a:lnTo>
                    <a:pt x="189217" y="152260"/>
                  </a:lnTo>
                  <a:lnTo>
                    <a:pt x="187566" y="152196"/>
                  </a:lnTo>
                  <a:lnTo>
                    <a:pt x="186639" y="152692"/>
                  </a:lnTo>
                  <a:lnTo>
                    <a:pt x="186194" y="153682"/>
                  </a:lnTo>
                  <a:lnTo>
                    <a:pt x="185254" y="154343"/>
                  </a:lnTo>
                  <a:lnTo>
                    <a:pt x="185635" y="155714"/>
                  </a:lnTo>
                  <a:lnTo>
                    <a:pt x="186080" y="155384"/>
                  </a:lnTo>
                  <a:lnTo>
                    <a:pt x="187299" y="155663"/>
                  </a:lnTo>
                  <a:lnTo>
                    <a:pt x="188125" y="155663"/>
                  </a:lnTo>
                  <a:lnTo>
                    <a:pt x="190487" y="153682"/>
                  </a:lnTo>
                  <a:lnTo>
                    <a:pt x="190982" y="152806"/>
                  </a:lnTo>
                  <a:lnTo>
                    <a:pt x="191643" y="152806"/>
                  </a:lnTo>
                  <a:lnTo>
                    <a:pt x="193738" y="150939"/>
                  </a:lnTo>
                  <a:close/>
                </a:path>
                <a:path w="510540" h="398144">
                  <a:moveTo>
                    <a:pt x="196646" y="145783"/>
                  </a:moveTo>
                  <a:lnTo>
                    <a:pt x="196100" y="145122"/>
                  </a:lnTo>
                  <a:lnTo>
                    <a:pt x="195656" y="145186"/>
                  </a:lnTo>
                  <a:lnTo>
                    <a:pt x="195160" y="145999"/>
                  </a:lnTo>
                  <a:lnTo>
                    <a:pt x="194233" y="145999"/>
                  </a:lnTo>
                  <a:lnTo>
                    <a:pt x="193573" y="147104"/>
                  </a:lnTo>
                  <a:lnTo>
                    <a:pt x="192798" y="147929"/>
                  </a:lnTo>
                  <a:lnTo>
                    <a:pt x="193408" y="147764"/>
                  </a:lnTo>
                  <a:lnTo>
                    <a:pt x="194284" y="147701"/>
                  </a:lnTo>
                  <a:lnTo>
                    <a:pt x="195326" y="146939"/>
                  </a:lnTo>
                  <a:lnTo>
                    <a:pt x="196545" y="146329"/>
                  </a:lnTo>
                  <a:lnTo>
                    <a:pt x="196646" y="145783"/>
                  </a:lnTo>
                  <a:close/>
                </a:path>
                <a:path w="510540" h="398144">
                  <a:moveTo>
                    <a:pt x="201434" y="152476"/>
                  </a:moveTo>
                  <a:lnTo>
                    <a:pt x="201168" y="151053"/>
                  </a:lnTo>
                  <a:lnTo>
                    <a:pt x="199783" y="150939"/>
                  </a:lnTo>
                  <a:lnTo>
                    <a:pt x="199072" y="150774"/>
                  </a:lnTo>
                  <a:lnTo>
                    <a:pt x="198462" y="152146"/>
                  </a:lnTo>
                  <a:lnTo>
                    <a:pt x="197967" y="152641"/>
                  </a:lnTo>
                  <a:lnTo>
                    <a:pt x="198297" y="154457"/>
                  </a:lnTo>
                  <a:lnTo>
                    <a:pt x="199351" y="154673"/>
                  </a:lnTo>
                  <a:lnTo>
                    <a:pt x="200113" y="153568"/>
                  </a:lnTo>
                  <a:lnTo>
                    <a:pt x="200888" y="153517"/>
                  </a:lnTo>
                  <a:lnTo>
                    <a:pt x="201434" y="152476"/>
                  </a:lnTo>
                  <a:close/>
                </a:path>
                <a:path w="510540" h="398144">
                  <a:moveTo>
                    <a:pt x="206616" y="161302"/>
                  </a:moveTo>
                  <a:lnTo>
                    <a:pt x="205955" y="160324"/>
                  </a:lnTo>
                  <a:lnTo>
                    <a:pt x="205295" y="160489"/>
                  </a:lnTo>
                  <a:lnTo>
                    <a:pt x="205232" y="161531"/>
                  </a:lnTo>
                  <a:lnTo>
                    <a:pt x="204635" y="162839"/>
                  </a:lnTo>
                  <a:lnTo>
                    <a:pt x="204800" y="163995"/>
                  </a:lnTo>
                  <a:lnTo>
                    <a:pt x="205232" y="164604"/>
                  </a:lnTo>
                  <a:lnTo>
                    <a:pt x="205460" y="165481"/>
                  </a:lnTo>
                  <a:lnTo>
                    <a:pt x="206057" y="165036"/>
                  </a:lnTo>
                  <a:lnTo>
                    <a:pt x="206616" y="164820"/>
                  </a:lnTo>
                  <a:lnTo>
                    <a:pt x="206387" y="163004"/>
                  </a:lnTo>
                  <a:lnTo>
                    <a:pt x="206616" y="161302"/>
                  </a:lnTo>
                  <a:close/>
                </a:path>
                <a:path w="510540" h="398144">
                  <a:moveTo>
                    <a:pt x="208432" y="163449"/>
                  </a:moveTo>
                  <a:lnTo>
                    <a:pt x="207987" y="162674"/>
                  </a:lnTo>
                  <a:lnTo>
                    <a:pt x="207657" y="161467"/>
                  </a:lnTo>
                  <a:lnTo>
                    <a:pt x="207276" y="162902"/>
                  </a:lnTo>
                  <a:lnTo>
                    <a:pt x="207606" y="163880"/>
                  </a:lnTo>
                  <a:lnTo>
                    <a:pt x="208038" y="163944"/>
                  </a:lnTo>
                  <a:lnTo>
                    <a:pt x="208432" y="163449"/>
                  </a:lnTo>
                  <a:close/>
                </a:path>
                <a:path w="510540" h="398144">
                  <a:moveTo>
                    <a:pt x="209689" y="166128"/>
                  </a:moveTo>
                  <a:lnTo>
                    <a:pt x="209638" y="165201"/>
                  </a:lnTo>
                  <a:lnTo>
                    <a:pt x="209308" y="164985"/>
                  </a:lnTo>
                  <a:lnTo>
                    <a:pt x="208927" y="165811"/>
                  </a:lnTo>
                  <a:lnTo>
                    <a:pt x="209308" y="166522"/>
                  </a:lnTo>
                  <a:lnTo>
                    <a:pt x="209689" y="166128"/>
                  </a:lnTo>
                  <a:close/>
                </a:path>
                <a:path w="510540" h="398144">
                  <a:moveTo>
                    <a:pt x="211074" y="172275"/>
                  </a:moveTo>
                  <a:lnTo>
                    <a:pt x="210743" y="171564"/>
                  </a:lnTo>
                  <a:lnTo>
                    <a:pt x="210794" y="170307"/>
                  </a:lnTo>
                  <a:lnTo>
                    <a:pt x="209524" y="170192"/>
                  </a:lnTo>
                  <a:lnTo>
                    <a:pt x="208978" y="169316"/>
                  </a:lnTo>
                  <a:lnTo>
                    <a:pt x="207987" y="169202"/>
                  </a:lnTo>
                  <a:lnTo>
                    <a:pt x="207606" y="169430"/>
                  </a:lnTo>
                  <a:lnTo>
                    <a:pt x="207492" y="168059"/>
                  </a:lnTo>
                  <a:lnTo>
                    <a:pt x="206997" y="168224"/>
                  </a:lnTo>
                  <a:lnTo>
                    <a:pt x="206552" y="168986"/>
                  </a:lnTo>
                  <a:lnTo>
                    <a:pt x="205955" y="169100"/>
                  </a:lnTo>
                  <a:lnTo>
                    <a:pt x="205130" y="169100"/>
                  </a:lnTo>
                  <a:lnTo>
                    <a:pt x="204901" y="169532"/>
                  </a:lnTo>
                  <a:lnTo>
                    <a:pt x="205232" y="170688"/>
                  </a:lnTo>
                  <a:lnTo>
                    <a:pt x="205511" y="172224"/>
                  </a:lnTo>
                  <a:lnTo>
                    <a:pt x="206006" y="172605"/>
                  </a:lnTo>
                  <a:lnTo>
                    <a:pt x="206717" y="172339"/>
                  </a:lnTo>
                  <a:lnTo>
                    <a:pt x="207873" y="172605"/>
                  </a:lnTo>
                  <a:lnTo>
                    <a:pt x="208483" y="172935"/>
                  </a:lnTo>
                  <a:lnTo>
                    <a:pt x="209524" y="172720"/>
                  </a:lnTo>
                  <a:lnTo>
                    <a:pt x="210680" y="173101"/>
                  </a:lnTo>
                  <a:lnTo>
                    <a:pt x="211074" y="172275"/>
                  </a:lnTo>
                  <a:close/>
                </a:path>
                <a:path w="510540" h="398144">
                  <a:moveTo>
                    <a:pt x="219989" y="393382"/>
                  </a:moveTo>
                  <a:lnTo>
                    <a:pt x="218109" y="393268"/>
                  </a:lnTo>
                  <a:lnTo>
                    <a:pt x="217017" y="392988"/>
                  </a:lnTo>
                  <a:lnTo>
                    <a:pt x="216522" y="393534"/>
                  </a:lnTo>
                  <a:lnTo>
                    <a:pt x="214706" y="393598"/>
                  </a:lnTo>
                  <a:lnTo>
                    <a:pt x="214096" y="392988"/>
                  </a:lnTo>
                  <a:lnTo>
                    <a:pt x="213436" y="392988"/>
                  </a:lnTo>
                  <a:lnTo>
                    <a:pt x="211785" y="391731"/>
                  </a:lnTo>
                  <a:lnTo>
                    <a:pt x="210908" y="391782"/>
                  </a:lnTo>
                  <a:lnTo>
                    <a:pt x="210680" y="392557"/>
                  </a:lnTo>
                  <a:lnTo>
                    <a:pt x="209689" y="392010"/>
                  </a:lnTo>
                  <a:lnTo>
                    <a:pt x="209689" y="390969"/>
                  </a:lnTo>
                  <a:lnTo>
                    <a:pt x="209194" y="390309"/>
                  </a:lnTo>
                  <a:lnTo>
                    <a:pt x="209257" y="389864"/>
                  </a:lnTo>
                  <a:lnTo>
                    <a:pt x="210019" y="389039"/>
                  </a:lnTo>
                  <a:lnTo>
                    <a:pt x="209753" y="387946"/>
                  </a:lnTo>
                  <a:lnTo>
                    <a:pt x="207441" y="389597"/>
                  </a:lnTo>
                  <a:lnTo>
                    <a:pt x="206946" y="390575"/>
                  </a:lnTo>
                  <a:lnTo>
                    <a:pt x="207276" y="391071"/>
                  </a:lnTo>
                  <a:lnTo>
                    <a:pt x="207987" y="390906"/>
                  </a:lnTo>
                  <a:lnTo>
                    <a:pt x="208534" y="391452"/>
                  </a:lnTo>
                  <a:lnTo>
                    <a:pt x="208534" y="392391"/>
                  </a:lnTo>
                  <a:lnTo>
                    <a:pt x="209308" y="392658"/>
                  </a:lnTo>
                  <a:lnTo>
                    <a:pt x="209753" y="393433"/>
                  </a:lnTo>
                  <a:lnTo>
                    <a:pt x="210248" y="393433"/>
                  </a:lnTo>
                  <a:lnTo>
                    <a:pt x="210845" y="394093"/>
                  </a:lnTo>
                  <a:lnTo>
                    <a:pt x="210959" y="394804"/>
                  </a:lnTo>
                  <a:lnTo>
                    <a:pt x="211734" y="395185"/>
                  </a:lnTo>
                  <a:lnTo>
                    <a:pt x="214591" y="395566"/>
                  </a:lnTo>
                  <a:lnTo>
                    <a:pt x="214972" y="396836"/>
                  </a:lnTo>
                  <a:lnTo>
                    <a:pt x="216458" y="397548"/>
                  </a:lnTo>
                  <a:lnTo>
                    <a:pt x="217347" y="397217"/>
                  </a:lnTo>
                  <a:lnTo>
                    <a:pt x="217843" y="395960"/>
                  </a:lnTo>
                  <a:lnTo>
                    <a:pt x="217614" y="395185"/>
                  </a:lnTo>
                  <a:lnTo>
                    <a:pt x="218008" y="394030"/>
                  </a:lnTo>
                  <a:lnTo>
                    <a:pt x="219379" y="393763"/>
                  </a:lnTo>
                  <a:lnTo>
                    <a:pt x="219989" y="393382"/>
                  </a:lnTo>
                  <a:close/>
                </a:path>
                <a:path w="510540" h="398144">
                  <a:moveTo>
                    <a:pt x="226695" y="370941"/>
                  </a:moveTo>
                  <a:lnTo>
                    <a:pt x="225044" y="369138"/>
                  </a:lnTo>
                  <a:lnTo>
                    <a:pt x="224167" y="368858"/>
                  </a:lnTo>
                  <a:lnTo>
                    <a:pt x="223177" y="367652"/>
                  </a:lnTo>
                  <a:lnTo>
                    <a:pt x="221742" y="366610"/>
                  </a:lnTo>
                  <a:lnTo>
                    <a:pt x="221195" y="366560"/>
                  </a:lnTo>
                  <a:lnTo>
                    <a:pt x="219989" y="365188"/>
                  </a:lnTo>
                  <a:lnTo>
                    <a:pt x="218503" y="364629"/>
                  </a:lnTo>
                  <a:lnTo>
                    <a:pt x="216789" y="364464"/>
                  </a:lnTo>
                  <a:lnTo>
                    <a:pt x="212725" y="362991"/>
                  </a:lnTo>
                  <a:lnTo>
                    <a:pt x="211505" y="363702"/>
                  </a:lnTo>
                  <a:lnTo>
                    <a:pt x="212064" y="364794"/>
                  </a:lnTo>
                  <a:lnTo>
                    <a:pt x="213271" y="365404"/>
                  </a:lnTo>
                  <a:lnTo>
                    <a:pt x="215417" y="366991"/>
                  </a:lnTo>
                  <a:lnTo>
                    <a:pt x="215963" y="368693"/>
                  </a:lnTo>
                  <a:lnTo>
                    <a:pt x="216687" y="368744"/>
                  </a:lnTo>
                  <a:lnTo>
                    <a:pt x="219049" y="370509"/>
                  </a:lnTo>
                  <a:lnTo>
                    <a:pt x="220865" y="370509"/>
                  </a:lnTo>
                  <a:lnTo>
                    <a:pt x="222135" y="370827"/>
                  </a:lnTo>
                  <a:lnTo>
                    <a:pt x="223062" y="371551"/>
                  </a:lnTo>
                  <a:lnTo>
                    <a:pt x="225044" y="372148"/>
                  </a:lnTo>
                  <a:lnTo>
                    <a:pt x="226593" y="371652"/>
                  </a:lnTo>
                  <a:lnTo>
                    <a:pt x="226695" y="370941"/>
                  </a:lnTo>
                  <a:close/>
                </a:path>
                <a:path w="510540" h="398144">
                  <a:moveTo>
                    <a:pt x="280035" y="35598"/>
                  </a:moveTo>
                  <a:lnTo>
                    <a:pt x="279374" y="34556"/>
                  </a:lnTo>
                  <a:lnTo>
                    <a:pt x="278650" y="34556"/>
                  </a:lnTo>
                  <a:lnTo>
                    <a:pt x="277609" y="33337"/>
                  </a:lnTo>
                  <a:lnTo>
                    <a:pt x="276504" y="33566"/>
                  </a:lnTo>
                  <a:lnTo>
                    <a:pt x="275678" y="33337"/>
                  </a:lnTo>
                  <a:lnTo>
                    <a:pt x="275513" y="33832"/>
                  </a:lnTo>
                  <a:lnTo>
                    <a:pt x="276237" y="34937"/>
                  </a:lnTo>
                  <a:lnTo>
                    <a:pt x="278053" y="35153"/>
                  </a:lnTo>
                  <a:lnTo>
                    <a:pt x="279044" y="35598"/>
                  </a:lnTo>
                  <a:lnTo>
                    <a:pt x="280035" y="35598"/>
                  </a:lnTo>
                  <a:close/>
                </a:path>
                <a:path w="510540" h="398144">
                  <a:moveTo>
                    <a:pt x="317398" y="132181"/>
                  </a:moveTo>
                  <a:lnTo>
                    <a:pt x="316522" y="131356"/>
                  </a:lnTo>
                  <a:lnTo>
                    <a:pt x="315976" y="131521"/>
                  </a:lnTo>
                  <a:lnTo>
                    <a:pt x="316306" y="132562"/>
                  </a:lnTo>
                  <a:lnTo>
                    <a:pt x="316966" y="132791"/>
                  </a:lnTo>
                  <a:lnTo>
                    <a:pt x="317398" y="132181"/>
                  </a:lnTo>
                  <a:close/>
                </a:path>
                <a:path w="510540" h="398144">
                  <a:moveTo>
                    <a:pt x="318884" y="86880"/>
                  </a:moveTo>
                  <a:lnTo>
                    <a:pt x="318389" y="86436"/>
                  </a:lnTo>
                  <a:lnTo>
                    <a:pt x="318008" y="86601"/>
                  </a:lnTo>
                  <a:lnTo>
                    <a:pt x="317842" y="87426"/>
                  </a:lnTo>
                  <a:lnTo>
                    <a:pt x="318287" y="87693"/>
                  </a:lnTo>
                  <a:lnTo>
                    <a:pt x="318884" y="86880"/>
                  </a:lnTo>
                  <a:close/>
                </a:path>
                <a:path w="510540" h="398144">
                  <a:moveTo>
                    <a:pt x="318947" y="119456"/>
                  </a:moveTo>
                  <a:lnTo>
                    <a:pt x="318884" y="118960"/>
                  </a:lnTo>
                  <a:lnTo>
                    <a:pt x="317627" y="119024"/>
                  </a:lnTo>
                  <a:lnTo>
                    <a:pt x="317131" y="119507"/>
                  </a:lnTo>
                  <a:lnTo>
                    <a:pt x="317627" y="119900"/>
                  </a:lnTo>
                  <a:lnTo>
                    <a:pt x="318554" y="119456"/>
                  </a:lnTo>
                  <a:lnTo>
                    <a:pt x="318947" y="119456"/>
                  </a:lnTo>
                  <a:close/>
                </a:path>
                <a:path w="510540" h="398144">
                  <a:moveTo>
                    <a:pt x="318998" y="111836"/>
                  </a:moveTo>
                  <a:lnTo>
                    <a:pt x="318782" y="111340"/>
                  </a:lnTo>
                  <a:lnTo>
                    <a:pt x="318389" y="111937"/>
                  </a:lnTo>
                  <a:lnTo>
                    <a:pt x="318554" y="112268"/>
                  </a:lnTo>
                  <a:lnTo>
                    <a:pt x="318998" y="111836"/>
                  </a:lnTo>
                  <a:close/>
                </a:path>
                <a:path w="510540" h="398144">
                  <a:moveTo>
                    <a:pt x="319659" y="122910"/>
                  </a:moveTo>
                  <a:lnTo>
                    <a:pt x="319163" y="122580"/>
                  </a:lnTo>
                  <a:lnTo>
                    <a:pt x="318719" y="122859"/>
                  </a:lnTo>
                  <a:lnTo>
                    <a:pt x="318719" y="123405"/>
                  </a:lnTo>
                  <a:lnTo>
                    <a:pt x="319049" y="123520"/>
                  </a:lnTo>
                  <a:lnTo>
                    <a:pt x="319659" y="122910"/>
                  </a:lnTo>
                  <a:close/>
                </a:path>
                <a:path w="510540" h="398144">
                  <a:moveTo>
                    <a:pt x="320205" y="126479"/>
                  </a:moveTo>
                  <a:lnTo>
                    <a:pt x="319709" y="126199"/>
                  </a:lnTo>
                  <a:lnTo>
                    <a:pt x="319112" y="126530"/>
                  </a:lnTo>
                  <a:lnTo>
                    <a:pt x="317792" y="126644"/>
                  </a:lnTo>
                  <a:lnTo>
                    <a:pt x="317461" y="127406"/>
                  </a:lnTo>
                  <a:lnTo>
                    <a:pt x="316966" y="127736"/>
                  </a:lnTo>
                  <a:lnTo>
                    <a:pt x="316903" y="128727"/>
                  </a:lnTo>
                  <a:lnTo>
                    <a:pt x="317728" y="128676"/>
                  </a:lnTo>
                  <a:lnTo>
                    <a:pt x="318668" y="127571"/>
                  </a:lnTo>
                  <a:lnTo>
                    <a:pt x="319874" y="127190"/>
                  </a:lnTo>
                  <a:lnTo>
                    <a:pt x="320205" y="126479"/>
                  </a:lnTo>
                  <a:close/>
                </a:path>
                <a:path w="510540" h="398144">
                  <a:moveTo>
                    <a:pt x="320433" y="112928"/>
                  </a:moveTo>
                  <a:lnTo>
                    <a:pt x="319874" y="112928"/>
                  </a:lnTo>
                  <a:lnTo>
                    <a:pt x="319709" y="113588"/>
                  </a:lnTo>
                  <a:lnTo>
                    <a:pt x="320319" y="113309"/>
                  </a:lnTo>
                  <a:lnTo>
                    <a:pt x="320433" y="112928"/>
                  </a:lnTo>
                  <a:close/>
                </a:path>
                <a:path w="510540" h="398144">
                  <a:moveTo>
                    <a:pt x="320814" y="115290"/>
                  </a:moveTo>
                  <a:lnTo>
                    <a:pt x="320205" y="115290"/>
                  </a:lnTo>
                  <a:lnTo>
                    <a:pt x="319443" y="115239"/>
                  </a:lnTo>
                  <a:lnTo>
                    <a:pt x="319608" y="115722"/>
                  </a:lnTo>
                  <a:lnTo>
                    <a:pt x="320598" y="115722"/>
                  </a:lnTo>
                  <a:lnTo>
                    <a:pt x="320814" y="115290"/>
                  </a:lnTo>
                  <a:close/>
                </a:path>
                <a:path w="510540" h="398144">
                  <a:moveTo>
                    <a:pt x="320865" y="105194"/>
                  </a:moveTo>
                  <a:lnTo>
                    <a:pt x="319608" y="104978"/>
                  </a:lnTo>
                  <a:lnTo>
                    <a:pt x="319163" y="104698"/>
                  </a:lnTo>
                  <a:lnTo>
                    <a:pt x="318833" y="105029"/>
                  </a:lnTo>
                  <a:lnTo>
                    <a:pt x="319163" y="105638"/>
                  </a:lnTo>
                  <a:lnTo>
                    <a:pt x="320103" y="105854"/>
                  </a:lnTo>
                  <a:lnTo>
                    <a:pt x="320865" y="105194"/>
                  </a:lnTo>
                  <a:close/>
                </a:path>
                <a:path w="510540" h="398144">
                  <a:moveTo>
                    <a:pt x="320929" y="111772"/>
                  </a:moveTo>
                  <a:lnTo>
                    <a:pt x="320433" y="111506"/>
                  </a:lnTo>
                  <a:lnTo>
                    <a:pt x="320205" y="111937"/>
                  </a:lnTo>
                  <a:lnTo>
                    <a:pt x="320598" y="112166"/>
                  </a:lnTo>
                  <a:lnTo>
                    <a:pt x="320929" y="111772"/>
                  </a:lnTo>
                  <a:close/>
                </a:path>
                <a:path w="510540" h="398144">
                  <a:moveTo>
                    <a:pt x="321360" y="109804"/>
                  </a:moveTo>
                  <a:lnTo>
                    <a:pt x="320979" y="109042"/>
                  </a:lnTo>
                  <a:lnTo>
                    <a:pt x="320700" y="108267"/>
                  </a:lnTo>
                  <a:lnTo>
                    <a:pt x="320535" y="108762"/>
                  </a:lnTo>
                  <a:lnTo>
                    <a:pt x="320535" y="110134"/>
                  </a:lnTo>
                  <a:lnTo>
                    <a:pt x="321030" y="110185"/>
                  </a:lnTo>
                  <a:lnTo>
                    <a:pt x="321360" y="109804"/>
                  </a:lnTo>
                  <a:close/>
                </a:path>
                <a:path w="510540" h="398144">
                  <a:moveTo>
                    <a:pt x="321525" y="122745"/>
                  </a:moveTo>
                  <a:lnTo>
                    <a:pt x="321310" y="122148"/>
                  </a:lnTo>
                  <a:lnTo>
                    <a:pt x="320763" y="122478"/>
                  </a:lnTo>
                  <a:lnTo>
                    <a:pt x="320814" y="122910"/>
                  </a:lnTo>
                  <a:lnTo>
                    <a:pt x="321525" y="122745"/>
                  </a:lnTo>
                  <a:close/>
                </a:path>
                <a:path w="510540" h="398144">
                  <a:moveTo>
                    <a:pt x="322414" y="116116"/>
                  </a:moveTo>
                  <a:lnTo>
                    <a:pt x="321805" y="115785"/>
                  </a:lnTo>
                  <a:lnTo>
                    <a:pt x="321030" y="116446"/>
                  </a:lnTo>
                  <a:lnTo>
                    <a:pt x="321525" y="116763"/>
                  </a:lnTo>
                  <a:lnTo>
                    <a:pt x="322135" y="116713"/>
                  </a:lnTo>
                  <a:lnTo>
                    <a:pt x="322414" y="116116"/>
                  </a:lnTo>
                  <a:close/>
                </a:path>
                <a:path w="510540" h="398144">
                  <a:moveTo>
                    <a:pt x="322580" y="120777"/>
                  </a:moveTo>
                  <a:lnTo>
                    <a:pt x="321640" y="121602"/>
                  </a:lnTo>
                  <a:lnTo>
                    <a:pt x="321970" y="121653"/>
                  </a:lnTo>
                  <a:lnTo>
                    <a:pt x="322465" y="121272"/>
                  </a:lnTo>
                  <a:lnTo>
                    <a:pt x="322580" y="120777"/>
                  </a:lnTo>
                  <a:close/>
                </a:path>
                <a:path w="510540" h="398144">
                  <a:moveTo>
                    <a:pt x="322681" y="111836"/>
                  </a:moveTo>
                  <a:lnTo>
                    <a:pt x="322516" y="111556"/>
                  </a:lnTo>
                  <a:lnTo>
                    <a:pt x="322186" y="111455"/>
                  </a:lnTo>
                  <a:lnTo>
                    <a:pt x="322414" y="111836"/>
                  </a:lnTo>
                  <a:lnTo>
                    <a:pt x="322681" y="111836"/>
                  </a:lnTo>
                  <a:close/>
                </a:path>
                <a:path w="510540" h="398144">
                  <a:moveTo>
                    <a:pt x="322795" y="119405"/>
                  </a:moveTo>
                  <a:lnTo>
                    <a:pt x="322681" y="118745"/>
                  </a:lnTo>
                  <a:lnTo>
                    <a:pt x="321691" y="118745"/>
                  </a:lnTo>
                  <a:lnTo>
                    <a:pt x="320598" y="119672"/>
                  </a:lnTo>
                  <a:lnTo>
                    <a:pt x="319773" y="119786"/>
                  </a:lnTo>
                  <a:lnTo>
                    <a:pt x="319328" y="120548"/>
                  </a:lnTo>
                  <a:lnTo>
                    <a:pt x="318833" y="120878"/>
                  </a:lnTo>
                  <a:lnTo>
                    <a:pt x="318947" y="121602"/>
                  </a:lnTo>
                  <a:lnTo>
                    <a:pt x="318947" y="122199"/>
                  </a:lnTo>
                  <a:lnTo>
                    <a:pt x="319278" y="122250"/>
                  </a:lnTo>
                  <a:lnTo>
                    <a:pt x="319544" y="121983"/>
                  </a:lnTo>
                  <a:lnTo>
                    <a:pt x="321640" y="120396"/>
                  </a:lnTo>
                  <a:lnTo>
                    <a:pt x="322795" y="119405"/>
                  </a:lnTo>
                  <a:close/>
                </a:path>
                <a:path w="510540" h="398144">
                  <a:moveTo>
                    <a:pt x="451027" y="159283"/>
                  </a:moveTo>
                  <a:lnTo>
                    <a:pt x="450202" y="159334"/>
                  </a:lnTo>
                  <a:lnTo>
                    <a:pt x="449605" y="159931"/>
                  </a:lnTo>
                  <a:lnTo>
                    <a:pt x="449986" y="160096"/>
                  </a:lnTo>
                  <a:lnTo>
                    <a:pt x="450697" y="159931"/>
                  </a:lnTo>
                  <a:lnTo>
                    <a:pt x="451027" y="159283"/>
                  </a:lnTo>
                  <a:close/>
                </a:path>
                <a:path w="510540" h="398144">
                  <a:moveTo>
                    <a:pt x="456641" y="164706"/>
                  </a:moveTo>
                  <a:lnTo>
                    <a:pt x="455714" y="164541"/>
                  </a:lnTo>
                  <a:lnTo>
                    <a:pt x="455155" y="165087"/>
                  </a:lnTo>
                  <a:lnTo>
                    <a:pt x="455815" y="165366"/>
                  </a:lnTo>
                  <a:lnTo>
                    <a:pt x="456641" y="165150"/>
                  </a:lnTo>
                  <a:lnTo>
                    <a:pt x="456641" y="164706"/>
                  </a:lnTo>
                  <a:close/>
                </a:path>
                <a:path w="510540" h="398144">
                  <a:moveTo>
                    <a:pt x="461606" y="159385"/>
                  </a:moveTo>
                  <a:lnTo>
                    <a:pt x="460667" y="158559"/>
                  </a:lnTo>
                  <a:lnTo>
                    <a:pt x="460171" y="157353"/>
                  </a:lnTo>
                  <a:lnTo>
                    <a:pt x="459181" y="157353"/>
                  </a:lnTo>
                  <a:lnTo>
                    <a:pt x="455434" y="159004"/>
                  </a:lnTo>
                  <a:lnTo>
                    <a:pt x="452018" y="159448"/>
                  </a:lnTo>
                  <a:lnTo>
                    <a:pt x="451142" y="160489"/>
                  </a:lnTo>
                  <a:lnTo>
                    <a:pt x="449872" y="161086"/>
                  </a:lnTo>
                  <a:lnTo>
                    <a:pt x="449160" y="162344"/>
                  </a:lnTo>
                  <a:lnTo>
                    <a:pt x="447789" y="162623"/>
                  </a:lnTo>
                  <a:lnTo>
                    <a:pt x="447128" y="164274"/>
                  </a:lnTo>
                  <a:lnTo>
                    <a:pt x="447344" y="164871"/>
                  </a:lnTo>
                  <a:lnTo>
                    <a:pt x="451637" y="164045"/>
                  </a:lnTo>
                  <a:lnTo>
                    <a:pt x="454393" y="164655"/>
                  </a:lnTo>
                  <a:lnTo>
                    <a:pt x="455218" y="163779"/>
                  </a:lnTo>
                  <a:lnTo>
                    <a:pt x="456425" y="163499"/>
                  </a:lnTo>
                  <a:lnTo>
                    <a:pt x="457809" y="164325"/>
                  </a:lnTo>
                  <a:lnTo>
                    <a:pt x="459232" y="163779"/>
                  </a:lnTo>
                  <a:lnTo>
                    <a:pt x="459955" y="163944"/>
                  </a:lnTo>
                  <a:lnTo>
                    <a:pt x="461441" y="162839"/>
                  </a:lnTo>
                  <a:lnTo>
                    <a:pt x="461606" y="159385"/>
                  </a:lnTo>
                  <a:close/>
                </a:path>
                <a:path w="510540" h="398144">
                  <a:moveTo>
                    <a:pt x="461873" y="157581"/>
                  </a:moveTo>
                  <a:lnTo>
                    <a:pt x="461772" y="156756"/>
                  </a:lnTo>
                  <a:lnTo>
                    <a:pt x="461213" y="156375"/>
                  </a:lnTo>
                  <a:lnTo>
                    <a:pt x="461048" y="156756"/>
                  </a:lnTo>
                  <a:lnTo>
                    <a:pt x="460997" y="157518"/>
                  </a:lnTo>
                  <a:lnTo>
                    <a:pt x="461543" y="158013"/>
                  </a:lnTo>
                  <a:lnTo>
                    <a:pt x="461873" y="157581"/>
                  </a:lnTo>
                  <a:close/>
                </a:path>
                <a:path w="510540" h="398144">
                  <a:moveTo>
                    <a:pt x="466890" y="131470"/>
                  </a:moveTo>
                  <a:lnTo>
                    <a:pt x="465289" y="132181"/>
                  </a:lnTo>
                  <a:lnTo>
                    <a:pt x="465239" y="132956"/>
                  </a:lnTo>
                  <a:lnTo>
                    <a:pt x="465836" y="133388"/>
                  </a:lnTo>
                  <a:lnTo>
                    <a:pt x="466445" y="133007"/>
                  </a:lnTo>
                  <a:lnTo>
                    <a:pt x="466280" y="132232"/>
                  </a:lnTo>
                  <a:lnTo>
                    <a:pt x="466890" y="131470"/>
                  </a:lnTo>
                  <a:close/>
                </a:path>
                <a:path w="510540" h="398144">
                  <a:moveTo>
                    <a:pt x="469633" y="175628"/>
                  </a:moveTo>
                  <a:lnTo>
                    <a:pt x="469468" y="175018"/>
                  </a:lnTo>
                  <a:lnTo>
                    <a:pt x="468591" y="175399"/>
                  </a:lnTo>
                  <a:lnTo>
                    <a:pt x="468541" y="175958"/>
                  </a:lnTo>
                  <a:lnTo>
                    <a:pt x="468972" y="176009"/>
                  </a:lnTo>
                  <a:lnTo>
                    <a:pt x="469633" y="175628"/>
                  </a:lnTo>
                  <a:close/>
                </a:path>
                <a:path w="510540" h="398144">
                  <a:moveTo>
                    <a:pt x="472325" y="130479"/>
                  </a:moveTo>
                  <a:lnTo>
                    <a:pt x="472008" y="130378"/>
                  </a:lnTo>
                  <a:lnTo>
                    <a:pt x="470839" y="130479"/>
                  </a:lnTo>
                  <a:lnTo>
                    <a:pt x="472325" y="130479"/>
                  </a:lnTo>
                  <a:close/>
                </a:path>
                <a:path w="510540" h="398144">
                  <a:moveTo>
                    <a:pt x="476897" y="129603"/>
                  </a:moveTo>
                  <a:lnTo>
                    <a:pt x="476846" y="129006"/>
                  </a:lnTo>
                  <a:lnTo>
                    <a:pt x="475411" y="128727"/>
                  </a:lnTo>
                  <a:lnTo>
                    <a:pt x="472389" y="128841"/>
                  </a:lnTo>
                  <a:lnTo>
                    <a:pt x="469468" y="127406"/>
                  </a:lnTo>
                  <a:lnTo>
                    <a:pt x="468210" y="127241"/>
                  </a:lnTo>
                  <a:lnTo>
                    <a:pt x="467652" y="126530"/>
                  </a:lnTo>
                  <a:lnTo>
                    <a:pt x="468210" y="126098"/>
                  </a:lnTo>
                  <a:lnTo>
                    <a:pt x="469087" y="126098"/>
                  </a:lnTo>
                  <a:lnTo>
                    <a:pt x="471017" y="127520"/>
                  </a:lnTo>
                  <a:lnTo>
                    <a:pt x="473329" y="127901"/>
                  </a:lnTo>
                  <a:lnTo>
                    <a:pt x="473989" y="127800"/>
                  </a:lnTo>
                  <a:lnTo>
                    <a:pt x="473379" y="127076"/>
                  </a:lnTo>
                  <a:lnTo>
                    <a:pt x="470687" y="125158"/>
                  </a:lnTo>
                  <a:lnTo>
                    <a:pt x="466890" y="124498"/>
                  </a:lnTo>
                  <a:lnTo>
                    <a:pt x="465950" y="124777"/>
                  </a:lnTo>
                  <a:lnTo>
                    <a:pt x="465950" y="125552"/>
                  </a:lnTo>
                  <a:lnTo>
                    <a:pt x="464248" y="126098"/>
                  </a:lnTo>
                  <a:lnTo>
                    <a:pt x="463524" y="126695"/>
                  </a:lnTo>
                  <a:lnTo>
                    <a:pt x="464350" y="127571"/>
                  </a:lnTo>
                  <a:lnTo>
                    <a:pt x="466064" y="127800"/>
                  </a:lnTo>
                  <a:lnTo>
                    <a:pt x="467436" y="129273"/>
                  </a:lnTo>
                  <a:lnTo>
                    <a:pt x="469201" y="129984"/>
                  </a:lnTo>
                  <a:lnTo>
                    <a:pt x="471728" y="129717"/>
                  </a:lnTo>
                  <a:lnTo>
                    <a:pt x="475361" y="129933"/>
                  </a:lnTo>
                  <a:lnTo>
                    <a:pt x="476897" y="129603"/>
                  </a:lnTo>
                  <a:close/>
                </a:path>
                <a:path w="510540" h="398144">
                  <a:moveTo>
                    <a:pt x="479983" y="138430"/>
                  </a:moveTo>
                  <a:lnTo>
                    <a:pt x="479437" y="137223"/>
                  </a:lnTo>
                  <a:lnTo>
                    <a:pt x="476402" y="135851"/>
                  </a:lnTo>
                  <a:lnTo>
                    <a:pt x="475411" y="134048"/>
                  </a:lnTo>
                  <a:lnTo>
                    <a:pt x="474751" y="133769"/>
                  </a:lnTo>
                  <a:lnTo>
                    <a:pt x="473710" y="133769"/>
                  </a:lnTo>
                  <a:lnTo>
                    <a:pt x="472109" y="132791"/>
                  </a:lnTo>
                  <a:lnTo>
                    <a:pt x="471182" y="132791"/>
                  </a:lnTo>
                  <a:lnTo>
                    <a:pt x="470573" y="132511"/>
                  </a:lnTo>
                  <a:lnTo>
                    <a:pt x="469201" y="132295"/>
                  </a:lnTo>
                  <a:lnTo>
                    <a:pt x="468642" y="132791"/>
                  </a:lnTo>
                  <a:lnTo>
                    <a:pt x="468706" y="133604"/>
                  </a:lnTo>
                  <a:lnTo>
                    <a:pt x="468972" y="133997"/>
                  </a:lnTo>
                  <a:lnTo>
                    <a:pt x="468922" y="134924"/>
                  </a:lnTo>
                  <a:lnTo>
                    <a:pt x="470293" y="137833"/>
                  </a:lnTo>
                  <a:lnTo>
                    <a:pt x="471944" y="138264"/>
                  </a:lnTo>
                  <a:lnTo>
                    <a:pt x="473379" y="139484"/>
                  </a:lnTo>
                  <a:lnTo>
                    <a:pt x="474319" y="140792"/>
                  </a:lnTo>
                  <a:lnTo>
                    <a:pt x="475526" y="141401"/>
                  </a:lnTo>
                  <a:lnTo>
                    <a:pt x="476237" y="141452"/>
                  </a:lnTo>
                  <a:lnTo>
                    <a:pt x="476516" y="142113"/>
                  </a:lnTo>
                  <a:lnTo>
                    <a:pt x="477837" y="142608"/>
                  </a:lnTo>
                  <a:lnTo>
                    <a:pt x="478116" y="142163"/>
                  </a:lnTo>
                  <a:lnTo>
                    <a:pt x="478053" y="141401"/>
                  </a:lnTo>
                  <a:lnTo>
                    <a:pt x="478777" y="140906"/>
                  </a:lnTo>
                  <a:lnTo>
                    <a:pt x="477888" y="139636"/>
                  </a:lnTo>
                  <a:lnTo>
                    <a:pt x="476567" y="139153"/>
                  </a:lnTo>
                  <a:lnTo>
                    <a:pt x="476072" y="139153"/>
                  </a:lnTo>
                  <a:lnTo>
                    <a:pt x="475411" y="138328"/>
                  </a:lnTo>
                  <a:lnTo>
                    <a:pt x="476186" y="137337"/>
                  </a:lnTo>
                  <a:lnTo>
                    <a:pt x="476897" y="137553"/>
                  </a:lnTo>
                  <a:lnTo>
                    <a:pt x="477888" y="138328"/>
                  </a:lnTo>
                  <a:lnTo>
                    <a:pt x="479272" y="138493"/>
                  </a:lnTo>
                  <a:lnTo>
                    <a:pt x="479653" y="138874"/>
                  </a:lnTo>
                  <a:lnTo>
                    <a:pt x="479983" y="138430"/>
                  </a:lnTo>
                  <a:close/>
                </a:path>
                <a:path w="510540" h="398144">
                  <a:moveTo>
                    <a:pt x="481025" y="132511"/>
                  </a:moveTo>
                  <a:lnTo>
                    <a:pt x="479539" y="131356"/>
                  </a:lnTo>
                  <a:lnTo>
                    <a:pt x="478497" y="131191"/>
                  </a:lnTo>
                  <a:lnTo>
                    <a:pt x="477875" y="130810"/>
                  </a:lnTo>
                  <a:lnTo>
                    <a:pt x="476897" y="130213"/>
                  </a:lnTo>
                  <a:lnTo>
                    <a:pt x="475475" y="130213"/>
                  </a:lnTo>
                  <a:lnTo>
                    <a:pt x="473265" y="130810"/>
                  </a:lnTo>
                  <a:lnTo>
                    <a:pt x="472478" y="130543"/>
                  </a:lnTo>
                  <a:lnTo>
                    <a:pt x="470128" y="130543"/>
                  </a:lnTo>
                  <a:lnTo>
                    <a:pt x="468972" y="130543"/>
                  </a:lnTo>
                  <a:lnTo>
                    <a:pt x="468541" y="130975"/>
                  </a:lnTo>
                  <a:lnTo>
                    <a:pt x="469303" y="131749"/>
                  </a:lnTo>
                  <a:lnTo>
                    <a:pt x="471347" y="131749"/>
                  </a:lnTo>
                  <a:lnTo>
                    <a:pt x="472503" y="132397"/>
                  </a:lnTo>
                  <a:lnTo>
                    <a:pt x="474154" y="132676"/>
                  </a:lnTo>
                  <a:lnTo>
                    <a:pt x="475576" y="133438"/>
                  </a:lnTo>
                  <a:lnTo>
                    <a:pt x="476516" y="133388"/>
                  </a:lnTo>
                  <a:lnTo>
                    <a:pt x="477012" y="133667"/>
                  </a:lnTo>
                  <a:lnTo>
                    <a:pt x="477062" y="134378"/>
                  </a:lnTo>
                  <a:lnTo>
                    <a:pt x="477786" y="134874"/>
                  </a:lnTo>
                  <a:lnTo>
                    <a:pt x="478993" y="134810"/>
                  </a:lnTo>
                  <a:lnTo>
                    <a:pt x="479704" y="135089"/>
                  </a:lnTo>
                  <a:lnTo>
                    <a:pt x="480593" y="134874"/>
                  </a:lnTo>
                  <a:lnTo>
                    <a:pt x="480644" y="134213"/>
                  </a:lnTo>
                  <a:lnTo>
                    <a:pt x="480288" y="133667"/>
                  </a:lnTo>
                  <a:lnTo>
                    <a:pt x="480326" y="133388"/>
                  </a:lnTo>
                  <a:lnTo>
                    <a:pt x="480529" y="132727"/>
                  </a:lnTo>
                  <a:lnTo>
                    <a:pt x="481025" y="132511"/>
                  </a:lnTo>
                  <a:close/>
                </a:path>
                <a:path w="510540" h="398144">
                  <a:moveTo>
                    <a:pt x="501726" y="86436"/>
                  </a:moveTo>
                  <a:lnTo>
                    <a:pt x="501561" y="84632"/>
                  </a:lnTo>
                  <a:lnTo>
                    <a:pt x="500786" y="83312"/>
                  </a:lnTo>
                  <a:lnTo>
                    <a:pt x="500621" y="80848"/>
                  </a:lnTo>
                  <a:lnTo>
                    <a:pt x="501002" y="79527"/>
                  </a:lnTo>
                  <a:lnTo>
                    <a:pt x="500735" y="78536"/>
                  </a:lnTo>
                  <a:lnTo>
                    <a:pt x="500126" y="77876"/>
                  </a:lnTo>
                  <a:lnTo>
                    <a:pt x="499186" y="78651"/>
                  </a:lnTo>
                  <a:lnTo>
                    <a:pt x="499351" y="79082"/>
                  </a:lnTo>
                  <a:lnTo>
                    <a:pt x="500011" y="79743"/>
                  </a:lnTo>
                  <a:lnTo>
                    <a:pt x="500176" y="80454"/>
                  </a:lnTo>
                  <a:lnTo>
                    <a:pt x="499630" y="81064"/>
                  </a:lnTo>
                  <a:lnTo>
                    <a:pt x="499579" y="82765"/>
                  </a:lnTo>
                  <a:lnTo>
                    <a:pt x="500341" y="84137"/>
                  </a:lnTo>
                  <a:lnTo>
                    <a:pt x="500456" y="86106"/>
                  </a:lnTo>
                  <a:lnTo>
                    <a:pt x="500011" y="87477"/>
                  </a:lnTo>
                  <a:lnTo>
                    <a:pt x="500011" y="88849"/>
                  </a:lnTo>
                  <a:lnTo>
                    <a:pt x="500456" y="89458"/>
                  </a:lnTo>
                  <a:lnTo>
                    <a:pt x="500951" y="88798"/>
                  </a:lnTo>
                  <a:lnTo>
                    <a:pt x="501167" y="87045"/>
                  </a:lnTo>
                  <a:lnTo>
                    <a:pt x="501726" y="86436"/>
                  </a:lnTo>
                  <a:close/>
                </a:path>
                <a:path w="510540" h="398144">
                  <a:moveTo>
                    <a:pt x="502932" y="54356"/>
                  </a:moveTo>
                  <a:lnTo>
                    <a:pt x="502818" y="53581"/>
                  </a:lnTo>
                  <a:lnTo>
                    <a:pt x="502437" y="54025"/>
                  </a:lnTo>
                  <a:lnTo>
                    <a:pt x="501726" y="55664"/>
                  </a:lnTo>
                  <a:lnTo>
                    <a:pt x="501992" y="55892"/>
                  </a:lnTo>
                  <a:lnTo>
                    <a:pt x="502551" y="55613"/>
                  </a:lnTo>
                  <a:lnTo>
                    <a:pt x="502932" y="54356"/>
                  </a:lnTo>
                  <a:close/>
                </a:path>
                <a:path w="510540" h="398144">
                  <a:moveTo>
                    <a:pt x="507441" y="60274"/>
                  </a:moveTo>
                  <a:lnTo>
                    <a:pt x="507390" y="58953"/>
                  </a:lnTo>
                  <a:lnTo>
                    <a:pt x="506120" y="60604"/>
                  </a:lnTo>
                  <a:lnTo>
                    <a:pt x="506018" y="61810"/>
                  </a:lnTo>
                  <a:lnTo>
                    <a:pt x="505358" y="62903"/>
                  </a:lnTo>
                  <a:lnTo>
                    <a:pt x="505625" y="63563"/>
                  </a:lnTo>
                  <a:lnTo>
                    <a:pt x="506564" y="63563"/>
                  </a:lnTo>
                  <a:lnTo>
                    <a:pt x="506945" y="62903"/>
                  </a:lnTo>
                  <a:lnTo>
                    <a:pt x="506730" y="62191"/>
                  </a:lnTo>
                  <a:lnTo>
                    <a:pt x="506945" y="60985"/>
                  </a:lnTo>
                  <a:lnTo>
                    <a:pt x="507441" y="60274"/>
                  </a:lnTo>
                  <a:close/>
                </a:path>
                <a:path w="510540" h="398144">
                  <a:moveTo>
                    <a:pt x="507720" y="16179"/>
                  </a:moveTo>
                  <a:lnTo>
                    <a:pt x="506844" y="15303"/>
                  </a:lnTo>
                  <a:lnTo>
                    <a:pt x="504748" y="16179"/>
                  </a:lnTo>
                  <a:lnTo>
                    <a:pt x="504253" y="17881"/>
                  </a:lnTo>
                  <a:lnTo>
                    <a:pt x="504367" y="19024"/>
                  </a:lnTo>
                  <a:lnTo>
                    <a:pt x="504863" y="18973"/>
                  </a:lnTo>
                  <a:lnTo>
                    <a:pt x="505244" y="18478"/>
                  </a:lnTo>
                  <a:lnTo>
                    <a:pt x="506780" y="18592"/>
                  </a:lnTo>
                  <a:lnTo>
                    <a:pt x="507669" y="17602"/>
                  </a:lnTo>
                  <a:lnTo>
                    <a:pt x="507720" y="16179"/>
                  </a:lnTo>
                  <a:close/>
                </a:path>
                <a:path w="510540" h="398144">
                  <a:moveTo>
                    <a:pt x="510527" y="34493"/>
                  </a:moveTo>
                  <a:lnTo>
                    <a:pt x="509981" y="34112"/>
                  </a:lnTo>
                  <a:lnTo>
                    <a:pt x="509155" y="34658"/>
                  </a:lnTo>
                  <a:lnTo>
                    <a:pt x="508825" y="35699"/>
                  </a:lnTo>
                  <a:lnTo>
                    <a:pt x="508000" y="37515"/>
                  </a:lnTo>
                  <a:lnTo>
                    <a:pt x="508596" y="38608"/>
                  </a:lnTo>
                  <a:lnTo>
                    <a:pt x="508660" y="39154"/>
                  </a:lnTo>
                  <a:lnTo>
                    <a:pt x="509816" y="38341"/>
                  </a:lnTo>
                  <a:lnTo>
                    <a:pt x="510311" y="36741"/>
                  </a:lnTo>
                  <a:lnTo>
                    <a:pt x="510197" y="35433"/>
                  </a:lnTo>
                  <a:lnTo>
                    <a:pt x="510527" y="34493"/>
                  </a:lnTo>
                  <a:close/>
                </a:path>
              </a:pathLst>
            </a:custGeom>
            <a:solidFill>
              <a:srgbClr val="FFFFFF"/>
            </a:solidFill>
          </p:spPr>
          <p:txBody>
            <a:bodyPr wrap="square" lIns="0" tIns="0" rIns="0" bIns="0" rtlCol="0"/>
            <a:lstStyle/>
            <a:p>
              <a:endParaRPr/>
            </a:p>
          </p:txBody>
        </p:sp>
        <p:sp>
          <p:nvSpPr>
            <p:cNvPr id="63" name="object 27"/>
            <p:cNvSpPr/>
            <p:nvPr/>
          </p:nvSpPr>
          <p:spPr>
            <a:xfrm>
              <a:off x="8330755" y="1813851"/>
              <a:ext cx="379730" cy="486409"/>
            </a:xfrm>
            <a:custGeom>
              <a:avLst/>
              <a:gdLst/>
              <a:ahLst/>
              <a:cxnLst/>
              <a:rect l="l" t="t" r="r" b="b"/>
              <a:pathLst>
                <a:path w="379729" h="486410">
                  <a:moveTo>
                    <a:pt x="46253" y="220218"/>
                  </a:moveTo>
                  <a:lnTo>
                    <a:pt x="46075" y="219722"/>
                  </a:lnTo>
                  <a:lnTo>
                    <a:pt x="45275" y="219506"/>
                  </a:lnTo>
                  <a:lnTo>
                    <a:pt x="44869" y="220268"/>
                  </a:lnTo>
                  <a:lnTo>
                    <a:pt x="46253" y="220218"/>
                  </a:lnTo>
                  <a:close/>
                </a:path>
                <a:path w="379729" h="486410">
                  <a:moveTo>
                    <a:pt x="46799" y="225323"/>
                  </a:moveTo>
                  <a:lnTo>
                    <a:pt x="45974" y="223735"/>
                  </a:lnTo>
                  <a:lnTo>
                    <a:pt x="45669" y="224282"/>
                  </a:lnTo>
                  <a:lnTo>
                    <a:pt x="46101" y="224942"/>
                  </a:lnTo>
                  <a:lnTo>
                    <a:pt x="46799" y="225323"/>
                  </a:lnTo>
                  <a:close/>
                </a:path>
                <a:path w="379729" h="486410">
                  <a:moveTo>
                    <a:pt x="47218" y="224828"/>
                  </a:moveTo>
                  <a:lnTo>
                    <a:pt x="46901" y="223786"/>
                  </a:lnTo>
                  <a:lnTo>
                    <a:pt x="46621" y="224066"/>
                  </a:lnTo>
                  <a:lnTo>
                    <a:pt x="46748" y="224777"/>
                  </a:lnTo>
                  <a:lnTo>
                    <a:pt x="47218" y="224828"/>
                  </a:lnTo>
                  <a:close/>
                </a:path>
                <a:path w="379729" h="486410">
                  <a:moveTo>
                    <a:pt x="48768" y="232841"/>
                  </a:moveTo>
                  <a:lnTo>
                    <a:pt x="48272" y="232283"/>
                  </a:lnTo>
                  <a:lnTo>
                    <a:pt x="48526" y="231470"/>
                  </a:lnTo>
                  <a:lnTo>
                    <a:pt x="48171" y="230809"/>
                  </a:lnTo>
                  <a:lnTo>
                    <a:pt x="47345" y="232232"/>
                  </a:lnTo>
                  <a:lnTo>
                    <a:pt x="47269" y="233159"/>
                  </a:lnTo>
                  <a:lnTo>
                    <a:pt x="46672" y="233883"/>
                  </a:lnTo>
                  <a:lnTo>
                    <a:pt x="47078" y="235851"/>
                  </a:lnTo>
                  <a:lnTo>
                    <a:pt x="47675" y="235521"/>
                  </a:lnTo>
                  <a:lnTo>
                    <a:pt x="47942" y="234759"/>
                  </a:lnTo>
                  <a:lnTo>
                    <a:pt x="48768" y="234315"/>
                  </a:lnTo>
                  <a:lnTo>
                    <a:pt x="48399" y="233553"/>
                  </a:lnTo>
                  <a:lnTo>
                    <a:pt x="48768" y="232841"/>
                  </a:lnTo>
                  <a:close/>
                </a:path>
                <a:path w="379729" h="486410">
                  <a:moveTo>
                    <a:pt x="50596" y="217805"/>
                  </a:moveTo>
                  <a:lnTo>
                    <a:pt x="49695" y="217805"/>
                  </a:lnTo>
                  <a:lnTo>
                    <a:pt x="49110" y="218401"/>
                  </a:lnTo>
                  <a:lnTo>
                    <a:pt x="49822" y="218351"/>
                  </a:lnTo>
                  <a:lnTo>
                    <a:pt x="50596" y="217805"/>
                  </a:lnTo>
                  <a:close/>
                </a:path>
                <a:path w="379729" h="486410">
                  <a:moveTo>
                    <a:pt x="50952" y="227736"/>
                  </a:moveTo>
                  <a:lnTo>
                    <a:pt x="50177" y="227736"/>
                  </a:lnTo>
                  <a:lnTo>
                    <a:pt x="49771" y="228447"/>
                  </a:lnTo>
                  <a:lnTo>
                    <a:pt x="49403" y="228003"/>
                  </a:lnTo>
                  <a:lnTo>
                    <a:pt x="48806" y="228231"/>
                  </a:lnTo>
                  <a:lnTo>
                    <a:pt x="49301" y="229819"/>
                  </a:lnTo>
                  <a:lnTo>
                    <a:pt x="49822" y="230035"/>
                  </a:lnTo>
                  <a:lnTo>
                    <a:pt x="50749" y="228892"/>
                  </a:lnTo>
                  <a:lnTo>
                    <a:pt x="50355" y="228396"/>
                  </a:lnTo>
                  <a:lnTo>
                    <a:pt x="50952" y="227736"/>
                  </a:lnTo>
                  <a:close/>
                </a:path>
                <a:path w="379729" h="486410">
                  <a:moveTo>
                    <a:pt x="57480" y="79095"/>
                  </a:moveTo>
                  <a:lnTo>
                    <a:pt x="57277" y="78435"/>
                  </a:lnTo>
                  <a:lnTo>
                    <a:pt x="55981" y="77990"/>
                  </a:lnTo>
                  <a:lnTo>
                    <a:pt x="55549" y="78435"/>
                  </a:lnTo>
                  <a:lnTo>
                    <a:pt x="55854" y="78930"/>
                  </a:lnTo>
                  <a:lnTo>
                    <a:pt x="56984" y="79425"/>
                  </a:lnTo>
                  <a:lnTo>
                    <a:pt x="57480" y="79095"/>
                  </a:lnTo>
                  <a:close/>
                </a:path>
                <a:path w="379729" h="486410">
                  <a:moveTo>
                    <a:pt x="62801" y="133070"/>
                  </a:moveTo>
                  <a:lnTo>
                    <a:pt x="62433" y="127304"/>
                  </a:lnTo>
                  <a:lnTo>
                    <a:pt x="61531" y="125222"/>
                  </a:lnTo>
                  <a:lnTo>
                    <a:pt x="61785" y="120891"/>
                  </a:lnTo>
                  <a:lnTo>
                    <a:pt x="58305" y="116992"/>
                  </a:lnTo>
                  <a:lnTo>
                    <a:pt x="54000" y="118198"/>
                  </a:lnTo>
                  <a:lnTo>
                    <a:pt x="54000" y="119684"/>
                  </a:lnTo>
                  <a:lnTo>
                    <a:pt x="51523" y="121221"/>
                  </a:lnTo>
                  <a:lnTo>
                    <a:pt x="53632" y="117106"/>
                  </a:lnTo>
                  <a:lnTo>
                    <a:pt x="52349" y="116395"/>
                  </a:lnTo>
                  <a:lnTo>
                    <a:pt x="50253" y="117106"/>
                  </a:lnTo>
                  <a:lnTo>
                    <a:pt x="50876" y="115239"/>
                  </a:lnTo>
                  <a:lnTo>
                    <a:pt x="47574" y="113538"/>
                  </a:lnTo>
                  <a:lnTo>
                    <a:pt x="45923" y="111455"/>
                  </a:lnTo>
                  <a:lnTo>
                    <a:pt x="46304" y="110032"/>
                  </a:lnTo>
                  <a:lnTo>
                    <a:pt x="42824" y="109042"/>
                  </a:lnTo>
                  <a:lnTo>
                    <a:pt x="39890" y="110248"/>
                  </a:lnTo>
                  <a:lnTo>
                    <a:pt x="27965" y="110299"/>
                  </a:lnTo>
                  <a:lnTo>
                    <a:pt x="27063" y="117436"/>
                  </a:lnTo>
                  <a:lnTo>
                    <a:pt x="27965" y="118643"/>
                  </a:lnTo>
                  <a:lnTo>
                    <a:pt x="27139" y="119684"/>
                  </a:lnTo>
                  <a:lnTo>
                    <a:pt x="25666" y="119684"/>
                  </a:lnTo>
                  <a:lnTo>
                    <a:pt x="23482" y="122478"/>
                  </a:lnTo>
                  <a:lnTo>
                    <a:pt x="20891" y="123355"/>
                  </a:lnTo>
                  <a:lnTo>
                    <a:pt x="15582" y="127685"/>
                  </a:lnTo>
                  <a:lnTo>
                    <a:pt x="16154" y="132130"/>
                  </a:lnTo>
                  <a:lnTo>
                    <a:pt x="12636" y="131699"/>
                  </a:lnTo>
                  <a:lnTo>
                    <a:pt x="12280" y="130975"/>
                  </a:lnTo>
                  <a:lnTo>
                    <a:pt x="10007" y="135636"/>
                  </a:lnTo>
                  <a:lnTo>
                    <a:pt x="7607" y="136194"/>
                  </a:lnTo>
                  <a:lnTo>
                    <a:pt x="6972" y="137998"/>
                  </a:lnTo>
                  <a:lnTo>
                    <a:pt x="4127" y="139369"/>
                  </a:lnTo>
                  <a:lnTo>
                    <a:pt x="3949" y="140360"/>
                  </a:lnTo>
                  <a:lnTo>
                    <a:pt x="1003" y="142227"/>
                  </a:lnTo>
                  <a:lnTo>
                    <a:pt x="0" y="141846"/>
                  </a:lnTo>
                  <a:lnTo>
                    <a:pt x="101" y="142938"/>
                  </a:lnTo>
                  <a:lnTo>
                    <a:pt x="4406" y="143649"/>
                  </a:lnTo>
                  <a:lnTo>
                    <a:pt x="4406" y="144741"/>
                  </a:lnTo>
                  <a:lnTo>
                    <a:pt x="2946" y="144310"/>
                  </a:lnTo>
                  <a:lnTo>
                    <a:pt x="4775" y="148424"/>
                  </a:lnTo>
                  <a:lnTo>
                    <a:pt x="4127" y="151599"/>
                  </a:lnTo>
                  <a:lnTo>
                    <a:pt x="4673" y="153200"/>
                  </a:lnTo>
                  <a:lnTo>
                    <a:pt x="3581" y="155168"/>
                  </a:lnTo>
                  <a:lnTo>
                    <a:pt x="3454" y="158191"/>
                  </a:lnTo>
                  <a:lnTo>
                    <a:pt x="5054" y="158407"/>
                  </a:lnTo>
                  <a:lnTo>
                    <a:pt x="7404" y="157086"/>
                  </a:lnTo>
                  <a:lnTo>
                    <a:pt x="10147" y="156921"/>
                  </a:lnTo>
                  <a:lnTo>
                    <a:pt x="13804" y="153301"/>
                  </a:lnTo>
                  <a:lnTo>
                    <a:pt x="14579" y="155549"/>
                  </a:lnTo>
                  <a:lnTo>
                    <a:pt x="13614" y="156324"/>
                  </a:lnTo>
                  <a:lnTo>
                    <a:pt x="14351" y="157530"/>
                  </a:lnTo>
                  <a:lnTo>
                    <a:pt x="18910" y="156756"/>
                  </a:lnTo>
                  <a:lnTo>
                    <a:pt x="21907" y="153682"/>
                  </a:lnTo>
                  <a:lnTo>
                    <a:pt x="21666" y="152869"/>
                  </a:lnTo>
                  <a:lnTo>
                    <a:pt x="25057" y="148640"/>
                  </a:lnTo>
                  <a:lnTo>
                    <a:pt x="26517" y="148094"/>
                  </a:lnTo>
                  <a:lnTo>
                    <a:pt x="27406" y="145186"/>
                  </a:lnTo>
                  <a:lnTo>
                    <a:pt x="28486" y="146837"/>
                  </a:lnTo>
                  <a:lnTo>
                    <a:pt x="30238" y="146989"/>
                  </a:lnTo>
                  <a:lnTo>
                    <a:pt x="33312" y="145351"/>
                  </a:lnTo>
                  <a:lnTo>
                    <a:pt x="33743" y="143535"/>
                  </a:lnTo>
                  <a:lnTo>
                    <a:pt x="35636" y="142278"/>
                  </a:lnTo>
                  <a:lnTo>
                    <a:pt x="36220" y="140639"/>
                  </a:lnTo>
                  <a:lnTo>
                    <a:pt x="39166" y="139814"/>
                  </a:lnTo>
                  <a:lnTo>
                    <a:pt x="39801" y="140525"/>
                  </a:lnTo>
                  <a:lnTo>
                    <a:pt x="53797" y="135864"/>
                  </a:lnTo>
                  <a:lnTo>
                    <a:pt x="61709" y="134543"/>
                  </a:lnTo>
                  <a:lnTo>
                    <a:pt x="62801" y="133070"/>
                  </a:lnTo>
                  <a:close/>
                </a:path>
                <a:path w="379729" h="486410">
                  <a:moveTo>
                    <a:pt x="88849" y="219621"/>
                  </a:moveTo>
                  <a:lnTo>
                    <a:pt x="88620" y="219341"/>
                  </a:lnTo>
                  <a:lnTo>
                    <a:pt x="87718" y="219951"/>
                  </a:lnTo>
                  <a:lnTo>
                    <a:pt x="87541" y="220383"/>
                  </a:lnTo>
                  <a:lnTo>
                    <a:pt x="86296" y="220332"/>
                  </a:lnTo>
                  <a:lnTo>
                    <a:pt x="86042" y="220878"/>
                  </a:lnTo>
                  <a:lnTo>
                    <a:pt x="86893" y="221970"/>
                  </a:lnTo>
                  <a:lnTo>
                    <a:pt x="87490" y="222364"/>
                  </a:lnTo>
                  <a:lnTo>
                    <a:pt x="88468" y="221754"/>
                  </a:lnTo>
                  <a:lnTo>
                    <a:pt x="88747" y="221043"/>
                  </a:lnTo>
                  <a:lnTo>
                    <a:pt x="88646" y="220332"/>
                  </a:lnTo>
                  <a:lnTo>
                    <a:pt x="88849" y="219621"/>
                  </a:lnTo>
                  <a:close/>
                </a:path>
                <a:path w="379729" h="486410">
                  <a:moveTo>
                    <a:pt x="100101" y="210566"/>
                  </a:moveTo>
                  <a:lnTo>
                    <a:pt x="99479" y="210019"/>
                  </a:lnTo>
                  <a:lnTo>
                    <a:pt x="99479" y="209194"/>
                  </a:lnTo>
                  <a:lnTo>
                    <a:pt x="98894" y="209308"/>
                  </a:lnTo>
                  <a:lnTo>
                    <a:pt x="98475" y="210070"/>
                  </a:lnTo>
                  <a:lnTo>
                    <a:pt x="99123" y="210896"/>
                  </a:lnTo>
                  <a:lnTo>
                    <a:pt x="98272" y="211175"/>
                  </a:lnTo>
                  <a:lnTo>
                    <a:pt x="98069" y="211937"/>
                  </a:lnTo>
                  <a:lnTo>
                    <a:pt x="98247" y="212547"/>
                  </a:lnTo>
                  <a:lnTo>
                    <a:pt x="98679" y="212598"/>
                  </a:lnTo>
                  <a:lnTo>
                    <a:pt x="99098" y="211937"/>
                  </a:lnTo>
                  <a:lnTo>
                    <a:pt x="99606" y="212051"/>
                  </a:lnTo>
                  <a:lnTo>
                    <a:pt x="100101" y="211277"/>
                  </a:lnTo>
                  <a:lnTo>
                    <a:pt x="100101" y="210566"/>
                  </a:lnTo>
                  <a:close/>
                </a:path>
                <a:path w="379729" h="486410">
                  <a:moveTo>
                    <a:pt x="100901" y="218846"/>
                  </a:moveTo>
                  <a:lnTo>
                    <a:pt x="100050" y="217805"/>
                  </a:lnTo>
                  <a:lnTo>
                    <a:pt x="100025" y="217093"/>
                  </a:lnTo>
                  <a:lnTo>
                    <a:pt x="99250" y="216928"/>
                  </a:lnTo>
                  <a:lnTo>
                    <a:pt x="98679" y="217589"/>
                  </a:lnTo>
                  <a:lnTo>
                    <a:pt x="98729" y="218516"/>
                  </a:lnTo>
                  <a:lnTo>
                    <a:pt x="97548" y="220268"/>
                  </a:lnTo>
                  <a:lnTo>
                    <a:pt x="97574" y="220992"/>
                  </a:lnTo>
                  <a:lnTo>
                    <a:pt x="98323" y="222135"/>
                  </a:lnTo>
                  <a:lnTo>
                    <a:pt x="98818" y="221538"/>
                  </a:lnTo>
                  <a:lnTo>
                    <a:pt x="98983" y="220764"/>
                  </a:lnTo>
                  <a:lnTo>
                    <a:pt x="100177" y="220052"/>
                  </a:lnTo>
                  <a:lnTo>
                    <a:pt x="100901" y="218846"/>
                  </a:lnTo>
                  <a:close/>
                </a:path>
                <a:path w="379729" h="486410">
                  <a:moveTo>
                    <a:pt x="101777" y="231406"/>
                  </a:moveTo>
                  <a:lnTo>
                    <a:pt x="100622" y="231406"/>
                  </a:lnTo>
                  <a:lnTo>
                    <a:pt x="100672" y="232397"/>
                  </a:lnTo>
                  <a:lnTo>
                    <a:pt x="101028" y="232892"/>
                  </a:lnTo>
                  <a:lnTo>
                    <a:pt x="101777" y="232511"/>
                  </a:lnTo>
                  <a:lnTo>
                    <a:pt x="101777" y="231406"/>
                  </a:lnTo>
                  <a:close/>
                </a:path>
                <a:path w="379729" h="486410">
                  <a:moveTo>
                    <a:pt x="103149" y="216547"/>
                  </a:moveTo>
                  <a:lnTo>
                    <a:pt x="102476" y="215341"/>
                  </a:lnTo>
                  <a:lnTo>
                    <a:pt x="101955" y="215506"/>
                  </a:lnTo>
                  <a:lnTo>
                    <a:pt x="101079" y="217258"/>
                  </a:lnTo>
                  <a:lnTo>
                    <a:pt x="101523" y="217703"/>
                  </a:lnTo>
                  <a:lnTo>
                    <a:pt x="101676" y="218516"/>
                  </a:lnTo>
                  <a:lnTo>
                    <a:pt x="102285" y="218300"/>
                  </a:lnTo>
                  <a:lnTo>
                    <a:pt x="102501" y="217309"/>
                  </a:lnTo>
                  <a:lnTo>
                    <a:pt x="103149" y="216547"/>
                  </a:lnTo>
                  <a:close/>
                </a:path>
                <a:path w="379729" h="486410">
                  <a:moveTo>
                    <a:pt x="104902" y="66586"/>
                  </a:moveTo>
                  <a:lnTo>
                    <a:pt x="104330" y="60274"/>
                  </a:lnTo>
                  <a:lnTo>
                    <a:pt x="101257" y="61099"/>
                  </a:lnTo>
                  <a:lnTo>
                    <a:pt x="101257" y="64389"/>
                  </a:lnTo>
                  <a:lnTo>
                    <a:pt x="100177" y="64617"/>
                  </a:lnTo>
                  <a:lnTo>
                    <a:pt x="99428" y="63461"/>
                  </a:lnTo>
                  <a:lnTo>
                    <a:pt x="98831" y="64782"/>
                  </a:lnTo>
                  <a:lnTo>
                    <a:pt x="96774" y="60769"/>
                  </a:lnTo>
                  <a:lnTo>
                    <a:pt x="94272" y="61264"/>
                  </a:lnTo>
                  <a:lnTo>
                    <a:pt x="89369" y="60667"/>
                  </a:lnTo>
                  <a:lnTo>
                    <a:pt x="87947" y="61315"/>
                  </a:lnTo>
                  <a:lnTo>
                    <a:pt x="86944" y="63347"/>
                  </a:lnTo>
                  <a:lnTo>
                    <a:pt x="85699" y="63131"/>
                  </a:lnTo>
                  <a:lnTo>
                    <a:pt x="77012" y="68503"/>
                  </a:lnTo>
                  <a:lnTo>
                    <a:pt x="76835" y="69329"/>
                  </a:lnTo>
                  <a:lnTo>
                    <a:pt x="71386" y="70091"/>
                  </a:lnTo>
                  <a:lnTo>
                    <a:pt x="67906" y="72567"/>
                  </a:lnTo>
                  <a:lnTo>
                    <a:pt x="66433" y="72072"/>
                  </a:lnTo>
                  <a:lnTo>
                    <a:pt x="62331" y="73164"/>
                  </a:lnTo>
                  <a:lnTo>
                    <a:pt x="61074" y="75082"/>
                  </a:lnTo>
                  <a:lnTo>
                    <a:pt x="58381" y="75526"/>
                  </a:lnTo>
                  <a:lnTo>
                    <a:pt x="57683" y="76847"/>
                  </a:lnTo>
                  <a:lnTo>
                    <a:pt x="59385" y="77343"/>
                  </a:lnTo>
                  <a:lnTo>
                    <a:pt x="58051" y="78105"/>
                  </a:lnTo>
                  <a:lnTo>
                    <a:pt x="58851" y="78816"/>
                  </a:lnTo>
                  <a:lnTo>
                    <a:pt x="58508" y="79641"/>
                  </a:lnTo>
                  <a:lnTo>
                    <a:pt x="56730" y="80238"/>
                  </a:lnTo>
                  <a:lnTo>
                    <a:pt x="58051" y="81280"/>
                  </a:lnTo>
                  <a:lnTo>
                    <a:pt x="59334" y="81013"/>
                  </a:lnTo>
                  <a:lnTo>
                    <a:pt x="60756" y="79692"/>
                  </a:lnTo>
                  <a:lnTo>
                    <a:pt x="62814" y="81838"/>
                  </a:lnTo>
                  <a:lnTo>
                    <a:pt x="62928" y="83146"/>
                  </a:lnTo>
                  <a:lnTo>
                    <a:pt x="64058" y="83756"/>
                  </a:lnTo>
                  <a:lnTo>
                    <a:pt x="65557" y="80137"/>
                  </a:lnTo>
                  <a:lnTo>
                    <a:pt x="68338" y="79692"/>
                  </a:lnTo>
                  <a:lnTo>
                    <a:pt x="68287" y="80632"/>
                  </a:lnTo>
                  <a:lnTo>
                    <a:pt x="66382" y="82880"/>
                  </a:lnTo>
                  <a:lnTo>
                    <a:pt x="66865" y="83807"/>
                  </a:lnTo>
                  <a:lnTo>
                    <a:pt x="65659" y="85559"/>
                  </a:lnTo>
                  <a:lnTo>
                    <a:pt x="66205" y="86334"/>
                  </a:lnTo>
                  <a:lnTo>
                    <a:pt x="67614" y="85788"/>
                  </a:lnTo>
                  <a:lnTo>
                    <a:pt x="68135" y="86766"/>
                  </a:lnTo>
                  <a:lnTo>
                    <a:pt x="70993" y="84467"/>
                  </a:lnTo>
                  <a:lnTo>
                    <a:pt x="71805" y="84582"/>
                  </a:lnTo>
                  <a:lnTo>
                    <a:pt x="72491" y="82054"/>
                  </a:lnTo>
                  <a:lnTo>
                    <a:pt x="74066" y="80962"/>
                  </a:lnTo>
                  <a:lnTo>
                    <a:pt x="74142" y="79425"/>
                  </a:lnTo>
                  <a:lnTo>
                    <a:pt x="75158" y="79362"/>
                  </a:lnTo>
                  <a:lnTo>
                    <a:pt x="75196" y="83972"/>
                  </a:lnTo>
                  <a:lnTo>
                    <a:pt x="76936" y="82651"/>
                  </a:lnTo>
                  <a:lnTo>
                    <a:pt x="77317" y="80733"/>
                  </a:lnTo>
                  <a:lnTo>
                    <a:pt x="79590" y="78714"/>
                  </a:lnTo>
                  <a:lnTo>
                    <a:pt x="80187" y="75031"/>
                  </a:lnTo>
                  <a:lnTo>
                    <a:pt x="80937" y="76288"/>
                  </a:lnTo>
                  <a:lnTo>
                    <a:pt x="83096" y="74866"/>
                  </a:lnTo>
                  <a:lnTo>
                    <a:pt x="83896" y="72021"/>
                  </a:lnTo>
                  <a:lnTo>
                    <a:pt x="85775" y="71361"/>
                  </a:lnTo>
                  <a:lnTo>
                    <a:pt x="86601" y="72021"/>
                  </a:lnTo>
                  <a:lnTo>
                    <a:pt x="87668" y="71031"/>
                  </a:lnTo>
                  <a:lnTo>
                    <a:pt x="88239" y="71462"/>
                  </a:lnTo>
                  <a:lnTo>
                    <a:pt x="87668" y="73660"/>
                  </a:lnTo>
                  <a:lnTo>
                    <a:pt x="86067" y="75361"/>
                  </a:lnTo>
                  <a:lnTo>
                    <a:pt x="84823" y="78155"/>
                  </a:lnTo>
                  <a:lnTo>
                    <a:pt x="82194" y="81889"/>
                  </a:lnTo>
                  <a:lnTo>
                    <a:pt x="82537" y="84023"/>
                  </a:lnTo>
                  <a:lnTo>
                    <a:pt x="84696" y="84797"/>
                  </a:lnTo>
                  <a:lnTo>
                    <a:pt x="86601" y="83477"/>
                  </a:lnTo>
                  <a:lnTo>
                    <a:pt x="86753" y="81178"/>
                  </a:lnTo>
                  <a:lnTo>
                    <a:pt x="88328" y="79311"/>
                  </a:lnTo>
                  <a:lnTo>
                    <a:pt x="89903" y="78930"/>
                  </a:lnTo>
                  <a:lnTo>
                    <a:pt x="91719" y="79590"/>
                  </a:lnTo>
                  <a:lnTo>
                    <a:pt x="92456" y="78867"/>
                  </a:lnTo>
                  <a:lnTo>
                    <a:pt x="94424" y="78816"/>
                  </a:lnTo>
                  <a:lnTo>
                    <a:pt x="97167" y="72021"/>
                  </a:lnTo>
                  <a:lnTo>
                    <a:pt x="99199" y="73710"/>
                  </a:lnTo>
                  <a:lnTo>
                    <a:pt x="99580" y="72351"/>
                  </a:lnTo>
                  <a:lnTo>
                    <a:pt x="98425" y="69659"/>
                  </a:lnTo>
                  <a:lnTo>
                    <a:pt x="102273" y="67678"/>
                  </a:lnTo>
                  <a:lnTo>
                    <a:pt x="103860" y="67957"/>
                  </a:lnTo>
                  <a:lnTo>
                    <a:pt x="104902" y="66586"/>
                  </a:lnTo>
                  <a:close/>
                </a:path>
                <a:path w="379729" h="486410">
                  <a:moveTo>
                    <a:pt x="107657" y="78765"/>
                  </a:moveTo>
                  <a:lnTo>
                    <a:pt x="107162" y="78105"/>
                  </a:lnTo>
                  <a:lnTo>
                    <a:pt x="106934" y="77279"/>
                  </a:lnTo>
                  <a:lnTo>
                    <a:pt x="106578" y="77114"/>
                  </a:lnTo>
                  <a:lnTo>
                    <a:pt x="106108" y="76898"/>
                  </a:lnTo>
                  <a:lnTo>
                    <a:pt x="105232" y="77114"/>
                  </a:lnTo>
                  <a:lnTo>
                    <a:pt x="103403" y="76288"/>
                  </a:lnTo>
                  <a:lnTo>
                    <a:pt x="102654" y="76784"/>
                  </a:lnTo>
                  <a:lnTo>
                    <a:pt x="101676" y="77012"/>
                  </a:lnTo>
                  <a:lnTo>
                    <a:pt x="101777" y="77343"/>
                  </a:lnTo>
                  <a:lnTo>
                    <a:pt x="102552" y="77609"/>
                  </a:lnTo>
                  <a:lnTo>
                    <a:pt x="103403" y="78549"/>
                  </a:lnTo>
                  <a:lnTo>
                    <a:pt x="103847" y="79756"/>
                  </a:lnTo>
                  <a:lnTo>
                    <a:pt x="104749" y="79806"/>
                  </a:lnTo>
                  <a:lnTo>
                    <a:pt x="105727" y="80302"/>
                  </a:lnTo>
                  <a:lnTo>
                    <a:pt x="106934" y="79756"/>
                  </a:lnTo>
                  <a:lnTo>
                    <a:pt x="107657" y="78765"/>
                  </a:lnTo>
                  <a:close/>
                </a:path>
                <a:path w="379729" h="486410">
                  <a:moveTo>
                    <a:pt x="111506" y="71958"/>
                  </a:moveTo>
                  <a:lnTo>
                    <a:pt x="110070" y="72072"/>
                  </a:lnTo>
                  <a:lnTo>
                    <a:pt x="109639" y="72898"/>
                  </a:lnTo>
                  <a:lnTo>
                    <a:pt x="110185" y="73228"/>
                  </a:lnTo>
                  <a:lnTo>
                    <a:pt x="110959" y="72898"/>
                  </a:lnTo>
                  <a:lnTo>
                    <a:pt x="111506" y="71958"/>
                  </a:lnTo>
                  <a:close/>
                </a:path>
                <a:path w="379729" h="486410">
                  <a:moveTo>
                    <a:pt x="133248" y="105854"/>
                  </a:moveTo>
                  <a:lnTo>
                    <a:pt x="131927" y="102895"/>
                  </a:lnTo>
                  <a:lnTo>
                    <a:pt x="129616" y="101968"/>
                  </a:lnTo>
                  <a:lnTo>
                    <a:pt x="127635" y="103339"/>
                  </a:lnTo>
                  <a:lnTo>
                    <a:pt x="126746" y="106845"/>
                  </a:lnTo>
                  <a:lnTo>
                    <a:pt x="125755" y="106730"/>
                  </a:lnTo>
                  <a:lnTo>
                    <a:pt x="124548" y="108000"/>
                  </a:lnTo>
                  <a:lnTo>
                    <a:pt x="125425" y="103886"/>
                  </a:lnTo>
                  <a:lnTo>
                    <a:pt x="122948" y="103390"/>
                  </a:lnTo>
                  <a:lnTo>
                    <a:pt x="119316" y="106413"/>
                  </a:lnTo>
                  <a:lnTo>
                    <a:pt x="119265" y="104597"/>
                  </a:lnTo>
                  <a:lnTo>
                    <a:pt x="123939" y="100533"/>
                  </a:lnTo>
                  <a:lnTo>
                    <a:pt x="120040" y="99606"/>
                  </a:lnTo>
                  <a:lnTo>
                    <a:pt x="124053" y="96748"/>
                  </a:lnTo>
                  <a:lnTo>
                    <a:pt x="124053" y="89458"/>
                  </a:lnTo>
                  <a:lnTo>
                    <a:pt x="126314" y="87871"/>
                  </a:lnTo>
                  <a:lnTo>
                    <a:pt x="126085" y="86169"/>
                  </a:lnTo>
                  <a:lnTo>
                    <a:pt x="123444" y="85178"/>
                  </a:lnTo>
                  <a:lnTo>
                    <a:pt x="118605" y="89458"/>
                  </a:lnTo>
                  <a:lnTo>
                    <a:pt x="118935" y="90170"/>
                  </a:lnTo>
                  <a:lnTo>
                    <a:pt x="116014" y="90500"/>
                  </a:lnTo>
                  <a:lnTo>
                    <a:pt x="114858" y="92087"/>
                  </a:lnTo>
                  <a:lnTo>
                    <a:pt x="116789" y="97523"/>
                  </a:lnTo>
                  <a:lnTo>
                    <a:pt x="116128" y="99326"/>
                  </a:lnTo>
                  <a:lnTo>
                    <a:pt x="111620" y="100596"/>
                  </a:lnTo>
                  <a:lnTo>
                    <a:pt x="113931" y="105918"/>
                  </a:lnTo>
                  <a:lnTo>
                    <a:pt x="112382" y="107226"/>
                  </a:lnTo>
                  <a:lnTo>
                    <a:pt x="112547" y="108051"/>
                  </a:lnTo>
                  <a:lnTo>
                    <a:pt x="111721" y="108331"/>
                  </a:lnTo>
                  <a:lnTo>
                    <a:pt x="110845" y="106895"/>
                  </a:lnTo>
                  <a:lnTo>
                    <a:pt x="106387" y="106299"/>
                  </a:lnTo>
                  <a:lnTo>
                    <a:pt x="105562" y="104876"/>
                  </a:lnTo>
                  <a:lnTo>
                    <a:pt x="103428" y="106083"/>
                  </a:lnTo>
                  <a:lnTo>
                    <a:pt x="102730" y="105689"/>
                  </a:lnTo>
                  <a:lnTo>
                    <a:pt x="102831" y="103441"/>
                  </a:lnTo>
                  <a:lnTo>
                    <a:pt x="104673" y="99987"/>
                  </a:lnTo>
                  <a:lnTo>
                    <a:pt x="101206" y="99656"/>
                  </a:lnTo>
                  <a:lnTo>
                    <a:pt x="100901" y="98894"/>
                  </a:lnTo>
                  <a:lnTo>
                    <a:pt x="103327" y="98844"/>
                  </a:lnTo>
                  <a:lnTo>
                    <a:pt x="103606" y="95377"/>
                  </a:lnTo>
                  <a:lnTo>
                    <a:pt x="102501" y="93954"/>
                  </a:lnTo>
                  <a:lnTo>
                    <a:pt x="103847" y="91821"/>
                  </a:lnTo>
                  <a:lnTo>
                    <a:pt x="102501" y="89509"/>
                  </a:lnTo>
                  <a:lnTo>
                    <a:pt x="97726" y="89674"/>
                  </a:lnTo>
                  <a:lnTo>
                    <a:pt x="97370" y="88582"/>
                  </a:lnTo>
                  <a:lnTo>
                    <a:pt x="99377" y="86499"/>
                  </a:lnTo>
                  <a:lnTo>
                    <a:pt x="97548" y="83477"/>
                  </a:lnTo>
                  <a:lnTo>
                    <a:pt x="91046" y="84023"/>
                  </a:lnTo>
                  <a:lnTo>
                    <a:pt x="90297" y="84747"/>
                  </a:lnTo>
                  <a:lnTo>
                    <a:pt x="92951" y="88468"/>
                  </a:lnTo>
                  <a:lnTo>
                    <a:pt x="88099" y="86334"/>
                  </a:lnTo>
                  <a:lnTo>
                    <a:pt x="84988" y="87642"/>
                  </a:lnTo>
                  <a:lnTo>
                    <a:pt x="82791" y="89839"/>
                  </a:lnTo>
                  <a:lnTo>
                    <a:pt x="83616" y="90944"/>
                  </a:lnTo>
                  <a:lnTo>
                    <a:pt x="89471" y="92316"/>
                  </a:lnTo>
                  <a:lnTo>
                    <a:pt x="89217" y="93357"/>
                  </a:lnTo>
                  <a:lnTo>
                    <a:pt x="84899" y="92583"/>
                  </a:lnTo>
                  <a:lnTo>
                    <a:pt x="80416" y="92964"/>
                  </a:lnTo>
                  <a:lnTo>
                    <a:pt x="77470" y="96913"/>
                  </a:lnTo>
                  <a:lnTo>
                    <a:pt x="85166" y="98564"/>
                  </a:lnTo>
                  <a:lnTo>
                    <a:pt x="81241" y="100368"/>
                  </a:lnTo>
                  <a:lnTo>
                    <a:pt x="78117" y="99161"/>
                  </a:lnTo>
                  <a:lnTo>
                    <a:pt x="73812" y="99275"/>
                  </a:lnTo>
                  <a:lnTo>
                    <a:pt x="71335" y="100926"/>
                  </a:lnTo>
                  <a:lnTo>
                    <a:pt x="71882" y="102895"/>
                  </a:lnTo>
                  <a:lnTo>
                    <a:pt x="70408" y="103555"/>
                  </a:lnTo>
                  <a:lnTo>
                    <a:pt x="74637" y="106845"/>
                  </a:lnTo>
                  <a:lnTo>
                    <a:pt x="74815" y="105587"/>
                  </a:lnTo>
                  <a:lnTo>
                    <a:pt x="75539" y="105854"/>
                  </a:lnTo>
                  <a:lnTo>
                    <a:pt x="75184" y="106845"/>
                  </a:lnTo>
                  <a:lnTo>
                    <a:pt x="76542" y="107835"/>
                  </a:lnTo>
                  <a:lnTo>
                    <a:pt x="76466" y="109308"/>
                  </a:lnTo>
                  <a:lnTo>
                    <a:pt x="77660" y="109867"/>
                  </a:lnTo>
                  <a:lnTo>
                    <a:pt x="79197" y="108051"/>
                  </a:lnTo>
                  <a:lnTo>
                    <a:pt x="80314" y="107937"/>
                  </a:lnTo>
                  <a:lnTo>
                    <a:pt x="79590" y="109867"/>
                  </a:lnTo>
                  <a:lnTo>
                    <a:pt x="82143" y="110629"/>
                  </a:lnTo>
                  <a:lnTo>
                    <a:pt x="84620" y="108661"/>
                  </a:lnTo>
                  <a:lnTo>
                    <a:pt x="85267" y="106959"/>
                  </a:lnTo>
                  <a:lnTo>
                    <a:pt x="85915" y="108331"/>
                  </a:lnTo>
                  <a:lnTo>
                    <a:pt x="88925" y="107124"/>
                  </a:lnTo>
                  <a:lnTo>
                    <a:pt x="86093" y="109207"/>
                  </a:lnTo>
                  <a:lnTo>
                    <a:pt x="86093" y="110299"/>
                  </a:lnTo>
                  <a:lnTo>
                    <a:pt x="91871" y="110515"/>
                  </a:lnTo>
                  <a:lnTo>
                    <a:pt x="92773" y="109804"/>
                  </a:lnTo>
                  <a:lnTo>
                    <a:pt x="93599" y="111455"/>
                  </a:lnTo>
                  <a:lnTo>
                    <a:pt x="97002" y="110629"/>
                  </a:lnTo>
                  <a:lnTo>
                    <a:pt x="97078" y="111340"/>
                  </a:lnTo>
                  <a:lnTo>
                    <a:pt x="98831" y="111340"/>
                  </a:lnTo>
                  <a:lnTo>
                    <a:pt x="99656" y="110413"/>
                  </a:lnTo>
                  <a:lnTo>
                    <a:pt x="100126" y="111074"/>
                  </a:lnTo>
                  <a:lnTo>
                    <a:pt x="99098" y="112496"/>
                  </a:lnTo>
                  <a:lnTo>
                    <a:pt x="95999" y="112610"/>
                  </a:lnTo>
                  <a:lnTo>
                    <a:pt x="94996" y="113538"/>
                  </a:lnTo>
                  <a:lnTo>
                    <a:pt x="88646" y="112445"/>
                  </a:lnTo>
                  <a:lnTo>
                    <a:pt x="85813" y="113538"/>
                  </a:lnTo>
                  <a:lnTo>
                    <a:pt x="79590" y="113588"/>
                  </a:lnTo>
                  <a:lnTo>
                    <a:pt x="79197" y="118033"/>
                  </a:lnTo>
                  <a:lnTo>
                    <a:pt x="81267" y="120497"/>
                  </a:lnTo>
                  <a:lnTo>
                    <a:pt x="86664" y="121704"/>
                  </a:lnTo>
                  <a:lnTo>
                    <a:pt x="90043" y="121221"/>
                  </a:lnTo>
                  <a:lnTo>
                    <a:pt x="94932" y="121107"/>
                  </a:lnTo>
                  <a:lnTo>
                    <a:pt x="97396" y="119900"/>
                  </a:lnTo>
                  <a:lnTo>
                    <a:pt x="98450" y="118478"/>
                  </a:lnTo>
                  <a:lnTo>
                    <a:pt x="99898" y="117767"/>
                  </a:lnTo>
                  <a:lnTo>
                    <a:pt x="104686" y="118084"/>
                  </a:lnTo>
                  <a:lnTo>
                    <a:pt x="108369" y="116713"/>
                  </a:lnTo>
                  <a:lnTo>
                    <a:pt x="108483" y="115951"/>
                  </a:lnTo>
                  <a:lnTo>
                    <a:pt x="109639" y="117208"/>
                  </a:lnTo>
                  <a:lnTo>
                    <a:pt x="109143" y="118579"/>
                  </a:lnTo>
                  <a:lnTo>
                    <a:pt x="111721" y="118745"/>
                  </a:lnTo>
                  <a:lnTo>
                    <a:pt x="113766" y="117436"/>
                  </a:lnTo>
                  <a:lnTo>
                    <a:pt x="113436" y="120065"/>
                  </a:lnTo>
                  <a:lnTo>
                    <a:pt x="116840" y="120396"/>
                  </a:lnTo>
                  <a:lnTo>
                    <a:pt x="120865" y="119075"/>
                  </a:lnTo>
                  <a:lnTo>
                    <a:pt x="122351" y="119519"/>
                  </a:lnTo>
                  <a:lnTo>
                    <a:pt x="124104" y="117817"/>
                  </a:lnTo>
                  <a:lnTo>
                    <a:pt x="124053" y="116776"/>
                  </a:lnTo>
                  <a:lnTo>
                    <a:pt x="126250" y="115836"/>
                  </a:lnTo>
                  <a:lnTo>
                    <a:pt x="127736" y="112496"/>
                  </a:lnTo>
                  <a:lnTo>
                    <a:pt x="131267" y="110629"/>
                  </a:lnTo>
                  <a:lnTo>
                    <a:pt x="133248" y="105854"/>
                  </a:lnTo>
                  <a:close/>
                </a:path>
                <a:path w="379729" h="486410">
                  <a:moveTo>
                    <a:pt x="138531" y="63080"/>
                  </a:moveTo>
                  <a:lnTo>
                    <a:pt x="138201" y="62471"/>
                  </a:lnTo>
                  <a:lnTo>
                    <a:pt x="136652" y="62255"/>
                  </a:lnTo>
                  <a:lnTo>
                    <a:pt x="136271" y="61760"/>
                  </a:lnTo>
                  <a:lnTo>
                    <a:pt x="134835" y="61379"/>
                  </a:lnTo>
                  <a:lnTo>
                    <a:pt x="132969" y="61480"/>
                  </a:lnTo>
                  <a:lnTo>
                    <a:pt x="132854" y="60998"/>
                  </a:lnTo>
                  <a:lnTo>
                    <a:pt x="130937" y="60604"/>
                  </a:lnTo>
                  <a:lnTo>
                    <a:pt x="128841" y="60883"/>
                  </a:lnTo>
                  <a:lnTo>
                    <a:pt x="127901" y="60439"/>
                  </a:lnTo>
                  <a:lnTo>
                    <a:pt x="126746" y="60439"/>
                  </a:lnTo>
                  <a:lnTo>
                    <a:pt x="126085" y="59944"/>
                  </a:lnTo>
                  <a:lnTo>
                    <a:pt x="122072" y="60553"/>
                  </a:lnTo>
                  <a:lnTo>
                    <a:pt x="119646" y="61925"/>
                  </a:lnTo>
                  <a:lnTo>
                    <a:pt x="119545" y="63296"/>
                  </a:lnTo>
                  <a:lnTo>
                    <a:pt x="118160" y="64668"/>
                  </a:lnTo>
                  <a:lnTo>
                    <a:pt x="118059" y="65595"/>
                  </a:lnTo>
                  <a:lnTo>
                    <a:pt x="117005" y="66802"/>
                  </a:lnTo>
                  <a:lnTo>
                    <a:pt x="117563" y="69710"/>
                  </a:lnTo>
                  <a:lnTo>
                    <a:pt x="119646" y="70700"/>
                  </a:lnTo>
                  <a:lnTo>
                    <a:pt x="120535" y="72288"/>
                  </a:lnTo>
                  <a:lnTo>
                    <a:pt x="119811" y="73113"/>
                  </a:lnTo>
                  <a:lnTo>
                    <a:pt x="120142" y="73609"/>
                  </a:lnTo>
                  <a:lnTo>
                    <a:pt x="122847" y="73710"/>
                  </a:lnTo>
                  <a:lnTo>
                    <a:pt x="123558" y="73393"/>
                  </a:lnTo>
                  <a:lnTo>
                    <a:pt x="124764" y="74320"/>
                  </a:lnTo>
                  <a:lnTo>
                    <a:pt x="126250" y="74320"/>
                  </a:lnTo>
                  <a:lnTo>
                    <a:pt x="127571" y="73710"/>
                  </a:lnTo>
                  <a:lnTo>
                    <a:pt x="128841" y="73710"/>
                  </a:lnTo>
                  <a:lnTo>
                    <a:pt x="129667" y="72669"/>
                  </a:lnTo>
                  <a:lnTo>
                    <a:pt x="129616" y="71958"/>
                  </a:lnTo>
                  <a:lnTo>
                    <a:pt x="130708" y="71691"/>
                  </a:lnTo>
                  <a:lnTo>
                    <a:pt x="132638" y="68948"/>
                  </a:lnTo>
                  <a:lnTo>
                    <a:pt x="132473" y="68008"/>
                  </a:lnTo>
                  <a:lnTo>
                    <a:pt x="130606" y="68122"/>
                  </a:lnTo>
                  <a:lnTo>
                    <a:pt x="130606" y="67411"/>
                  </a:lnTo>
                  <a:lnTo>
                    <a:pt x="132143" y="65989"/>
                  </a:lnTo>
                  <a:lnTo>
                    <a:pt x="136321" y="64884"/>
                  </a:lnTo>
                  <a:lnTo>
                    <a:pt x="137312" y="65163"/>
                  </a:lnTo>
                  <a:lnTo>
                    <a:pt x="138531" y="63080"/>
                  </a:lnTo>
                  <a:close/>
                </a:path>
                <a:path w="379729" h="486410">
                  <a:moveTo>
                    <a:pt x="143535" y="414883"/>
                  </a:moveTo>
                  <a:lnTo>
                    <a:pt x="143205" y="414337"/>
                  </a:lnTo>
                  <a:lnTo>
                    <a:pt x="142925" y="412965"/>
                  </a:lnTo>
                  <a:lnTo>
                    <a:pt x="141439" y="411759"/>
                  </a:lnTo>
                  <a:lnTo>
                    <a:pt x="140398" y="411861"/>
                  </a:lnTo>
                  <a:lnTo>
                    <a:pt x="140119" y="411314"/>
                  </a:lnTo>
                  <a:lnTo>
                    <a:pt x="138861" y="411314"/>
                  </a:lnTo>
                  <a:lnTo>
                    <a:pt x="138252" y="411861"/>
                  </a:lnTo>
                  <a:lnTo>
                    <a:pt x="138201" y="412737"/>
                  </a:lnTo>
                  <a:lnTo>
                    <a:pt x="137147" y="412572"/>
                  </a:lnTo>
                  <a:lnTo>
                    <a:pt x="135890" y="414108"/>
                  </a:lnTo>
                  <a:lnTo>
                    <a:pt x="136271" y="414604"/>
                  </a:lnTo>
                  <a:lnTo>
                    <a:pt x="137375" y="414502"/>
                  </a:lnTo>
                  <a:lnTo>
                    <a:pt x="137477" y="415099"/>
                  </a:lnTo>
                  <a:lnTo>
                    <a:pt x="138201" y="415759"/>
                  </a:lnTo>
                  <a:lnTo>
                    <a:pt x="138036" y="415315"/>
                  </a:lnTo>
                  <a:lnTo>
                    <a:pt x="138087" y="414553"/>
                  </a:lnTo>
                  <a:lnTo>
                    <a:pt x="139242" y="414604"/>
                  </a:lnTo>
                  <a:lnTo>
                    <a:pt x="140284" y="415264"/>
                  </a:lnTo>
                  <a:lnTo>
                    <a:pt x="143256" y="415874"/>
                  </a:lnTo>
                  <a:lnTo>
                    <a:pt x="143535" y="414883"/>
                  </a:lnTo>
                  <a:close/>
                </a:path>
                <a:path w="379729" h="486410">
                  <a:moveTo>
                    <a:pt x="146723" y="117487"/>
                  </a:moveTo>
                  <a:lnTo>
                    <a:pt x="146291" y="117043"/>
                  </a:lnTo>
                  <a:lnTo>
                    <a:pt x="146011" y="117602"/>
                  </a:lnTo>
                  <a:lnTo>
                    <a:pt x="146507" y="118148"/>
                  </a:lnTo>
                  <a:lnTo>
                    <a:pt x="146723" y="117487"/>
                  </a:lnTo>
                  <a:close/>
                </a:path>
                <a:path w="379729" h="486410">
                  <a:moveTo>
                    <a:pt x="148043" y="96913"/>
                  </a:moveTo>
                  <a:lnTo>
                    <a:pt x="146888" y="96913"/>
                  </a:lnTo>
                  <a:lnTo>
                    <a:pt x="146392" y="96748"/>
                  </a:lnTo>
                  <a:lnTo>
                    <a:pt x="146672" y="96100"/>
                  </a:lnTo>
                  <a:lnTo>
                    <a:pt x="147447" y="95656"/>
                  </a:lnTo>
                  <a:lnTo>
                    <a:pt x="147167" y="95059"/>
                  </a:lnTo>
                  <a:lnTo>
                    <a:pt x="146177" y="94399"/>
                  </a:lnTo>
                  <a:lnTo>
                    <a:pt x="144526" y="94399"/>
                  </a:lnTo>
                  <a:lnTo>
                    <a:pt x="143814" y="94945"/>
                  </a:lnTo>
                  <a:lnTo>
                    <a:pt x="143649" y="96202"/>
                  </a:lnTo>
                  <a:lnTo>
                    <a:pt x="143916" y="96862"/>
                  </a:lnTo>
                  <a:lnTo>
                    <a:pt x="143700" y="97790"/>
                  </a:lnTo>
                  <a:lnTo>
                    <a:pt x="142760" y="98679"/>
                  </a:lnTo>
                  <a:lnTo>
                    <a:pt x="143090" y="100368"/>
                  </a:lnTo>
                  <a:lnTo>
                    <a:pt x="144360" y="100761"/>
                  </a:lnTo>
                  <a:lnTo>
                    <a:pt x="146126" y="100926"/>
                  </a:lnTo>
                  <a:lnTo>
                    <a:pt x="146786" y="101688"/>
                  </a:lnTo>
                  <a:lnTo>
                    <a:pt x="147612" y="101307"/>
                  </a:lnTo>
                  <a:lnTo>
                    <a:pt x="148043" y="100317"/>
                  </a:lnTo>
                  <a:lnTo>
                    <a:pt x="147993" y="99110"/>
                  </a:lnTo>
                  <a:lnTo>
                    <a:pt x="147548" y="98183"/>
                  </a:lnTo>
                  <a:lnTo>
                    <a:pt x="147993" y="97472"/>
                  </a:lnTo>
                  <a:lnTo>
                    <a:pt x="148043" y="96913"/>
                  </a:lnTo>
                  <a:close/>
                </a:path>
                <a:path w="379729" h="486410">
                  <a:moveTo>
                    <a:pt x="148602" y="409613"/>
                  </a:moveTo>
                  <a:lnTo>
                    <a:pt x="148209" y="409841"/>
                  </a:lnTo>
                  <a:lnTo>
                    <a:pt x="147878" y="409892"/>
                  </a:lnTo>
                  <a:lnTo>
                    <a:pt x="147942" y="411264"/>
                  </a:lnTo>
                  <a:lnTo>
                    <a:pt x="148272" y="411645"/>
                  </a:lnTo>
                  <a:lnTo>
                    <a:pt x="148602" y="411048"/>
                  </a:lnTo>
                  <a:lnTo>
                    <a:pt x="148602" y="409613"/>
                  </a:lnTo>
                  <a:close/>
                </a:path>
                <a:path w="379729" h="486410">
                  <a:moveTo>
                    <a:pt x="149644" y="216166"/>
                  </a:moveTo>
                  <a:lnTo>
                    <a:pt x="149148" y="215836"/>
                  </a:lnTo>
                  <a:lnTo>
                    <a:pt x="148323" y="215836"/>
                  </a:lnTo>
                  <a:lnTo>
                    <a:pt x="147878" y="216433"/>
                  </a:lnTo>
                  <a:lnTo>
                    <a:pt x="148209" y="216979"/>
                  </a:lnTo>
                  <a:lnTo>
                    <a:pt x="148818" y="216763"/>
                  </a:lnTo>
                  <a:lnTo>
                    <a:pt x="149364" y="216763"/>
                  </a:lnTo>
                  <a:lnTo>
                    <a:pt x="149644" y="216166"/>
                  </a:lnTo>
                  <a:close/>
                </a:path>
                <a:path w="379729" h="486410">
                  <a:moveTo>
                    <a:pt x="149694" y="423608"/>
                  </a:moveTo>
                  <a:lnTo>
                    <a:pt x="149428" y="422554"/>
                  </a:lnTo>
                  <a:lnTo>
                    <a:pt x="148983" y="422948"/>
                  </a:lnTo>
                  <a:lnTo>
                    <a:pt x="148043" y="423214"/>
                  </a:lnTo>
                  <a:lnTo>
                    <a:pt x="147612" y="424154"/>
                  </a:lnTo>
                  <a:lnTo>
                    <a:pt x="148272" y="424370"/>
                  </a:lnTo>
                  <a:lnTo>
                    <a:pt x="149694" y="423608"/>
                  </a:lnTo>
                  <a:close/>
                </a:path>
                <a:path w="379729" h="486410">
                  <a:moveTo>
                    <a:pt x="151574" y="225374"/>
                  </a:moveTo>
                  <a:lnTo>
                    <a:pt x="151511" y="223672"/>
                  </a:lnTo>
                  <a:lnTo>
                    <a:pt x="151130" y="223177"/>
                  </a:lnTo>
                  <a:lnTo>
                    <a:pt x="150799" y="223456"/>
                  </a:lnTo>
                  <a:lnTo>
                    <a:pt x="150418" y="224282"/>
                  </a:lnTo>
                  <a:lnTo>
                    <a:pt x="150964" y="224942"/>
                  </a:lnTo>
                  <a:lnTo>
                    <a:pt x="150964" y="225488"/>
                  </a:lnTo>
                  <a:lnTo>
                    <a:pt x="151244" y="225869"/>
                  </a:lnTo>
                  <a:lnTo>
                    <a:pt x="151574" y="225374"/>
                  </a:lnTo>
                  <a:close/>
                </a:path>
                <a:path w="379729" h="486410">
                  <a:moveTo>
                    <a:pt x="153174" y="223240"/>
                  </a:moveTo>
                  <a:lnTo>
                    <a:pt x="152615" y="222796"/>
                  </a:lnTo>
                  <a:lnTo>
                    <a:pt x="151955" y="223405"/>
                  </a:lnTo>
                  <a:lnTo>
                    <a:pt x="152069" y="224942"/>
                  </a:lnTo>
                  <a:lnTo>
                    <a:pt x="152781" y="224282"/>
                  </a:lnTo>
                  <a:lnTo>
                    <a:pt x="153111" y="224218"/>
                  </a:lnTo>
                  <a:lnTo>
                    <a:pt x="153174" y="223240"/>
                  </a:lnTo>
                  <a:close/>
                </a:path>
                <a:path w="379729" h="486410">
                  <a:moveTo>
                    <a:pt x="158064" y="379996"/>
                  </a:moveTo>
                  <a:lnTo>
                    <a:pt x="156578" y="380987"/>
                  </a:lnTo>
                  <a:lnTo>
                    <a:pt x="156146" y="380987"/>
                  </a:lnTo>
                  <a:lnTo>
                    <a:pt x="155752" y="381317"/>
                  </a:lnTo>
                  <a:lnTo>
                    <a:pt x="154927" y="381368"/>
                  </a:lnTo>
                  <a:lnTo>
                    <a:pt x="154381" y="382625"/>
                  </a:lnTo>
                  <a:lnTo>
                    <a:pt x="154660" y="382905"/>
                  </a:lnTo>
                  <a:lnTo>
                    <a:pt x="155651" y="382524"/>
                  </a:lnTo>
                  <a:lnTo>
                    <a:pt x="157302" y="381419"/>
                  </a:lnTo>
                  <a:lnTo>
                    <a:pt x="158064" y="379996"/>
                  </a:lnTo>
                  <a:close/>
                </a:path>
                <a:path w="379729" h="486410">
                  <a:moveTo>
                    <a:pt x="161594" y="379171"/>
                  </a:moveTo>
                  <a:lnTo>
                    <a:pt x="161429" y="378790"/>
                  </a:lnTo>
                  <a:lnTo>
                    <a:pt x="161036" y="378904"/>
                  </a:lnTo>
                  <a:lnTo>
                    <a:pt x="161315" y="379450"/>
                  </a:lnTo>
                  <a:lnTo>
                    <a:pt x="161594" y="379171"/>
                  </a:lnTo>
                  <a:close/>
                </a:path>
                <a:path w="379729" h="486410">
                  <a:moveTo>
                    <a:pt x="162420" y="381584"/>
                  </a:moveTo>
                  <a:lnTo>
                    <a:pt x="161925" y="381038"/>
                  </a:lnTo>
                  <a:lnTo>
                    <a:pt x="161531" y="381038"/>
                  </a:lnTo>
                  <a:lnTo>
                    <a:pt x="161531" y="380111"/>
                  </a:lnTo>
                  <a:lnTo>
                    <a:pt x="160655" y="379666"/>
                  </a:lnTo>
                  <a:lnTo>
                    <a:pt x="160210" y="380276"/>
                  </a:lnTo>
                  <a:lnTo>
                    <a:pt x="160159" y="380441"/>
                  </a:lnTo>
                  <a:lnTo>
                    <a:pt x="160159" y="382358"/>
                  </a:lnTo>
                  <a:lnTo>
                    <a:pt x="159448" y="383832"/>
                  </a:lnTo>
                  <a:lnTo>
                    <a:pt x="158673" y="384873"/>
                  </a:lnTo>
                  <a:lnTo>
                    <a:pt x="158229" y="384987"/>
                  </a:lnTo>
                  <a:lnTo>
                    <a:pt x="158356" y="384441"/>
                  </a:lnTo>
                  <a:lnTo>
                    <a:pt x="158457" y="384060"/>
                  </a:lnTo>
                  <a:lnTo>
                    <a:pt x="158953" y="383565"/>
                  </a:lnTo>
                  <a:lnTo>
                    <a:pt x="160159" y="382358"/>
                  </a:lnTo>
                  <a:lnTo>
                    <a:pt x="160159" y="380441"/>
                  </a:lnTo>
                  <a:lnTo>
                    <a:pt x="159664" y="382028"/>
                  </a:lnTo>
                  <a:lnTo>
                    <a:pt x="158648" y="382955"/>
                  </a:lnTo>
                  <a:lnTo>
                    <a:pt x="157797" y="383565"/>
                  </a:lnTo>
                  <a:lnTo>
                    <a:pt x="158013" y="382739"/>
                  </a:lnTo>
                  <a:lnTo>
                    <a:pt x="159004" y="381812"/>
                  </a:lnTo>
                  <a:lnTo>
                    <a:pt x="159385" y="380707"/>
                  </a:lnTo>
                  <a:lnTo>
                    <a:pt x="159169" y="380326"/>
                  </a:lnTo>
                  <a:lnTo>
                    <a:pt x="158343" y="380923"/>
                  </a:lnTo>
                  <a:lnTo>
                    <a:pt x="157632" y="382460"/>
                  </a:lnTo>
                  <a:lnTo>
                    <a:pt x="156197" y="383781"/>
                  </a:lnTo>
                  <a:lnTo>
                    <a:pt x="156044" y="384441"/>
                  </a:lnTo>
                  <a:lnTo>
                    <a:pt x="155092" y="385597"/>
                  </a:lnTo>
                  <a:lnTo>
                    <a:pt x="155371" y="386359"/>
                  </a:lnTo>
                  <a:lnTo>
                    <a:pt x="155867" y="386245"/>
                  </a:lnTo>
                  <a:lnTo>
                    <a:pt x="157073" y="384606"/>
                  </a:lnTo>
                  <a:lnTo>
                    <a:pt x="157734" y="384441"/>
                  </a:lnTo>
                  <a:lnTo>
                    <a:pt x="157403" y="385203"/>
                  </a:lnTo>
                  <a:lnTo>
                    <a:pt x="156578" y="386524"/>
                  </a:lnTo>
                  <a:lnTo>
                    <a:pt x="157022" y="386638"/>
                  </a:lnTo>
                  <a:lnTo>
                    <a:pt x="157848" y="386143"/>
                  </a:lnTo>
                  <a:lnTo>
                    <a:pt x="158508" y="386143"/>
                  </a:lnTo>
                  <a:lnTo>
                    <a:pt x="159397" y="384987"/>
                  </a:lnTo>
                  <a:lnTo>
                    <a:pt x="160934" y="382955"/>
                  </a:lnTo>
                  <a:lnTo>
                    <a:pt x="161175" y="382358"/>
                  </a:lnTo>
                  <a:lnTo>
                    <a:pt x="161264" y="382130"/>
                  </a:lnTo>
                  <a:lnTo>
                    <a:pt x="161696" y="382028"/>
                  </a:lnTo>
                  <a:lnTo>
                    <a:pt x="161607" y="382739"/>
                  </a:lnTo>
                  <a:lnTo>
                    <a:pt x="161493" y="382955"/>
                  </a:lnTo>
                  <a:lnTo>
                    <a:pt x="159994" y="384708"/>
                  </a:lnTo>
                  <a:lnTo>
                    <a:pt x="159550" y="385648"/>
                  </a:lnTo>
                  <a:lnTo>
                    <a:pt x="160274" y="385152"/>
                  </a:lnTo>
                  <a:lnTo>
                    <a:pt x="161696" y="383400"/>
                  </a:lnTo>
                  <a:lnTo>
                    <a:pt x="162191" y="382955"/>
                  </a:lnTo>
                  <a:lnTo>
                    <a:pt x="162344" y="382028"/>
                  </a:lnTo>
                  <a:lnTo>
                    <a:pt x="162420" y="381584"/>
                  </a:lnTo>
                  <a:close/>
                </a:path>
                <a:path w="379729" h="486410">
                  <a:moveTo>
                    <a:pt x="163245" y="382130"/>
                  </a:moveTo>
                  <a:lnTo>
                    <a:pt x="162915" y="382244"/>
                  </a:lnTo>
                  <a:lnTo>
                    <a:pt x="162636" y="383235"/>
                  </a:lnTo>
                  <a:lnTo>
                    <a:pt x="161810" y="384276"/>
                  </a:lnTo>
                  <a:lnTo>
                    <a:pt x="162306" y="384327"/>
                  </a:lnTo>
                  <a:lnTo>
                    <a:pt x="163182" y="383667"/>
                  </a:lnTo>
                  <a:lnTo>
                    <a:pt x="163245" y="382130"/>
                  </a:lnTo>
                  <a:close/>
                </a:path>
                <a:path w="379729" h="486410">
                  <a:moveTo>
                    <a:pt x="163957" y="273646"/>
                  </a:moveTo>
                  <a:lnTo>
                    <a:pt x="163461" y="272821"/>
                  </a:lnTo>
                  <a:lnTo>
                    <a:pt x="163347" y="272059"/>
                  </a:lnTo>
                  <a:lnTo>
                    <a:pt x="163842" y="271665"/>
                  </a:lnTo>
                  <a:lnTo>
                    <a:pt x="163626" y="270624"/>
                  </a:lnTo>
                  <a:lnTo>
                    <a:pt x="162852" y="270573"/>
                  </a:lnTo>
                  <a:lnTo>
                    <a:pt x="162420" y="271564"/>
                  </a:lnTo>
                  <a:lnTo>
                    <a:pt x="162420" y="273316"/>
                  </a:lnTo>
                  <a:lnTo>
                    <a:pt x="162191" y="274142"/>
                  </a:lnTo>
                  <a:lnTo>
                    <a:pt x="162471" y="274789"/>
                  </a:lnTo>
                  <a:lnTo>
                    <a:pt x="162356" y="275945"/>
                  </a:lnTo>
                  <a:lnTo>
                    <a:pt x="163080" y="275729"/>
                  </a:lnTo>
                  <a:lnTo>
                    <a:pt x="163957" y="273646"/>
                  </a:lnTo>
                  <a:close/>
                </a:path>
                <a:path w="379729" h="486410">
                  <a:moveTo>
                    <a:pt x="167208" y="310121"/>
                  </a:moveTo>
                  <a:lnTo>
                    <a:pt x="166954" y="309905"/>
                  </a:lnTo>
                  <a:lnTo>
                    <a:pt x="166827" y="309791"/>
                  </a:lnTo>
                  <a:lnTo>
                    <a:pt x="165608" y="309791"/>
                  </a:lnTo>
                  <a:lnTo>
                    <a:pt x="165061" y="309410"/>
                  </a:lnTo>
                  <a:lnTo>
                    <a:pt x="164236" y="309410"/>
                  </a:lnTo>
                  <a:lnTo>
                    <a:pt x="163245" y="309905"/>
                  </a:lnTo>
                  <a:lnTo>
                    <a:pt x="162750" y="309511"/>
                  </a:lnTo>
                  <a:lnTo>
                    <a:pt x="162090" y="309740"/>
                  </a:lnTo>
                  <a:lnTo>
                    <a:pt x="161315" y="310667"/>
                  </a:lnTo>
                  <a:lnTo>
                    <a:pt x="160324" y="310172"/>
                  </a:lnTo>
                  <a:lnTo>
                    <a:pt x="159943" y="309016"/>
                  </a:lnTo>
                  <a:lnTo>
                    <a:pt x="159499" y="309295"/>
                  </a:lnTo>
                  <a:lnTo>
                    <a:pt x="158343" y="309626"/>
                  </a:lnTo>
                  <a:lnTo>
                    <a:pt x="157022" y="311264"/>
                  </a:lnTo>
                  <a:lnTo>
                    <a:pt x="156908" y="311823"/>
                  </a:lnTo>
                  <a:lnTo>
                    <a:pt x="156413" y="312483"/>
                  </a:lnTo>
                  <a:lnTo>
                    <a:pt x="154165" y="313080"/>
                  </a:lnTo>
                  <a:lnTo>
                    <a:pt x="153936" y="313842"/>
                  </a:lnTo>
                  <a:lnTo>
                    <a:pt x="154495" y="314337"/>
                  </a:lnTo>
                  <a:lnTo>
                    <a:pt x="154838" y="315493"/>
                  </a:lnTo>
                  <a:lnTo>
                    <a:pt x="154825" y="315709"/>
                  </a:lnTo>
                  <a:lnTo>
                    <a:pt x="154559" y="316318"/>
                  </a:lnTo>
                  <a:lnTo>
                    <a:pt x="154546" y="317792"/>
                  </a:lnTo>
                  <a:lnTo>
                    <a:pt x="154762" y="318020"/>
                  </a:lnTo>
                  <a:lnTo>
                    <a:pt x="155257" y="317792"/>
                  </a:lnTo>
                  <a:lnTo>
                    <a:pt x="156413" y="316420"/>
                  </a:lnTo>
                  <a:lnTo>
                    <a:pt x="157187" y="316318"/>
                  </a:lnTo>
                  <a:lnTo>
                    <a:pt x="157797" y="316484"/>
                  </a:lnTo>
                  <a:lnTo>
                    <a:pt x="157962" y="317144"/>
                  </a:lnTo>
                  <a:lnTo>
                    <a:pt x="158889" y="317195"/>
                  </a:lnTo>
                  <a:lnTo>
                    <a:pt x="159905" y="316318"/>
                  </a:lnTo>
                  <a:lnTo>
                    <a:pt x="160604" y="315709"/>
                  </a:lnTo>
                  <a:lnTo>
                    <a:pt x="161531" y="315493"/>
                  </a:lnTo>
                  <a:lnTo>
                    <a:pt x="162636" y="314731"/>
                  </a:lnTo>
                  <a:lnTo>
                    <a:pt x="163626" y="313245"/>
                  </a:lnTo>
                  <a:lnTo>
                    <a:pt x="164731" y="313245"/>
                  </a:lnTo>
                  <a:lnTo>
                    <a:pt x="166154" y="312204"/>
                  </a:lnTo>
                  <a:lnTo>
                    <a:pt x="166255" y="311264"/>
                  </a:lnTo>
                  <a:lnTo>
                    <a:pt x="166751" y="310667"/>
                  </a:lnTo>
                  <a:lnTo>
                    <a:pt x="167208" y="310121"/>
                  </a:lnTo>
                  <a:close/>
                </a:path>
                <a:path w="379729" h="486410">
                  <a:moveTo>
                    <a:pt x="167703" y="99885"/>
                  </a:moveTo>
                  <a:lnTo>
                    <a:pt x="167424" y="98729"/>
                  </a:lnTo>
                  <a:lnTo>
                    <a:pt x="166649" y="97904"/>
                  </a:lnTo>
                  <a:lnTo>
                    <a:pt x="166103" y="97853"/>
                  </a:lnTo>
                  <a:lnTo>
                    <a:pt x="166103" y="98450"/>
                  </a:lnTo>
                  <a:lnTo>
                    <a:pt x="166814" y="99491"/>
                  </a:lnTo>
                  <a:lnTo>
                    <a:pt x="167093" y="100152"/>
                  </a:lnTo>
                  <a:lnTo>
                    <a:pt x="167703" y="99885"/>
                  </a:lnTo>
                  <a:close/>
                </a:path>
                <a:path w="379729" h="486410">
                  <a:moveTo>
                    <a:pt x="171551" y="68008"/>
                  </a:moveTo>
                  <a:lnTo>
                    <a:pt x="170510" y="68008"/>
                  </a:lnTo>
                  <a:lnTo>
                    <a:pt x="168859" y="68834"/>
                  </a:lnTo>
                  <a:lnTo>
                    <a:pt x="168630" y="69989"/>
                  </a:lnTo>
                  <a:lnTo>
                    <a:pt x="169291" y="70205"/>
                  </a:lnTo>
                  <a:lnTo>
                    <a:pt x="170611" y="69380"/>
                  </a:lnTo>
                  <a:lnTo>
                    <a:pt x="170840" y="68567"/>
                  </a:lnTo>
                  <a:lnTo>
                    <a:pt x="171551" y="68008"/>
                  </a:lnTo>
                  <a:close/>
                </a:path>
                <a:path w="379729" h="486410">
                  <a:moveTo>
                    <a:pt x="172046" y="275120"/>
                  </a:moveTo>
                  <a:lnTo>
                    <a:pt x="171170" y="275069"/>
                  </a:lnTo>
                  <a:lnTo>
                    <a:pt x="169900" y="274408"/>
                  </a:lnTo>
                  <a:lnTo>
                    <a:pt x="169900" y="272656"/>
                  </a:lnTo>
                  <a:lnTo>
                    <a:pt x="169125" y="272059"/>
                  </a:lnTo>
                  <a:lnTo>
                    <a:pt x="168859" y="271233"/>
                  </a:lnTo>
                  <a:lnTo>
                    <a:pt x="167703" y="270738"/>
                  </a:lnTo>
                  <a:lnTo>
                    <a:pt x="167373" y="269481"/>
                  </a:lnTo>
                  <a:lnTo>
                    <a:pt x="166979" y="269913"/>
                  </a:lnTo>
                  <a:lnTo>
                    <a:pt x="166878" y="271564"/>
                  </a:lnTo>
                  <a:lnTo>
                    <a:pt x="167703" y="272211"/>
                  </a:lnTo>
                  <a:lnTo>
                    <a:pt x="168033" y="273367"/>
                  </a:lnTo>
                  <a:lnTo>
                    <a:pt x="167868" y="274142"/>
                  </a:lnTo>
                  <a:lnTo>
                    <a:pt x="169075" y="274739"/>
                  </a:lnTo>
                  <a:lnTo>
                    <a:pt x="169735" y="275513"/>
                  </a:lnTo>
                  <a:lnTo>
                    <a:pt x="169735" y="276390"/>
                  </a:lnTo>
                  <a:lnTo>
                    <a:pt x="170611" y="276110"/>
                  </a:lnTo>
                  <a:lnTo>
                    <a:pt x="171831" y="276390"/>
                  </a:lnTo>
                  <a:lnTo>
                    <a:pt x="172046" y="275120"/>
                  </a:lnTo>
                  <a:close/>
                </a:path>
                <a:path w="379729" h="486410">
                  <a:moveTo>
                    <a:pt x="172377" y="81508"/>
                  </a:moveTo>
                  <a:lnTo>
                    <a:pt x="172161" y="79425"/>
                  </a:lnTo>
                  <a:lnTo>
                    <a:pt x="172326" y="78270"/>
                  </a:lnTo>
                  <a:lnTo>
                    <a:pt x="170446" y="76022"/>
                  </a:lnTo>
                  <a:lnTo>
                    <a:pt x="168744" y="75526"/>
                  </a:lnTo>
                  <a:lnTo>
                    <a:pt x="166547" y="75742"/>
                  </a:lnTo>
                  <a:lnTo>
                    <a:pt x="165989" y="76949"/>
                  </a:lnTo>
                  <a:lnTo>
                    <a:pt x="165823" y="78651"/>
                  </a:lnTo>
                  <a:lnTo>
                    <a:pt x="167259" y="79806"/>
                  </a:lnTo>
                  <a:lnTo>
                    <a:pt x="168198" y="81394"/>
                  </a:lnTo>
                  <a:lnTo>
                    <a:pt x="169075" y="81394"/>
                  </a:lnTo>
                  <a:lnTo>
                    <a:pt x="170180" y="80899"/>
                  </a:lnTo>
                  <a:lnTo>
                    <a:pt x="171500" y="81673"/>
                  </a:lnTo>
                  <a:lnTo>
                    <a:pt x="172377" y="81508"/>
                  </a:lnTo>
                  <a:close/>
                </a:path>
                <a:path w="379729" h="486410">
                  <a:moveTo>
                    <a:pt x="175514" y="269697"/>
                  </a:moveTo>
                  <a:lnTo>
                    <a:pt x="174802" y="269201"/>
                  </a:lnTo>
                  <a:lnTo>
                    <a:pt x="174244" y="269087"/>
                  </a:lnTo>
                  <a:lnTo>
                    <a:pt x="173863" y="269316"/>
                  </a:lnTo>
                  <a:lnTo>
                    <a:pt x="174802" y="270027"/>
                  </a:lnTo>
                  <a:lnTo>
                    <a:pt x="175463" y="270192"/>
                  </a:lnTo>
                  <a:lnTo>
                    <a:pt x="175514" y="269697"/>
                  </a:lnTo>
                  <a:close/>
                </a:path>
                <a:path w="379729" h="486410">
                  <a:moveTo>
                    <a:pt x="178701" y="318020"/>
                  </a:moveTo>
                  <a:lnTo>
                    <a:pt x="178485" y="317360"/>
                  </a:lnTo>
                  <a:lnTo>
                    <a:pt x="178485" y="316585"/>
                  </a:lnTo>
                  <a:lnTo>
                    <a:pt x="178041" y="316204"/>
                  </a:lnTo>
                  <a:lnTo>
                    <a:pt x="176885" y="316420"/>
                  </a:lnTo>
                  <a:lnTo>
                    <a:pt x="176288" y="315772"/>
                  </a:lnTo>
                  <a:lnTo>
                    <a:pt x="175844" y="315544"/>
                  </a:lnTo>
                  <a:lnTo>
                    <a:pt x="175348" y="316268"/>
                  </a:lnTo>
                  <a:lnTo>
                    <a:pt x="174142" y="317411"/>
                  </a:lnTo>
                  <a:lnTo>
                    <a:pt x="173647" y="317525"/>
                  </a:lnTo>
                  <a:lnTo>
                    <a:pt x="172923" y="318236"/>
                  </a:lnTo>
                  <a:lnTo>
                    <a:pt x="172707" y="319328"/>
                  </a:lnTo>
                  <a:lnTo>
                    <a:pt x="172986" y="320268"/>
                  </a:lnTo>
                  <a:lnTo>
                    <a:pt x="172212" y="320814"/>
                  </a:lnTo>
                  <a:lnTo>
                    <a:pt x="171881" y="321525"/>
                  </a:lnTo>
                  <a:lnTo>
                    <a:pt x="172046" y="322630"/>
                  </a:lnTo>
                  <a:lnTo>
                    <a:pt x="171500" y="323342"/>
                  </a:lnTo>
                  <a:lnTo>
                    <a:pt x="171831" y="323773"/>
                  </a:lnTo>
                  <a:lnTo>
                    <a:pt x="172758" y="323938"/>
                  </a:lnTo>
                  <a:lnTo>
                    <a:pt x="173088" y="324764"/>
                  </a:lnTo>
                  <a:lnTo>
                    <a:pt x="173532" y="324980"/>
                  </a:lnTo>
                  <a:lnTo>
                    <a:pt x="173748" y="325970"/>
                  </a:lnTo>
                  <a:lnTo>
                    <a:pt x="174142" y="325970"/>
                  </a:lnTo>
                  <a:lnTo>
                    <a:pt x="175069" y="324383"/>
                  </a:lnTo>
                  <a:lnTo>
                    <a:pt x="175133" y="323837"/>
                  </a:lnTo>
                  <a:lnTo>
                    <a:pt x="174853" y="323557"/>
                  </a:lnTo>
                  <a:lnTo>
                    <a:pt x="175069" y="323011"/>
                  </a:lnTo>
                  <a:lnTo>
                    <a:pt x="176174" y="322072"/>
                  </a:lnTo>
                  <a:lnTo>
                    <a:pt x="176885" y="321094"/>
                  </a:lnTo>
                  <a:lnTo>
                    <a:pt x="177546" y="320929"/>
                  </a:lnTo>
                  <a:lnTo>
                    <a:pt x="177825" y="320598"/>
                  </a:lnTo>
                  <a:lnTo>
                    <a:pt x="177609" y="319443"/>
                  </a:lnTo>
                  <a:lnTo>
                    <a:pt x="178701" y="318020"/>
                  </a:lnTo>
                  <a:close/>
                </a:path>
                <a:path w="379729" h="486410">
                  <a:moveTo>
                    <a:pt x="178866" y="300469"/>
                  </a:moveTo>
                  <a:lnTo>
                    <a:pt x="178104" y="300139"/>
                  </a:lnTo>
                  <a:lnTo>
                    <a:pt x="177546" y="299313"/>
                  </a:lnTo>
                  <a:lnTo>
                    <a:pt x="178269" y="299097"/>
                  </a:lnTo>
                  <a:lnTo>
                    <a:pt x="178701" y="298323"/>
                  </a:lnTo>
                  <a:lnTo>
                    <a:pt x="177939" y="298056"/>
                  </a:lnTo>
                  <a:lnTo>
                    <a:pt x="177444" y="297014"/>
                  </a:lnTo>
                  <a:lnTo>
                    <a:pt x="176999" y="297281"/>
                  </a:lnTo>
                  <a:lnTo>
                    <a:pt x="176911" y="298056"/>
                  </a:lnTo>
                  <a:lnTo>
                    <a:pt x="176504" y="298323"/>
                  </a:lnTo>
                  <a:lnTo>
                    <a:pt x="175577" y="297827"/>
                  </a:lnTo>
                  <a:lnTo>
                    <a:pt x="174967" y="297497"/>
                  </a:lnTo>
                  <a:lnTo>
                    <a:pt x="174853" y="296735"/>
                  </a:lnTo>
                  <a:lnTo>
                    <a:pt x="174409" y="296951"/>
                  </a:lnTo>
                  <a:lnTo>
                    <a:pt x="173583" y="297827"/>
                  </a:lnTo>
                  <a:lnTo>
                    <a:pt x="171665" y="297776"/>
                  </a:lnTo>
                  <a:lnTo>
                    <a:pt x="170840" y="297065"/>
                  </a:lnTo>
                  <a:lnTo>
                    <a:pt x="171932" y="296405"/>
                  </a:lnTo>
                  <a:lnTo>
                    <a:pt x="172758" y="296405"/>
                  </a:lnTo>
                  <a:lnTo>
                    <a:pt x="173697" y="295744"/>
                  </a:lnTo>
                  <a:lnTo>
                    <a:pt x="173697" y="294868"/>
                  </a:lnTo>
                  <a:lnTo>
                    <a:pt x="173418" y="294601"/>
                  </a:lnTo>
                  <a:lnTo>
                    <a:pt x="173304" y="294373"/>
                  </a:lnTo>
                  <a:lnTo>
                    <a:pt x="173278" y="294106"/>
                  </a:lnTo>
                  <a:lnTo>
                    <a:pt x="173202" y="293166"/>
                  </a:lnTo>
                  <a:lnTo>
                    <a:pt x="173583" y="292404"/>
                  </a:lnTo>
                  <a:lnTo>
                    <a:pt x="173583" y="291744"/>
                  </a:lnTo>
                  <a:lnTo>
                    <a:pt x="172923" y="291134"/>
                  </a:lnTo>
                  <a:lnTo>
                    <a:pt x="172923" y="290322"/>
                  </a:lnTo>
                  <a:lnTo>
                    <a:pt x="171272" y="288455"/>
                  </a:lnTo>
                  <a:lnTo>
                    <a:pt x="169684" y="287794"/>
                  </a:lnTo>
                  <a:lnTo>
                    <a:pt x="169570" y="287248"/>
                  </a:lnTo>
                  <a:lnTo>
                    <a:pt x="169125" y="285826"/>
                  </a:lnTo>
                  <a:lnTo>
                    <a:pt x="168300" y="285826"/>
                  </a:lnTo>
                  <a:lnTo>
                    <a:pt x="167970" y="285051"/>
                  </a:lnTo>
                  <a:lnTo>
                    <a:pt x="168198" y="283565"/>
                  </a:lnTo>
                  <a:lnTo>
                    <a:pt x="167754" y="282638"/>
                  </a:lnTo>
                  <a:lnTo>
                    <a:pt x="166217" y="282587"/>
                  </a:lnTo>
                  <a:lnTo>
                    <a:pt x="164172" y="281813"/>
                  </a:lnTo>
                  <a:lnTo>
                    <a:pt x="163626" y="280720"/>
                  </a:lnTo>
                  <a:lnTo>
                    <a:pt x="164020" y="280009"/>
                  </a:lnTo>
                  <a:lnTo>
                    <a:pt x="164122" y="279298"/>
                  </a:lnTo>
                  <a:lnTo>
                    <a:pt x="163131" y="278574"/>
                  </a:lnTo>
                  <a:lnTo>
                    <a:pt x="162852" y="277698"/>
                  </a:lnTo>
                  <a:lnTo>
                    <a:pt x="162471" y="277647"/>
                  </a:lnTo>
                  <a:lnTo>
                    <a:pt x="161366" y="278968"/>
                  </a:lnTo>
                  <a:lnTo>
                    <a:pt x="161264" y="279298"/>
                  </a:lnTo>
                  <a:lnTo>
                    <a:pt x="161124" y="279946"/>
                  </a:lnTo>
                  <a:lnTo>
                    <a:pt x="161023" y="280174"/>
                  </a:lnTo>
                  <a:lnTo>
                    <a:pt x="160375" y="280720"/>
                  </a:lnTo>
                  <a:lnTo>
                    <a:pt x="159829" y="280174"/>
                  </a:lnTo>
                  <a:lnTo>
                    <a:pt x="159905" y="278574"/>
                  </a:lnTo>
                  <a:lnTo>
                    <a:pt x="159385" y="277482"/>
                  </a:lnTo>
                  <a:lnTo>
                    <a:pt x="159613" y="276720"/>
                  </a:lnTo>
                  <a:lnTo>
                    <a:pt x="160210" y="276885"/>
                  </a:lnTo>
                  <a:lnTo>
                    <a:pt x="161099" y="276885"/>
                  </a:lnTo>
                  <a:lnTo>
                    <a:pt x="161023" y="276720"/>
                  </a:lnTo>
                  <a:lnTo>
                    <a:pt x="160769" y="276059"/>
                  </a:lnTo>
                  <a:lnTo>
                    <a:pt x="160985" y="275069"/>
                  </a:lnTo>
                  <a:lnTo>
                    <a:pt x="160731" y="274193"/>
                  </a:lnTo>
                  <a:lnTo>
                    <a:pt x="160655" y="273913"/>
                  </a:lnTo>
                  <a:lnTo>
                    <a:pt x="159613" y="274193"/>
                  </a:lnTo>
                  <a:lnTo>
                    <a:pt x="159613" y="273367"/>
                  </a:lnTo>
                  <a:lnTo>
                    <a:pt x="160540" y="272161"/>
                  </a:lnTo>
                  <a:lnTo>
                    <a:pt x="159943" y="271894"/>
                  </a:lnTo>
                  <a:lnTo>
                    <a:pt x="157518" y="272872"/>
                  </a:lnTo>
                  <a:lnTo>
                    <a:pt x="156311" y="273913"/>
                  </a:lnTo>
                  <a:lnTo>
                    <a:pt x="155321" y="276390"/>
                  </a:lnTo>
                  <a:lnTo>
                    <a:pt x="154165" y="278028"/>
                  </a:lnTo>
                  <a:lnTo>
                    <a:pt x="154063" y="279019"/>
                  </a:lnTo>
                  <a:lnTo>
                    <a:pt x="153377" y="279946"/>
                  </a:lnTo>
                  <a:lnTo>
                    <a:pt x="153276" y="280771"/>
                  </a:lnTo>
                  <a:lnTo>
                    <a:pt x="152006" y="282803"/>
                  </a:lnTo>
                  <a:lnTo>
                    <a:pt x="152450" y="283679"/>
                  </a:lnTo>
                  <a:lnTo>
                    <a:pt x="151790" y="284010"/>
                  </a:lnTo>
                  <a:lnTo>
                    <a:pt x="151511" y="285165"/>
                  </a:lnTo>
                  <a:lnTo>
                    <a:pt x="151409" y="286207"/>
                  </a:lnTo>
                  <a:lnTo>
                    <a:pt x="149809" y="287578"/>
                  </a:lnTo>
                  <a:lnTo>
                    <a:pt x="149352" y="288455"/>
                  </a:lnTo>
                  <a:lnTo>
                    <a:pt x="149263" y="290372"/>
                  </a:lnTo>
                  <a:lnTo>
                    <a:pt x="148932" y="291033"/>
                  </a:lnTo>
                  <a:lnTo>
                    <a:pt x="148983" y="292836"/>
                  </a:lnTo>
                  <a:lnTo>
                    <a:pt x="148209" y="293662"/>
                  </a:lnTo>
                  <a:lnTo>
                    <a:pt x="146672" y="293776"/>
                  </a:lnTo>
                  <a:lnTo>
                    <a:pt x="144576" y="294601"/>
                  </a:lnTo>
                  <a:lnTo>
                    <a:pt x="144487" y="296075"/>
                  </a:lnTo>
                  <a:lnTo>
                    <a:pt x="144145" y="297281"/>
                  </a:lnTo>
                  <a:lnTo>
                    <a:pt x="144030" y="298221"/>
                  </a:lnTo>
                  <a:lnTo>
                    <a:pt x="144145" y="299262"/>
                  </a:lnTo>
                  <a:lnTo>
                    <a:pt x="144741" y="299199"/>
                  </a:lnTo>
                  <a:lnTo>
                    <a:pt x="145021" y="298107"/>
                  </a:lnTo>
                  <a:lnTo>
                    <a:pt x="145630" y="297891"/>
                  </a:lnTo>
                  <a:lnTo>
                    <a:pt x="146062" y="298221"/>
                  </a:lnTo>
                  <a:lnTo>
                    <a:pt x="146837" y="298653"/>
                  </a:lnTo>
                  <a:lnTo>
                    <a:pt x="147828" y="298653"/>
                  </a:lnTo>
                  <a:lnTo>
                    <a:pt x="148323" y="298386"/>
                  </a:lnTo>
                  <a:lnTo>
                    <a:pt x="148932" y="298437"/>
                  </a:lnTo>
                  <a:lnTo>
                    <a:pt x="149593" y="298869"/>
                  </a:lnTo>
                  <a:lnTo>
                    <a:pt x="149656" y="299097"/>
                  </a:lnTo>
                  <a:lnTo>
                    <a:pt x="149771" y="299643"/>
                  </a:lnTo>
                  <a:lnTo>
                    <a:pt x="148996" y="300634"/>
                  </a:lnTo>
                  <a:lnTo>
                    <a:pt x="148869" y="301066"/>
                  </a:lnTo>
                  <a:lnTo>
                    <a:pt x="148958" y="301942"/>
                  </a:lnTo>
                  <a:lnTo>
                    <a:pt x="148526" y="302552"/>
                  </a:lnTo>
                  <a:lnTo>
                    <a:pt x="148437" y="304749"/>
                  </a:lnTo>
                  <a:lnTo>
                    <a:pt x="148602" y="305066"/>
                  </a:lnTo>
                  <a:lnTo>
                    <a:pt x="149313" y="304749"/>
                  </a:lnTo>
                  <a:lnTo>
                    <a:pt x="149758" y="305066"/>
                  </a:lnTo>
                  <a:lnTo>
                    <a:pt x="150685" y="305130"/>
                  </a:lnTo>
                  <a:lnTo>
                    <a:pt x="151206" y="304749"/>
                  </a:lnTo>
                  <a:lnTo>
                    <a:pt x="151345" y="304634"/>
                  </a:lnTo>
                  <a:lnTo>
                    <a:pt x="152400" y="304685"/>
                  </a:lnTo>
                  <a:lnTo>
                    <a:pt x="152730" y="304139"/>
                  </a:lnTo>
                  <a:lnTo>
                    <a:pt x="153606" y="303644"/>
                  </a:lnTo>
                  <a:lnTo>
                    <a:pt x="154495" y="303644"/>
                  </a:lnTo>
                  <a:lnTo>
                    <a:pt x="155536" y="302717"/>
                  </a:lnTo>
                  <a:lnTo>
                    <a:pt x="155867" y="301345"/>
                  </a:lnTo>
                  <a:lnTo>
                    <a:pt x="156692" y="300634"/>
                  </a:lnTo>
                  <a:lnTo>
                    <a:pt x="157302" y="299643"/>
                  </a:lnTo>
                  <a:lnTo>
                    <a:pt x="157848" y="299593"/>
                  </a:lnTo>
                  <a:lnTo>
                    <a:pt x="158457" y="300189"/>
                  </a:lnTo>
                  <a:lnTo>
                    <a:pt x="159270" y="299593"/>
                  </a:lnTo>
                  <a:lnTo>
                    <a:pt x="159943" y="299097"/>
                  </a:lnTo>
                  <a:lnTo>
                    <a:pt x="160705" y="299262"/>
                  </a:lnTo>
                  <a:lnTo>
                    <a:pt x="160756" y="299097"/>
                  </a:lnTo>
                  <a:lnTo>
                    <a:pt x="160947" y="298386"/>
                  </a:lnTo>
                  <a:lnTo>
                    <a:pt x="161074" y="297891"/>
                  </a:lnTo>
                  <a:lnTo>
                    <a:pt x="161036" y="296075"/>
                  </a:lnTo>
                  <a:lnTo>
                    <a:pt x="162140" y="295363"/>
                  </a:lnTo>
                  <a:lnTo>
                    <a:pt x="162585" y="294538"/>
                  </a:lnTo>
                  <a:lnTo>
                    <a:pt x="163347" y="294487"/>
                  </a:lnTo>
                  <a:lnTo>
                    <a:pt x="163906" y="295033"/>
                  </a:lnTo>
                  <a:lnTo>
                    <a:pt x="164401" y="294487"/>
                  </a:lnTo>
                  <a:lnTo>
                    <a:pt x="165227" y="294106"/>
                  </a:lnTo>
                  <a:lnTo>
                    <a:pt x="165823" y="294436"/>
                  </a:lnTo>
                  <a:lnTo>
                    <a:pt x="165989" y="295414"/>
                  </a:lnTo>
                  <a:lnTo>
                    <a:pt x="165163" y="296125"/>
                  </a:lnTo>
                  <a:lnTo>
                    <a:pt x="164668" y="296786"/>
                  </a:lnTo>
                  <a:lnTo>
                    <a:pt x="165658" y="297395"/>
                  </a:lnTo>
                  <a:lnTo>
                    <a:pt x="167424" y="297395"/>
                  </a:lnTo>
                  <a:lnTo>
                    <a:pt x="168300" y="297726"/>
                  </a:lnTo>
                  <a:lnTo>
                    <a:pt x="168427" y="298107"/>
                  </a:lnTo>
                  <a:lnTo>
                    <a:pt x="168541" y="298653"/>
                  </a:lnTo>
                  <a:lnTo>
                    <a:pt x="167805" y="299808"/>
                  </a:lnTo>
                  <a:lnTo>
                    <a:pt x="167043" y="300024"/>
                  </a:lnTo>
                  <a:lnTo>
                    <a:pt x="167043" y="301561"/>
                  </a:lnTo>
                  <a:lnTo>
                    <a:pt x="167754" y="301891"/>
                  </a:lnTo>
                  <a:lnTo>
                    <a:pt x="168249" y="301510"/>
                  </a:lnTo>
                  <a:lnTo>
                    <a:pt x="169075" y="301561"/>
                  </a:lnTo>
                  <a:lnTo>
                    <a:pt x="169456" y="301942"/>
                  </a:lnTo>
                  <a:lnTo>
                    <a:pt x="170230" y="301777"/>
                  </a:lnTo>
                  <a:lnTo>
                    <a:pt x="170611" y="302552"/>
                  </a:lnTo>
                  <a:lnTo>
                    <a:pt x="171716" y="302653"/>
                  </a:lnTo>
                  <a:lnTo>
                    <a:pt x="172427" y="303263"/>
                  </a:lnTo>
                  <a:lnTo>
                    <a:pt x="173088" y="303263"/>
                  </a:lnTo>
                  <a:lnTo>
                    <a:pt x="174637" y="304190"/>
                  </a:lnTo>
                  <a:lnTo>
                    <a:pt x="175183" y="303860"/>
                  </a:lnTo>
                  <a:lnTo>
                    <a:pt x="175895" y="302387"/>
                  </a:lnTo>
                  <a:lnTo>
                    <a:pt x="176618" y="302171"/>
                  </a:lnTo>
                  <a:lnTo>
                    <a:pt x="176974" y="301777"/>
                  </a:lnTo>
                  <a:lnTo>
                    <a:pt x="177241" y="301510"/>
                  </a:lnTo>
                  <a:lnTo>
                    <a:pt x="177609" y="301129"/>
                  </a:lnTo>
                  <a:lnTo>
                    <a:pt x="178650" y="301066"/>
                  </a:lnTo>
                  <a:lnTo>
                    <a:pt x="178866" y="300469"/>
                  </a:lnTo>
                  <a:close/>
                </a:path>
                <a:path w="379729" h="486410">
                  <a:moveTo>
                    <a:pt x="188112" y="315772"/>
                  </a:moveTo>
                  <a:lnTo>
                    <a:pt x="186740" y="315493"/>
                  </a:lnTo>
                  <a:lnTo>
                    <a:pt x="186524" y="315658"/>
                  </a:lnTo>
                  <a:lnTo>
                    <a:pt x="186791" y="316103"/>
                  </a:lnTo>
                  <a:lnTo>
                    <a:pt x="187845" y="316204"/>
                  </a:lnTo>
                  <a:lnTo>
                    <a:pt x="188112" y="315772"/>
                  </a:lnTo>
                  <a:close/>
                </a:path>
                <a:path w="379729" h="486410">
                  <a:moveTo>
                    <a:pt x="191858" y="308584"/>
                  </a:moveTo>
                  <a:lnTo>
                    <a:pt x="191744" y="306933"/>
                  </a:lnTo>
                  <a:lnTo>
                    <a:pt x="191147" y="306603"/>
                  </a:lnTo>
                  <a:lnTo>
                    <a:pt x="189877" y="306501"/>
                  </a:lnTo>
                  <a:lnTo>
                    <a:pt x="189217" y="305955"/>
                  </a:lnTo>
                  <a:lnTo>
                    <a:pt x="188442" y="305130"/>
                  </a:lnTo>
                  <a:lnTo>
                    <a:pt x="188010" y="305511"/>
                  </a:lnTo>
                  <a:lnTo>
                    <a:pt x="186956" y="305562"/>
                  </a:lnTo>
                  <a:lnTo>
                    <a:pt x="186359" y="305231"/>
                  </a:lnTo>
                  <a:lnTo>
                    <a:pt x="186131" y="305892"/>
                  </a:lnTo>
                  <a:lnTo>
                    <a:pt x="186359" y="306933"/>
                  </a:lnTo>
                  <a:lnTo>
                    <a:pt x="187286" y="307644"/>
                  </a:lnTo>
                  <a:lnTo>
                    <a:pt x="187782" y="308914"/>
                  </a:lnTo>
                  <a:lnTo>
                    <a:pt x="188226" y="309346"/>
                  </a:lnTo>
                  <a:lnTo>
                    <a:pt x="188391" y="310286"/>
                  </a:lnTo>
                  <a:lnTo>
                    <a:pt x="188937" y="310718"/>
                  </a:lnTo>
                  <a:lnTo>
                    <a:pt x="189928" y="310553"/>
                  </a:lnTo>
                  <a:lnTo>
                    <a:pt x="190487" y="310172"/>
                  </a:lnTo>
                  <a:lnTo>
                    <a:pt x="191198" y="310057"/>
                  </a:lnTo>
                  <a:lnTo>
                    <a:pt x="191744" y="309676"/>
                  </a:lnTo>
                  <a:lnTo>
                    <a:pt x="191693" y="309016"/>
                  </a:lnTo>
                  <a:lnTo>
                    <a:pt x="191858" y="308584"/>
                  </a:lnTo>
                  <a:close/>
                </a:path>
                <a:path w="379729" h="486410">
                  <a:moveTo>
                    <a:pt x="194335" y="299910"/>
                  </a:moveTo>
                  <a:lnTo>
                    <a:pt x="193725" y="299313"/>
                  </a:lnTo>
                  <a:lnTo>
                    <a:pt x="192849" y="299427"/>
                  </a:lnTo>
                  <a:lnTo>
                    <a:pt x="192468" y="300075"/>
                  </a:lnTo>
                  <a:lnTo>
                    <a:pt x="193840" y="300240"/>
                  </a:lnTo>
                  <a:lnTo>
                    <a:pt x="194335" y="299910"/>
                  </a:lnTo>
                  <a:close/>
                </a:path>
                <a:path w="379729" h="486410">
                  <a:moveTo>
                    <a:pt x="198183" y="306933"/>
                  </a:moveTo>
                  <a:lnTo>
                    <a:pt x="197472" y="306501"/>
                  </a:lnTo>
                  <a:lnTo>
                    <a:pt x="198081" y="306057"/>
                  </a:lnTo>
                  <a:lnTo>
                    <a:pt x="198081" y="305790"/>
                  </a:lnTo>
                  <a:lnTo>
                    <a:pt x="197027" y="304914"/>
                  </a:lnTo>
                  <a:lnTo>
                    <a:pt x="196100" y="304800"/>
                  </a:lnTo>
                  <a:lnTo>
                    <a:pt x="195986" y="304355"/>
                  </a:lnTo>
                  <a:lnTo>
                    <a:pt x="195656" y="304025"/>
                  </a:lnTo>
                  <a:lnTo>
                    <a:pt x="195046" y="304139"/>
                  </a:lnTo>
                  <a:lnTo>
                    <a:pt x="194449" y="303758"/>
                  </a:lnTo>
                  <a:lnTo>
                    <a:pt x="193624" y="304025"/>
                  </a:lnTo>
                  <a:lnTo>
                    <a:pt x="193344" y="304355"/>
                  </a:lnTo>
                  <a:lnTo>
                    <a:pt x="193624" y="305130"/>
                  </a:lnTo>
                  <a:lnTo>
                    <a:pt x="194005" y="305181"/>
                  </a:lnTo>
                  <a:lnTo>
                    <a:pt x="194500" y="305460"/>
                  </a:lnTo>
                  <a:lnTo>
                    <a:pt x="195440" y="306768"/>
                  </a:lnTo>
                  <a:lnTo>
                    <a:pt x="195541" y="307644"/>
                  </a:lnTo>
                  <a:lnTo>
                    <a:pt x="195821" y="307924"/>
                  </a:lnTo>
                  <a:lnTo>
                    <a:pt x="196532" y="307924"/>
                  </a:lnTo>
                  <a:lnTo>
                    <a:pt x="196977" y="308305"/>
                  </a:lnTo>
                  <a:lnTo>
                    <a:pt x="197523" y="308089"/>
                  </a:lnTo>
                  <a:lnTo>
                    <a:pt x="197688" y="307644"/>
                  </a:lnTo>
                  <a:lnTo>
                    <a:pt x="198081" y="307543"/>
                  </a:lnTo>
                  <a:lnTo>
                    <a:pt x="198183" y="306933"/>
                  </a:lnTo>
                  <a:close/>
                </a:path>
                <a:path w="379729" h="486410">
                  <a:moveTo>
                    <a:pt x="205562" y="77990"/>
                  </a:moveTo>
                  <a:lnTo>
                    <a:pt x="205016" y="75577"/>
                  </a:lnTo>
                  <a:lnTo>
                    <a:pt x="204406" y="73875"/>
                  </a:lnTo>
                  <a:lnTo>
                    <a:pt x="203200" y="73710"/>
                  </a:lnTo>
                  <a:lnTo>
                    <a:pt x="202539" y="71628"/>
                  </a:lnTo>
                  <a:lnTo>
                    <a:pt x="201764" y="71247"/>
                  </a:lnTo>
                  <a:lnTo>
                    <a:pt x="201714" y="69875"/>
                  </a:lnTo>
                  <a:lnTo>
                    <a:pt x="200990" y="69659"/>
                  </a:lnTo>
                  <a:lnTo>
                    <a:pt x="200609" y="68834"/>
                  </a:lnTo>
                  <a:lnTo>
                    <a:pt x="200723" y="67843"/>
                  </a:lnTo>
                  <a:lnTo>
                    <a:pt x="200164" y="66421"/>
                  </a:lnTo>
                  <a:lnTo>
                    <a:pt x="198628" y="64503"/>
                  </a:lnTo>
                  <a:lnTo>
                    <a:pt x="197358" y="64452"/>
                  </a:lnTo>
                  <a:lnTo>
                    <a:pt x="194995" y="66586"/>
                  </a:lnTo>
                  <a:lnTo>
                    <a:pt x="194881" y="68453"/>
                  </a:lnTo>
                  <a:lnTo>
                    <a:pt x="194005" y="69049"/>
                  </a:lnTo>
                  <a:lnTo>
                    <a:pt x="193128" y="68948"/>
                  </a:lnTo>
                  <a:lnTo>
                    <a:pt x="192468" y="70650"/>
                  </a:lnTo>
                  <a:lnTo>
                    <a:pt x="192354" y="72669"/>
                  </a:lnTo>
                  <a:lnTo>
                    <a:pt x="191579" y="73825"/>
                  </a:lnTo>
                  <a:lnTo>
                    <a:pt x="192303" y="75082"/>
                  </a:lnTo>
                  <a:lnTo>
                    <a:pt x="191084" y="75082"/>
                  </a:lnTo>
                  <a:lnTo>
                    <a:pt x="191312" y="75806"/>
                  </a:lnTo>
                  <a:lnTo>
                    <a:pt x="192519" y="76517"/>
                  </a:lnTo>
                  <a:lnTo>
                    <a:pt x="193840" y="78435"/>
                  </a:lnTo>
                  <a:lnTo>
                    <a:pt x="193675" y="79476"/>
                  </a:lnTo>
                  <a:lnTo>
                    <a:pt x="193179" y="79425"/>
                  </a:lnTo>
                  <a:lnTo>
                    <a:pt x="191909" y="78384"/>
                  </a:lnTo>
                  <a:lnTo>
                    <a:pt x="190423" y="78219"/>
                  </a:lnTo>
                  <a:lnTo>
                    <a:pt x="189598" y="79921"/>
                  </a:lnTo>
                  <a:lnTo>
                    <a:pt x="190754" y="80632"/>
                  </a:lnTo>
                  <a:lnTo>
                    <a:pt x="190817" y="82105"/>
                  </a:lnTo>
                  <a:lnTo>
                    <a:pt x="191477" y="82765"/>
                  </a:lnTo>
                  <a:lnTo>
                    <a:pt x="190754" y="83756"/>
                  </a:lnTo>
                  <a:lnTo>
                    <a:pt x="190817" y="85128"/>
                  </a:lnTo>
                  <a:lnTo>
                    <a:pt x="192074" y="84632"/>
                  </a:lnTo>
                  <a:lnTo>
                    <a:pt x="192303" y="83756"/>
                  </a:lnTo>
                  <a:lnTo>
                    <a:pt x="193294" y="83858"/>
                  </a:lnTo>
                  <a:lnTo>
                    <a:pt x="193509" y="85293"/>
                  </a:lnTo>
                  <a:lnTo>
                    <a:pt x="194449" y="85394"/>
                  </a:lnTo>
                  <a:lnTo>
                    <a:pt x="196202" y="84797"/>
                  </a:lnTo>
                  <a:lnTo>
                    <a:pt x="197192" y="85293"/>
                  </a:lnTo>
                  <a:lnTo>
                    <a:pt x="198678" y="84251"/>
                  </a:lnTo>
                  <a:lnTo>
                    <a:pt x="199288" y="84683"/>
                  </a:lnTo>
                  <a:lnTo>
                    <a:pt x="199339" y="85674"/>
                  </a:lnTo>
                  <a:lnTo>
                    <a:pt x="200164" y="85839"/>
                  </a:lnTo>
                  <a:lnTo>
                    <a:pt x="202971" y="83756"/>
                  </a:lnTo>
                  <a:lnTo>
                    <a:pt x="203200" y="82550"/>
                  </a:lnTo>
                  <a:lnTo>
                    <a:pt x="202869" y="80568"/>
                  </a:lnTo>
                  <a:lnTo>
                    <a:pt x="202209" y="80568"/>
                  </a:lnTo>
                  <a:lnTo>
                    <a:pt x="201650" y="79971"/>
                  </a:lnTo>
                  <a:lnTo>
                    <a:pt x="202374" y="79641"/>
                  </a:lnTo>
                  <a:lnTo>
                    <a:pt x="203530" y="79692"/>
                  </a:lnTo>
                  <a:lnTo>
                    <a:pt x="205562" y="77990"/>
                  </a:lnTo>
                  <a:close/>
                </a:path>
                <a:path w="379729" h="486410">
                  <a:moveTo>
                    <a:pt x="209092" y="318350"/>
                  </a:moveTo>
                  <a:lnTo>
                    <a:pt x="208699" y="317906"/>
                  </a:lnTo>
                  <a:lnTo>
                    <a:pt x="207657" y="317360"/>
                  </a:lnTo>
                  <a:lnTo>
                    <a:pt x="206273" y="316268"/>
                  </a:lnTo>
                  <a:lnTo>
                    <a:pt x="205511" y="316103"/>
                  </a:lnTo>
                  <a:lnTo>
                    <a:pt x="205066" y="316204"/>
                  </a:lnTo>
                  <a:lnTo>
                    <a:pt x="206006" y="316865"/>
                  </a:lnTo>
                  <a:lnTo>
                    <a:pt x="206883" y="317792"/>
                  </a:lnTo>
                  <a:lnTo>
                    <a:pt x="207822" y="317906"/>
                  </a:lnTo>
                  <a:lnTo>
                    <a:pt x="209092" y="318350"/>
                  </a:lnTo>
                  <a:close/>
                </a:path>
                <a:path w="379729" h="486410">
                  <a:moveTo>
                    <a:pt x="211836" y="40309"/>
                  </a:moveTo>
                  <a:lnTo>
                    <a:pt x="211505" y="39433"/>
                  </a:lnTo>
                  <a:lnTo>
                    <a:pt x="209969" y="39382"/>
                  </a:lnTo>
                  <a:lnTo>
                    <a:pt x="209029" y="39052"/>
                  </a:lnTo>
                  <a:lnTo>
                    <a:pt x="209588" y="37731"/>
                  </a:lnTo>
                  <a:lnTo>
                    <a:pt x="209092" y="37795"/>
                  </a:lnTo>
                  <a:lnTo>
                    <a:pt x="207606" y="39103"/>
                  </a:lnTo>
                  <a:lnTo>
                    <a:pt x="205676" y="39712"/>
                  </a:lnTo>
                  <a:lnTo>
                    <a:pt x="205447" y="40703"/>
                  </a:lnTo>
                  <a:lnTo>
                    <a:pt x="204685" y="41414"/>
                  </a:lnTo>
                  <a:lnTo>
                    <a:pt x="204736" y="42341"/>
                  </a:lnTo>
                  <a:lnTo>
                    <a:pt x="206273" y="42837"/>
                  </a:lnTo>
                  <a:lnTo>
                    <a:pt x="207378" y="42456"/>
                  </a:lnTo>
                  <a:lnTo>
                    <a:pt x="207378" y="43548"/>
                  </a:lnTo>
                  <a:lnTo>
                    <a:pt x="206273" y="44640"/>
                  </a:lnTo>
                  <a:lnTo>
                    <a:pt x="206222" y="45631"/>
                  </a:lnTo>
                  <a:lnTo>
                    <a:pt x="206832" y="46177"/>
                  </a:lnTo>
                  <a:lnTo>
                    <a:pt x="207213" y="47218"/>
                  </a:lnTo>
                  <a:lnTo>
                    <a:pt x="208534" y="45859"/>
                  </a:lnTo>
                  <a:lnTo>
                    <a:pt x="209359" y="44094"/>
                  </a:lnTo>
                  <a:lnTo>
                    <a:pt x="209473" y="43167"/>
                  </a:lnTo>
                  <a:lnTo>
                    <a:pt x="211074" y="41960"/>
                  </a:lnTo>
                  <a:lnTo>
                    <a:pt x="211836" y="40309"/>
                  </a:lnTo>
                  <a:close/>
                </a:path>
                <a:path w="379729" h="486410">
                  <a:moveTo>
                    <a:pt x="219214" y="225590"/>
                  </a:moveTo>
                  <a:lnTo>
                    <a:pt x="218605" y="225818"/>
                  </a:lnTo>
                  <a:lnTo>
                    <a:pt x="218389" y="226631"/>
                  </a:lnTo>
                  <a:lnTo>
                    <a:pt x="218884" y="226529"/>
                  </a:lnTo>
                  <a:lnTo>
                    <a:pt x="219214" y="225590"/>
                  </a:lnTo>
                  <a:close/>
                </a:path>
                <a:path w="379729" h="486410">
                  <a:moveTo>
                    <a:pt x="223126" y="357238"/>
                  </a:moveTo>
                  <a:lnTo>
                    <a:pt x="222961" y="356908"/>
                  </a:lnTo>
                  <a:lnTo>
                    <a:pt x="222732" y="357505"/>
                  </a:lnTo>
                  <a:lnTo>
                    <a:pt x="223126" y="357238"/>
                  </a:lnTo>
                  <a:close/>
                </a:path>
                <a:path w="379729" h="486410">
                  <a:moveTo>
                    <a:pt x="223621" y="357073"/>
                  </a:moveTo>
                  <a:lnTo>
                    <a:pt x="223291" y="357733"/>
                  </a:lnTo>
                  <a:lnTo>
                    <a:pt x="223621" y="357733"/>
                  </a:lnTo>
                  <a:lnTo>
                    <a:pt x="223621" y="357073"/>
                  </a:lnTo>
                  <a:close/>
                </a:path>
                <a:path w="379729" h="486410">
                  <a:moveTo>
                    <a:pt x="224612" y="251866"/>
                  </a:moveTo>
                  <a:lnTo>
                    <a:pt x="224116" y="250659"/>
                  </a:lnTo>
                  <a:lnTo>
                    <a:pt x="223291" y="249669"/>
                  </a:lnTo>
                  <a:lnTo>
                    <a:pt x="222567" y="249669"/>
                  </a:lnTo>
                  <a:lnTo>
                    <a:pt x="221970" y="248856"/>
                  </a:lnTo>
                  <a:lnTo>
                    <a:pt x="220649" y="248412"/>
                  </a:lnTo>
                  <a:lnTo>
                    <a:pt x="219430" y="249072"/>
                  </a:lnTo>
                  <a:lnTo>
                    <a:pt x="218668" y="248742"/>
                  </a:lnTo>
                  <a:lnTo>
                    <a:pt x="218173" y="249237"/>
                  </a:lnTo>
                  <a:lnTo>
                    <a:pt x="217563" y="249237"/>
                  </a:lnTo>
                  <a:lnTo>
                    <a:pt x="216357" y="250063"/>
                  </a:lnTo>
                  <a:lnTo>
                    <a:pt x="214541" y="252691"/>
                  </a:lnTo>
                  <a:lnTo>
                    <a:pt x="213550" y="253352"/>
                  </a:lnTo>
                  <a:lnTo>
                    <a:pt x="212890" y="254723"/>
                  </a:lnTo>
                  <a:lnTo>
                    <a:pt x="211239" y="256362"/>
                  </a:lnTo>
                  <a:lnTo>
                    <a:pt x="210959" y="259219"/>
                  </a:lnTo>
                  <a:lnTo>
                    <a:pt x="211289" y="259715"/>
                  </a:lnTo>
                  <a:lnTo>
                    <a:pt x="210908" y="261137"/>
                  </a:lnTo>
                  <a:lnTo>
                    <a:pt x="211074" y="261581"/>
                  </a:lnTo>
                  <a:lnTo>
                    <a:pt x="211836" y="261518"/>
                  </a:lnTo>
                  <a:lnTo>
                    <a:pt x="212890" y="261848"/>
                  </a:lnTo>
                  <a:lnTo>
                    <a:pt x="214642" y="261518"/>
                  </a:lnTo>
                  <a:lnTo>
                    <a:pt x="215366" y="262013"/>
                  </a:lnTo>
                  <a:lnTo>
                    <a:pt x="216738" y="261416"/>
                  </a:lnTo>
                  <a:lnTo>
                    <a:pt x="217678" y="261251"/>
                  </a:lnTo>
                  <a:lnTo>
                    <a:pt x="218008" y="260858"/>
                  </a:lnTo>
                  <a:lnTo>
                    <a:pt x="220586" y="259765"/>
                  </a:lnTo>
                  <a:lnTo>
                    <a:pt x="222796" y="256260"/>
                  </a:lnTo>
                  <a:lnTo>
                    <a:pt x="222897" y="254990"/>
                  </a:lnTo>
                  <a:lnTo>
                    <a:pt x="223456" y="253733"/>
                  </a:lnTo>
                  <a:lnTo>
                    <a:pt x="224548" y="252857"/>
                  </a:lnTo>
                  <a:lnTo>
                    <a:pt x="224612" y="251866"/>
                  </a:lnTo>
                  <a:close/>
                </a:path>
                <a:path w="379729" h="486410">
                  <a:moveTo>
                    <a:pt x="224713" y="357949"/>
                  </a:moveTo>
                  <a:lnTo>
                    <a:pt x="224282" y="356908"/>
                  </a:lnTo>
                  <a:lnTo>
                    <a:pt x="223951" y="357568"/>
                  </a:lnTo>
                  <a:lnTo>
                    <a:pt x="224218" y="358660"/>
                  </a:lnTo>
                  <a:lnTo>
                    <a:pt x="224167" y="359156"/>
                  </a:lnTo>
                  <a:lnTo>
                    <a:pt x="224612" y="359041"/>
                  </a:lnTo>
                  <a:lnTo>
                    <a:pt x="224713" y="357949"/>
                  </a:lnTo>
                  <a:close/>
                </a:path>
                <a:path w="379729" h="486410">
                  <a:moveTo>
                    <a:pt x="229235" y="320154"/>
                  </a:moveTo>
                  <a:lnTo>
                    <a:pt x="229171" y="319392"/>
                  </a:lnTo>
                  <a:lnTo>
                    <a:pt x="228409" y="318731"/>
                  </a:lnTo>
                  <a:lnTo>
                    <a:pt x="227584" y="318350"/>
                  </a:lnTo>
                  <a:lnTo>
                    <a:pt x="227304" y="318020"/>
                  </a:lnTo>
                  <a:lnTo>
                    <a:pt x="226199" y="317360"/>
                  </a:lnTo>
                  <a:lnTo>
                    <a:pt x="225323" y="317309"/>
                  </a:lnTo>
                  <a:lnTo>
                    <a:pt x="224993" y="317411"/>
                  </a:lnTo>
                  <a:lnTo>
                    <a:pt x="225272" y="317741"/>
                  </a:lnTo>
                  <a:lnTo>
                    <a:pt x="226529" y="318122"/>
                  </a:lnTo>
                  <a:lnTo>
                    <a:pt x="226758" y="318782"/>
                  </a:lnTo>
                  <a:lnTo>
                    <a:pt x="226644" y="319163"/>
                  </a:lnTo>
                  <a:lnTo>
                    <a:pt x="226758" y="319989"/>
                  </a:lnTo>
                  <a:lnTo>
                    <a:pt x="227520" y="320370"/>
                  </a:lnTo>
                  <a:lnTo>
                    <a:pt x="228015" y="320763"/>
                  </a:lnTo>
                  <a:lnTo>
                    <a:pt x="228790" y="320649"/>
                  </a:lnTo>
                  <a:lnTo>
                    <a:pt x="229006" y="320319"/>
                  </a:lnTo>
                  <a:lnTo>
                    <a:pt x="229235" y="320154"/>
                  </a:lnTo>
                  <a:close/>
                </a:path>
                <a:path w="379729" h="486410">
                  <a:moveTo>
                    <a:pt x="236601" y="344563"/>
                  </a:moveTo>
                  <a:lnTo>
                    <a:pt x="236270" y="344398"/>
                  </a:lnTo>
                  <a:lnTo>
                    <a:pt x="236435" y="343738"/>
                  </a:lnTo>
                  <a:lnTo>
                    <a:pt x="236270" y="343242"/>
                  </a:lnTo>
                  <a:lnTo>
                    <a:pt x="234848" y="343408"/>
                  </a:lnTo>
                  <a:lnTo>
                    <a:pt x="233527" y="344512"/>
                  </a:lnTo>
                  <a:lnTo>
                    <a:pt x="233413" y="345059"/>
                  </a:lnTo>
                  <a:lnTo>
                    <a:pt x="232918" y="345655"/>
                  </a:lnTo>
                  <a:lnTo>
                    <a:pt x="232537" y="346697"/>
                  </a:lnTo>
                  <a:lnTo>
                    <a:pt x="232702" y="347472"/>
                  </a:lnTo>
                  <a:lnTo>
                    <a:pt x="233197" y="347472"/>
                  </a:lnTo>
                  <a:lnTo>
                    <a:pt x="234353" y="346544"/>
                  </a:lnTo>
                  <a:lnTo>
                    <a:pt x="235178" y="346544"/>
                  </a:lnTo>
                  <a:lnTo>
                    <a:pt x="235673" y="345821"/>
                  </a:lnTo>
                  <a:lnTo>
                    <a:pt x="236550" y="345173"/>
                  </a:lnTo>
                  <a:lnTo>
                    <a:pt x="236601" y="344563"/>
                  </a:lnTo>
                  <a:close/>
                </a:path>
                <a:path w="379729" h="486410">
                  <a:moveTo>
                    <a:pt x="243433" y="132295"/>
                  </a:moveTo>
                  <a:lnTo>
                    <a:pt x="243103" y="131800"/>
                  </a:lnTo>
                  <a:lnTo>
                    <a:pt x="241833" y="132410"/>
                  </a:lnTo>
                  <a:lnTo>
                    <a:pt x="242328" y="133007"/>
                  </a:lnTo>
                  <a:lnTo>
                    <a:pt x="242989" y="133121"/>
                  </a:lnTo>
                  <a:lnTo>
                    <a:pt x="243433" y="132295"/>
                  </a:lnTo>
                  <a:close/>
                </a:path>
                <a:path w="379729" h="486410">
                  <a:moveTo>
                    <a:pt x="244970" y="469290"/>
                  </a:moveTo>
                  <a:lnTo>
                    <a:pt x="244754" y="469239"/>
                  </a:lnTo>
                  <a:lnTo>
                    <a:pt x="243598" y="470166"/>
                  </a:lnTo>
                  <a:lnTo>
                    <a:pt x="242938" y="471208"/>
                  </a:lnTo>
                  <a:lnTo>
                    <a:pt x="243268" y="471817"/>
                  </a:lnTo>
                  <a:lnTo>
                    <a:pt x="243700" y="471982"/>
                  </a:lnTo>
                  <a:lnTo>
                    <a:pt x="243928" y="471766"/>
                  </a:lnTo>
                  <a:lnTo>
                    <a:pt x="243433" y="471652"/>
                  </a:lnTo>
                  <a:lnTo>
                    <a:pt x="243154" y="471208"/>
                  </a:lnTo>
                  <a:lnTo>
                    <a:pt x="243598" y="470992"/>
                  </a:lnTo>
                  <a:lnTo>
                    <a:pt x="243865" y="470230"/>
                  </a:lnTo>
                  <a:lnTo>
                    <a:pt x="244805" y="469455"/>
                  </a:lnTo>
                  <a:lnTo>
                    <a:pt x="244856" y="469620"/>
                  </a:lnTo>
                  <a:lnTo>
                    <a:pt x="244970" y="469290"/>
                  </a:lnTo>
                  <a:close/>
                </a:path>
                <a:path w="379729" h="486410">
                  <a:moveTo>
                    <a:pt x="254495" y="482841"/>
                  </a:moveTo>
                  <a:lnTo>
                    <a:pt x="254165" y="482295"/>
                  </a:lnTo>
                  <a:lnTo>
                    <a:pt x="253885" y="480860"/>
                  </a:lnTo>
                  <a:lnTo>
                    <a:pt x="252679" y="480428"/>
                  </a:lnTo>
                  <a:lnTo>
                    <a:pt x="251904" y="480644"/>
                  </a:lnTo>
                  <a:lnTo>
                    <a:pt x="251904" y="481584"/>
                  </a:lnTo>
                  <a:lnTo>
                    <a:pt x="251129" y="482066"/>
                  </a:lnTo>
                  <a:lnTo>
                    <a:pt x="250698" y="481584"/>
                  </a:lnTo>
                  <a:lnTo>
                    <a:pt x="251358" y="480758"/>
                  </a:lnTo>
                  <a:lnTo>
                    <a:pt x="250799" y="479818"/>
                  </a:lnTo>
                  <a:lnTo>
                    <a:pt x="249478" y="479386"/>
                  </a:lnTo>
                  <a:lnTo>
                    <a:pt x="250367" y="478612"/>
                  </a:lnTo>
                  <a:lnTo>
                    <a:pt x="251739" y="476262"/>
                  </a:lnTo>
                  <a:lnTo>
                    <a:pt x="251739" y="475437"/>
                  </a:lnTo>
                  <a:lnTo>
                    <a:pt x="250583" y="475322"/>
                  </a:lnTo>
                  <a:lnTo>
                    <a:pt x="251193" y="474395"/>
                  </a:lnTo>
                  <a:lnTo>
                    <a:pt x="251079" y="473900"/>
                  </a:lnTo>
                  <a:lnTo>
                    <a:pt x="250139" y="474065"/>
                  </a:lnTo>
                  <a:lnTo>
                    <a:pt x="249593" y="475056"/>
                  </a:lnTo>
                  <a:lnTo>
                    <a:pt x="248107" y="476199"/>
                  </a:lnTo>
                  <a:lnTo>
                    <a:pt x="247446" y="477520"/>
                  </a:lnTo>
                  <a:lnTo>
                    <a:pt x="245579" y="480098"/>
                  </a:lnTo>
                  <a:lnTo>
                    <a:pt x="243763" y="481139"/>
                  </a:lnTo>
                  <a:lnTo>
                    <a:pt x="243268" y="482066"/>
                  </a:lnTo>
                  <a:lnTo>
                    <a:pt x="243700" y="482892"/>
                  </a:lnTo>
                  <a:lnTo>
                    <a:pt x="243865" y="484543"/>
                  </a:lnTo>
                  <a:lnTo>
                    <a:pt x="245795" y="485470"/>
                  </a:lnTo>
                  <a:lnTo>
                    <a:pt x="246291" y="486346"/>
                  </a:lnTo>
                  <a:lnTo>
                    <a:pt x="246621" y="486130"/>
                  </a:lnTo>
                  <a:lnTo>
                    <a:pt x="246900" y="484974"/>
                  </a:lnTo>
                  <a:lnTo>
                    <a:pt x="247332" y="484759"/>
                  </a:lnTo>
                  <a:lnTo>
                    <a:pt x="247827" y="485419"/>
                  </a:lnTo>
                  <a:lnTo>
                    <a:pt x="248932" y="485419"/>
                  </a:lnTo>
                  <a:lnTo>
                    <a:pt x="250913" y="483997"/>
                  </a:lnTo>
                  <a:lnTo>
                    <a:pt x="252679" y="483717"/>
                  </a:lnTo>
                  <a:lnTo>
                    <a:pt x="253276" y="483222"/>
                  </a:lnTo>
                  <a:lnTo>
                    <a:pt x="254495" y="482841"/>
                  </a:lnTo>
                  <a:close/>
                </a:path>
                <a:path w="379729" h="486410">
                  <a:moveTo>
                    <a:pt x="255981" y="333819"/>
                  </a:moveTo>
                  <a:lnTo>
                    <a:pt x="255866" y="332879"/>
                  </a:lnTo>
                  <a:lnTo>
                    <a:pt x="255320" y="332168"/>
                  </a:lnTo>
                  <a:lnTo>
                    <a:pt x="255155" y="331558"/>
                  </a:lnTo>
                  <a:lnTo>
                    <a:pt x="254596" y="330796"/>
                  </a:lnTo>
                  <a:lnTo>
                    <a:pt x="254000" y="331292"/>
                  </a:lnTo>
                  <a:lnTo>
                    <a:pt x="254000" y="331889"/>
                  </a:lnTo>
                  <a:lnTo>
                    <a:pt x="254546" y="332333"/>
                  </a:lnTo>
                  <a:lnTo>
                    <a:pt x="254546" y="333095"/>
                  </a:lnTo>
                  <a:lnTo>
                    <a:pt x="255701" y="333984"/>
                  </a:lnTo>
                  <a:lnTo>
                    <a:pt x="255981" y="333819"/>
                  </a:lnTo>
                  <a:close/>
                </a:path>
                <a:path w="379729" h="486410">
                  <a:moveTo>
                    <a:pt x="256247" y="335572"/>
                  </a:moveTo>
                  <a:lnTo>
                    <a:pt x="256197" y="335026"/>
                  </a:lnTo>
                  <a:lnTo>
                    <a:pt x="254990" y="334365"/>
                  </a:lnTo>
                  <a:lnTo>
                    <a:pt x="253060" y="334035"/>
                  </a:lnTo>
                  <a:lnTo>
                    <a:pt x="252514" y="334365"/>
                  </a:lnTo>
                  <a:lnTo>
                    <a:pt x="251955" y="334467"/>
                  </a:lnTo>
                  <a:lnTo>
                    <a:pt x="251955" y="335191"/>
                  </a:lnTo>
                  <a:lnTo>
                    <a:pt x="252730" y="336067"/>
                  </a:lnTo>
                  <a:lnTo>
                    <a:pt x="253390" y="336232"/>
                  </a:lnTo>
                  <a:lnTo>
                    <a:pt x="254000" y="336664"/>
                  </a:lnTo>
                  <a:lnTo>
                    <a:pt x="254050" y="337375"/>
                  </a:lnTo>
                  <a:lnTo>
                    <a:pt x="254546" y="337820"/>
                  </a:lnTo>
                  <a:lnTo>
                    <a:pt x="254762" y="337769"/>
                  </a:lnTo>
                  <a:lnTo>
                    <a:pt x="255092" y="337108"/>
                  </a:lnTo>
                  <a:lnTo>
                    <a:pt x="255536" y="336664"/>
                  </a:lnTo>
                  <a:lnTo>
                    <a:pt x="255651" y="336003"/>
                  </a:lnTo>
                  <a:lnTo>
                    <a:pt x="256247" y="335572"/>
                  </a:lnTo>
                  <a:close/>
                </a:path>
                <a:path w="379729" h="486410">
                  <a:moveTo>
                    <a:pt x="260540" y="324878"/>
                  </a:moveTo>
                  <a:lnTo>
                    <a:pt x="259829" y="324599"/>
                  </a:lnTo>
                  <a:lnTo>
                    <a:pt x="259003" y="324980"/>
                  </a:lnTo>
                  <a:lnTo>
                    <a:pt x="257898" y="325310"/>
                  </a:lnTo>
                  <a:lnTo>
                    <a:pt x="256971" y="325856"/>
                  </a:lnTo>
                  <a:lnTo>
                    <a:pt x="257238" y="326136"/>
                  </a:lnTo>
                  <a:lnTo>
                    <a:pt x="258229" y="326186"/>
                  </a:lnTo>
                  <a:lnTo>
                    <a:pt x="259334" y="327177"/>
                  </a:lnTo>
                  <a:lnTo>
                    <a:pt x="259943" y="326847"/>
                  </a:lnTo>
                  <a:lnTo>
                    <a:pt x="260108" y="325970"/>
                  </a:lnTo>
                  <a:lnTo>
                    <a:pt x="260489" y="325475"/>
                  </a:lnTo>
                  <a:lnTo>
                    <a:pt x="260540" y="324878"/>
                  </a:lnTo>
                  <a:close/>
                </a:path>
                <a:path w="379729" h="486410">
                  <a:moveTo>
                    <a:pt x="262534" y="300355"/>
                  </a:moveTo>
                  <a:lnTo>
                    <a:pt x="262369" y="299643"/>
                  </a:lnTo>
                  <a:lnTo>
                    <a:pt x="261378" y="300139"/>
                  </a:lnTo>
                  <a:lnTo>
                    <a:pt x="260489" y="301447"/>
                  </a:lnTo>
                  <a:lnTo>
                    <a:pt x="261150" y="301612"/>
                  </a:lnTo>
                  <a:lnTo>
                    <a:pt x="261594" y="301066"/>
                  </a:lnTo>
                  <a:lnTo>
                    <a:pt x="262534" y="300355"/>
                  </a:lnTo>
                  <a:close/>
                </a:path>
                <a:path w="379729" h="486410">
                  <a:moveTo>
                    <a:pt x="262915" y="304685"/>
                  </a:moveTo>
                  <a:lnTo>
                    <a:pt x="262585" y="304355"/>
                  </a:lnTo>
                  <a:lnTo>
                    <a:pt x="262089" y="304850"/>
                  </a:lnTo>
                  <a:lnTo>
                    <a:pt x="262470" y="305396"/>
                  </a:lnTo>
                  <a:lnTo>
                    <a:pt x="262915" y="305511"/>
                  </a:lnTo>
                  <a:lnTo>
                    <a:pt x="262915" y="304685"/>
                  </a:lnTo>
                  <a:close/>
                </a:path>
                <a:path w="379729" h="486410">
                  <a:moveTo>
                    <a:pt x="264236" y="313842"/>
                  </a:moveTo>
                  <a:lnTo>
                    <a:pt x="264071" y="312585"/>
                  </a:lnTo>
                  <a:lnTo>
                    <a:pt x="263626" y="312204"/>
                  </a:lnTo>
                  <a:lnTo>
                    <a:pt x="263410" y="314236"/>
                  </a:lnTo>
                  <a:lnTo>
                    <a:pt x="263029" y="315607"/>
                  </a:lnTo>
                  <a:lnTo>
                    <a:pt x="263626" y="316649"/>
                  </a:lnTo>
                  <a:lnTo>
                    <a:pt x="264020" y="316153"/>
                  </a:lnTo>
                  <a:lnTo>
                    <a:pt x="263791" y="315328"/>
                  </a:lnTo>
                  <a:lnTo>
                    <a:pt x="264236" y="313842"/>
                  </a:lnTo>
                  <a:close/>
                </a:path>
                <a:path w="379729" h="486410">
                  <a:moveTo>
                    <a:pt x="275958" y="476529"/>
                  </a:moveTo>
                  <a:lnTo>
                    <a:pt x="275742" y="476034"/>
                  </a:lnTo>
                  <a:lnTo>
                    <a:pt x="275348" y="475653"/>
                  </a:lnTo>
                  <a:lnTo>
                    <a:pt x="275348" y="475107"/>
                  </a:lnTo>
                  <a:lnTo>
                    <a:pt x="275793" y="474662"/>
                  </a:lnTo>
                  <a:lnTo>
                    <a:pt x="275793" y="473951"/>
                  </a:lnTo>
                  <a:lnTo>
                    <a:pt x="275412" y="473456"/>
                  </a:lnTo>
                  <a:lnTo>
                    <a:pt x="275463" y="473024"/>
                  </a:lnTo>
                  <a:lnTo>
                    <a:pt x="275018" y="473456"/>
                  </a:lnTo>
                  <a:lnTo>
                    <a:pt x="274637" y="474014"/>
                  </a:lnTo>
                  <a:lnTo>
                    <a:pt x="275018" y="474827"/>
                  </a:lnTo>
                  <a:lnTo>
                    <a:pt x="275247" y="475818"/>
                  </a:lnTo>
                  <a:lnTo>
                    <a:pt x="274967" y="476694"/>
                  </a:lnTo>
                  <a:lnTo>
                    <a:pt x="275247" y="477405"/>
                  </a:lnTo>
                  <a:lnTo>
                    <a:pt x="275577" y="477354"/>
                  </a:lnTo>
                  <a:lnTo>
                    <a:pt x="275958" y="476529"/>
                  </a:lnTo>
                  <a:close/>
                </a:path>
                <a:path w="379729" h="486410">
                  <a:moveTo>
                    <a:pt x="277063" y="477735"/>
                  </a:moveTo>
                  <a:lnTo>
                    <a:pt x="276999" y="477139"/>
                  </a:lnTo>
                  <a:lnTo>
                    <a:pt x="276504" y="477304"/>
                  </a:lnTo>
                  <a:lnTo>
                    <a:pt x="276339" y="477964"/>
                  </a:lnTo>
                  <a:lnTo>
                    <a:pt x="276669" y="478345"/>
                  </a:lnTo>
                  <a:lnTo>
                    <a:pt x="277063" y="477735"/>
                  </a:lnTo>
                  <a:close/>
                </a:path>
                <a:path w="379729" h="486410">
                  <a:moveTo>
                    <a:pt x="278930" y="469239"/>
                  </a:moveTo>
                  <a:lnTo>
                    <a:pt x="278599" y="468858"/>
                  </a:lnTo>
                  <a:lnTo>
                    <a:pt x="278269" y="469404"/>
                  </a:lnTo>
                  <a:lnTo>
                    <a:pt x="278650" y="469569"/>
                  </a:lnTo>
                  <a:lnTo>
                    <a:pt x="278930" y="469239"/>
                  </a:lnTo>
                  <a:close/>
                </a:path>
                <a:path w="379729" h="486410">
                  <a:moveTo>
                    <a:pt x="285978" y="442633"/>
                  </a:moveTo>
                  <a:lnTo>
                    <a:pt x="285534" y="442531"/>
                  </a:lnTo>
                  <a:lnTo>
                    <a:pt x="284924" y="442696"/>
                  </a:lnTo>
                  <a:lnTo>
                    <a:pt x="284988" y="443407"/>
                  </a:lnTo>
                  <a:lnTo>
                    <a:pt x="285318" y="443572"/>
                  </a:lnTo>
                  <a:lnTo>
                    <a:pt x="285584" y="443344"/>
                  </a:lnTo>
                  <a:lnTo>
                    <a:pt x="285978" y="443293"/>
                  </a:lnTo>
                  <a:lnTo>
                    <a:pt x="285978" y="442633"/>
                  </a:lnTo>
                  <a:close/>
                </a:path>
                <a:path w="379729" h="486410">
                  <a:moveTo>
                    <a:pt x="286194" y="454787"/>
                  </a:moveTo>
                  <a:lnTo>
                    <a:pt x="285915" y="454660"/>
                  </a:lnTo>
                  <a:lnTo>
                    <a:pt x="285254" y="454914"/>
                  </a:lnTo>
                  <a:lnTo>
                    <a:pt x="284924" y="455549"/>
                  </a:lnTo>
                  <a:lnTo>
                    <a:pt x="284213" y="456311"/>
                  </a:lnTo>
                  <a:lnTo>
                    <a:pt x="283997" y="455803"/>
                  </a:lnTo>
                  <a:lnTo>
                    <a:pt x="284289" y="455549"/>
                  </a:lnTo>
                  <a:lnTo>
                    <a:pt x="284429" y="455422"/>
                  </a:lnTo>
                  <a:lnTo>
                    <a:pt x="284543" y="454914"/>
                  </a:lnTo>
                  <a:lnTo>
                    <a:pt x="284492" y="454406"/>
                  </a:lnTo>
                  <a:lnTo>
                    <a:pt x="283667" y="454660"/>
                  </a:lnTo>
                  <a:lnTo>
                    <a:pt x="282613" y="455549"/>
                  </a:lnTo>
                  <a:lnTo>
                    <a:pt x="282232" y="455422"/>
                  </a:lnTo>
                  <a:lnTo>
                    <a:pt x="282092" y="455041"/>
                  </a:lnTo>
                  <a:lnTo>
                    <a:pt x="281851" y="454406"/>
                  </a:lnTo>
                  <a:lnTo>
                    <a:pt x="281571" y="454279"/>
                  </a:lnTo>
                  <a:lnTo>
                    <a:pt x="280631" y="455041"/>
                  </a:lnTo>
                  <a:lnTo>
                    <a:pt x="280136" y="455041"/>
                  </a:lnTo>
                  <a:lnTo>
                    <a:pt x="280085" y="454660"/>
                  </a:lnTo>
                  <a:lnTo>
                    <a:pt x="281127" y="454025"/>
                  </a:lnTo>
                  <a:lnTo>
                    <a:pt x="281546" y="453390"/>
                  </a:lnTo>
                  <a:lnTo>
                    <a:pt x="281787" y="453009"/>
                  </a:lnTo>
                  <a:lnTo>
                    <a:pt x="282016" y="452247"/>
                  </a:lnTo>
                  <a:lnTo>
                    <a:pt x="281127" y="452247"/>
                  </a:lnTo>
                  <a:lnTo>
                    <a:pt x="280301" y="453009"/>
                  </a:lnTo>
                  <a:lnTo>
                    <a:pt x="280377" y="452882"/>
                  </a:lnTo>
                  <a:lnTo>
                    <a:pt x="280746" y="452247"/>
                  </a:lnTo>
                  <a:lnTo>
                    <a:pt x="281736" y="451485"/>
                  </a:lnTo>
                  <a:lnTo>
                    <a:pt x="282778" y="451358"/>
                  </a:lnTo>
                  <a:lnTo>
                    <a:pt x="283273" y="451104"/>
                  </a:lnTo>
                  <a:lnTo>
                    <a:pt x="284162" y="450850"/>
                  </a:lnTo>
                  <a:lnTo>
                    <a:pt x="284759" y="450215"/>
                  </a:lnTo>
                  <a:lnTo>
                    <a:pt x="284759" y="449707"/>
                  </a:lnTo>
                  <a:lnTo>
                    <a:pt x="283337" y="450215"/>
                  </a:lnTo>
                  <a:lnTo>
                    <a:pt x="282676" y="449961"/>
                  </a:lnTo>
                  <a:lnTo>
                    <a:pt x="282486" y="449834"/>
                  </a:lnTo>
                  <a:lnTo>
                    <a:pt x="281736" y="449326"/>
                  </a:lnTo>
                  <a:lnTo>
                    <a:pt x="281241" y="449453"/>
                  </a:lnTo>
                  <a:lnTo>
                    <a:pt x="280746" y="449834"/>
                  </a:lnTo>
                  <a:lnTo>
                    <a:pt x="281190" y="448691"/>
                  </a:lnTo>
                  <a:lnTo>
                    <a:pt x="281571" y="448310"/>
                  </a:lnTo>
                  <a:lnTo>
                    <a:pt x="281520" y="448056"/>
                  </a:lnTo>
                  <a:lnTo>
                    <a:pt x="280797" y="448310"/>
                  </a:lnTo>
                  <a:lnTo>
                    <a:pt x="280035" y="448818"/>
                  </a:lnTo>
                  <a:lnTo>
                    <a:pt x="279539" y="449707"/>
                  </a:lnTo>
                  <a:lnTo>
                    <a:pt x="278765" y="450469"/>
                  </a:lnTo>
                  <a:lnTo>
                    <a:pt x="278155" y="450850"/>
                  </a:lnTo>
                  <a:lnTo>
                    <a:pt x="277888" y="451485"/>
                  </a:lnTo>
                  <a:lnTo>
                    <a:pt x="276999" y="452120"/>
                  </a:lnTo>
                  <a:lnTo>
                    <a:pt x="276339" y="452882"/>
                  </a:lnTo>
                  <a:lnTo>
                    <a:pt x="276428" y="451358"/>
                  </a:lnTo>
                  <a:lnTo>
                    <a:pt x="276504" y="451104"/>
                  </a:lnTo>
                  <a:lnTo>
                    <a:pt x="277063" y="450215"/>
                  </a:lnTo>
                  <a:lnTo>
                    <a:pt x="277164" y="449453"/>
                  </a:lnTo>
                  <a:lnTo>
                    <a:pt x="277609" y="448437"/>
                  </a:lnTo>
                  <a:lnTo>
                    <a:pt x="278434" y="447675"/>
                  </a:lnTo>
                  <a:lnTo>
                    <a:pt x="278485" y="447167"/>
                  </a:lnTo>
                  <a:lnTo>
                    <a:pt x="279476" y="446278"/>
                  </a:lnTo>
                  <a:lnTo>
                    <a:pt x="279971" y="445135"/>
                  </a:lnTo>
                  <a:lnTo>
                    <a:pt x="280746" y="444627"/>
                  </a:lnTo>
                  <a:lnTo>
                    <a:pt x="281190" y="443865"/>
                  </a:lnTo>
                  <a:lnTo>
                    <a:pt x="281851" y="443738"/>
                  </a:lnTo>
                  <a:lnTo>
                    <a:pt x="281952" y="443484"/>
                  </a:lnTo>
                  <a:lnTo>
                    <a:pt x="282041" y="442595"/>
                  </a:lnTo>
                  <a:lnTo>
                    <a:pt x="282397" y="442087"/>
                  </a:lnTo>
                  <a:lnTo>
                    <a:pt x="282727" y="441325"/>
                  </a:lnTo>
                  <a:lnTo>
                    <a:pt x="282663" y="441706"/>
                  </a:lnTo>
                  <a:lnTo>
                    <a:pt x="282549" y="442722"/>
                  </a:lnTo>
                  <a:lnTo>
                    <a:pt x="282841" y="443103"/>
                  </a:lnTo>
                  <a:lnTo>
                    <a:pt x="283552" y="441833"/>
                  </a:lnTo>
                  <a:lnTo>
                    <a:pt x="284086" y="441325"/>
                  </a:lnTo>
                  <a:lnTo>
                    <a:pt x="284759" y="440690"/>
                  </a:lnTo>
                  <a:lnTo>
                    <a:pt x="284822" y="440563"/>
                  </a:lnTo>
                  <a:lnTo>
                    <a:pt x="278384" y="440563"/>
                  </a:lnTo>
                  <a:lnTo>
                    <a:pt x="277774" y="440563"/>
                  </a:lnTo>
                  <a:lnTo>
                    <a:pt x="277139" y="440563"/>
                  </a:lnTo>
                  <a:lnTo>
                    <a:pt x="277063" y="440690"/>
                  </a:lnTo>
                  <a:lnTo>
                    <a:pt x="277393" y="441071"/>
                  </a:lnTo>
                  <a:lnTo>
                    <a:pt x="277279" y="441833"/>
                  </a:lnTo>
                  <a:lnTo>
                    <a:pt x="276834" y="442341"/>
                  </a:lnTo>
                  <a:lnTo>
                    <a:pt x="275678" y="443103"/>
                  </a:lnTo>
                  <a:lnTo>
                    <a:pt x="275247" y="443357"/>
                  </a:lnTo>
                  <a:lnTo>
                    <a:pt x="275132" y="443738"/>
                  </a:lnTo>
                  <a:lnTo>
                    <a:pt x="275183" y="443865"/>
                  </a:lnTo>
                  <a:lnTo>
                    <a:pt x="274916" y="444246"/>
                  </a:lnTo>
                  <a:lnTo>
                    <a:pt x="274421" y="444373"/>
                  </a:lnTo>
                  <a:lnTo>
                    <a:pt x="274358" y="445008"/>
                  </a:lnTo>
                  <a:lnTo>
                    <a:pt x="274853" y="445389"/>
                  </a:lnTo>
                  <a:lnTo>
                    <a:pt x="274421" y="445770"/>
                  </a:lnTo>
                  <a:lnTo>
                    <a:pt x="273596" y="445770"/>
                  </a:lnTo>
                  <a:lnTo>
                    <a:pt x="272986" y="446659"/>
                  </a:lnTo>
                  <a:lnTo>
                    <a:pt x="272935" y="447167"/>
                  </a:lnTo>
                  <a:lnTo>
                    <a:pt x="273316" y="447167"/>
                  </a:lnTo>
                  <a:lnTo>
                    <a:pt x="273646" y="447421"/>
                  </a:lnTo>
                  <a:lnTo>
                    <a:pt x="272986" y="447802"/>
                  </a:lnTo>
                  <a:lnTo>
                    <a:pt x="272326" y="447802"/>
                  </a:lnTo>
                  <a:lnTo>
                    <a:pt x="271614" y="448945"/>
                  </a:lnTo>
                  <a:lnTo>
                    <a:pt x="271475" y="449453"/>
                  </a:lnTo>
                  <a:lnTo>
                    <a:pt x="271360" y="449707"/>
                  </a:lnTo>
                  <a:lnTo>
                    <a:pt x="270154" y="451485"/>
                  </a:lnTo>
                  <a:lnTo>
                    <a:pt x="270065" y="452247"/>
                  </a:lnTo>
                  <a:lnTo>
                    <a:pt x="270560" y="452628"/>
                  </a:lnTo>
                  <a:lnTo>
                    <a:pt x="270560" y="453390"/>
                  </a:lnTo>
                  <a:lnTo>
                    <a:pt x="270129" y="453390"/>
                  </a:lnTo>
                  <a:lnTo>
                    <a:pt x="269849" y="453009"/>
                  </a:lnTo>
                  <a:lnTo>
                    <a:pt x="269519" y="453136"/>
                  </a:lnTo>
                  <a:lnTo>
                    <a:pt x="268363" y="453771"/>
                  </a:lnTo>
                  <a:lnTo>
                    <a:pt x="268071" y="454279"/>
                  </a:lnTo>
                  <a:lnTo>
                    <a:pt x="267982" y="455041"/>
                  </a:lnTo>
                  <a:lnTo>
                    <a:pt x="268693" y="455168"/>
                  </a:lnTo>
                  <a:lnTo>
                    <a:pt x="269138" y="455549"/>
                  </a:lnTo>
                  <a:lnTo>
                    <a:pt x="268693" y="455930"/>
                  </a:lnTo>
                  <a:lnTo>
                    <a:pt x="268579" y="456565"/>
                  </a:lnTo>
                  <a:lnTo>
                    <a:pt x="268401" y="456692"/>
                  </a:lnTo>
                  <a:lnTo>
                    <a:pt x="285394" y="456692"/>
                  </a:lnTo>
                  <a:lnTo>
                    <a:pt x="285470" y="456311"/>
                  </a:lnTo>
                  <a:lnTo>
                    <a:pt x="285534" y="455930"/>
                  </a:lnTo>
                  <a:lnTo>
                    <a:pt x="286194" y="454787"/>
                  </a:lnTo>
                  <a:close/>
                </a:path>
                <a:path w="379729" h="486410">
                  <a:moveTo>
                    <a:pt x="286854" y="436118"/>
                  </a:moveTo>
                  <a:lnTo>
                    <a:pt x="285978" y="436118"/>
                  </a:lnTo>
                  <a:lnTo>
                    <a:pt x="285254" y="436499"/>
                  </a:lnTo>
                  <a:lnTo>
                    <a:pt x="285369" y="437007"/>
                  </a:lnTo>
                  <a:lnTo>
                    <a:pt x="284822" y="436880"/>
                  </a:lnTo>
                  <a:lnTo>
                    <a:pt x="284759" y="435864"/>
                  </a:lnTo>
                  <a:lnTo>
                    <a:pt x="284213" y="436118"/>
                  </a:lnTo>
                  <a:lnTo>
                    <a:pt x="283603" y="436880"/>
                  </a:lnTo>
                  <a:lnTo>
                    <a:pt x="282778" y="436880"/>
                  </a:lnTo>
                  <a:lnTo>
                    <a:pt x="282397" y="437388"/>
                  </a:lnTo>
                  <a:lnTo>
                    <a:pt x="281622" y="437896"/>
                  </a:lnTo>
                  <a:lnTo>
                    <a:pt x="280581" y="437896"/>
                  </a:lnTo>
                  <a:lnTo>
                    <a:pt x="279641" y="438658"/>
                  </a:lnTo>
                  <a:lnTo>
                    <a:pt x="278485" y="439547"/>
                  </a:lnTo>
                  <a:lnTo>
                    <a:pt x="278396" y="440436"/>
                  </a:lnTo>
                  <a:lnTo>
                    <a:pt x="284873" y="440436"/>
                  </a:lnTo>
                  <a:lnTo>
                    <a:pt x="284937" y="439928"/>
                  </a:lnTo>
                  <a:lnTo>
                    <a:pt x="284657" y="439547"/>
                  </a:lnTo>
                  <a:lnTo>
                    <a:pt x="284213" y="439547"/>
                  </a:lnTo>
                  <a:lnTo>
                    <a:pt x="283667" y="439928"/>
                  </a:lnTo>
                  <a:lnTo>
                    <a:pt x="283438" y="439039"/>
                  </a:lnTo>
                  <a:lnTo>
                    <a:pt x="283108" y="438658"/>
                  </a:lnTo>
                  <a:lnTo>
                    <a:pt x="283387" y="438150"/>
                  </a:lnTo>
                  <a:lnTo>
                    <a:pt x="284048" y="437896"/>
                  </a:lnTo>
                  <a:lnTo>
                    <a:pt x="284924" y="438150"/>
                  </a:lnTo>
                  <a:lnTo>
                    <a:pt x="285864" y="438658"/>
                  </a:lnTo>
                  <a:lnTo>
                    <a:pt x="286359" y="438404"/>
                  </a:lnTo>
                  <a:lnTo>
                    <a:pt x="286715" y="437896"/>
                  </a:lnTo>
                  <a:lnTo>
                    <a:pt x="286829" y="437007"/>
                  </a:lnTo>
                  <a:lnTo>
                    <a:pt x="286854" y="436118"/>
                  </a:lnTo>
                  <a:close/>
                </a:path>
                <a:path w="379729" h="486410">
                  <a:moveTo>
                    <a:pt x="290106" y="280339"/>
                  </a:moveTo>
                  <a:lnTo>
                    <a:pt x="288671" y="277533"/>
                  </a:lnTo>
                  <a:lnTo>
                    <a:pt x="287680" y="277647"/>
                  </a:lnTo>
                  <a:lnTo>
                    <a:pt x="287515" y="275615"/>
                  </a:lnTo>
                  <a:lnTo>
                    <a:pt x="286143" y="275564"/>
                  </a:lnTo>
                  <a:lnTo>
                    <a:pt x="286359" y="274408"/>
                  </a:lnTo>
                  <a:lnTo>
                    <a:pt x="284378" y="275996"/>
                  </a:lnTo>
                  <a:lnTo>
                    <a:pt x="284099" y="277368"/>
                  </a:lnTo>
                  <a:lnTo>
                    <a:pt x="282511" y="275069"/>
                  </a:lnTo>
                  <a:lnTo>
                    <a:pt x="280911" y="277863"/>
                  </a:lnTo>
                  <a:lnTo>
                    <a:pt x="282346" y="273481"/>
                  </a:lnTo>
                  <a:lnTo>
                    <a:pt x="279095" y="276885"/>
                  </a:lnTo>
                  <a:lnTo>
                    <a:pt x="278320" y="275945"/>
                  </a:lnTo>
                  <a:lnTo>
                    <a:pt x="282892" y="270624"/>
                  </a:lnTo>
                  <a:lnTo>
                    <a:pt x="277990" y="273481"/>
                  </a:lnTo>
                  <a:lnTo>
                    <a:pt x="279146" y="270954"/>
                  </a:lnTo>
                  <a:lnTo>
                    <a:pt x="277495" y="271729"/>
                  </a:lnTo>
                  <a:lnTo>
                    <a:pt x="274091" y="270840"/>
                  </a:lnTo>
                  <a:lnTo>
                    <a:pt x="277660" y="270408"/>
                  </a:lnTo>
                  <a:lnTo>
                    <a:pt x="275907" y="269417"/>
                  </a:lnTo>
                  <a:lnTo>
                    <a:pt x="277558" y="269316"/>
                  </a:lnTo>
                  <a:lnTo>
                    <a:pt x="276237" y="267779"/>
                  </a:lnTo>
                  <a:lnTo>
                    <a:pt x="277279" y="266573"/>
                  </a:lnTo>
                  <a:lnTo>
                    <a:pt x="276453" y="264375"/>
                  </a:lnTo>
                  <a:lnTo>
                    <a:pt x="273037" y="265137"/>
                  </a:lnTo>
                  <a:lnTo>
                    <a:pt x="273697" y="263118"/>
                  </a:lnTo>
                  <a:lnTo>
                    <a:pt x="275628" y="262229"/>
                  </a:lnTo>
                  <a:lnTo>
                    <a:pt x="275412" y="260375"/>
                  </a:lnTo>
                  <a:lnTo>
                    <a:pt x="271551" y="263931"/>
                  </a:lnTo>
                  <a:lnTo>
                    <a:pt x="270954" y="266179"/>
                  </a:lnTo>
                  <a:lnTo>
                    <a:pt x="271386" y="263004"/>
                  </a:lnTo>
                  <a:lnTo>
                    <a:pt x="272542" y="260311"/>
                  </a:lnTo>
                  <a:lnTo>
                    <a:pt x="268147" y="266077"/>
                  </a:lnTo>
                  <a:lnTo>
                    <a:pt x="270065" y="260375"/>
                  </a:lnTo>
                  <a:lnTo>
                    <a:pt x="267868" y="262559"/>
                  </a:lnTo>
                  <a:lnTo>
                    <a:pt x="268693" y="259715"/>
                  </a:lnTo>
                  <a:lnTo>
                    <a:pt x="266928" y="257632"/>
                  </a:lnTo>
                  <a:lnTo>
                    <a:pt x="264617" y="257898"/>
                  </a:lnTo>
                  <a:lnTo>
                    <a:pt x="265938" y="256971"/>
                  </a:lnTo>
                  <a:lnTo>
                    <a:pt x="263359" y="256641"/>
                  </a:lnTo>
                  <a:lnTo>
                    <a:pt x="262534" y="257517"/>
                  </a:lnTo>
                  <a:lnTo>
                    <a:pt x="262585" y="256641"/>
                  </a:lnTo>
                  <a:lnTo>
                    <a:pt x="265887" y="255435"/>
                  </a:lnTo>
                  <a:lnTo>
                    <a:pt x="267868" y="255765"/>
                  </a:lnTo>
                  <a:lnTo>
                    <a:pt x="268312" y="254723"/>
                  </a:lnTo>
                  <a:lnTo>
                    <a:pt x="264071" y="253784"/>
                  </a:lnTo>
                  <a:lnTo>
                    <a:pt x="264020" y="254939"/>
                  </a:lnTo>
                  <a:lnTo>
                    <a:pt x="263855" y="253352"/>
                  </a:lnTo>
                  <a:lnTo>
                    <a:pt x="262204" y="254342"/>
                  </a:lnTo>
                  <a:lnTo>
                    <a:pt x="259499" y="251815"/>
                  </a:lnTo>
                  <a:lnTo>
                    <a:pt x="258673" y="251980"/>
                  </a:lnTo>
                  <a:lnTo>
                    <a:pt x="260108" y="250825"/>
                  </a:lnTo>
                  <a:lnTo>
                    <a:pt x="262420" y="251764"/>
                  </a:lnTo>
                  <a:lnTo>
                    <a:pt x="257302" y="248793"/>
                  </a:lnTo>
                  <a:lnTo>
                    <a:pt x="264566" y="250228"/>
                  </a:lnTo>
                  <a:lnTo>
                    <a:pt x="264287" y="248246"/>
                  </a:lnTo>
                  <a:lnTo>
                    <a:pt x="262864" y="246926"/>
                  </a:lnTo>
                  <a:lnTo>
                    <a:pt x="266268" y="246659"/>
                  </a:lnTo>
                  <a:lnTo>
                    <a:pt x="264896" y="245008"/>
                  </a:lnTo>
                  <a:lnTo>
                    <a:pt x="260489" y="246329"/>
                  </a:lnTo>
                  <a:lnTo>
                    <a:pt x="260324" y="245503"/>
                  </a:lnTo>
                  <a:lnTo>
                    <a:pt x="265176" y="243916"/>
                  </a:lnTo>
                  <a:lnTo>
                    <a:pt x="262585" y="242760"/>
                  </a:lnTo>
                  <a:lnTo>
                    <a:pt x="266001" y="243205"/>
                  </a:lnTo>
                  <a:lnTo>
                    <a:pt x="268249" y="245071"/>
                  </a:lnTo>
                  <a:lnTo>
                    <a:pt x="268909" y="244678"/>
                  </a:lnTo>
                  <a:lnTo>
                    <a:pt x="269900" y="245618"/>
                  </a:lnTo>
                  <a:lnTo>
                    <a:pt x="270891" y="244906"/>
                  </a:lnTo>
                  <a:lnTo>
                    <a:pt x="271500" y="245948"/>
                  </a:lnTo>
                  <a:lnTo>
                    <a:pt x="272872" y="245503"/>
                  </a:lnTo>
                  <a:lnTo>
                    <a:pt x="272046" y="242265"/>
                  </a:lnTo>
                  <a:lnTo>
                    <a:pt x="266928" y="240792"/>
                  </a:lnTo>
                  <a:lnTo>
                    <a:pt x="264121" y="238874"/>
                  </a:lnTo>
                  <a:lnTo>
                    <a:pt x="261048" y="238874"/>
                  </a:lnTo>
                  <a:lnTo>
                    <a:pt x="269570" y="237058"/>
                  </a:lnTo>
                  <a:lnTo>
                    <a:pt x="271716" y="237718"/>
                  </a:lnTo>
                  <a:lnTo>
                    <a:pt x="272491" y="235902"/>
                  </a:lnTo>
                  <a:lnTo>
                    <a:pt x="269240" y="229489"/>
                  </a:lnTo>
                  <a:lnTo>
                    <a:pt x="267589" y="232943"/>
                  </a:lnTo>
                  <a:lnTo>
                    <a:pt x="265607" y="234429"/>
                  </a:lnTo>
                  <a:lnTo>
                    <a:pt x="262585" y="234264"/>
                  </a:lnTo>
                  <a:lnTo>
                    <a:pt x="260489" y="236461"/>
                  </a:lnTo>
                  <a:lnTo>
                    <a:pt x="257302" y="236397"/>
                  </a:lnTo>
                  <a:lnTo>
                    <a:pt x="259054" y="235089"/>
                  </a:lnTo>
                  <a:lnTo>
                    <a:pt x="261048" y="235140"/>
                  </a:lnTo>
                  <a:lnTo>
                    <a:pt x="265341" y="232397"/>
                  </a:lnTo>
                  <a:lnTo>
                    <a:pt x="265391" y="230581"/>
                  </a:lnTo>
                  <a:lnTo>
                    <a:pt x="261378" y="230746"/>
                  </a:lnTo>
                  <a:lnTo>
                    <a:pt x="258343" y="233654"/>
                  </a:lnTo>
                  <a:lnTo>
                    <a:pt x="256692" y="233438"/>
                  </a:lnTo>
                  <a:lnTo>
                    <a:pt x="258229" y="233057"/>
                  </a:lnTo>
                  <a:lnTo>
                    <a:pt x="258013" y="231902"/>
                  </a:lnTo>
                  <a:lnTo>
                    <a:pt x="256857" y="232016"/>
                  </a:lnTo>
                  <a:lnTo>
                    <a:pt x="267919" y="227126"/>
                  </a:lnTo>
                  <a:lnTo>
                    <a:pt x="268312" y="228663"/>
                  </a:lnTo>
                  <a:lnTo>
                    <a:pt x="269468" y="225704"/>
                  </a:lnTo>
                  <a:lnTo>
                    <a:pt x="265061" y="221373"/>
                  </a:lnTo>
                  <a:lnTo>
                    <a:pt x="259168" y="224497"/>
                  </a:lnTo>
                  <a:lnTo>
                    <a:pt x="260045" y="222796"/>
                  </a:lnTo>
                  <a:lnTo>
                    <a:pt x="261264" y="222796"/>
                  </a:lnTo>
                  <a:lnTo>
                    <a:pt x="262915" y="220268"/>
                  </a:lnTo>
                  <a:lnTo>
                    <a:pt x="257467" y="223126"/>
                  </a:lnTo>
                  <a:lnTo>
                    <a:pt x="254330" y="228282"/>
                  </a:lnTo>
                  <a:lnTo>
                    <a:pt x="252234" y="228993"/>
                  </a:lnTo>
                  <a:lnTo>
                    <a:pt x="255536" y="225107"/>
                  </a:lnTo>
                  <a:lnTo>
                    <a:pt x="255155" y="223621"/>
                  </a:lnTo>
                  <a:lnTo>
                    <a:pt x="251523" y="227126"/>
                  </a:lnTo>
                  <a:lnTo>
                    <a:pt x="254000" y="222910"/>
                  </a:lnTo>
                  <a:lnTo>
                    <a:pt x="258953" y="221424"/>
                  </a:lnTo>
                  <a:lnTo>
                    <a:pt x="260654" y="218846"/>
                  </a:lnTo>
                  <a:lnTo>
                    <a:pt x="260159" y="216649"/>
                  </a:lnTo>
                  <a:lnTo>
                    <a:pt x="257632" y="218414"/>
                  </a:lnTo>
                  <a:lnTo>
                    <a:pt x="256971" y="220218"/>
                  </a:lnTo>
                  <a:lnTo>
                    <a:pt x="255155" y="219621"/>
                  </a:lnTo>
                  <a:lnTo>
                    <a:pt x="249148" y="221094"/>
                  </a:lnTo>
                  <a:lnTo>
                    <a:pt x="252183" y="218960"/>
                  </a:lnTo>
                  <a:lnTo>
                    <a:pt x="249872" y="218414"/>
                  </a:lnTo>
                  <a:lnTo>
                    <a:pt x="252234" y="217144"/>
                  </a:lnTo>
                  <a:lnTo>
                    <a:pt x="254711" y="215125"/>
                  </a:lnTo>
                  <a:lnTo>
                    <a:pt x="257352" y="216712"/>
                  </a:lnTo>
                  <a:lnTo>
                    <a:pt x="259283" y="213855"/>
                  </a:lnTo>
                  <a:lnTo>
                    <a:pt x="254165" y="206832"/>
                  </a:lnTo>
                  <a:lnTo>
                    <a:pt x="252450" y="210400"/>
                  </a:lnTo>
                  <a:lnTo>
                    <a:pt x="250964" y="211823"/>
                  </a:lnTo>
                  <a:lnTo>
                    <a:pt x="250964" y="213093"/>
                  </a:lnTo>
                  <a:lnTo>
                    <a:pt x="247662" y="216547"/>
                  </a:lnTo>
                  <a:lnTo>
                    <a:pt x="249047" y="213309"/>
                  </a:lnTo>
                  <a:lnTo>
                    <a:pt x="249923" y="213029"/>
                  </a:lnTo>
                  <a:lnTo>
                    <a:pt x="249148" y="211277"/>
                  </a:lnTo>
                  <a:lnTo>
                    <a:pt x="246126" y="214795"/>
                  </a:lnTo>
                  <a:lnTo>
                    <a:pt x="244919" y="214795"/>
                  </a:lnTo>
                  <a:lnTo>
                    <a:pt x="248767" y="207937"/>
                  </a:lnTo>
                  <a:lnTo>
                    <a:pt x="245681" y="210185"/>
                  </a:lnTo>
                  <a:lnTo>
                    <a:pt x="244309" y="212217"/>
                  </a:lnTo>
                  <a:lnTo>
                    <a:pt x="244690" y="209080"/>
                  </a:lnTo>
                  <a:lnTo>
                    <a:pt x="249707" y="205028"/>
                  </a:lnTo>
                  <a:lnTo>
                    <a:pt x="247332" y="205955"/>
                  </a:lnTo>
                  <a:lnTo>
                    <a:pt x="246075" y="207276"/>
                  </a:lnTo>
                  <a:lnTo>
                    <a:pt x="245745" y="206184"/>
                  </a:lnTo>
                  <a:lnTo>
                    <a:pt x="240563" y="211556"/>
                  </a:lnTo>
                  <a:lnTo>
                    <a:pt x="239737" y="211391"/>
                  </a:lnTo>
                  <a:lnTo>
                    <a:pt x="242328" y="208102"/>
                  </a:lnTo>
                  <a:lnTo>
                    <a:pt x="241388" y="208267"/>
                  </a:lnTo>
                  <a:lnTo>
                    <a:pt x="244424" y="206349"/>
                  </a:lnTo>
                  <a:lnTo>
                    <a:pt x="244195" y="205740"/>
                  </a:lnTo>
                  <a:lnTo>
                    <a:pt x="240563" y="207111"/>
                  </a:lnTo>
                  <a:lnTo>
                    <a:pt x="242773" y="205955"/>
                  </a:lnTo>
                  <a:lnTo>
                    <a:pt x="241173" y="205244"/>
                  </a:lnTo>
                  <a:lnTo>
                    <a:pt x="244919" y="204812"/>
                  </a:lnTo>
                  <a:lnTo>
                    <a:pt x="246900" y="203047"/>
                  </a:lnTo>
                  <a:lnTo>
                    <a:pt x="247332" y="200253"/>
                  </a:lnTo>
                  <a:lnTo>
                    <a:pt x="244640" y="199161"/>
                  </a:lnTo>
                  <a:lnTo>
                    <a:pt x="237756" y="204812"/>
                  </a:lnTo>
                  <a:lnTo>
                    <a:pt x="243268" y="199161"/>
                  </a:lnTo>
                  <a:lnTo>
                    <a:pt x="240893" y="198678"/>
                  </a:lnTo>
                  <a:lnTo>
                    <a:pt x="242379" y="197789"/>
                  </a:lnTo>
                  <a:lnTo>
                    <a:pt x="244525" y="198285"/>
                  </a:lnTo>
                  <a:lnTo>
                    <a:pt x="245249" y="193840"/>
                  </a:lnTo>
                  <a:lnTo>
                    <a:pt x="243370" y="192189"/>
                  </a:lnTo>
                  <a:lnTo>
                    <a:pt x="241503" y="192570"/>
                  </a:lnTo>
                  <a:lnTo>
                    <a:pt x="239471" y="189611"/>
                  </a:lnTo>
                  <a:lnTo>
                    <a:pt x="235013" y="188137"/>
                  </a:lnTo>
                  <a:lnTo>
                    <a:pt x="230555" y="189611"/>
                  </a:lnTo>
                  <a:lnTo>
                    <a:pt x="229666" y="192087"/>
                  </a:lnTo>
                  <a:lnTo>
                    <a:pt x="234073" y="195148"/>
                  </a:lnTo>
                  <a:lnTo>
                    <a:pt x="234073" y="196469"/>
                  </a:lnTo>
                  <a:lnTo>
                    <a:pt x="231711" y="195872"/>
                  </a:lnTo>
                  <a:lnTo>
                    <a:pt x="229666" y="193128"/>
                  </a:lnTo>
                  <a:lnTo>
                    <a:pt x="227965" y="193624"/>
                  </a:lnTo>
                  <a:lnTo>
                    <a:pt x="228676" y="191477"/>
                  </a:lnTo>
                  <a:lnTo>
                    <a:pt x="226809" y="191147"/>
                  </a:lnTo>
                  <a:lnTo>
                    <a:pt x="227355" y="197015"/>
                  </a:lnTo>
                  <a:lnTo>
                    <a:pt x="226479" y="194271"/>
                  </a:lnTo>
                  <a:lnTo>
                    <a:pt x="224878" y="196684"/>
                  </a:lnTo>
                  <a:lnTo>
                    <a:pt x="225602" y="197510"/>
                  </a:lnTo>
                  <a:lnTo>
                    <a:pt x="224777" y="198120"/>
                  </a:lnTo>
                  <a:lnTo>
                    <a:pt x="222465" y="197294"/>
                  </a:lnTo>
                  <a:lnTo>
                    <a:pt x="226263" y="192252"/>
                  </a:lnTo>
                  <a:lnTo>
                    <a:pt x="225044" y="190271"/>
                  </a:lnTo>
                  <a:lnTo>
                    <a:pt x="223062" y="192252"/>
                  </a:lnTo>
                  <a:lnTo>
                    <a:pt x="222846" y="190157"/>
                  </a:lnTo>
                  <a:lnTo>
                    <a:pt x="221081" y="190271"/>
                  </a:lnTo>
                  <a:lnTo>
                    <a:pt x="221195" y="193890"/>
                  </a:lnTo>
                  <a:lnTo>
                    <a:pt x="220091" y="191477"/>
                  </a:lnTo>
                  <a:lnTo>
                    <a:pt x="216242" y="196088"/>
                  </a:lnTo>
                  <a:lnTo>
                    <a:pt x="215201" y="196088"/>
                  </a:lnTo>
                  <a:lnTo>
                    <a:pt x="216242" y="194386"/>
                  </a:lnTo>
                  <a:lnTo>
                    <a:pt x="215138" y="193128"/>
                  </a:lnTo>
                  <a:lnTo>
                    <a:pt x="216623" y="193395"/>
                  </a:lnTo>
                  <a:lnTo>
                    <a:pt x="216789" y="191693"/>
                  </a:lnTo>
                  <a:lnTo>
                    <a:pt x="220319" y="187744"/>
                  </a:lnTo>
                  <a:lnTo>
                    <a:pt x="215912" y="190322"/>
                  </a:lnTo>
                  <a:lnTo>
                    <a:pt x="222135" y="184124"/>
                  </a:lnTo>
                  <a:lnTo>
                    <a:pt x="221145" y="183197"/>
                  </a:lnTo>
                  <a:lnTo>
                    <a:pt x="223558" y="178587"/>
                  </a:lnTo>
                  <a:lnTo>
                    <a:pt x="221691" y="176453"/>
                  </a:lnTo>
                  <a:lnTo>
                    <a:pt x="223672" y="173164"/>
                  </a:lnTo>
                  <a:lnTo>
                    <a:pt x="224116" y="169151"/>
                  </a:lnTo>
                  <a:lnTo>
                    <a:pt x="218338" y="168008"/>
                  </a:lnTo>
                  <a:lnTo>
                    <a:pt x="209969" y="171399"/>
                  </a:lnTo>
                  <a:lnTo>
                    <a:pt x="211175" y="173761"/>
                  </a:lnTo>
                  <a:lnTo>
                    <a:pt x="210578" y="174472"/>
                  </a:lnTo>
                  <a:lnTo>
                    <a:pt x="208864" y="171069"/>
                  </a:lnTo>
                  <a:lnTo>
                    <a:pt x="206717" y="171958"/>
                  </a:lnTo>
                  <a:lnTo>
                    <a:pt x="206222" y="173380"/>
                  </a:lnTo>
                  <a:lnTo>
                    <a:pt x="205613" y="171132"/>
                  </a:lnTo>
                  <a:lnTo>
                    <a:pt x="203746" y="171513"/>
                  </a:lnTo>
                  <a:lnTo>
                    <a:pt x="203301" y="173431"/>
                  </a:lnTo>
                  <a:lnTo>
                    <a:pt x="206832" y="177279"/>
                  </a:lnTo>
                  <a:lnTo>
                    <a:pt x="202590" y="174142"/>
                  </a:lnTo>
                  <a:lnTo>
                    <a:pt x="200228" y="175628"/>
                  </a:lnTo>
                  <a:lnTo>
                    <a:pt x="201879" y="176339"/>
                  </a:lnTo>
                  <a:lnTo>
                    <a:pt x="202209" y="177596"/>
                  </a:lnTo>
                  <a:lnTo>
                    <a:pt x="205181" y="180505"/>
                  </a:lnTo>
                  <a:lnTo>
                    <a:pt x="203962" y="180403"/>
                  </a:lnTo>
                  <a:lnTo>
                    <a:pt x="200329" y="176390"/>
                  </a:lnTo>
                  <a:lnTo>
                    <a:pt x="198793" y="176225"/>
                  </a:lnTo>
                  <a:lnTo>
                    <a:pt x="196316" y="181546"/>
                  </a:lnTo>
                  <a:lnTo>
                    <a:pt x="197142" y="182587"/>
                  </a:lnTo>
                  <a:lnTo>
                    <a:pt x="195707" y="183794"/>
                  </a:lnTo>
                  <a:lnTo>
                    <a:pt x="196761" y="185724"/>
                  </a:lnTo>
                  <a:lnTo>
                    <a:pt x="200558" y="184454"/>
                  </a:lnTo>
                  <a:lnTo>
                    <a:pt x="200990" y="185115"/>
                  </a:lnTo>
                  <a:lnTo>
                    <a:pt x="199339" y="185889"/>
                  </a:lnTo>
                  <a:lnTo>
                    <a:pt x="199453" y="186601"/>
                  </a:lnTo>
                  <a:lnTo>
                    <a:pt x="197751" y="187642"/>
                  </a:lnTo>
                  <a:lnTo>
                    <a:pt x="196926" y="189725"/>
                  </a:lnTo>
                  <a:lnTo>
                    <a:pt x="195872" y="186931"/>
                  </a:lnTo>
                  <a:lnTo>
                    <a:pt x="194945" y="186601"/>
                  </a:lnTo>
                  <a:lnTo>
                    <a:pt x="193840" y="189395"/>
                  </a:lnTo>
                  <a:lnTo>
                    <a:pt x="191973" y="190271"/>
                  </a:lnTo>
                  <a:lnTo>
                    <a:pt x="191033" y="189674"/>
                  </a:lnTo>
                  <a:lnTo>
                    <a:pt x="192239" y="195707"/>
                  </a:lnTo>
                  <a:lnTo>
                    <a:pt x="193840" y="196469"/>
                  </a:lnTo>
                  <a:lnTo>
                    <a:pt x="193954" y="199212"/>
                  </a:lnTo>
                  <a:lnTo>
                    <a:pt x="192303" y="200748"/>
                  </a:lnTo>
                  <a:lnTo>
                    <a:pt x="190042" y="206832"/>
                  </a:lnTo>
                  <a:lnTo>
                    <a:pt x="188442" y="208318"/>
                  </a:lnTo>
                  <a:lnTo>
                    <a:pt x="189598" y="203492"/>
                  </a:lnTo>
                  <a:lnTo>
                    <a:pt x="187452" y="202336"/>
                  </a:lnTo>
                  <a:lnTo>
                    <a:pt x="190373" y="201129"/>
                  </a:lnTo>
                  <a:lnTo>
                    <a:pt x="190817" y="202171"/>
                  </a:lnTo>
                  <a:lnTo>
                    <a:pt x="191312" y="199707"/>
                  </a:lnTo>
                  <a:lnTo>
                    <a:pt x="188772" y="196964"/>
                  </a:lnTo>
                  <a:lnTo>
                    <a:pt x="187566" y="190601"/>
                  </a:lnTo>
                  <a:lnTo>
                    <a:pt x="192189" y="184238"/>
                  </a:lnTo>
                  <a:lnTo>
                    <a:pt x="191147" y="179578"/>
                  </a:lnTo>
                  <a:lnTo>
                    <a:pt x="199504" y="170522"/>
                  </a:lnTo>
                  <a:lnTo>
                    <a:pt x="200939" y="170192"/>
                  </a:lnTo>
                  <a:lnTo>
                    <a:pt x="202539" y="167894"/>
                  </a:lnTo>
                  <a:lnTo>
                    <a:pt x="207441" y="166408"/>
                  </a:lnTo>
                  <a:lnTo>
                    <a:pt x="207606" y="164655"/>
                  </a:lnTo>
                  <a:lnTo>
                    <a:pt x="203581" y="162458"/>
                  </a:lnTo>
                  <a:lnTo>
                    <a:pt x="195046" y="162623"/>
                  </a:lnTo>
                  <a:lnTo>
                    <a:pt x="191643" y="163779"/>
                  </a:lnTo>
                  <a:lnTo>
                    <a:pt x="187236" y="166636"/>
                  </a:lnTo>
                  <a:lnTo>
                    <a:pt x="187350" y="168986"/>
                  </a:lnTo>
                  <a:lnTo>
                    <a:pt x="185585" y="168554"/>
                  </a:lnTo>
                  <a:lnTo>
                    <a:pt x="184810" y="169595"/>
                  </a:lnTo>
                  <a:lnTo>
                    <a:pt x="183489" y="169646"/>
                  </a:lnTo>
                  <a:lnTo>
                    <a:pt x="182499" y="172275"/>
                  </a:lnTo>
                  <a:lnTo>
                    <a:pt x="181508" y="172224"/>
                  </a:lnTo>
                  <a:lnTo>
                    <a:pt x="180022" y="174472"/>
                  </a:lnTo>
                  <a:lnTo>
                    <a:pt x="179857" y="176174"/>
                  </a:lnTo>
                  <a:lnTo>
                    <a:pt x="178816" y="175133"/>
                  </a:lnTo>
                  <a:lnTo>
                    <a:pt x="177825" y="176949"/>
                  </a:lnTo>
                  <a:lnTo>
                    <a:pt x="175463" y="178638"/>
                  </a:lnTo>
                  <a:lnTo>
                    <a:pt x="173202" y="182372"/>
                  </a:lnTo>
                  <a:lnTo>
                    <a:pt x="173367" y="183413"/>
                  </a:lnTo>
                  <a:lnTo>
                    <a:pt x="174358" y="183146"/>
                  </a:lnTo>
                  <a:lnTo>
                    <a:pt x="171386" y="185000"/>
                  </a:lnTo>
                  <a:lnTo>
                    <a:pt x="169735" y="187261"/>
                  </a:lnTo>
                  <a:lnTo>
                    <a:pt x="169125" y="190766"/>
                  </a:lnTo>
                  <a:lnTo>
                    <a:pt x="168084" y="190766"/>
                  </a:lnTo>
                  <a:lnTo>
                    <a:pt x="167754" y="193065"/>
                  </a:lnTo>
                  <a:lnTo>
                    <a:pt x="166712" y="193725"/>
                  </a:lnTo>
                  <a:lnTo>
                    <a:pt x="166878" y="196913"/>
                  </a:lnTo>
                  <a:lnTo>
                    <a:pt x="175844" y="199986"/>
                  </a:lnTo>
                  <a:lnTo>
                    <a:pt x="176009" y="201676"/>
                  </a:lnTo>
                  <a:lnTo>
                    <a:pt x="178650" y="204152"/>
                  </a:lnTo>
                  <a:lnTo>
                    <a:pt x="174244" y="204584"/>
                  </a:lnTo>
                  <a:lnTo>
                    <a:pt x="171996" y="203708"/>
                  </a:lnTo>
                  <a:lnTo>
                    <a:pt x="170510" y="201625"/>
                  </a:lnTo>
                  <a:lnTo>
                    <a:pt x="166814" y="200533"/>
                  </a:lnTo>
                  <a:lnTo>
                    <a:pt x="167093" y="203212"/>
                  </a:lnTo>
                  <a:lnTo>
                    <a:pt x="165938" y="204152"/>
                  </a:lnTo>
                  <a:lnTo>
                    <a:pt x="166649" y="210019"/>
                  </a:lnTo>
                  <a:lnTo>
                    <a:pt x="169354" y="212483"/>
                  </a:lnTo>
                  <a:lnTo>
                    <a:pt x="168363" y="211937"/>
                  </a:lnTo>
                  <a:lnTo>
                    <a:pt x="170180" y="213918"/>
                  </a:lnTo>
                  <a:lnTo>
                    <a:pt x="171170" y="212928"/>
                  </a:lnTo>
                  <a:lnTo>
                    <a:pt x="173812" y="214299"/>
                  </a:lnTo>
                  <a:lnTo>
                    <a:pt x="174193" y="212153"/>
                  </a:lnTo>
                  <a:lnTo>
                    <a:pt x="175348" y="212483"/>
                  </a:lnTo>
                  <a:lnTo>
                    <a:pt x="175298" y="214350"/>
                  </a:lnTo>
                  <a:lnTo>
                    <a:pt x="176453" y="212928"/>
                  </a:lnTo>
                  <a:lnTo>
                    <a:pt x="179362" y="212267"/>
                  </a:lnTo>
                  <a:lnTo>
                    <a:pt x="176720" y="214134"/>
                  </a:lnTo>
                  <a:lnTo>
                    <a:pt x="176504" y="215176"/>
                  </a:lnTo>
                  <a:lnTo>
                    <a:pt x="177609" y="216001"/>
                  </a:lnTo>
                  <a:lnTo>
                    <a:pt x="177876" y="217703"/>
                  </a:lnTo>
                  <a:lnTo>
                    <a:pt x="179425" y="219011"/>
                  </a:lnTo>
                  <a:lnTo>
                    <a:pt x="181673" y="218681"/>
                  </a:lnTo>
                  <a:lnTo>
                    <a:pt x="181076" y="217754"/>
                  </a:lnTo>
                  <a:lnTo>
                    <a:pt x="183934" y="218579"/>
                  </a:lnTo>
                  <a:lnTo>
                    <a:pt x="185915" y="216433"/>
                  </a:lnTo>
                  <a:lnTo>
                    <a:pt x="186740" y="216877"/>
                  </a:lnTo>
                  <a:lnTo>
                    <a:pt x="184315" y="219671"/>
                  </a:lnTo>
                  <a:lnTo>
                    <a:pt x="186410" y="221488"/>
                  </a:lnTo>
                  <a:lnTo>
                    <a:pt x="189826" y="222465"/>
                  </a:lnTo>
                  <a:lnTo>
                    <a:pt x="192963" y="221589"/>
                  </a:lnTo>
                  <a:lnTo>
                    <a:pt x="195160" y="224002"/>
                  </a:lnTo>
                  <a:lnTo>
                    <a:pt x="198678" y="224713"/>
                  </a:lnTo>
                  <a:lnTo>
                    <a:pt x="199009" y="222961"/>
                  </a:lnTo>
                  <a:lnTo>
                    <a:pt x="193954" y="217474"/>
                  </a:lnTo>
                  <a:lnTo>
                    <a:pt x="202704" y="226796"/>
                  </a:lnTo>
                  <a:lnTo>
                    <a:pt x="203962" y="226580"/>
                  </a:lnTo>
                  <a:lnTo>
                    <a:pt x="202590" y="222961"/>
                  </a:lnTo>
                  <a:lnTo>
                    <a:pt x="208432" y="224116"/>
                  </a:lnTo>
                  <a:lnTo>
                    <a:pt x="208102" y="225755"/>
                  </a:lnTo>
                  <a:lnTo>
                    <a:pt x="213601" y="226860"/>
                  </a:lnTo>
                  <a:lnTo>
                    <a:pt x="215798" y="222745"/>
                  </a:lnTo>
                  <a:lnTo>
                    <a:pt x="214210" y="219786"/>
                  </a:lnTo>
                  <a:lnTo>
                    <a:pt x="212496" y="218516"/>
                  </a:lnTo>
                  <a:lnTo>
                    <a:pt x="213652" y="215938"/>
                  </a:lnTo>
                  <a:lnTo>
                    <a:pt x="214591" y="217589"/>
                  </a:lnTo>
                  <a:lnTo>
                    <a:pt x="216738" y="213855"/>
                  </a:lnTo>
                  <a:lnTo>
                    <a:pt x="216954" y="216382"/>
                  </a:lnTo>
                  <a:lnTo>
                    <a:pt x="215798" y="216928"/>
                  </a:lnTo>
                  <a:lnTo>
                    <a:pt x="216738" y="220218"/>
                  </a:lnTo>
                  <a:lnTo>
                    <a:pt x="218998" y="222034"/>
                  </a:lnTo>
                  <a:lnTo>
                    <a:pt x="219544" y="221043"/>
                  </a:lnTo>
                  <a:lnTo>
                    <a:pt x="220205" y="221538"/>
                  </a:lnTo>
                  <a:lnTo>
                    <a:pt x="221361" y="220878"/>
                  </a:lnTo>
                  <a:lnTo>
                    <a:pt x="220586" y="225653"/>
                  </a:lnTo>
                  <a:lnTo>
                    <a:pt x="218668" y="229273"/>
                  </a:lnTo>
                  <a:lnTo>
                    <a:pt x="219049" y="229870"/>
                  </a:lnTo>
                  <a:lnTo>
                    <a:pt x="219544" y="228828"/>
                  </a:lnTo>
                  <a:lnTo>
                    <a:pt x="223786" y="230530"/>
                  </a:lnTo>
                  <a:lnTo>
                    <a:pt x="220586" y="231952"/>
                  </a:lnTo>
                  <a:lnTo>
                    <a:pt x="221691" y="233438"/>
                  </a:lnTo>
                  <a:lnTo>
                    <a:pt x="222897" y="233603"/>
                  </a:lnTo>
                  <a:lnTo>
                    <a:pt x="223837" y="236677"/>
                  </a:lnTo>
                  <a:lnTo>
                    <a:pt x="226148" y="238544"/>
                  </a:lnTo>
                  <a:lnTo>
                    <a:pt x="223393" y="240957"/>
                  </a:lnTo>
                  <a:lnTo>
                    <a:pt x="221411" y="240347"/>
                  </a:lnTo>
                  <a:lnTo>
                    <a:pt x="220586" y="244030"/>
                  </a:lnTo>
                  <a:lnTo>
                    <a:pt x="225107" y="242760"/>
                  </a:lnTo>
                  <a:lnTo>
                    <a:pt x="226314" y="241287"/>
                  </a:lnTo>
                  <a:lnTo>
                    <a:pt x="226923" y="243090"/>
                  </a:lnTo>
                  <a:lnTo>
                    <a:pt x="229730" y="240296"/>
                  </a:lnTo>
                  <a:lnTo>
                    <a:pt x="230225" y="241503"/>
                  </a:lnTo>
                  <a:lnTo>
                    <a:pt x="228790" y="242379"/>
                  </a:lnTo>
                  <a:lnTo>
                    <a:pt x="229400" y="243141"/>
                  </a:lnTo>
                  <a:lnTo>
                    <a:pt x="227914" y="243967"/>
                  </a:lnTo>
                  <a:lnTo>
                    <a:pt x="229565" y="243801"/>
                  </a:lnTo>
                  <a:lnTo>
                    <a:pt x="229895" y="244576"/>
                  </a:lnTo>
                  <a:lnTo>
                    <a:pt x="228841" y="245554"/>
                  </a:lnTo>
                  <a:lnTo>
                    <a:pt x="230111" y="248412"/>
                  </a:lnTo>
                  <a:lnTo>
                    <a:pt x="231927" y="247319"/>
                  </a:lnTo>
                  <a:lnTo>
                    <a:pt x="232143" y="245554"/>
                  </a:lnTo>
                  <a:lnTo>
                    <a:pt x="233527" y="247421"/>
                  </a:lnTo>
                  <a:lnTo>
                    <a:pt x="232867" y="248627"/>
                  </a:lnTo>
                  <a:lnTo>
                    <a:pt x="234022" y="249669"/>
                  </a:lnTo>
                  <a:lnTo>
                    <a:pt x="231927" y="250939"/>
                  </a:lnTo>
                  <a:lnTo>
                    <a:pt x="235724" y="252145"/>
                  </a:lnTo>
                  <a:lnTo>
                    <a:pt x="236220" y="253898"/>
                  </a:lnTo>
                  <a:lnTo>
                    <a:pt x="237540" y="252247"/>
                  </a:lnTo>
                  <a:lnTo>
                    <a:pt x="236931" y="254939"/>
                  </a:lnTo>
                  <a:lnTo>
                    <a:pt x="236054" y="255104"/>
                  </a:lnTo>
                  <a:lnTo>
                    <a:pt x="235508" y="257403"/>
                  </a:lnTo>
                  <a:lnTo>
                    <a:pt x="236435" y="257632"/>
                  </a:lnTo>
                  <a:lnTo>
                    <a:pt x="234950" y="264972"/>
                  </a:lnTo>
                  <a:lnTo>
                    <a:pt x="235394" y="266954"/>
                  </a:lnTo>
                  <a:lnTo>
                    <a:pt x="233578" y="267614"/>
                  </a:lnTo>
                  <a:lnTo>
                    <a:pt x="231051" y="267614"/>
                  </a:lnTo>
                  <a:lnTo>
                    <a:pt x="228460" y="270357"/>
                  </a:lnTo>
                  <a:lnTo>
                    <a:pt x="228511" y="271284"/>
                  </a:lnTo>
                  <a:lnTo>
                    <a:pt x="229565" y="272275"/>
                  </a:lnTo>
                  <a:lnTo>
                    <a:pt x="227304" y="271995"/>
                  </a:lnTo>
                  <a:lnTo>
                    <a:pt x="219595" y="277482"/>
                  </a:lnTo>
                  <a:lnTo>
                    <a:pt x="219214" y="278904"/>
                  </a:lnTo>
                  <a:lnTo>
                    <a:pt x="221246" y="282752"/>
                  </a:lnTo>
                  <a:lnTo>
                    <a:pt x="221576" y="285877"/>
                  </a:lnTo>
                  <a:lnTo>
                    <a:pt x="219659" y="286702"/>
                  </a:lnTo>
                  <a:lnTo>
                    <a:pt x="219430" y="287959"/>
                  </a:lnTo>
                  <a:lnTo>
                    <a:pt x="218554" y="284505"/>
                  </a:lnTo>
                  <a:lnTo>
                    <a:pt x="215633" y="287299"/>
                  </a:lnTo>
                  <a:lnTo>
                    <a:pt x="215138" y="285826"/>
                  </a:lnTo>
                  <a:lnTo>
                    <a:pt x="213550" y="285826"/>
                  </a:lnTo>
                  <a:lnTo>
                    <a:pt x="212115" y="287959"/>
                  </a:lnTo>
                  <a:lnTo>
                    <a:pt x="208432" y="286918"/>
                  </a:lnTo>
                  <a:lnTo>
                    <a:pt x="207606" y="287629"/>
                  </a:lnTo>
                  <a:lnTo>
                    <a:pt x="200279" y="283083"/>
                  </a:lnTo>
                  <a:lnTo>
                    <a:pt x="200228" y="284391"/>
                  </a:lnTo>
                  <a:lnTo>
                    <a:pt x="199237" y="284454"/>
                  </a:lnTo>
                  <a:lnTo>
                    <a:pt x="199618" y="287032"/>
                  </a:lnTo>
                  <a:lnTo>
                    <a:pt x="194881" y="289115"/>
                  </a:lnTo>
                  <a:lnTo>
                    <a:pt x="194881" y="290258"/>
                  </a:lnTo>
                  <a:lnTo>
                    <a:pt x="193459" y="292341"/>
                  </a:lnTo>
                  <a:lnTo>
                    <a:pt x="195376" y="295808"/>
                  </a:lnTo>
                  <a:lnTo>
                    <a:pt x="195986" y="295363"/>
                  </a:lnTo>
                  <a:lnTo>
                    <a:pt x="197027" y="297611"/>
                  </a:lnTo>
                  <a:lnTo>
                    <a:pt x="200063" y="298157"/>
                  </a:lnTo>
                  <a:lnTo>
                    <a:pt x="206006" y="296456"/>
                  </a:lnTo>
                  <a:lnTo>
                    <a:pt x="206832" y="294322"/>
                  </a:lnTo>
                  <a:lnTo>
                    <a:pt x="208102" y="296405"/>
                  </a:lnTo>
                  <a:lnTo>
                    <a:pt x="211289" y="297611"/>
                  </a:lnTo>
                  <a:lnTo>
                    <a:pt x="215087" y="294487"/>
                  </a:lnTo>
                  <a:lnTo>
                    <a:pt x="214147" y="298932"/>
                  </a:lnTo>
                  <a:lnTo>
                    <a:pt x="216789" y="296125"/>
                  </a:lnTo>
                  <a:lnTo>
                    <a:pt x="217779" y="296456"/>
                  </a:lnTo>
                  <a:lnTo>
                    <a:pt x="217589" y="297599"/>
                  </a:lnTo>
                  <a:lnTo>
                    <a:pt x="219659" y="295859"/>
                  </a:lnTo>
                  <a:lnTo>
                    <a:pt x="219989" y="296456"/>
                  </a:lnTo>
                  <a:lnTo>
                    <a:pt x="218605" y="298653"/>
                  </a:lnTo>
                  <a:lnTo>
                    <a:pt x="220319" y="303098"/>
                  </a:lnTo>
                  <a:lnTo>
                    <a:pt x="221310" y="302933"/>
                  </a:lnTo>
                  <a:lnTo>
                    <a:pt x="221856" y="304800"/>
                  </a:lnTo>
                  <a:lnTo>
                    <a:pt x="222631" y="303479"/>
                  </a:lnTo>
                  <a:lnTo>
                    <a:pt x="221691" y="306273"/>
                  </a:lnTo>
                  <a:lnTo>
                    <a:pt x="222732" y="307327"/>
                  </a:lnTo>
                  <a:lnTo>
                    <a:pt x="223888" y="305460"/>
                  </a:lnTo>
                  <a:lnTo>
                    <a:pt x="225158" y="308140"/>
                  </a:lnTo>
                  <a:lnTo>
                    <a:pt x="227025" y="307924"/>
                  </a:lnTo>
                  <a:lnTo>
                    <a:pt x="224218" y="310121"/>
                  </a:lnTo>
                  <a:lnTo>
                    <a:pt x="222135" y="310553"/>
                  </a:lnTo>
                  <a:lnTo>
                    <a:pt x="223342" y="311111"/>
                  </a:lnTo>
                  <a:lnTo>
                    <a:pt x="224942" y="314566"/>
                  </a:lnTo>
                  <a:lnTo>
                    <a:pt x="231216" y="318782"/>
                  </a:lnTo>
                  <a:lnTo>
                    <a:pt x="233794" y="318897"/>
                  </a:lnTo>
                  <a:lnTo>
                    <a:pt x="232638" y="319773"/>
                  </a:lnTo>
                  <a:lnTo>
                    <a:pt x="235839" y="323672"/>
                  </a:lnTo>
                  <a:lnTo>
                    <a:pt x="249212" y="330517"/>
                  </a:lnTo>
                  <a:lnTo>
                    <a:pt x="250634" y="329476"/>
                  </a:lnTo>
                  <a:lnTo>
                    <a:pt x="249428" y="327837"/>
                  </a:lnTo>
                  <a:lnTo>
                    <a:pt x="251193" y="326732"/>
                  </a:lnTo>
                  <a:lnTo>
                    <a:pt x="249974" y="325805"/>
                  </a:lnTo>
                  <a:lnTo>
                    <a:pt x="249809" y="324218"/>
                  </a:lnTo>
                  <a:lnTo>
                    <a:pt x="248767" y="325259"/>
                  </a:lnTo>
                  <a:lnTo>
                    <a:pt x="248437" y="323837"/>
                  </a:lnTo>
                  <a:lnTo>
                    <a:pt x="247726" y="323837"/>
                  </a:lnTo>
                  <a:lnTo>
                    <a:pt x="248767" y="322732"/>
                  </a:lnTo>
                  <a:lnTo>
                    <a:pt x="247777" y="321030"/>
                  </a:lnTo>
                  <a:lnTo>
                    <a:pt x="246786" y="321144"/>
                  </a:lnTo>
                  <a:lnTo>
                    <a:pt x="245960" y="318122"/>
                  </a:lnTo>
                  <a:lnTo>
                    <a:pt x="244805" y="318071"/>
                  </a:lnTo>
                  <a:lnTo>
                    <a:pt x="245516" y="317144"/>
                  </a:lnTo>
                  <a:lnTo>
                    <a:pt x="244094" y="317080"/>
                  </a:lnTo>
                  <a:lnTo>
                    <a:pt x="243649" y="315328"/>
                  </a:lnTo>
                  <a:lnTo>
                    <a:pt x="241719" y="315112"/>
                  </a:lnTo>
                  <a:lnTo>
                    <a:pt x="241388" y="312204"/>
                  </a:lnTo>
                  <a:lnTo>
                    <a:pt x="239636" y="310718"/>
                  </a:lnTo>
                  <a:lnTo>
                    <a:pt x="239471" y="308089"/>
                  </a:lnTo>
                  <a:lnTo>
                    <a:pt x="240296" y="308584"/>
                  </a:lnTo>
                  <a:lnTo>
                    <a:pt x="240792" y="307759"/>
                  </a:lnTo>
                  <a:lnTo>
                    <a:pt x="241998" y="308038"/>
                  </a:lnTo>
                  <a:lnTo>
                    <a:pt x="242938" y="310832"/>
                  </a:lnTo>
                  <a:lnTo>
                    <a:pt x="245630" y="313410"/>
                  </a:lnTo>
                  <a:lnTo>
                    <a:pt x="245021" y="310388"/>
                  </a:lnTo>
                  <a:lnTo>
                    <a:pt x="245681" y="310007"/>
                  </a:lnTo>
                  <a:lnTo>
                    <a:pt x="247332" y="314071"/>
                  </a:lnTo>
                  <a:lnTo>
                    <a:pt x="249974" y="317741"/>
                  </a:lnTo>
                  <a:lnTo>
                    <a:pt x="250583" y="312864"/>
                  </a:lnTo>
                  <a:lnTo>
                    <a:pt x="251853" y="317855"/>
                  </a:lnTo>
                  <a:lnTo>
                    <a:pt x="252615" y="318350"/>
                  </a:lnTo>
                  <a:lnTo>
                    <a:pt x="252564" y="316534"/>
                  </a:lnTo>
                  <a:lnTo>
                    <a:pt x="253936" y="319062"/>
                  </a:lnTo>
                  <a:lnTo>
                    <a:pt x="254711" y="317741"/>
                  </a:lnTo>
                  <a:lnTo>
                    <a:pt x="255257" y="320319"/>
                  </a:lnTo>
                  <a:lnTo>
                    <a:pt x="256692" y="319493"/>
                  </a:lnTo>
                  <a:lnTo>
                    <a:pt x="256692" y="323278"/>
                  </a:lnTo>
                  <a:lnTo>
                    <a:pt x="258508" y="324154"/>
                  </a:lnTo>
                  <a:lnTo>
                    <a:pt x="257568" y="319163"/>
                  </a:lnTo>
                  <a:lnTo>
                    <a:pt x="260604" y="319887"/>
                  </a:lnTo>
                  <a:lnTo>
                    <a:pt x="260045" y="310222"/>
                  </a:lnTo>
                  <a:lnTo>
                    <a:pt x="260654" y="314731"/>
                  </a:lnTo>
                  <a:lnTo>
                    <a:pt x="262585" y="316103"/>
                  </a:lnTo>
                  <a:lnTo>
                    <a:pt x="263461" y="310946"/>
                  </a:lnTo>
                  <a:lnTo>
                    <a:pt x="261315" y="307098"/>
                  </a:lnTo>
                  <a:lnTo>
                    <a:pt x="260108" y="303974"/>
                  </a:lnTo>
                  <a:lnTo>
                    <a:pt x="261708" y="303314"/>
                  </a:lnTo>
                  <a:lnTo>
                    <a:pt x="262140" y="302107"/>
                  </a:lnTo>
                  <a:lnTo>
                    <a:pt x="259943" y="302653"/>
                  </a:lnTo>
                  <a:lnTo>
                    <a:pt x="259715" y="301015"/>
                  </a:lnTo>
                  <a:lnTo>
                    <a:pt x="260819" y="299148"/>
                  </a:lnTo>
                  <a:lnTo>
                    <a:pt x="259549" y="298107"/>
                  </a:lnTo>
                  <a:lnTo>
                    <a:pt x="258953" y="299643"/>
                  </a:lnTo>
                  <a:lnTo>
                    <a:pt x="256806" y="298869"/>
                  </a:lnTo>
                  <a:lnTo>
                    <a:pt x="257962" y="297891"/>
                  </a:lnTo>
                  <a:lnTo>
                    <a:pt x="257302" y="296024"/>
                  </a:lnTo>
                  <a:lnTo>
                    <a:pt x="256032" y="295694"/>
                  </a:lnTo>
                  <a:lnTo>
                    <a:pt x="255320" y="297395"/>
                  </a:lnTo>
                  <a:lnTo>
                    <a:pt x="253720" y="291858"/>
                  </a:lnTo>
                  <a:lnTo>
                    <a:pt x="255485" y="291299"/>
                  </a:lnTo>
                  <a:lnTo>
                    <a:pt x="253225" y="290156"/>
                  </a:lnTo>
                  <a:lnTo>
                    <a:pt x="254330" y="287794"/>
                  </a:lnTo>
                  <a:lnTo>
                    <a:pt x="249428" y="289661"/>
                  </a:lnTo>
                  <a:lnTo>
                    <a:pt x="252730" y="285711"/>
                  </a:lnTo>
                  <a:lnTo>
                    <a:pt x="251193" y="285496"/>
                  </a:lnTo>
                  <a:lnTo>
                    <a:pt x="251294" y="284226"/>
                  </a:lnTo>
                  <a:lnTo>
                    <a:pt x="250532" y="283679"/>
                  </a:lnTo>
                  <a:lnTo>
                    <a:pt x="251244" y="281597"/>
                  </a:lnTo>
                  <a:lnTo>
                    <a:pt x="246900" y="280009"/>
                  </a:lnTo>
                  <a:lnTo>
                    <a:pt x="250037" y="279349"/>
                  </a:lnTo>
                  <a:lnTo>
                    <a:pt x="250698" y="280885"/>
                  </a:lnTo>
                  <a:lnTo>
                    <a:pt x="252895" y="282206"/>
                  </a:lnTo>
                  <a:lnTo>
                    <a:pt x="252679" y="283730"/>
                  </a:lnTo>
                  <a:lnTo>
                    <a:pt x="254266" y="285102"/>
                  </a:lnTo>
                  <a:lnTo>
                    <a:pt x="254660" y="284010"/>
                  </a:lnTo>
                  <a:lnTo>
                    <a:pt x="257136" y="284619"/>
                  </a:lnTo>
                  <a:lnTo>
                    <a:pt x="255651" y="281101"/>
                  </a:lnTo>
                  <a:lnTo>
                    <a:pt x="254876" y="280936"/>
                  </a:lnTo>
                  <a:lnTo>
                    <a:pt x="254825" y="278193"/>
                  </a:lnTo>
                  <a:lnTo>
                    <a:pt x="256247" y="280504"/>
                  </a:lnTo>
                  <a:lnTo>
                    <a:pt x="258013" y="279895"/>
                  </a:lnTo>
                  <a:lnTo>
                    <a:pt x="255981" y="276936"/>
                  </a:lnTo>
                  <a:lnTo>
                    <a:pt x="258229" y="278028"/>
                  </a:lnTo>
                  <a:lnTo>
                    <a:pt x="259219" y="277647"/>
                  </a:lnTo>
                  <a:lnTo>
                    <a:pt x="259283" y="276110"/>
                  </a:lnTo>
                  <a:lnTo>
                    <a:pt x="260438" y="277101"/>
                  </a:lnTo>
                  <a:lnTo>
                    <a:pt x="259943" y="279565"/>
                  </a:lnTo>
                  <a:lnTo>
                    <a:pt x="260985" y="279895"/>
                  </a:lnTo>
                  <a:lnTo>
                    <a:pt x="260108" y="281152"/>
                  </a:lnTo>
                  <a:lnTo>
                    <a:pt x="261708" y="281762"/>
                  </a:lnTo>
                  <a:lnTo>
                    <a:pt x="262420" y="283298"/>
                  </a:lnTo>
                  <a:lnTo>
                    <a:pt x="266433" y="280111"/>
                  </a:lnTo>
                  <a:lnTo>
                    <a:pt x="265772" y="282092"/>
                  </a:lnTo>
                  <a:lnTo>
                    <a:pt x="262750" y="285051"/>
                  </a:lnTo>
                  <a:lnTo>
                    <a:pt x="264731" y="285165"/>
                  </a:lnTo>
                  <a:lnTo>
                    <a:pt x="271056" y="281762"/>
                  </a:lnTo>
                  <a:lnTo>
                    <a:pt x="267868" y="285165"/>
                  </a:lnTo>
                  <a:lnTo>
                    <a:pt x="265938" y="285597"/>
                  </a:lnTo>
                  <a:lnTo>
                    <a:pt x="265341" y="287845"/>
                  </a:lnTo>
                  <a:lnTo>
                    <a:pt x="267589" y="287680"/>
                  </a:lnTo>
                  <a:lnTo>
                    <a:pt x="265277" y="288556"/>
                  </a:lnTo>
                  <a:lnTo>
                    <a:pt x="265887" y="289445"/>
                  </a:lnTo>
                  <a:lnTo>
                    <a:pt x="267208" y="288950"/>
                  </a:lnTo>
                  <a:lnTo>
                    <a:pt x="265391" y="291198"/>
                  </a:lnTo>
                  <a:lnTo>
                    <a:pt x="268147" y="291630"/>
                  </a:lnTo>
                  <a:lnTo>
                    <a:pt x="265938" y="293065"/>
                  </a:lnTo>
                  <a:lnTo>
                    <a:pt x="266877" y="295579"/>
                  </a:lnTo>
                  <a:lnTo>
                    <a:pt x="268084" y="293611"/>
                  </a:lnTo>
                  <a:lnTo>
                    <a:pt x="268312" y="296024"/>
                  </a:lnTo>
                  <a:lnTo>
                    <a:pt x="269303" y="296786"/>
                  </a:lnTo>
                  <a:lnTo>
                    <a:pt x="270840" y="296240"/>
                  </a:lnTo>
                  <a:lnTo>
                    <a:pt x="270510" y="297281"/>
                  </a:lnTo>
                  <a:lnTo>
                    <a:pt x="272326" y="298551"/>
                  </a:lnTo>
                  <a:lnTo>
                    <a:pt x="273532" y="298157"/>
                  </a:lnTo>
                  <a:lnTo>
                    <a:pt x="272986" y="295529"/>
                  </a:lnTo>
                  <a:lnTo>
                    <a:pt x="273926" y="295910"/>
                  </a:lnTo>
                  <a:lnTo>
                    <a:pt x="273367" y="291579"/>
                  </a:lnTo>
                  <a:lnTo>
                    <a:pt x="274091" y="291744"/>
                  </a:lnTo>
                  <a:lnTo>
                    <a:pt x="274472" y="290588"/>
                  </a:lnTo>
                  <a:lnTo>
                    <a:pt x="273481" y="290156"/>
                  </a:lnTo>
                  <a:lnTo>
                    <a:pt x="274853" y="289661"/>
                  </a:lnTo>
                  <a:lnTo>
                    <a:pt x="275412" y="287743"/>
                  </a:lnTo>
                  <a:lnTo>
                    <a:pt x="276174" y="290652"/>
                  </a:lnTo>
                  <a:lnTo>
                    <a:pt x="277660" y="289547"/>
                  </a:lnTo>
                  <a:lnTo>
                    <a:pt x="277990" y="291134"/>
                  </a:lnTo>
                  <a:lnTo>
                    <a:pt x="278930" y="290868"/>
                  </a:lnTo>
                  <a:lnTo>
                    <a:pt x="278384" y="287515"/>
                  </a:lnTo>
                  <a:lnTo>
                    <a:pt x="280860" y="289382"/>
                  </a:lnTo>
                  <a:lnTo>
                    <a:pt x="280136" y="285432"/>
                  </a:lnTo>
                  <a:lnTo>
                    <a:pt x="281686" y="286918"/>
                  </a:lnTo>
                  <a:lnTo>
                    <a:pt x="283502" y="287032"/>
                  </a:lnTo>
                  <a:lnTo>
                    <a:pt x="283667" y="285432"/>
                  </a:lnTo>
                  <a:lnTo>
                    <a:pt x="280466" y="283895"/>
                  </a:lnTo>
                  <a:lnTo>
                    <a:pt x="280631" y="282803"/>
                  </a:lnTo>
                  <a:lnTo>
                    <a:pt x="281736" y="284060"/>
                  </a:lnTo>
                  <a:lnTo>
                    <a:pt x="282778" y="283464"/>
                  </a:lnTo>
                  <a:lnTo>
                    <a:pt x="281787" y="281381"/>
                  </a:lnTo>
                  <a:lnTo>
                    <a:pt x="283603" y="282689"/>
                  </a:lnTo>
                  <a:lnTo>
                    <a:pt x="283337" y="283565"/>
                  </a:lnTo>
                  <a:lnTo>
                    <a:pt x="287401" y="283794"/>
                  </a:lnTo>
                  <a:lnTo>
                    <a:pt x="287350" y="282587"/>
                  </a:lnTo>
                  <a:lnTo>
                    <a:pt x="285318" y="282206"/>
                  </a:lnTo>
                  <a:lnTo>
                    <a:pt x="287464" y="281762"/>
                  </a:lnTo>
                  <a:lnTo>
                    <a:pt x="286105" y="279958"/>
                  </a:lnTo>
                  <a:lnTo>
                    <a:pt x="287515" y="279514"/>
                  </a:lnTo>
                  <a:lnTo>
                    <a:pt x="288010" y="281101"/>
                  </a:lnTo>
                  <a:lnTo>
                    <a:pt x="289280" y="281152"/>
                  </a:lnTo>
                  <a:lnTo>
                    <a:pt x="290106" y="280339"/>
                  </a:lnTo>
                  <a:close/>
                </a:path>
                <a:path w="379729" h="486410">
                  <a:moveTo>
                    <a:pt x="293344" y="466001"/>
                  </a:moveTo>
                  <a:lnTo>
                    <a:pt x="292138" y="465620"/>
                  </a:lnTo>
                  <a:lnTo>
                    <a:pt x="291592" y="465721"/>
                  </a:lnTo>
                  <a:lnTo>
                    <a:pt x="291592" y="466166"/>
                  </a:lnTo>
                  <a:lnTo>
                    <a:pt x="292252" y="466445"/>
                  </a:lnTo>
                  <a:lnTo>
                    <a:pt x="293179" y="466445"/>
                  </a:lnTo>
                  <a:lnTo>
                    <a:pt x="293344" y="466001"/>
                  </a:lnTo>
                  <a:close/>
                </a:path>
                <a:path w="379729" h="486410">
                  <a:moveTo>
                    <a:pt x="298221" y="471551"/>
                  </a:moveTo>
                  <a:lnTo>
                    <a:pt x="298132" y="468884"/>
                  </a:lnTo>
                  <a:lnTo>
                    <a:pt x="297751" y="468884"/>
                  </a:lnTo>
                  <a:lnTo>
                    <a:pt x="297637" y="469519"/>
                  </a:lnTo>
                  <a:lnTo>
                    <a:pt x="297307" y="470281"/>
                  </a:lnTo>
                  <a:lnTo>
                    <a:pt x="296481" y="470789"/>
                  </a:lnTo>
                  <a:lnTo>
                    <a:pt x="295719" y="471678"/>
                  </a:lnTo>
                  <a:lnTo>
                    <a:pt x="295160" y="471932"/>
                  </a:lnTo>
                  <a:lnTo>
                    <a:pt x="294830" y="471170"/>
                  </a:lnTo>
                  <a:lnTo>
                    <a:pt x="294868" y="470535"/>
                  </a:lnTo>
                  <a:lnTo>
                    <a:pt x="294944" y="469138"/>
                  </a:lnTo>
                  <a:lnTo>
                    <a:pt x="296049" y="468376"/>
                  </a:lnTo>
                  <a:lnTo>
                    <a:pt x="296265" y="467995"/>
                  </a:lnTo>
                  <a:lnTo>
                    <a:pt x="297205" y="467106"/>
                  </a:lnTo>
                  <a:lnTo>
                    <a:pt x="297535" y="467106"/>
                  </a:lnTo>
                  <a:lnTo>
                    <a:pt x="297967" y="466852"/>
                  </a:lnTo>
                  <a:lnTo>
                    <a:pt x="297700" y="466217"/>
                  </a:lnTo>
                  <a:lnTo>
                    <a:pt x="297205" y="466725"/>
                  </a:lnTo>
                  <a:lnTo>
                    <a:pt x="296760" y="466725"/>
                  </a:lnTo>
                  <a:lnTo>
                    <a:pt x="295986" y="467233"/>
                  </a:lnTo>
                  <a:lnTo>
                    <a:pt x="295224" y="467360"/>
                  </a:lnTo>
                  <a:lnTo>
                    <a:pt x="294449" y="467995"/>
                  </a:lnTo>
                  <a:lnTo>
                    <a:pt x="294335" y="468757"/>
                  </a:lnTo>
                  <a:lnTo>
                    <a:pt x="293077" y="469646"/>
                  </a:lnTo>
                  <a:lnTo>
                    <a:pt x="292963" y="470154"/>
                  </a:lnTo>
                  <a:lnTo>
                    <a:pt x="292354" y="470535"/>
                  </a:lnTo>
                  <a:lnTo>
                    <a:pt x="291477" y="469773"/>
                  </a:lnTo>
                  <a:lnTo>
                    <a:pt x="291363" y="469138"/>
                  </a:lnTo>
                  <a:lnTo>
                    <a:pt x="291185" y="468630"/>
                  </a:lnTo>
                  <a:lnTo>
                    <a:pt x="291071" y="468249"/>
                  </a:lnTo>
                  <a:lnTo>
                    <a:pt x="290982" y="467741"/>
                  </a:lnTo>
                  <a:lnTo>
                    <a:pt x="291477" y="468376"/>
                  </a:lnTo>
                  <a:lnTo>
                    <a:pt x="291858" y="468376"/>
                  </a:lnTo>
                  <a:lnTo>
                    <a:pt x="292265" y="467741"/>
                  </a:lnTo>
                  <a:lnTo>
                    <a:pt x="292341" y="467614"/>
                  </a:lnTo>
                  <a:lnTo>
                    <a:pt x="292493" y="467360"/>
                  </a:lnTo>
                  <a:lnTo>
                    <a:pt x="292582" y="467233"/>
                  </a:lnTo>
                  <a:lnTo>
                    <a:pt x="292138" y="467360"/>
                  </a:lnTo>
                  <a:lnTo>
                    <a:pt x="291807" y="467233"/>
                  </a:lnTo>
                  <a:lnTo>
                    <a:pt x="291147" y="466979"/>
                  </a:lnTo>
                  <a:lnTo>
                    <a:pt x="292747" y="466979"/>
                  </a:lnTo>
                  <a:lnTo>
                    <a:pt x="292252" y="466852"/>
                  </a:lnTo>
                  <a:lnTo>
                    <a:pt x="291757" y="466725"/>
                  </a:lnTo>
                  <a:lnTo>
                    <a:pt x="291261" y="466217"/>
                  </a:lnTo>
                  <a:lnTo>
                    <a:pt x="291312" y="465582"/>
                  </a:lnTo>
                  <a:lnTo>
                    <a:pt x="291642" y="465328"/>
                  </a:lnTo>
                  <a:lnTo>
                    <a:pt x="292684" y="465455"/>
                  </a:lnTo>
                  <a:lnTo>
                    <a:pt x="292823" y="465328"/>
                  </a:lnTo>
                  <a:lnTo>
                    <a:pt x="293535" y="464693"/>
                  </a:lnTo>
                  <a:lnTo>
                    <a:pt x="293954" y="464312"/>
                  </a:lnTo>
                  <a:lnTo>
                    <a:pt x="294398" y="463296"/>
                  </a:lnTo>
                  <a:lnTo>
                    <a:pt x="295325" y="463296"/>
                  </a:lnTo>
                  <a:lnTo>
                    <a:pt x="295656" y="463677"/>
                  </a:lnTo>
                  <a:lnTo>
                    <a:pt x="296240" y="463296"/>
                  </a:lnTo>
                  <a:lnTo>
                    <a:pt x="296811" y="462915"/>
                  </a:lnTo>
                  <a:lnTo>
                    <a:pt x="297040" y="462407"/>
                  </a:lnTo>
                  <a:lnTo>
                    <a:pt x="297141" y="461899"/>
                  </a:lnTo>
                  <a:lnTo>
                    <a:pt x="297078" y="461137"/>
                  </a:lnTo>
                  <a:lnTo>
                    <a:pt x="296811" y="460629"/>
                  </a:lnTo>
                  <a:lnTo>
                    <a:pt x="296049" y="461518"/>
                  </a:lnTo>
                  <a:lnTo>
                    <a:pt x="295389" y="461899"/>
                  </a:lnTo>
                  <a:lnTo>
                    <a:pt x="295224" y="461518"/>
                  </a:lnTo>
                  <a:lnTo>
                    <a:pt x="294500" y="461391"/>
                  </a:lnTo>
                  <a:lnTo>
                    <a:pt x="294335" y="462788"/>
                  </a:lnTo>
                  <a:lnTo>
                    <a:pt x="293903" y="462915"/>
                  </a:lnTo>
                  <a:lnTo>
                    <a:pt x="293344" y="462915"/>
                  </a:lnTo>
                  <a:lnTo>
                    <a:pt x="292582" y="463550"/>
                  </a:lnTo>
                  <a:lnTo>
                    <a:pt x="291973" y="463931"/>
                  </a:lnTo>
                  <a:lnTo>
                    <a:pt x="291922" y="464566"/>
                  </a:lnTo>
                  <a:lnTo>
                    <a:pt x="291477" y="464693"/>
                  </a:lnTo>
                  <a:lnTo>
                    <a:pt x="291642" y="464312"/>
                  </a:lnTo>
                  <a:lnTo>
                    <a:pt x="291719" y="463931"/>
                  </a:lnTo>
                  <a:lnTo>
                    <a:pt x="291757" y="463550"/>
                  </a:lnTo>
                  <a:lnTo>
                    <a:pt x="291312" y="463931"/>
                  </a:lnTo>
                  <a:lnTo>
                    <a:pt x="290703" y="463804"/>
                  </a:lnTo>
                  <a:lnTo>
                    <a:pt x="291312" y="463423"/>
                  </a:lnTo>
                  <a:lnTo>
                    <a:pt x="291922" y="462788"/>
                  </a:lnTo>
                  <a:lnTo>
                    <a:pt x="292252" y="462407"/>
                  </a:lnTo>
                  <a:lnTo>
                    <a:pt x="291807" y="462153"/>
                  </a:lnTo>
                  <a:lnTo>
                    <a:pt x="292303" y="461645"/>
                  </a:lnTo>
                  <a:lnTo>
                    <a:pt x="292519" y="461137"/>
                  </a:lnTo>
                  <a:lnTo>
                    <a:pt x="292684" y="460756"/>
                  </a:lnTo>
                  <a:lnTo>
                    <a:pt x="292252" y="460629"/>
                  </a:lnTo>
                  <a:lnTo>
                    <a:pt x="291757" y="461137"/>
                  </a:lnTo>
                  <a:lnTo>
                    <a:pt x="291858" y="460883"/>
                  </a:lnTo>
                  <a:lnTo>
                    <a:pt x="291973" y="460629"/>
                  </a:lnTo>
                  <a:lnTo>
                    <a:pt x="292023" y="460502"/>
                  </a:lnTo>
                  <a:lnTo>
                    <a:pt x="292138" y="459867"/>
                  </a:lnTo>
                  <a:lnTo>
                    <a:pt x="291693" y="459613"/>
                  </a:lnTo>
                  <a:lnTo>
                    <a:pt x="290982" y="459867"/>
                  </a:lnTo>
                  <a:lnTo>
                    <a:pt x="289775" y="459740"/>
                  </a:lnTo>
                  <a:lnTo>
                    <a:pt x="290982" y="459740"/>
                  </a:lnTo>
                  <a:lnTo>
                    <a:pt x="291261" y="459486"/>
                  </a:lnTo>
                  <a:lnTo>
                    <a:pt x="292354" y="459232"/>
                  </a:lnTo>
                  <a:lnTo>
                    <a:pt x="293179" y="458851"/>
                  </a:lnTo>
                  <a:lnTo>
                    <a:pt x="293573" y="458343"/>
                  </a:lnTo>
                  <a:lnTo>
                    <a:pt x="294170" y="458216"/>
                  </a:lnTo>
                  <a:lnTo>
                    <a:pt x="294373" y="458089"/>
                  </a:lnTo>
                  <a:lnTo>
                    <a:pt x="294779" y="457835"/>
                  </a:lnTo>
                  <a:lnTo>
                    <a:pt x="294792" y="457708"/>
                  </a:lnTo>
                  <a:lnTo>
                    <a:pt x="294830" y="457073"/>
                  </a:lnTo>
                  <a:lnTo>
                    <a:pt x="295275" y="456565"/>
                  </a:lnTo>
                  <a:lnTo>
                    <a:pt x="295440" y="455930"/>
                  </a:lnTo>
                  <a:lnTo>
                    <a:pt x="294665" y="455549"/>
                  </a:lnTo>
                  <a:lnTo>
                    <a:pt x="293624" y="454533"/>
                  </a:lnTo>
                  <a:lnTo>
                    <a:pt x="292582" y="454406"/>
                  </a:lnTo>
                  <a:lnTo>
                    <a:pt x="291528" y="454660"/>
                  </a:lnTo>
                  <a:lnTo>
                    <a:pt x="291033" y="454660"/>
                  </a:lnTo>
                  <a:lnTo>
                    <a:pt x="290906" y="455422"/>
                  </a:lnTo>
                  <a:lnTo>
                    <a:pt x="290487" y="456184"/>
                  </a:lnTo>
                  <a:lnTo>
                    <a:pt x="290271" y="457200"/>
                  </a:lnTo>
                  <a:lnTo>
                    <a:pt x="289610" y="457708"/>
                  </a:lnTo>
                  <a:lnTo>
                    <a:pt x="290042" y="457073"/>
                  </a:lnTo>
                  <a:lnTo>
                    <a:pt x="290195" y="456184"/>
                  </a:lnTo>
                  <a:lnTo>
                    <a:pt x="290106" y="455930"/>
                  </a:lnTo>
                  <a:lnTo>
                    <a:pt x="289991" y="455803"/>
                  </a:lnTo>
                  <a:lnTo>
                    <a:pt x="290093" y="455295"/>
                  </a:lnTo>
                  <a:lnTo>
                    <a:pt x="290652" y="454279"/>
                  </a:lnTo>
                  <a:lnTo>
                    <a:pt x="290271" y="454152"/>
                  </a:lnTo>
                  <a:lnTo>
                    <a:pt x="289382" y="454787"/>
                  </a:lnTo>
                  <a:lnTo>
                    <a:pt x="288950" y="455422"/>
                  </a:lnTo>
                  <a:lnTo>
                    <a:pt x="288226" y="455930"/>
                  </a:lnTo>
                  <a:lnTo>
                    <a:pt x="287896" y="455549"/>
                  </a:lnTo>
                  <a:lnTo>
                    <a:pt x="287566" y="455930"/>
                  </a:lnTo>
                  <a:lnTo>
                    <a:pt x="286905" y="456184"/>
                  </a:lnTo>
                  <a:lnTo>
                    <a:pt x="286524" y="455803"/>
                  </a:lnTo>
                  <a:lnTo>
                    <a:pt x="285699" y="456311"/>
                  </a:lnTo>
                  <a:lnTo>
                    <a:pt x="285483" y="457454"/>
                  </a:lnTo>
                  <a:lnTo>
                    <a:pt x="284657" y="458089"/>
                  </a:lnTo>
                  <a:lnTo>
                    <a:pt x="285254" y="457454"/>
                  </a:lnTo>
                  <a:lnTo>
                    <a:pt x="285330" y="457073"/>
                  </a:lnTo>
                  <a:lnTo>
                    <a:pt x="267868" y="457073"/>
                  </a:lnTo>
                  <a:lnTo>
                    <a:pt x="266217" y="457073"/>
                  </a:lnTo>
                  <a:lnTo>
                    <a:pt x="266166" y="457708"/>
                  </a:lnTo>
                  <a:lnTo>
                    <a:pt x="265391" y="458470"/>
                  </a:lnTo>
                  <a:lnTo>
                    <a:pt x="264655" y="459867"/>
                  </a:lnTo>
                  <a:lnTo>
                    <a:pt x="264185" y="460629"/>
                  </a:lnTo>
                  <a:lnTo>
                    <a:pt x="263791" y="460502"/>
                  </a:lnTo>
                  <a:lnTo>
                    <a:pt x="263740" y="459613"/>
                  </a:lnTo>
                  <a:lnTo>
                    <a:pt x="263296" y="460502"/>
                  </a:lnTo>
                  <a:lnTo>
                    <a:pt x="262890" y="459867"/>
                  </a:lnTo>
                  <a:lnTo>
                    <a:pt x="262966" y="459105"/>
                  </a:lnTo>
                  <a:lnTo>
                    <a:pt x="263740" y="458724"/>
                  </a:lnTo>
                  <a:lnTo>
                    <a:pt x="263956" y="458089"/>
                  </a:lnTo>
                  <a:lnTo>
                    <a:pt x="263690" y="458343"/>
                  </a:lnTo>
                  <a:lnTo>
                    <a:pt x="262750" y="459105"/>
                  </a:lnTo>
                  <a:lnTo>
                    <a:pt x="261315" y="459867"/>
                  </a:lnTo>
                  <a:lnTo>
                    <a:pt x="260654" y="461391"/>
                  </a:lnTo>
                  <a:lnTo>
                    <a:pt x="261150" y="461391"/>
                  </a:lnTo>
                  <a:lnTo>
                    <a:pt x="262039" y="461137"/>
                  </a:lnTo>
                  <a:lnTo>
                    <a:pt x="263791" y="460883"/>
                  </a:lnTo>
                  <a:lnTo>
                    <a:pt x="265176" y="460883"/>
                  </a:lnTo>
                  <a:lnTo>
                    <a:pt x="264236" y="461899"/>
                  </a:lnTo>
                  <a:lnTo>
                    <a:pt x="263194" y="463169"/>
                  </a:lnTo>
                  <a:lnTo>
                    <a:pt x="262470" y="464312"/>
                  </a:lnTo>
                  <a:lnTo>
                    <a:pt x="260985" y="465201"/>
                  </a:lnTo>
                  <a:lnTo>
                    <a:pt x="259778" y="466217"/>
                  </a:lnTo>
                  <a:lnTo>
                    <a:pt x="259054" y="466217"/>
                  </a:lnTo>
                  <a:lnTo>
                    <a:pt x="258889" y="466725"/>
                  </a:lnTo>
                  <a:lnTo>
                    <a:pt x="258889" y="466979"/>
                  </a:lnTo>
                  <a:lnTo>
                    <a:pt x="258978" y="467233"/>
                  </a:lnTo>
                  <a:lnTo>
                    <a:pt x="259080" y="467741"/>
                  </a:lnTo>
                  <a:lnTo>
                    <a:pt x="258953" y="468757"/>
                  </a:lnTo>
                  <a:lnTo>
                    <a:pt x="259054" y="469011"/>
                  </a:lnTo>
                  <a:lnTo>
                    <a:pt x="259715" y="469011"/>
                  </a:lnTo>
                  <a:lnTo>
                    <a:pt x="260985" y="469392"/>
                  </a:lnTo>
                  <a:lnTo>
                    <a:pt x="262369" y="469265"/>
                  </a:lnTo>
                  <a:lnTo>
                    <a:pt x="263245" y="468503"/>
                  </a:lnTo>
                  <a:lnTo>
                    <a:pt x="264287" y="468376"/>
                  </a:lnTo>
                  <a:lnTo>
                    <a:pt x="265112" y="467741"/>
                  </a:lnTo>
                  <a:lnTo>
                    <a:pt x="265341" y="467233"/>
                  </a:lnTo>
                  <a:lnTo>
                    <a:pt x="265366" y="467741"/>
                  </a:lnTo>
                  <a:lnTo>
                    <a:pt x="264896" y="468503"/>
                  </a:lnTo>
                  <a:lnTo>
                    <a:pt x="266217" y="468757"/>
                  </a:lnTo>
                  <a:lnTo>
                    <a:pt x="267157" y="468376"/>
                  </a:lnTo>
                  <a:lnTo>
                    <a:pt x="267589" y="469011"/>
                  </a:lnTo>
                  <a:lnTo>
                    <a:pt x="269240" y="469011"/>
                  </a:lnTo>
                  <a:lnTo>
                    <a:pt x="270230" y="468757"/>
                  </a:lnTo>
                  <a:lnTo>
                    <a:pt x="270891" y="469773"/>
                  </a:lnTo>
                  <a:lnTo>
                    <a:pt x="272046" y="469773"/>
                  </a:lnTo>
                  <a:lnTo>
                    <a:pt x="272440" y="469646"/>
                  </a:lnTo>
                  <a:lnTo>
                    <a:pt x="272656" y="470027"/>
                  </a:lnTo>
                  <a:lnTo>
                    <a:pt x="273367" y="470027"/>
                  </a:lnTo>
                  <a:lnTo>
                    <a:pt x="273786" y="469646"/>
                  </a:lnTo>
                  <a:lnTo>
                    <a:pt x="273862" y="469138"/>
                  </a:lnTo>
                  <a:lnTo>
                    <a:pt x="274853" y="469265"/>
                  </a:lnTo>
                  <a:lnTo>
                    <a:pt x="275183" y="469519"/>
                  </a:lnTo>
                  <a:lnTo>
                    <a:pt x="275742" y="469519"/>
                  </a:lnTo>
                  <a:lnTo>
                    <a:pt x="276123" y="469138"/>
                  </a:lnTo>
                  <a:lnTo>
                    <a:pt x="276733" y="469138"/>
                  </a:lnTo>
                  <a:lnTo>
                    <a:pt x="277329" y="469392"/>
                  </a:lnTo>
                  <a:lnTo>
                    <a:pt x="277418" y="469138"/>
                  </a:lnTo>
                  <a:lnTo>
                    <a:pt x="277558" y="468757"/>
                  </a:lnTo>
                  <a:lnTo>
                    <a:pt x="277469" y="468376"/>
                  </a:lnTo>
                  <a:lnTo>
                    <a:pt x="277495" y="467360"/>
                  </a:lnTo>
                  <a:lnTo>
                    <a:pt x="277825" y="467741"/>
                  </a:lnTo>
                  <a:lnTo>
                    <a:pt x="278053" y="467360"/>
                  </a:lnTo>
                  <a:lnTo>
                    <a:pt x="278117" y="467233"/>
                  </a:lnTo>
                  <a:lnTo>
                    <a:pt x="278269" y="466979"/>
                  </a:lnTo>
                  <a:lnTo>
                    <a:pt x="278714" y="466852"/>
                  </a:lnTo>
                  <a:lnTo>
                    <a:pt x="278384" y="467106"/>
                  </a:lnTo>
                  <a:lnTo>
                    <a:pt x="278320" y="467360"/>
                  </a:lnTo>
                  <a:lnTo>
                    <a:pt x="278218" y="468503"/>
                  </a:lnTo>
                  <a:lnTo>
                    <a:pt x="278320" y="468630"/>
                  </a:lnTo>
                  <a:lnTo>
                    <a:pt x="278599" y="467995"/>
                  </a:lnTo>
                  <a:lnTo>
                    <a:pt x="279260" y="467360"/>
                  </a:lnTo>
                  <a:lnTo>
                    <a:pt x="279539" y="467233"/>
                  </a:lnTo>
                  <a:lnTo>
                    <a:pt x="279463" y="468122"/>
                  </a:lnTo>
                  <a:lnTo>
                    <a:pt x="279222" y="468503"/>
                  </a:lnTo>
                  <a:lnTo>
                    <a:pt x="279146" y="469138"/>
                  </a:lnTo>
                  <a:lnTo>
                    <a:pt x="279971" y="469011"/>
                  </a:lnTo>
                  <a:lnTo>
                    <a:pt x="280301" y="468884"/>
                  </a:lnTo>
                  <a:lnTo>
                    <a:pt x="280200" y="469138"/>
                  </a:lnTo>
                  <a:lnTo>
                    <a:pt x="278980" y="469900"/>
                  </a:lnTo>
                  <a:lnTo>
                    <a:pt x="277825" y="470408"/>
                  </a:lnTo>
                  <a:lnTo>
                    <a:pt x="278155" y="470662"/>
                  </a:lnTo>
                  <a:lnTo>
                    <a:pt x="278485" y="470408"/>
                  </a:lnTo>
                  <a:lnTo>
                    <a:pt x="279209" y="470408"/>
                  </a:lnTo>
                  <a:lnTo>
                    <a:pt x="279425" y="470789"/>
                  </a:lnTo>
                  <a:lnTo>
                    <a:pt x="280136" y="470789"/>
                  </a:lnTo>
                  <a:lnTo>
                    <a:pt x="280416" y="471170"/>
                  </a:lnTo>
                  <a:lnTo>
                    <a:pt x="280911" y="470789"/>
                  </a:lnTo>
                  <a:lnTo>
                    <a:pt x="281622" y="470662"/>
                  </a:lnTo>
                  <a:lnTo>
                    <a:pt x="281736" y="470408"/>
                  </a:lnTo>
                  <a:lnTo>
                    <a:pt x="281952" y="469900"/>
                  </a:lnTo>
                  <a:lnTo>
                    <a:pt x="281901" y="469138"/>
                  </a:lnTo>
                  <a:lnTo>
                    <a:pt x="282397" y="469392"/>
                  </a:lnTo>
                  <a:lnTo>
                    <a:pt x="283387" y="469519"/>
                  </a:lnTo>
                  <a:lnTo>
                    <a:pt x="283883" y="470154"/>
                  </a:lnTo>
                  <a:lnTo>
                    <a:pt x="284543" y="470027"/>
                  </a:lnTo>
                  <a:lnTo>
                    <a:pt x="285203" y="469519"/>
                  </a:lnTo>
                  <a:lnTo>
                    <a:pt x="286029" y="469773"/>
                  </a:lnTo>
                  <a:lnTo>
                    <a:pt x="285318" y="470154"/>
                  </a:lnTo>
                  <a:lnTo>
                    <a:pt x="285254" y="470662"/>
                  </a:lnTo>
                  <a:lnTo>
                    <a:pt x="284162" y="471043"/>
                  </a:lnTo>
                  <a:lnTo>
                    <a:pt x="283108" y="471170"/>
                  </a:lnTo>
                  <a:lnTo>
                    <a:pt x="282511" y="471805"/>
                  </a:lnTo>
                  <a:lnTo>
                    <a:pt x="282448" y="472313"/>
                  </a:lnTo>
                  <a:lnTo>
                    <a:pt x="282117" y="472440"/>
                  </a:lnTo>
                  <a:lnTo>
                    <a:pt x="281952" y="472948"/>
                  </a:lnTo>
                  <a:lnTo>
                    <a:pt x="281127" y="472948"/>
                  </a:lnTo>
                  <a:lnTo>
                    <a:pt x="280746" y="473075"/>
                  </a:lnTo>
                  <a:lnTo>
                    <a:pt x="280416" y="473583"/>
                  </a:lnTo>
                  <a:lnTo>
                    <a:pt x="279971" y="473964"/>
                  </a:lnTo>
                  <a:lnTo>
                    <a:pt x="278930" y="474218"/>
                  </a:lnTo>
                  <a:lnTo>
                    <a:pt x="277990" y="474980"/>
                  </a:lnTo>
                  <a:lnTo>
                    <a:pt x="277939" y="475488"/>
                  </a:lnTo>
                  <a:lnTo>
                    <a:pt x="278155" y="475742"/>
                  </a:lnTo>
                  <a:lnTo>
                    <a:pt x="278384" y="476250"/>
                  </a:lnTo>
                  <a:lnTo>
                    <a:pt x="279146" y="476250"/>
                  </a:lnTo>
                  <a:lnTo>
                    <a:pt x="279920" y="475234"/>
                  </a:lnTo>
                  <a:lnTo>
                    <a:pt x="280365" y="475488"/>
                  </a:lnTo>
                  <a:lnTo>
                    <a:pt x="280416" y="475996"/>
                  </a:lnTo>
                  <a:lnTo>
                    <a:pt x="280797" y="476377"/>
                  </a:lnTo>
                  <a:lnTo>
                    <a:pt x="281736" y="475996"/>
                  </a:lnTo>
                  <a:lnTo>
                    <a:pt x="282282" y="475361"/>
                  </a:lnTo>
                  <a:lnTo>
                    <a:pt x="282359" y="475234"/>
                  </a:lnTo>
                  <a:lnTo>
                    <a:pt x="282676" y="474726"/>
                  </a:lnTo>
                  <a:lnTo>
                    <a:pt x="282943" y="474726"/>
                  </a:lnTo>
                  <a:lnTo>
                    <a:pt x="283171" y="474091"/>
                  </a:lnTo>
                  <a:lnTo>
                    <a:pt x="283337" y="473202"/>
                  </a:lnTo>
                  <a:lnTo>
                    <a:pt x="283832" y="473075"/>
                  </a:lnTo>
                  <a:lnTo>
                    <a:pt x="284873" y="471805"/>
                  </a:lnTo>
                  <a:lnTo>
                    <a:pt x="285419" y="471551"/>
                  </a:lnTo>
                  <a:lnTo>
                    <a:pt x="285915" y="471932"/>
                  </a:lnTo>
                  <a:lnTo>
                    <a:pt x="286740" y="471805"/>
                  </a:lnTo>
                  <a:lnTo>
                    <a:pt x="286080" y="472313"/>
                  </a:lnTo>
                  <a:lnTo>
                    <a:pt x="286740" y="472186"/>
                  </a:lnTo>
                  <a:lnTo>
                    <a:pt x="287299" y="471805"/>
                  </a:lnTo>
                  <a:lnTo>
                    <a:pt x="287375" y="471551"/>
                  </a:lnTo>
                  <a:lnTo>
                    <a:pt x="287731" y="470408"/>
                  </a:lnTo>
                  <a:lnTo>
                    <a:pt x="288163" y="469519"/>
                  </a:lnTo>
                  <a:lnTo>
                    <a:pt x="288340" y="469138"/>
                  </a:lnTo>
                  <a:lnTo>
                    <a:pt x="288340" y="468884"/>
                  </a:lnTo>
                  <a:lnTo>
                    <a:pt x="288340" y="467995"/>
                  </a:lnTo>
                  <a:lnTo>
                    <a:pt x="288620" y="467614"/>
                  </a:lnTo>
                  <a:lnTo>
                    <a:pt x="289001" y="467614"/>
                  </a:lnTo>
                  <a:lnTo>
                    <a:pt x="289445" y="467995"/>
                  </a:lnTo>
                  <a:lnTo>
                    <a:pt x="289826" y="468122"/>
                  </a:lnTo>
                  <a:lnTo>
                    <a:pt x="290271" y="468503"/>
                  </a:lnTo>
                  <a:lnTo>
                    <a:pt x="290360" y="470027"/>
                  </a:lnTo>
                  <a:lnTo>
                    <a:pt x="290245" y="470408"/>
                  </a:lnTo>
                  <a:lnTo>
                    <a:pt x="290131" y="471551"/>
                  </a:lnTo>
                  <a:lnTo>
                    <a:pt x="290207" y="471678"/>
                  </a:lnTo>
                  <a:lnTo>
                    <a:pt x="290283" y="472186"/>
                  </a:lnTo>
                  <a:lnTo>
                    <a:pt x="290106" y="472694"/>
                  </a:lnTo>
                  <a:lnTo>
                    <a:pt x="289166" y="473456"/>
                  </a:lnTo>
                  <a:lnTo>
                    <a:pt x="288455" y="475234"/>
                  </a:lnTo>
                  <a:lnTo>
                    <a:pt x="288391" y="475996"/>
                  </a:lnTo>
                  <a:lnTo>
                    <a:pt x="288175" y="476250"/>
                  </a:lnTo>
                  <a:lnTo>
                    <a:pt x="288124" y="477139"/>
                  </a:lnTo>
                  <a:lnTo>
                    <a:pt x="288671" y="477393"/>
                  </a:lnTo>
                  <a:lnTo>
                    <a:pt x="289610" y="476758"/>
                  </a:lnTo>
                  <a:lnTo>
                    <a:pt x="290487" y="475234"/>
                  </a:lnTo>
                  <a:lnTo>
                    <a:pt x="290931" y="475234"/>
                  </a:lnTo>
                  <a:lnTo>
                    <a:pt x="292252" y="473456"/>
                  </a:lnTo>
                  <a:lnTo>
                    <a:pt x="292417" y="473837"/>
                  </a:lnTo>
                  <a:lnTo>
                    <a:pt x="293458" y="473837"/>
                  </a:lnTo>
                  <a:lnTo>
                    <a:pt x="293458" y="474218"/>
                  </a:lnTo>
                  <a:lnTo>
                    <a:pt x="292684" y="474345"/>
                  </a:lnTo>
                  <a:lnTo>
                    <a:pt x="291693" y="475488"/>
                  </a:lnTo>
                  <a:lnTo>
                    <a:pt x="291604" y="476377"/>
                  </a:lnTo>
                  <a:lnTo>
                    <a:pt x="291363" y="477139"/>
                  </a:lnTo>
                  <a:lnTo>
                    <a:pt x="291642" y="477520"/>
                  </a:lnTo>
                  <a:lnTo>
                    <a:pt x="291807" y="478663"/>
                  </a:lnTo>
                  <a:lnTo>
                    <a:pt x="292417" y="479171"/>
                  </a:lnTo>
                  <a:lnTo>
                    <a:pt x="292582" y="478409"/>
                  </a:lnTo>
                  <a:lnTo>
                    <a:pt x="293128" y="477774"/>
                  </a:lnTo>
                  <a:lnTo>
                    <a:pt x="293839" y="477774"/>
                  </a:lnTo>
                  <a:lnTo>
                    <a:pt x="294233" y="478536"/>
                  </a:lnTo>
                  <a:lnTo>
                    <a:pt x="294779" y="478790"/>
                  </a:lnTo>
                  <a:lnTo>
                    <a:pt x="295656" y="478155"/>
                  </a:lnTo>
                  <a:lnTo>
                    <a:pt x="295656" y="477774"/>
                  </a:lnTo>
                  <a:lnTo>
                    <a:pt x="295656" y="477647"/>
                  </a:lnTo>
                  <a:lnTo>
                    <a:pt x="295986" y="477520"/>
                  </a:lnTo>
                  <a:lnTo>
                    <a:pt x="296151" y="477139"/>
                  </a:lnTo>
                  <a:lnTo>
                    <a:pt x="296214" y="476123"/>
                  </a:lnTo>
                  <a:lnTo>
                    <a:pt x="296481" y="475996"/>
                  </a:lnTo>
                  <a:lnTo>
                    <a:pt x="296595" y="475742"/>
                  </a:lnTo>
                  <a:lnTo>
                    <a:pt x="296570" y="475234"/>
                  </a:lnTo>
                  <a:lnTo>
                    <a:pt x="296443" y="474980"/>
                  </a:lnTo>
                  <a:lnTo>
                    <a:pt x="296545" y="474218"/>
                  </a:lnTo>
                  <a:lnTo>
                    <a:pt x="296646" y="473837"/>
                  </a:lnTo>
                  <a:lnTo>
                    <a:pt x="296938" y="473456"/>
                  </a:lnTo>
                  <a:lnTo>
                    <a:pt x="297700" y="472440"/>
                  </a:lnTo>
                  <a:lnTo>
                    <a:pt x="298005" y="471932"/>
                  </a:lnTo>
                  <a:lnTo>
                    <a:pt x="298221" y="471551"/>
                  </a:lnTo>
                  <a:close/>
                </a:path>
                <a:path w="379729" h="486410">
                  <a:moveTo>
                    <a:pt x="341236" y="2413"/>
                  </a:moveTo>
                  <a:lnTo>
                    <a:pt x="340626" y="1257"/>
                  </a:lnTo>
                  <a:lnTo>
                    <a:pt x="339852" y="1371"/>
                  </a:lnTo>
                  <a:lnTo>
                    <a:pt x="339420" y="2463"/>
                  </a:lnTo>
                  <a:lnTo>
                    <a:pt x="340131" y="2794"/>
                  </a:lnTo>
                  <a:lnTo>
                    <a:pt x="341236" y="2413"/>
                  </a:lnTo>
                  <a:close/>
                </a:path>
                <a:path w="379729" h="486410">
                  <a:moveTo>
                    <a:pt x="379374" y="31813"/>
                  </a:moveTo>
                  <a:lnTo>
                    <a:pt x="378548" y="28409"/>
                  </a:lnTo>
                  <a:lnTo>
                    <a:pt x="377012" y="27419"/>
                  </a:lnTo>
                  <a:lnTo>
                    <a:pt x="374700" y="27813"/>
                  </a:lnTo>
                  <a:lnTo>
                    <a:pt x="373926" y="29070"/>
                  </a:lnTo>
                  <a:lnTo>
                    <a:pt x="372605" y="28905"/>
                  </a:lnTo>
                  <a:lnTo>
                    <a:pt x="375412" y="25285"/>
                  </a:lnTo>
                  <a:lnTo>
                    <a:pt x="374637" y="21882"/>
                  </a:lnTo>
                  <a:lnTo>
                    <a:pt x="375526" y="21386"/>
                  </a:lnTo>
                  <a:lnTo>
                    <a:pt x="376186" y="18808"/>
                  </a:lnTo>
                  <a:lnTo>
                    <a:pt x="373710" y="18808"/>
                  </a:lnTo>
                  <a:lnTo>
                    <a:pt x="371944" y="20840"/>
                  </a:lnTo>
                  <a:lnTo>
                    <a:pt x="372224" y="17106"/>
                  </a:lnTo>
                  <a:lnTo>
                    <a:pt x="369684" y="19685"/>
                  </a:lnTo>
                  <a:lnTo>
                    <a:pt x="369519" y="16725"/>
                  </a:lnTo>
                  <a:lnTo>
                    <a:pt x="366331" y="17716"/>
                  </a:lnTo>
                  <a:lnTo>
                    <a:pt x="365607" y="18923"/>
                  </a:lnTo>
                  <a:lnTo>
                    <a:pt x="363689" y="19354"/>
                  </a:lnTo>
                  <a:lnTo>
                    <a:pt x="363029" y="20510"/>
                  </a:lnTo>
                  <a:lnTo>
                    <a:pt x="355981" y="19748"/>
                  </a:lnTo>
                  <a:lnTo>
                    <a:pt x="358343" y="18478"/>
                  </a:lnTo>
                  <a:lnTo>
                    <a:pt x="360324" y="18872"/>
                  </a:lnTo>
                  <a:lnTo>
                    <a:pt x="363575" y="17767"/>
                  </a:lnTo>
                  <a:lnTo>
                    <a:pt x="364782" y="16179"/>
                  </a:lnTo>
                  <a:lnTo>
                    <a:pt x="367817" y="14478"/>
                  </a:lnTo>
                  <a:lnTo>
                    <a:pt x="362966" y="11569"/>
                  </a:lnTo>
                  <a:lnTo>
                    <a:pt x="361378" y="12890"/>
                  </a:lnTo>
                  <a:lnTo>
                    <a:pt x="360273" y="11684"/>
                  </a:lnTo>
                  <a:lnTo>
                    <a:pt x="360819" y="9982"/>
                  </a:lnTo>
                  <a:lnTo>
                    <a:pt x="358902" y="10261"/>
                  </a:lnTo>
                  <a:lnTo>
                    <a:pt x="358178" y="11303"/>
                  </a:lnTo>
                  <a:lnTo>
                    <a:pt x="357187" y="9601"/>
                  </a:lnTo>
                  <a:lnTo>
                    <a:pt x="355206" y="10807"/>
                  </a:lnTo>
                  <a:lnTo>
                    <a:pt x="354609" y="9982"/>
                  </a:lnTo>
                  <a:lnTo>
                    <a:pt x="355485" y="9220"/>
                  </a:lnTo>
                  <a:lnTo>
                    <a:pt x="355104" y="8229"/>
                  </a:lnTo>
                  <a:lnTo>
                    <a:pt x="356362" y="7454"/>
                  </a:lnTo>
                  <a:lnTo>
                    <a:pt x="351307" y="5270"/>
                  </a:lnTo>
                  <a:lnTo>
                    <a:pt x="348665" y="6794"/>
                  </a:lnTo>
                  <a:lnTo>
                    <a:pt x="347726" y="8280"/>
                  </a:lnTo>
                  <a:lnTo>
                    <a:pt x="347014" y="7073"/>
                  </a:lnTo>
                  <a:lnTo>
                    <a:pt x="348551" y="4876"/>
                  </a:lnTo>
                  <a:lnTo>
                    <a:pt x="344258" y="4064"/>
                  </a:lnTo>
                  <a:lnTo>
                    <a:pt x="339140" y="8280"/>
                  </a:lnTo>
                  <a:lnTo>
                    <a:pt x="338531" y="2908"/>
                  </a:lnTo>
                  <a:lnTo>
                    <a:pt x="336943" y="1866"/>
                  </a:lnTo>
                  <a:lnTo>
                    <a:pt x="333806" y="1803"/>
                  </a:lnTo>
                  <a:lnTo>
                    <a:pt x="331876" y="381"/>
                  </a:lnTo>
                  <a:lnTo>
                    <a:pt x="326478" y="431"/>
                  </a:lnTo>
                  <a:lnTo>
                    <a:pt x="327202" y="4876"/>
                  </a:lnTo>
                  <a:lnTo>
                    <a:pt x="325818" y="9436"/>
                  </a:lnTo>
                  <a:lnTo>
                    <a:pt x="323075" y="8940"/>
                  </a:lnTo>
                  <a:lnTo>
                    <a:pt x="323735" y="8001"/>
                  </a:lnTo>
                  <a:lnTo>
                    <a:pt x="323570" y="2794"/>
                  </a:lnTo>
                  <a:lnTo>
                    <a:pt x="320929" y="5041"/>
                  </a:lnTo>
                  <a:lnTo>
                    <a:pt x="320268" y="4610"/>
                  </a:lnTo>
                  <a:lnTo>
                    <a:pt x="320370" y="2082"/>
                  </a:lnTo>
                  <a:lnTo>
                    <a:pt x="318058" y="4216"/>
                  </a:lnTo>
                  <a:lnTo>
                    <a:pt x="318008" y="431"/>
                  </a:lnTo>
                  <a:lnTo>
                    <a:pt x="315315" y="0"/>
                  </a:lnTo>
                  <a:lnTo>
                    <a:pt x="312166" y="1587"/>
                  </a:lnTo>
                  <a:lnTo>
                    <a:pt x="314591" y="3289"/>
                  </a:lnTo>
                  <a:lnTo>
                    <a:pt x="312775" y="3949"/>
                  </a:lnTo>
                  <a:lnTo>
                    <a:pt x="314591" y="6083"/>
                  </a:lnTo>
                  <a:lnTo>
                    <a:pt x="314096" y="7289"/>
                  </a:lnTo>
                  <a:lnTo>
                    <a:pt x="316026" y="9436"/>
                  </a:lnTo>
                  <a:lnTo>
                    <a:pt x="314807" y="10147"/>
                  </a:lnTo>
                  <a:lnTo>
                    <a:pt x="312115" y="7683"/>
                  </a:lnTo>
                  <a:lnTo>
                    <a:pt x="311124" y="9372"/>
                  </a:lnTo>
                  <a:lnTo>
                    <a:pt x="309854" y="2362"/>
                  </a:lnTo>
                  <a:lnTo>
                    <a:pt x="306997" y="1206"/>
                  </a:lnTo>
                  <a:lnTo>
                    <a:pt x="306451" y="6959"/>
                  </a:lnTo>
                  <a:lnTo>
                    <a:pt x="307441" y="12839"/>
                  </a:lnTo>
                  <a:lnTo>
                    <a:pt x="306882" y="13385"/>
                  </a:lnTo>
                  <a:lnTo>
                    <a:pt x="304901" y="4991"/>
                  </a:lnTo>
                  <a:lnTo>
                    <a:pt x="301764" y="3784"/>
                  </a:lnTo>
                  <a:lnTo>
                    <a:pt x="301002" y="5651"/>
                  </a:lnTo>
                  <a:lnTo>
                    <a:pt x="301383" y="7289"/>
                  </a:lnTo>
                  <a:lnTo>
                    <a:pt x="303364" y="8661"/>
                  </a:lnTo>
                  <a:lnTo>
                    <a:pt x="303415" y="9652"/>
                  </a:lnTo>
                  <a:lnTo>
                    <a:pt x="299847" y="8991"/>
                  </a:lnTo>
                  <a:lnTo>
                    <a:pt x="299123" y="9867"/>
                  </a:lnTo>
                  <a:lnTo>
                    <a:pt x="299567" y="12941"/>
                  </a:lnTo>
                  <a:lnTo>
                    <a:pt x="296646" y="15087"/>
                  </a:lnTo>
                  <a:lnTo>
                    <a:pt x="295605" y="13220"/>
                  </a:lnTo>
                  <a:lnTo>
                    <a:pt x="293839" y="15087"/>
                  </a:lnTo>
                  <a:lnTo>
                    <a:pt x="293954" y="9867"/>
                  </a:lnTo>
                  <a:lnTo>
                    <a:pt x="291312" y="8331"/>
                  </a:lnTo>
                  <a:lnTo>
                    <a:pt x="292303" y="6527"/>
                  </a:lnTo>
                  <a:lnTo>
                    <a:pt x="288620" y="5207"/>
                  </a:lnTo>
                  <a:lnTo>
                    <a:pt x="287020" y="5588"/>
                  </a:lnTo>
                  <a:lnTo>
                    <a:pt x="286639" y="6743"/>
                  </a:lnTo>
                  <a:lnTo>
                    <a:pt x="287566" y="7683"/>
                  </a:lnTo>
                  <a:lnTo>
                    <a:pt x="286969" y="10579"/>
                  </a:lnTo>
                  <a:lnTo>
                    <a:pt x="284543" y="10642"/>
                  </a:lnTo>
                  <a:lnTo>
                    <a:pt x="282397" y="9702"/>
                  </a:lnTo>
                  <a:lnTo>
                    <a:pt x="286524" y="19304"/>
                  </a:lnTo>
                  <a:lnTo>
                    <a:pt x="285813" y="20078"/>
                  </a:lnTo>
                  <a:lnTo>
                    <a:pt x="286029" y="18643"/>
                  </a:lnTo>
                  <a:lnTo>
                    <a:pt x="284492" y="19850"/>
                  </a:lnTo>
                  <a:lnTo>
                    <a:pt x="283883" y="16840"/>
                  </a:lnTo>
                  <a:lnTo>
                    <a:pt x="282397" y="17500"/>
                  </a:lnTo>
                  <a:lnTo>
                    <a:pt x="281901" y="19964"/>
                  </a:lnTo>
                  <a:lnTo>
                    <a:pt x="280962" y="18427"/>
                  </a:lnTo>
                  <a:lnTo>
                    <a:pt x="281190" y="15570"/>
                  </a:lnTo>
                  <a:lnTo>
                    <a:pt x="279425" y="13881"/>
                  </a:lnTo>
                  <a:lnTo>
                    <a:pt x="277393" y="16294"/>
                  </a:lnTo>
                  <a:lnTo>
                    <a:pt x="277444" y="19037"/>
                  </a:lnTo>
                  <a:lnTo>
                    <a:pt x="276402" y="13931"/>
                  </a:lnTo>
                  <a:lnTo>
                    <a:pt x="275247" y="13322"/>
                  </a:lnTo>
                  <a:lnTo>
                    <a:pt x="274472" y="10528"/>
                  </a:lnTo>
                  <a:lnTo>
                    <a:pt x="272046" y="12115"/>
                  </a:lnTo>
                  <a:lnTo>
                    <a:pt x="271614" y="16129"/>
                  </a:lnTo>
                  <a:lnTo>
                    <a:pt x="270891" y="16624"/>
                  </a:lnTo>
                  <a:lnTo>
                    <a:pt x="270725" y="14592"/>
                  </a:lnTo>
                  <a:lnTo>
                    <a:pt x="268363" y="17500"/>
                  </a:lnTo>
                  <a:lnTo>
                    <a:pt x="268808" y="12941"/>
                  </a:lnTo>
                  <a:lnTo>
                    <a:pt x="264566" y="13271"/>
                  </a:lnTo>
                  <a:lnTo>
                    <a:pt x="260108" y="14859"/>
                  </a:lnTo>
                  <a:lnTo>
                    <a:pt x="259499" y="16014"/>
                  </a:lnTo>
                  <a:lnTo>
                    <a:pt x="257022" y="16459"/>
                  </a:lnTo>
                  <a:lnTo>
                    <a:pt x="256806" y="17932"/>
                  </a:lnTo>
                  <a:lnTo>
                    <a:pt x="255536" y="17830"/>
                  </a:lnTo>
                  <a:lnTo>
                    <a:pt x="256362" y="21615"/>
                  </a:lnTo>
                  <a:lnTo>
                    <a:pt x="258457" y="20345"/>
                  </a:lnTo>
                  <a:lnTo>
                    <a:pt x="258457" y="19304"/>
                  </a:lnTo>
                  <a:lnTo>
                    <a:pt x="261048" y="18427"/>
                  </a:lnTo>
                  <a:lnTo>
                    <a:pt x="261429" y="19634"/>
                  </a:lnTo>
                  <a:lnTo>
                    <a:pt x="262966" y="17716"/>
                  </a:lnTo>
                  <a:lnTo>
                    <a:pt x="263296" y="20078"/>
                  </a:lnTo>
                  <a:lnTo>
                    <a:pt x="264680" y="20129"/>
                  </a:lnTo>
                  <a:lnTo>
                    <a:pt x="261708" y="20789"/>
                  </a:lnTo>
                  <a:lnTo>
                    <a:pt x="258343" y="22821"/>
                  </a:lnTo>
                  <a:lnTo>
                    <a:pt x="258673" y="25006"/>
                  </a:lnTo>
                  <a:lnTo>
                    <a:pt x="268249" y="22758"/>
                  </a:lnTo>
                  <a:lnTo>
                    <a:pt x="268859" y="24079"/>
                  </a:lnTo>
                  <a:lnTo>
                    <a:pt x="265836" y="23863"/>
                  </a:lnTo>
                  <a:lnTo>
                    <a:pt x="264896" y="24676"/>
                  </a:lnTo>
                  <a:lnTo>
                    <a:pt x="262750" y="24625"/>
                  </a:lnTo>
                  <a:lnTo>
                    <a:pt x="258953" y="26543"/>
                  </a:lnTo>
                  <a:lnTo>
                    <a:pt x="262039" y="28575"/>
                  </a:lnTo>
                  <a:lnTo>
                    <a:pt x="259334" y="29019"/>
                  </a:lnTo>
                  <a:lnTo>
                    <a:pt x="257797" y="27978"/>
                  </a:lnTo>
                  <a:lnTo>
                    <a:pt x="256857" y="28625"/>
                  </a:lnTo>
                  <a:lnTo>
                    <a:pt x="256692" y="31699"/>
                  </a:lnTo>
                  <a:lnTo>
                    <a:pt x="257962" y="32410"/>
                  </a:lnTo>
                  <a:lnTo>
                    <a:pt x="259384" y="31762"/>
                  </a:lnTo>
                  <a:lnTo>
                    <a:pt x="264350" y="33185"/>
                  </a:lnTo>
                  <a:lnTo>
                    <a:pt x="270129" y="34277"/>
                  </a:lnTo>
                  <a:lnTo>
                    <a:pt x="272110" y="33134"/>
                  </a:lnTo>
                  <a:lnTo>
                    <a:pt x="278549" y="31978"/>
                  </a:lnTo>
                  <a:lnTo>
                    <a:pt x="278320" y="33451"/>
                  </a:lnTo>
                  <a:lnTo>
                    <a:pt x="271056" y="35648"/>
                  </a:lnTo>
                  <a:lnTo>
                    <a:pt x="269468" y="35102"/>
                  </a:lnTo>
                  <a:lnTo>
                    <a:pt x="265010" y="35318"/>
                  </a:lnTo>
                  <a:lnTo>
                    <a:pt x="263080" y="34061"/>
                  </a:lnTo>
                  <a:lnTo>
                    <a:pt x="255536" y="34112"/>
                  </a:lnTo>
                  <a:lnTo>
                    <a:pt x="257632" y="40538"/>
                  </a:lnTo>
                  <a:lnTo>
                    <a:pt x="260108" y="43002"/>
                  </a:lnTo>
                  <a:lnTo>
                    <a:pt x="261645" y="43218"/>
                  </a:lnTo>
                  <a:lnTo>
                    <a:pt x="263080" y="41300"/>
                  </a:lnTo>
                  <a:lnTo>
                    <a:pt x="270344" y="36639"/>
                  </a:lnTo>
                  <a:lnTo>
                    <a:pt x="277114" y="37020"/>
                  </a:lnTo>
                  <a:lnTo>
                    <a:pt x="281406" y="38506"/>
                  </a:lnTo>
                  <a:lnTo>
                    <a:pt x="283832" y="38341"/>
                  </a:lnTo>
                  <a:lnTo>
                    <a:pt x="284492" y="39268"/>
                  </a:lnTo>
                  <a:lnTo>
                    <a:pt x="279146" y="39103"/>
                  </a:lnTo>
                  <a:lnTo>
                    <a:pt x="275577" y="37680"/>
                  </a:lnTo>
                  <a:lnTo>
                    <a:pt x="270891" y="37566"/>
                  </a:lnTo>
                  <a:lnTo>
                    <a:pt x="265391" y="41910"/>
                  </a:lnTo>
                  <a:lnTo>
                    <a:pt x="263359" y="44970"/>
                  </a:lnTo>
                  <a:lnTo>
                    <a:pt x="266217" y="46126"/>
                  </a:lnTo>
                  <a:lnTo>
                    <a:pt x="267258" y="48158"/>
                  </a:lnTo>
                  <a:lnTo>
                    <a:pt x="274421" y="49034"/>
                  </a:lnTo>
                  <a:lnTo>
                    <a:pt x="276237" y="47218"/>
                  </a:lnTo>
                  <a:lnTo>
                    <a:pt x="276453" y="45364"/>
                  </a:lnTo>
                  <a:lnTo>
                    <a:pt x="279539" y="44970"/>
                  </a:lnTo>
                  <a:lnTo>
                    <a:pt x="278053" y="45745"/>
                  </a:lnTo>
                  <a:lnTo>
                    <a:pt x="278053" y="46786"/>
                  </a:lnTo>
                  <a:lnTo>
                    <a:pt x="284822" y="46075"/>
                  </a:lnTo>
                  <a:lnTo>
                    <a:pt x="283718" y="47218"/>
                  </a:lnTo>
                  <a:lnTo>
                    <a:pt x="278650" y="47993"/>
                  </a:lnTo>
                  <a:lnTo>
                    <a:pt x="276999" y="49530"/>
                  </a:lnTo>
                  <a:lnTo>
                    <a:pt x="277114" y="50571"/>
                  </a:lnTo>
                  <a:lnTo>
                    <a:pt x="279920" y="50520"/>
                  </a:lnTo>
                  <a:lnTo>
                    <a:pt x="281571" y="52158"/>
                  </a:lnTo>
                  <a:lnTo>
                    <a:pt x="287845" y="52057"/>
                  </a:lnTo>
                  <a:lnTo>
                    <a:pt x="293674" y="49961"/>
                  </a:lnTo>
                  <a:lnTo>
                    <a:pt x="295770" y="47663"/>
                  </a:lnTo>
                  <a:lnTo>
                    <a:pt x="295059" y="47612"/>
                  </a:lnTo>
                  <a:lnTo>
                    <a:pt x="296710" y="45631"/>
                  </a:lnTo>
                  <a:lnTo>
                    <a:pt x="299186" y="44373"/>
                  </a:lnTo>
                  <a:lnTo>
                    <a:pt x="300278" y="45631"/>
                  </a:lnTo>
                  <a:lnTo>
                    <a:pt x="300342" y="44323"/>
                  </a:lnTo>
                  <a:lnTo>
                    <a:pt x="303695" y="41795"/>
                  </a:lnTo>
                  <a:lnTo>
                    <a:pt x="309689" y="40144"/>
                  </a:lnTo>
                  <a:lnTo>
                    <a:pt x="309638" y="40919"/>
                  </a:lnTo>
                  <a:lnTo>
                    <a:pt x="301434" y="44424"/>
                  </a:lnTo>
                  <a:lnTo>
                    <a:pt x="299453" y="47218"/>
                  </a:lnTo>
                  <a:lnTo>
                    <a:pt x="298030" y="47447"/>
                  </a:lnTo>
                  <a:lnTo>
                    <a:pt x="296646" y="50190"/>
                  </a:lnTo>
                  <a:lnTo>
                    <a:pt x="302323" y="50457"/>
                  </a:lnTo>
                  <a:lnTo>
                    <a:pt x="306120" y="53149"/>
                  </a:lnTo>
                  <a:lnTo>
                    <a:pt x="303479" y="54025"/>
                  </a:lnTo>
                  <a:lnTo>
                    <a:pt x="299732" y="52057"/>
                  </a:lnTo>
                  <a:lnTo>
                    <a:pt x="289445" y="53860"/>
                  </a:lnTo>
                  <a:lnTo>
                    <a:pt x="294779" y="55727"/>
                  </a:lnTo>
                  <a:lnTo>
                    <a:pt x="293458" y="56769"/>
                  </a:lnTo>
                  <a:lnTo>
                    <a:pt x="287401" y="54571"/>
                  </a:lnTo>
                  <a:lnTo>
                    <a:pt x="283057" y="55562"/>
                  </a:lnTo>
                  <a:lnTo>
                    <a:pt x="276618" y="53695"/>
                  </a:lnTo>
                  <a:lnTo>
                    <a:pt x="274256" y="53809"/>
                  </a:lnTo>
                  <a:lnTo>
                    <a:pt x="274523" y="61760"/>
                  </a:lnTo>
                  <a:lnTo>
                    <a:pt x="273316" y="63842"/>
                  </a:lnTo>
                  <a:lnTo>
                    <a:pt x="275132" y="65595"/>
                  </a:lnTo>
                  <a:lnTo>
                    <a:pt x="277660" y="66421"/>
                  </a:lnTo>
                  <a:lnTo>
                    <a:pt x="275412" y="66802"/>
                  </a:lnTo>
                  <a:lnTo>
                    <a:pt x="275132" y="67627"/>
                  </a:lnTo>
                  <a:lnTo>
                    <a:pt x="274916" y="66471"/>
                  </a:lnTo>
                  <a:lnTo>
                    <a:pt x="273202" y="65493"/>
                  </a:lnTo>
                  <a:lnTo>
                    <a:pt x="272770" y="66141"/>
                  </a:lnTo>
                  <a:lnTo>
                    <a:pt x="271614" y="62750"/>
                  </a:lnTo>
                  <a:lnTo>
                    <a:pt x="271056" y="57480"/>
                  </a:lnTo>
                  <a:lnTo>
                    <a:pt x="269633" y="55778"/>
                  </a:lnTo>
                  <a:lnTo>
                    <a:pt x="269633" y="54406"/>
                  </a:lnTo>
                  <a:lnTo>
                    <a:pt x="264287" y="51447"/>
                  </a:lnTo>
                  <a:lnTo>
                    <a:pt x="262636" y="49745"/>
                  </a:lnTo>
                  <a:lnTo>
                    <a:pt x="260870" y="50126"/>
                  </a:lnTo>
                  <a:lnTo>
                    <a:pt x="256476" y="55892"/>
                  </a:lnTo>
                  <a:lnTo>
                    <a:pt x="257302" y="57696"/>
                  </a:lnTo>
                  <a:lnTo>
                    <a:pt x="258673" y="58089"/>
                  </a:lnTo>
                  <a:lnTo>
                    <a:pt x="258838" y="60769"/>
                  </a:lnTo>
                  <a:lnTo>
                    <a:pt x="256413" y="58420"/>
                  </a:lnTo>
                  <a:lnTo>
                    <a:pt x="254762" y="60007"/>
                  </a:lnTo>
                  <a:lnTo>
                    <a:pt x="256641" y="63677"/>
                  </a:lnTo>
                  <a:lnTo>
                    <a:pt x="256971" y="67030"/>
                  </a:lnTo>
                  <a:lnTo>
                    <a:pt x="255092" y="72669"/>
                  </a:lnTo>
                  <a:lnTo>
                    <a:pt x="255587" y="74320"/>
                  </a:lnTo>
                  <a:lnTo>
                    <a:pt x="256527" y="74041"/>
                  </a:lnTo>
                  <a:lnTo>
                    <a:pt x="255257" y="77228"/>
                  </a:lnTo>
                  <a:lnTo>
                    <a:pt x="254431" y="75082"/>
                  </a:lnTo>
                  <a:lnTo>
                    <a:pt x="253111" y="74434"/>
                  </a:lnTo>
                  <a:lnTo>
                    <a:pt x="252514" y="77228"/>
                  </a:lnTo>
                  <a:lnTo>
                    <a:pt x="254000" y="80022"/>
                  </a:lnTo>
                  <a:lnTo>
                    <a:pt x="256857" y="80352"/>
                  </a:lnTo>
                  <a:lnTo>
                    <a:pt x="257632" y="81343"/>
                  </a:lnTo>
                  <a:lnTo>
                    <a:pt x="261874" y="82219"/>
                  </a:lnTo>
                  <a:lnTo>
                    <a:pt x="264071" y="80518"/>
                  </a:lnTo>
                  <a:lnTo>
                    <a:pt x="265010" y="79146"/>
                  </a:lnTo>
                  <a:lnTo>
                    <a:pt x="263956" y="83261"/>
                  </a:lnTo>
                  <a:lnTo>
                    <a:pt x="258838" y="83045"/>
                  </a:lnTo>
                  <a:lnTo>
                    <a:pt x="259499" y="84302"/>
                  </a:lnTo>
                  <a:lnTo>
                    <a:pt x="260985" y="84467"/>
                  </a:lnTo>
                  <a:lnTo>
                    <a:pt x="261264" y="85293"/>
                  </a:lnTo>
                  <a:lnTo>
                    <a:pt x="259994" y="85394"/>
                  </a:lnTo>
                  <a:lnTo>
                    <a:pt x="260045" y="87210"/>
                  </a:lnTo>
                  <a:lnTo>
                    <a:pt x="258343" y="84582"/>
                  </a:lnTo>
                  <a:lnTo>
                    <a:pt x="251079" y="78549"/>
                  </a:lnTo>
                  <a:lnTo>
                    <a:pt x="246900" y="80073"/>
                  </a:lnTo>
                  <a:lnTo>
                    <a:pt x="241554" y="79806"/>
                  </a:lnTo>
                  <a:lnTo>
                    <a:pt x="238975" y="83540"/>
                  </a:lnTo>
                  <a:lnTo>
                    <a:pt x="238861" y="85064"/>
                  </a:lnTo>
                  <a:lnTo>
                    <a:pt x="235064" y="86601"/>
                  </a:lnTo>
                  <a:lnTo>
                    <a:pt x="233133" y="90170"/>
                  </a:lnTo>
                  <a:lnTo>
                    <a:pt x="234289" y="90830"/>
                  </a:lnTo>
                  <a:lnTo>
                    <a:pt x="232308" y="91655"/>
                  </a:lnTo>
                  <a:lnTo>
                    <a:pt x="233908" y="93078"/>
                  </a:lnTo>
                  <a:lnTo>
                    <a:pt x="236664" y="92481"/>
                  </a:lnTo>
                  <a:lnTo>
                    <a:pt x="236601" y="91592"/>
                  </a:lnTo>
                  <a:lnTo>
                    <a:pt x="238252" y="91757"/>
                  </a:lnTo>
                  <a:lnTo>
                    <a:pt x="240131" y="90385"/>
                  </a:lnTo>
                  <a:lnTo>
                    <a:pt x="240131" y="91655"/>
                  </a:lnTo>
                  <a:lnTo>
                    <a:pt x="237871" y="94399"/>
                  </a:lnTo>
                  <a:lnTo>
                    <a:pt x="240792" y="94665"/>
                  </a:lnTo>
                  <a:lnTo>
                    <a:pt x="244144" y="91655"/>
                  </a:lnTo>
                  <a:lnTo>
                    <a:pt x="247281" y="86880"/>
                  </a:lnTo>
                  <a:lnTo>
                    <a:pt x="248386" y="86715"/>
                  </a:lnTo>
                  <a:lnTo>
                    <a:pt x="245516" y="90449"/>
                  </a:lnTo>
                  <a:lnTo>
                    <a:pt x="246011" y="91490"/>
                  </a:lnTo>
                  <a:lnTo>
                    <a:pt x="244144" y="93459"/>
                  </a:lnTo>
                  <a:lnTo>
                    <a:pt x="245135" y="93459"/>
                  </a:lnTo>
                  <a:lnTo>
                    <a:pt x="242709" y="95211"/>
                  </a:lnTo>
                  <a:lnTo>
                    <a:pt x="242938" y="95935"/>
                  </a:lnTo>
                  <a:lnTo>
                    <a:pt x="244360" y="95935"/>
                  </a:lnTo>
                  <a:lnTo>
                    <a:pt x="243370" y="96532"/>
                  </a:lnTo>
                  <a:lnTo>
                    <a:pt x="240842" y="95935"/>
                  </a:lnTo>
                  <a:lnTo>
                    <a:pt x="238582" y="97409"/>
                  </a:lnTo>
                  <a:lnTo>
                    <a:pt x="240017" y="98399"/>
                  </a:lnTo>
                  <a:lnTo>
                    <a:pt x="242277" y="98234"/>
                  </a:lnTo>
                  <a:lnTo>
                    <a:pt x="241287" y="99060"/>
                  </a:lnTo>
                  <a:lnTo>
                    <a:pt x="239737" y="99771"/>
                  </a:lnTo>
                  <a:lnTo>
                    <a:pt x="240677" y="100215"/>
                  </a:lnTo>
                  <a:lnTo>
                    <a:pt x="238810" y="101422"/>
                  </a:lnTo>
                  <a:lnTo>
                    <a:pt x="239572" y="102946"/>
                  </a:lnTo>
                  <a:lnTo>
                    <a:pt x="242443" y="101142"/>
                  </a:lnTo>
                  <a:lnTo>
                    <a:pt x="240017" y="104711"/>
                  </a:lnTo>
                  <a:lnTo>
                    <a:pt x="241719" y="105638"/>
                  </a:lnTo>
                  <a:lnTo>
                    <a:pt x="246900" y="105041"/>
                  </a:lnTo>
                  <a:lnTo>
                    <a:pt x="252234" y="99987"/>
                  </a:lnTo>
                  <a:lnTo>
                    <a:pt x="253060" y="98234"/>
                  </a:lnTo>
                  <a:lnTo>
                    <a:pt x="254000" y="98285"/>
                  </a:lnTo>
                  <a:lnTo>
                    <a:pt x="250964" y="102400"/>
                  </a:lnTo>
                  <a:lnTo>
                    <a:pt x="244424" y="107391"/>
                  </a:lnTo>
                  <a:lnTo>
                    <a:pt x="245186" y="108165"/>
                  </a:lnTo>
                  <a:lnTo>
                    <a:pt x="244589" y="108597"/>
                  </a:lnTo>
                  <a:lnTo>
                    <a:pt x="242938" y="107124"/>
                  </a:lnTo>
                  <a:lnTo>
                    <a:pt x="240296" y="107175"/>
                  </a:lnTo>
                  <a:lnTo>
                    <a:pt x="240296" y="108000"/>
                  </a:lnTo>
                  <a:lnTo>
                    <a:pt x="236435" y="105041"/>
                  </a:lnTo>
                  <a:lnTo>
                    <a:pt x="235115" y="104876"/>
                  </a:lnTo>
                  <a:lnTo>
                    <a:pt x="235559" y="99720"/>
                  </a:lnTo>
                  <a:lnTo>
                    <a:pt x="233743" y="95605"/>
                  </a:lnTo>
                  <a:lnTo>
                    <a:pt x="227088" y="95770"/>
                  </a:lnTo>
                  <a:lnTo>
                    <a:pt x="226809" y="100482"/>
                  </a:lnTo>
                  <a:lnTo>
                    <a:pt x="227799" y="102133"/>
                  </a:lnTo>
                  <a:lnTo>
                    <a:pt x="226479" y="103720"/>
                  </a:lnTo>
                  <a:lnTo>
                    <a:pt x="227190" y="104762"/>
                  </a:lnTo>
                  <a:lnTo>
                    <a:pt x="228409" y="104267"/>
                  </a:lnTo>
                  <a:lnTo>
                    <a:pt x="229450" y="105143"/>
                  </a:lnTo>
                  <a:lnTo>
                    <a:pt x="228015" y="105422"/>
                  </a:lnTo>
                  <a:lnTo>
                    <a:pt x="228904" y="106464"/>
                  </a:lnTo>
                  <a:lnTo>
                    <a:pt x="228015" y="107505"/>
                  </a:lnTo>
                  <a:lnTo>
                    <a:pt x="230822" y="108546"/>
                  </a:lnTo>
                  <a:lnTo>
                    <a:pt x="228625" y="109308"/>
                  </a:lnTo>
                  <a:lnTo>
                    <a:pt x="226644" y="108432"/>
                  </a:lnTo>
                  <a:lnTo>
                    <a:pt x="225602" y="109207"/>
                  </a:lnTo>
                  <a:lnTo>
                    <a:pt x="224167" y="107721"/>
                  </a:lnTo>
                  <a:lnTo>
                    <a:pt x="221310" y="108165"/>
                  </a:lnTo>
                  <a:lnTo>
                    <a:pt x="219659" y="107454"/>
                  </a:lnTo>
                  <a:lnTo>
                    <a:pt x="218008" y="108000"/>
                  </a:lnTo>
                  <a:lnTo>
                    <a:pt x="215417" y="110248"/>
                  </a:lnTo>
                  <a:lnTo>
                    <a:pt x="211239" y="111950"/>
                  </a:lnTo>
                  <a:lnTo>
                    <a:pt x="210629" y="114465"/>
                  </a:lnTo>
                  <a:lnTo>
                    <a:pt x="208978" y="116230"/>
                  </a:lnTo>
                  <a:lnTo>
                    <a:pt x="209638" y="119240"/>
                  </a:lnTo>
                  <a:lnTo>
                    <a:pt x="211074" y="119240"/>
                  </a:lnTo>
                  <a:lnTo>
                    <a:pt x="212115" y="118033"/>
                  </a:lnTo>
                  <a:lnTo>
                    <a:pt x="211899" y="119456"/>
                  </a:lnTo>
                  <a:lnTo>
                    <a:pt x="213385" y="114363"/>
                  </a:lnTo>
                  <a:lnTo>
                    <a:pt x="215087" y="113487"/>
                  </a:lnTo>
                  <a:lnTo>
                    <a:pt x="213055" y="120611"/>
                  </a:lnTo>
                  <a:lnTo>
                    <a:pt x="215747" y="121386"/>
                  </a:lnTo>
                  <a:lnTo>
                    <a:pt x="217284" y="117208"/>
                  </a:lnTo>
                  <a:lnTo>
                    <a:pt x="217017" y="121653"/>
                  </a:lnTo>
                  <a:lnTo>
                    <a:pt x="218389" y="123024"/>
                  </a:lnTo>
                  <a:lnTo>
                    <a:pt x="219214" y="120777"/>
                  </a:lnTo>
                  <a:lnTo>
                    <a:pt x="220586" y="120180"/>
                  </a:lnTo>
                  <a:lnTo>
                    <a:pt x="220370" y="118084"/>
                  </a:lnTo>
                  <a:lnTo>
                    <a:pt x="221361" y="120611"/>
                  </a:lnTo>
                  <a:lnTo>
                    <a:pt x="219659" y="123405"/>
                  </a:lnTo>
                  <a:lnTo>
                    <a:pt x="224282" y="125552"/>
                  </a:lnTo>
                  <a:lnTo>
                    <a:pt x="224447" y="126542"/>
                  </a:lnTo>
                  <a:lnTo>
                    <a:pt x="228244" y="126974"/>
                  </a:lnTo>
                  <a:lnTo>
                    <a:pt x="228625" y="126047"/>
                  </a:lnTo>
                  <a:lnTo>
                    <a:pt x="227418" y="122529"/>
                  </a:lnTo>
                  <a:lnTo>
                    <a:pt x="228625" y="121056"/>
                  </a:lnTo>
                  <a:lnTo>
                    <a:pt x="229285" y="124345"/>
                  </a:lnTo>
                  <a:lnTo>
                    <a:pt x="231711" y="123240"/>
                  </a:lnTo>
                  <a:lnTo>
                    <a:pt x="233413" y="119849"/>
                  </a:lnTo>
                  <a:lnTo>
                    <a:pt x="233248" y="125272"/>
                  </a:lnTo>
                  <a:lnTo>
                    <a:pt x="235508" y="125603"/>
                  </a:lnTo>
                  <a:lnTo>
                    <a:pt x="236550" y="123685"/>
                  </a:lnTo>
                  <a:lnTo>
                    <a:pt x="236334" y="120942"/>
                  </a:lnTo>
                  <a:lnTo>
                    <a:pt x="238531" y="119684"/>
                  </a:lnTo>
                  <a:lnTo>
                    <a:pt x="237096" y="122097"/>
                  </a:lnTo>
                  <a:lnTo>
                    <a:pt x="237540" y="123240"/>
                  </a:lnTo>
                  <a:lnTo>
                    <a:pt x="236829" y="126314"/>
                  </a:lnTo>
                  <a:lnTo>
                    <a:pt x="237705" y="127190"/>
                  </a:lnTo>
                  <a:lnTo>
                    <a:pt x="240626" y="126809"/>
                  </a:lnTo>
                  <a:lnTo>
                    <a:pt x="241173" y="123850"/>
                  </a:lnTo>
                  <a:lnTo>
                    <a:pt x="240131" y="121983"/>
                  </a:lnTo>
                  <a:lnTo>
                    <a:pt x="241007" y="118643"/>
                  </a:lnTo>
                  <a:lnTo>
                    <a:pt x="241884" y="123520"/>
                  </a:lnTo>
                  <a:lnTo>
                    <a:pt x="243535" y="124180"/>
                  </a:lnTo>
                  <a:lnTo>
                    <a:pt x="241947" y="125882"/>
                  </a:lnTo>
                  <a:lnTo>
                    <a:pt x="243928" y="127304"/>
                  </a:lnTo>
                  <a:lnTo>
                    <a:pt x="244754" y="126479"/>
                  </a:lnTo>
                  <a:lnTo>
                    <a:pt x="246075" y="129387"/>
                  </a:lnTo>
                  <a:lnTo>
                    <a:pt x="244094" y="131419"/>
                  </a:lnTo>
                  <a:lnTo>
                    <a:pt x="246291" y="132791"/>
                  </a:lnTo>
                  <a:lnTo>
                    <a:pt x="248056" y="132575"/>
                  </a:lnTo>
                  <a:lnTo>
                    <a:pt x="249974" y="131038"/>
                  </a:lnTo>
                  <a:lnTo>
                    <a:pt x="251739" y="131419"/>
                  </a:lnTo>
                  <a:lnTo>
                    <a:pt x="254546" y="129552"/>
                  </a:lnTo>
                  <a:lnTo>
                    <a:pt x="255422" y="127850"/>
                  </a:lnTo>
                  <a:lnTo>
                    <a:pt x="256641" y="127520"/>
                  </a:lnTo>
                  <a:lnTo>
                    <a:pt x="256413" y="130873"/>
                  </a:lnTo>
                  <a:lnTo>
                    <a:pt x="259664" y="127850"/>
                  </a:lnTo>
                  <a:lnTo>
                    <a:pt x="260870" y="127850"/>
                  </a:lnTo>
                  <a:lnTo>
                    <a:pt x="262699" y="123240"/>
                  </a:lnTo>
                  <a:lnTo>
                    <a:pt x="261975" y="120777"/>
                  </a:lnTo>
                  <a:lnTo>
                    <a:pt x="257238" y="122974"/>
                  </a:lnTo>
                  <a:lnTo>
                    <a:pt x="258457" y="120942"/>
                  </a:lnTo>
                  <a:lnTo>
                    <a:pt x="256908" y="120662"/>
                  </a:lnTo>
                  <a:lnTo>
                    <a:pt x="259384" y="116827"/>
                  </a:lnTo>
                  <a:lnTo>
                    <a:pt x="259168" y="115570"/>
                  </a:lnTo>
                  <a:lnTo>
                    <a:pt x="257568" y="114858"/>
                  </a:lnTo>
                  <a:lnTo>
                    <a:pt x="253834" y="116497"/>
                  </a:lnTo>
                  <a:lnTo>
                    <a:pt x="254381" y="115239"/>
                  </a:lnTo>
                  <a:lnTo>
                    <a:pt x="252018" y="112776"/>
                  </a:lnTo>
                  <a:lnTo>
                    <a:pt x="247611" y="115290"/>
                  </a:lnTo>
                  <a:lnTo>
                    <a:pt x="248221" y="113322"/>
                  </a:lnTo>
                  <a:lnTo>
                    <a:pt x="247167" y="112382"/>
                  </a:lnTo>
                  <a:lnTo>
                    <a:pt x="251028" y="112280"/>
                  </a:lnTo>
                  <a:lnTo>
                    <a:pt x="250202" y="110299"/>
                  </a:lnTo>
                  <a:lnTo>
                    <a:pt x="252399" y="105257"/>
                  </a:lnTo>
                  <a:lnTo>
                    <a:pt x="252514" y="107835"/>
                  </a:lnTo>
                  <a:lnTo>
                    <a:pt x="251790" y="108381"/>
                  </a:lnTo>
                  <a:lnTo>
                    <a:pt x="252349" y="111125"/>
                  </a:lnTo>
                  <a:lnTo>
                    <a:pt x="255041" y="114363"/>
                  </a:lnTo>
                  <a:lnTo>
                    <a:pt x="258559" y="114198"/>
                  </a:lnTo>
                  <a:lnTo>
                    <a:pt x="261480" y="115785"/>
                  </a:lnTo>
                  <a:lnTo>
                    <a:pt x="264401" y="112928"/>
                  </a:lnTo>
                  <a:lnTo>
                    <a:pt x="263791" y="113652"/>
                  </a:lnTo>
                  <a:lnTo>
                    <a:pt x="268478" y="111836"/>
                  </a:lnTo>
                  <a:lnTo>
                    <a:pt x="268579" y="110464"/>
                  </a:lnTo>
                  <a:lnTo>
                    <a:pt x="270395" y="109474"/>
                  </a:lnTo>
                  <a:lnTo>
                    <a:pt x="269963" y="107886"/>
                  </a:lnTo>
                  <a:lnTo>
                    <a:pt x="268808" y="107937"/>
                  </a:lnTo>
                  <a:lnTo>
                    <a:pt x="270014" y="106794"/>
                  </a:lnTo>
                  <a:lnTo>
                    <a:pt x="270344" y="104482"/>
                  </a:lnTo>
                  <a:lnTo>
                    <a:pt x="274523" y="104648"/>
                  </a:lnTo>
                  <a:lnTo>
                    <a:pt x="275297" y="105587"/>
                  </a:lnTo>
                  <a:lnTo>
                    <a:pt x="277279" y="105689"/>
                  </a:lnTo>
                  <a:lnTo>
                    <a:pt x="279374" y="104762"/>
                  </a:lnTo>
                  <a:lnTo>
                    <a:pt x="280365" y="105803"/>
                  </a:lnTo>
                  <a:lnTo>
                    <a:pt x="283552" y="103936"/>
                  </a:lnTo>
                  <a:lnTo>
                    <a:pt x="283552" y="103111"/>
                  </a:lnTo>
                  <a:lnTo>
                    <a:pt x="278320" y="100977"/>
                  </a:lnTo>
                  <a:lnTo>
                    <a:pt x="278879" y="99656"/>
                  </a:lnTo>
                  <a:lnTo>
                    <a:pt x="281851" y="100101"/>
                  </a:lnTo>
                  <a:lnTo>
                    <a:pt x="283832" y="101803"/>
                  </a:lnTo>
                  <a:lnTo>
                    <a:pt x="287515" y="99441"/>
                  </a:lnTo>
                  <a:lnTo>
                    <a:pt x="287299" y="97853"/>
                  </a:lnTo>
                  <a:lnTo>
                    <a:pt x="283108" y="94830"/>
                  </a:lnTo>
                  <a:lnTo>
                    <a:pt x="288556" y="97028"/>
                  </a:lnTo>
                  <a:lnTo>
                    <a:pt x="290868" y="95491"/>
                  </a:lnTo>
                  <a:lnTo>
                    <a:pt x="292849" y="90119"/>
                  </a:lnTo>
                  <a:lnTo>
                    <a:pt x="290537" y="88303"/>
                  </a:lnTo>
                  <a:lnTo>
                    <a:pt x="287185" y="88849"/>
                  </a:lnTo>
                  <a:lnTo>
                    <a:pt x="288671" y="87591"/>
                  </a:lnTo>
                  <a:lnTo>
                    <a:pt x="290207" y="87541"/>
                  </a:lnTo>
                  <a:lnTo>
                    <a:pt x="287515" y="84848"/>
                  </a:lnTo>
                  <a:lnTo>
                    <a:pt x="282613" y="85178"/>
                  </a:lnTo>
                  <a:lnTo>
                    <a:pt x="282943" y="83705"/>
                  </a:lnTo>
                  <a:lnTo>
                    <a:pt x="280365" y="82003"/>
                  </a:lnTo>
                  <a:lnTo>
                    <a:pt x="284213" y="83642"/>
                  </a:lnTo>
                  <a:lnTo>
                    <a:pt x="284213" y="84302"/>
                  </a:lnTo>
                  <a:lnTo>
                    <a:pt x="288391" y="83858"/>
                  </a:lnTo>
                  <a:lnTo>
                    <a:pt x="290271" y="84683"/>
                  </a:lnTo>
                  <a:lnTo>
                    <a:pt x="290271" y="83312"/>
                  </a:lnTo>
                  <a:lnTo>
                    <a:pt x="283552" y="81508"/>
                  </a:lnTo>
                  <a:lnTo>
                    <a:pt x="284924" y="80733"/>
                  </a:lnTo>
                  <a:lnTo>
                    <a:pt x="290703" y="82054"/>
                  </a:lnTo>
                  <a:lnTo>
                    <a:pt x="291592" y="85509"/>
                  </a:lnTo>
                  <a:lnTo>
                    <a:pt x="296316" y="88201"/>
                  </a:lnTo>
                  <a:lnTo>
                    <a:pt x="297141" y="87426"/>
                  </a:lnTo>
                  <a:lnTo>
                    <a:pt x="296646" y="84353"/>
                  </a:lnTo>
                  <a:lnTo>
                    <a:pt x="297802" y="83540"/>
                  </a:lnTo>
                  <a:lnTo>
                    <a:pt x="291858" y="82334"/>
                  </a:lnTo>
                  <a:lnTo>
                    <a:pt x="288391" y="79857"/>
                  </a:lnTo>
                  <a:lnTo>
                    <a:pt x="286143" y="80302"/>
                  </a:lnTo>
                  <a:lnTo>
                    <a:pt x="286245" y="79197"/>
                  </a:lnTo>
                  <a:lnTo>
                    <a:pt x="284543" y="78549"/>
                  </a:lnTo>
                  <a:lnTo>
                    <a:pt x="284429" y="77724"/>
                  </a:lnTo>
                  <a:lnTo>
                    <a:pt x="285534" y="77393"/>
                  </a:lnTo>
                  <a:lnTo>
                    <a:pt x="287350" y="78486"/>
                  </a:lnTo>
                  <a:lnTo>
                    <a:pt x="287896" y="76403"/>
                  </a:lnTo>
                  <a:lnTo>
                    <a:pt x="289826" y="79362"/>
                  </a:lnTo>
                  <a:lnTo>
                    <a:pt x="293179" y="80137"/>
                  </a:lnTo>
                  <a:lnTo>
                    <a:pt x="293738" y="79425"/>
                  </a:lnTo>
                  <a:lnTo>
                    <a:pt x="292303" y="77063"/>
                  </a:lnTo>
                  <a:lnTo>
                    <a:pt x="289610" y="75907"/>
                  </a:lnTo>
                  <a:lnTo>
                    <a:pt x="289877" y="74599"/>
                  </a:lnTo>
                  <a:lnTo>
                    <a:pt x="290652" y="75641"/>
                  </a:lnTo>
                  <a:lnTo>
                    <a:pt x="293179" y="76238"/>
                  </a:lnTo>
                  <a:lnTo>
                    <a:pt x="293509" y="77609"/>
                  </a:lnTo>
                  <a:lnTo>
                    <a:pt x="294170" y="77177"/>
                  </a:lnTo>
                  <a:lnTo>
                    <a:pt x="297421" y="79756"/>
                  </a:lnTo>
                  <a:lnTo>
                    <a:pt x="299288" y="78600"/>
                  </a:lnTo>
                  <a:lnTo>
                    <a:pt x="301002" y="79476"/>
                  </a:lnTo>
                  <a:lnTo>
                    <a:pt x="301764" y="78384"/>
                  </a:lnTo>
                  <a:lnTo>
                    <a:pt x="304241" y="79590"/>
                  </a:lnTo>
                  <a:lnTo>
                    <a:pt x="304736" y="75476"/>
                  </a:lnTo>
                  <a:lnTo>
                    <a:pt x="302044" y="72732"/>
                  </a:lnTo>
                  <a:lnTo>
                    <a:pt x="299732" y="72504"/>
                  </a:lnTo>
                  <a:lnTo>
                    <a:pt x="303479" y="71577"/>
                  </a:lnTo>
                  <a:lnTo>
                    <a:pt x="304736" y="74041"/>
                  </a:lnTo>
                  <a:lnTo>
                    <a:pt x="306552" y="74371"/>
                  </a:lnTo>
                  <a:lnTo>
                    <a:pt x="307111" y="77114"/>
                  </a:lnTo>
                  <a:lnTo>
                    <a:pt x="313766" y="78105"/>
                  </a:lnTo>
                  <a:lnTo>
                    <a:pt x="315912" y="75145"/>
                  </a:lnTo>
                  <a:lnTo>
                    <a:pt x="314477" y="74930"/>
                  </a:lnTo>
                  <a:lnTo>
                    <a:pt x="314312" y="73990"/>
                  </a:lnTo>
                  <a:lnTo>
                    <a:pt x="317677" y="73875"/>
                  </a:lnTo>
                  <a:lnTo>
                    <a:pt x="319163" y="71958"/>
                  </a:lnTo>
                  <a:lnTo>
                    <a:pt x="318452" y="70980"/>
                  </a:lnTo>
                  <a:lnTo>
                    <a:pt x="312661" y="70421"/>
                  </a:lnTo>
                  <a:lnTo>
                    <a:pt x="315036" y="68948"/>
                  </a:lnTo>
                  <a:lnTo>
                    <a:pt x="315137" y="70040"/>
                  </a:lnTo>
                  <a:lnTo>
                    <a:pt x="316687" y="69443"/>
                  </a:lnTo>
                  <a:lnTo>
                    <a:pt x="318884" y="70205"/>
                  </a:lnTo>
                  <a:lnTo>
                    <a:pt x="319709" y="69710"/>
                  </a:lnTo>
                  <a:lnTo>
                    <a:pt x="321589" y="70535"/>
                  </a:lnTo>
                  <a:lnTo>
                    <a:pt x="322846" y="69164"/>
                  </a:lnTo>
                  <a:lnTo>
                    <a:pt x="321094" y="67297"/>
                  </a:lnTo>
                  <a:lnTo>
                    <a:pt x="322135" y="65709"/>
                  </a:lnTo>
                  <a:lnTo>
                    <a:pt x="321919" y="63957"/>
                  </a:lnTo>
                  <a:lnTo>
                    <a:pt x="322745" y="65760"/>
                  </a:lnTo>
                  <a:lnTo>
                    <a:pt x="322414" y="67297"/>
                  </a:lnTo>
                  <a:lnTo>
                    <a:pt x="327202" y="66967"/>
                  </a:lnTo>
                  <a:lnTo>
                    <a:pt x="329234" y="64884"/>
                  </a:lnTo>
                  <a:lnTo>
                    <a:pt x="329615" y="62966"/>
                  </a:lnTo>
                  <a:lnTo>
                    <a:pt x="336334" y="61264"/>
                  </a:lnTo>
                  <a:lnTo>
                    <a:pt x="337108" y="60007"/>
                  </a:lnTo>
                  <a:lnTo>
                    <a:pt x="340626" y="58356"/>
                  </a:lnTo>
                  <a:lnTo>
                    <a:pt x="346189" y="57213"/>
                  </a:lnTo>
                  <a:lnTo>
                    <a:pt x="349491" y="54356"/>
                  </a:lnTo>
                  <a:lnTo>
                    <a:pt x="354825" y="52273"/>
                  </a:lnTo>
                  <a:lnTo>
                    <a:pt x="356527" y="48704"/>
                  </a:lnTo>
                  <a:lnTo>
                    <a:pt x="350647" y="48653"/>
                  </a:lnTo>
                  <a:lnTo>
                    <a:pt x="348665" y="50622"/>
                  </a:lnTo>
                  <a:lnTo>
                    <a:pt x="335559" y="51231"/>
                  </a:lnTo>
                  <a:lnTo>
                    <a:pt x="333743" y="52209"/>
                  </a:lnTo>
                  <a:lnTo>
                    <a:pt x="333527" y="51066"/>
                  </a:lnTo>
                  <a:lnTo>
                    <a:pt x="332257" y="51168"/>
                  </a:lnTo>
                  <a:lnTo>
                    <a:pt x="334187" y="49745"/>
                  </a:lnTo>
                  <a:lnTo>
                    <a:pt x="336334" y="49530"/>
                  </a:lnTo>
                  <a:lnTo>
                    <a:pt x="336550" y="50355"/>
                  </a:lnTo>
                  <a:lnTo>
                    <a:pt x="345135" y="49580"/>
                  </a:lnTo>
                  <a:lnTo>
                    <a:pt x="351523" y="46621"/>
                  </a:lnTo>
                  <a:lnTo>
                    <a:pt x="344208" y="44754"/>
                  </a:lnTo>
                  <a:lnTo>
                    <a:pt x="343547" y="43662"/>
                  </a:lnTo>
                  <a:lnTo>
                    <a:pt x="346405" y="44259"/>
                  </a:lnTo>
                  <a:lnTo>
                    <a:pt x="344589" y="40754"/>
                  </a:lnTo>
                  <a:lnTo>
                    <a:pt x="348437" y="44323"/>
                  </a:lnTo>
                  <a:lnTo>
                    <a:pt x="355536" y="45694"/>
                  </a:lnTo>
                  <a:lnTo>
                    <a:pt x="356527" y="45135"/>
                  </a:lnTo>
                  <a:lnTo>
                    <a:pt x="354215" y="44373"/>
                  </a:lnTo>
                  <a:lnTo>
                    <a:pt x="354215" y="43497"/>
                  </a:lnTo>
                  <a:lnTo>
                    <a:pt x="359067" y="45580"/>
                  </a:lnTo>
                  <a:lnTo>
                    <a:pt x="360324" y="43992"/>
                  </a:lnTo>
                  <a:lnTo>
                    <a:pt x="363029" y="44805"/>
                  </a:lnTo>
                  <a:lnTo>
                    <a:pt x="372059" y="40259"/>
                  </a:lnTo>
                  <a:lnTo>
                    <a:pt x="373214" y="39166"/>
                  </a:lnTo>
                  <a:lnTo>
                    <a:pt x="377342" y="37566"/>
                  </a:lnTo>
                  <a:lnTo>
                    <a:pt x="379374" y="31813"/>
                  </a:lnTo>
                  <a:close/>
                </a:path>
              </a:pathLst>
            </a:custGeom>
            <a:solidFill>
              <a:srgbClr val="FFFFFF"/>
            </a:solidFill>
          </p:spPr>
          <p:txBody>
            <a:bodyPr wrap="square" lIns="0" tIns="0" rIns="0" bIns="0" rtlCol="0"/>
            <a:lstStyle/>
            <a:p>
              <a:endParaRPr/>
            </a:p>
          </p:txBody>
        </p:sp>
        <p:sp>
          <p:nvSpPr>
            <p:cNvPr id="64" name="object 28"/>
            <p:cNvSpPr/>
            <p:nvPr/>
          </p:nvSpPr>
          <p:spPr>
            <a:xfrm>
              <a:off x="8184921" y="1857615"/>
              <a:ext cx="436245" cy="410845"/>
            </a:xfrm>
            <a:custGeom>
              <a:avLst/>
              <a:gdLst/>
              <a:ahLst/>
              <a:cxnLst/>
              <a:rect l="l" t="t" r="r" b="b"/>
              <a:pathLst>
                <a:path w="436245" h="410844">
                  <a:moveTo>
                    <a:pt x="3302" y="320001"/>
                  </a:moveTo>
                  <a:lnTo>
                    <a:pt x="3251" y="318795"/>
                  </a:lnTo>
                  <a:lnTo>
                    <a:pt x="2286" y="319392"/>
                  </a:lnTo>
                  <a:lnTo>
                    <a:pt x="2514" y="320649"/>
                  </a:lnTo>
                  <a:lnTo>
                    <a:pt x="3302" y="320001"/>
                  </a:lnTo>
                  <a:close/>
                </a:path>
                <a:path w="436245" h="410844">
                  <a:moveTo>
                    <a:pt x="3937" y="334365"/>
                  </a:moveTo>
                  <a:lnTo>
                    <a:pt x="2984" y="332562"/>
                  </a:lnTo>
                  <a:lnTo>
                    <a:pt x="381" y="329488"/>
                  </a:lnTo>
                  <a:lnTo>
                    <a:pt x="0" y="330314"/>
                  </a:lnTo>
                  <a:lnTo>
                    <a:pt x="558" y="331520"/>
                  </a:lnTo>
                  <a:lnTo>
                    <a:pt x="2438" y="333603"/>
                  </a:lnTo>
                  <a:lnTo>
                    <a:pt x="2438" y="335026"/>
                  </a:lnTo>
                  <a:lnTo>
                    <a:pt x="3403" y="335407"/>
                  </a:lnTo>
                  <a:lnTo>
                    <a:pt x="3937" y="334365"/>
                  </a:lnTo>
                  <a:close/>
                </a:path>
                <a:path w="436245" h="410844">
                  <a:moveTo>
                    <a:pt x="4000" y="325704"/>
                  </a:moveTo>
                  <a:lnTo>
                    <a:pt x="2882" y="324827"/>
                  </a:lnTo>
                  <a:lnTo>
                    <a:pt x="1333" y="325488"/>
                  </a:lnTo>
                  <a:lnTo>
                    <a:pt x="584" y="326466"/>
                  </a:lnTo>
                  <a:lnTo>
                    <a:pt x="2438" y="326466"/>
                  </a:lnTo>
                  <a:lnTo>
                    <a:pt x="2476" y="327126"/>
                  </a:lnTo>
                  <a:lnTo>
                    <a:pt x="3403" y="327126"/>
                  </a:lnTo>
                  <a:lnTo>
                    <a:pt x="4000" y="325704"/>
                  </a:lnTo>
                  <a:close/>
                </a:path>
                <a:path w="436245" h="410844">
                  <a:moveTo>
                    <a:pt x="5537" y="336778"/>
                  </a:moveTo>
                  <a:lnTo>
                    <a:pt x="4876" y="335788"/>
                  </a:lnTo>
                  <a:lnTo>
                    <a:pt x="4876" y="337388"/>
                  </a:lnTo>
                  <a:lnTo>
                    <a:pt x="5537" y="336778"/>
                  </a:lnTo>
                  <a:close/>
                </a:path>
                <a:path w="436245" h="410844">
                  <a:moveTo>
                    <a:pt x="5537" y="332117"/>
                  </a:moveTo>
                  <a:lnTo>
                    <a:pt x="4406" y="329653"/>
                  </a:lnTo>
                  <a:lnTo>
                    <a:pt x="3810" y="327952"/>
                  </a:lnTo>
                  <a:lnTo>
                    <a:pt x="3213" y="327787"/>
                  </a:lnTo>
                  <a:lnTo>
                    <a:pt x="2857" y="328168"/>
                  </a:lnTo>
                  <a:lnTo>
                    <a:pt x="2984" y="329755"/>
                  </a:lnTo>
                  <a:lnTo>
                    <a:pt x="3886" y="331292"/>
                  </a:lnTo>
                  <a:lnTo>
                    <a:pt x="4076" y="333057"/>
                  </a:lnTo>
                  <a:lnTo>
                    <a:pt x="5359" y="334149"/>
                  </a:lnTo>
                  <a:lnTo>
                    <a:pt x="5537" y="332117"/>
                  </a:lnTo>
                  <a:close/>
                </a:path>
                <a:path w="436245" h="410844">
                  <a:moveTo>
                    <a:pt x="6083" y="341668"/>
                  </a:moveTo>
                  <a:lnTo>
                    <a:pt x="5588" y="340296"/>
                  </a:lnTo>
                  <a:lnTo>
                    <a:pt x="4711" y="339090"/>
                  </a:lnTo>
                  <a:lnTo>
                    <a:pt x="4533" y="341439"/>
                  </a:lnTo>
                  <a:lnTo>
                    <a:pt x="5308" y="341998"/>
                  </a:lnTo>
                  <a:lnTo>
                    <a:pt x="5359" y="342874"/>
                  </a:lnTo>
                  <a:lnTo>
                    <a:pt x="6083" y="341668"/>
                  </a:lnTo>
                  <a:close/>
                </a:path>
                <a:path w="436245" h="410844">
                  <a:moveTo>
                    <a:pt x="6908" y="335407"/>
                  </a:moveTo>
                  <a:lnTo>
                    <a:pt x="6413" y="334645"/>
                  </a:lnTo>
                  <a:lnTo>
                    <a:pt x="5727" y="335191"/>
                  </a:lnTo>
                  <a:lnTo>
                    <a:pt x="6604" y="336118"/>
                  </a:lnTo>
                  <a:lnTo>
                    <a:pt x="6908" y="335407"/>
                  </a:lnTo>
                  <a:close/>
                </a:path>
                <a:path w="436245" h="410844">
                  <a:moveTo>
                    <a:pt x="8204" y="353898"/>
                  </a:moveTo>
                  <a:lnTo>
                    <a:pt x="7912" y="352793"/>
                  </a:lnTo>
                  <a:lnTo>
                    <a:pt x="7061" y="353669"/>
                  </a:lnTo>
                  <a:lnTo>
                    <a:pt x="7137" y="354825"/>
                  </a:lnTo>
                  <a:lnTo>
                    <a:pt x="7835" y="355600"/>
                  </a:lnTo>
                  <a:lnTo>
                    <a:pt x="8204" y="353898"/>
                  </a:lnTo>
                  <a:close/>
                </a:path>
                <a:path w="436245" h="410844">
                  <a:moveTo>
                    <a:pt x="8509" y="342874"/>
                  </a:moveTo>
                  <a:lnTo>
                    <a:pt x="8128" y="342099"/>
                  </a:lnTo>
                  <a:lnTo>
                    <a:pt x="6553" y="342874"/>
                  </a:lnTo>
                  <a:lnTo>
                    <a:pt x="8013" y="343585"/>
                  </a:lnTo>
                  <a:lnTo>
                    <a:pt x="8509" y="342874"/>
                  </a:lnTo>
                  <a:close/>
                </a:path>
                <a:path w="436245" h="410844">
                  <a:moveTo>
                    <a:pt x="9042" y="347916"/>
                  </a:moveTo>
                  <a:lnTo>
                    <a:pt x="8712" y="347421"/>
                  </a:lnTo>
                  <a:lnTo>
                    <a:pt x="8140" y="347802"/>
                  </a:lnTo>
                  <a:lnTo>
                    <a:pt x="8204" y="348843"/>
                  </a:lnTo>
                  <a:lnTo>
                    <a:pt x="8610" y="348792"/>
                  </a:lnTo>
                  <a:lnTo>
                    <a:pt x="9042" y="347916"/>
                  </a:lnTo>
                  <a:close/>
                </a:path>
                <a:path w="436245" h="410844">
                  <a:moveTo>
                    <a:pt x="9715" y="337223"/>
                  </a:moveTo>
                  <a:lnTo>
                    <a:pt x="8293" y="336448"/>
                  </a:lnTo>
                  <a:lnTo>
                    <a:pt x="7010" y="336778"/>
                  </a:lnTo>
                  <a:lnTo>
                    <a:pt x="5727" y="337985"/>
                  </a:lnTo>
                  <a:lnTo>
                    <a:pt x="6731" y="338213"/>
                  </a:lnTo>
                  <a:lnTo>
                    <a:pt x="6413" y="339026"/>
                  </a:lnTo>
                  <a:lnTo>
                    <a:pt x="6477" y="339966"/>
                  </a:lnTo>
                  <a:lnTo>
                    <a:pt x="7429" y="340131"/>
                  </a:lnTo>
                  <a:lnTo>
                    <a:pt x="8661" y="338924"/>
                  </a:lnTo>
                  <a:lnTo>
                    <a:pt x="8013" y="340398"/>
                  </a:lnTo>
                  <a:lnTo>
                    <a:pt x="8204" y="341553"/>
                  </a:lnTo>
                  <a:lnTo>
                    <a:pt x="9486" y="340182"/>
                  </a:lnTo>
                  <a:lnTo>
                    <a:pt x="9715" y="337223"/>
                  </a:lnTo>
                  <a:close/>
                </a:path>
                <a:path w="436245" h="410844">
                  <a:moveTo>
                    <a:pt x="9791" y="349783"/>
                  </a:moveTo>
                  <a:lnTo>
                    <a:pt x="9309" y="349237"/>
                  </a:lnTo>
                  <a:lnTo>
                    <a:pt x="7785" y="350113"/>
                  </a:lnTo>
                  <a:lnTo>
                    <a:pt x="7531" y="351320"/>
                  </a:lnTo>
                  <a:lnTo>
                    <a:pt x="8064" y="351205"/>
                  </a:lnTo>
                  <a:lnTo>
                    <a:pt x="8890" y="351320"/>
                  </a:lnTo>
                  <a:lnTo>
                    <a:pt x="9029" y="351205"/>
                  </a:lnTo>
                  <a:lnTo>
                    <a:pt x="9791" y="349783"/>
                  </a:lnTo>
                  <a:close/>
                </a:path>
                <a:path w="436245" h="410844">
                  <a:moveTo>
                    <a:pt x="10439" y="341998"/>
                  </a:moveTo>
                  <a:lnTo>
                    <a:pt x="10033" y="340677"/>
                  </a:lnTo>
                  <a:lnTo>
                    <a:pt x="9207" y="341833"/>
                  </a:lnTo>
                  <a:lnTo>
                    <a:pt x="9207" y="343255"/>
                  </a:lnTo>
                  <a:lnTo>
                    <a:pt x="9779" y="342874"/>
                  </a:lnTo>
                  <a:lnTo>
                    <a:pt x="9779" y="342480"/>
                  </a:lnTo>
                  <a:lnTo>
                    <a:pt x="10439" y="341998"/>
                  </a:lnTo>
                  <a:close/>
                </a:path>
                <a:path w="436245" h="410844">
                  <a:moveTo>
                    <a:pt x="10490" y="331025"/>
                  </a:moveTo>
                  <a:lnTo>
                    <a:pt x="9867" y="330962"/>
                  </a:lnTo>
                  <a:lnTo>
                    <a:pt x="8559" y="331685"/>
                  </a:lnTo>
                  <a:lnTo>
                    <a:pt x="8064" y="333108"/>
                  </a:lnTo>
                  <a:lnTo>
                    <a:pt x="8864" y="332498"/>
                  </a:lnTo>
                  <a:lnTo>
                    <a:pt x="10083" y="332066"/>
                  </a:lnTo>
                  <a:lnTo>
                    <a:pt x="10490" y="331025"/>
                  </a:lnTo>
                  <a:close/>
                </a:path>
                <a:path w="436245" h="410844">
                  <a:moveTo>
                    <a:pt x="13411" y="363816"/>
                  </a:moveTo>
                  <a:lnTo>
                    <a:pt x="12915" y="362724"/>
                  </a:lnTo>
                  <a:lnTo>
                    <a:pt x="12141" y="363715"/>
                  </a:lnTo>
                  <a:lnTo>
                    <a:pt x="13411" y="363816"/>
                  </a:lnTo>
                  <a:close/>
                </a:path>
                <a:path w="436245" h="410844">
                  <a:moveTo>
                    <a:pt x="14236" y="367334"/>
                  </a:moveTo>
                  <a:lnTo>
                    <a:pt x="14160" y="366344"/>
                  </a:lnTo>
                  <a:lnTo>
                    <a:pt x="12458" y="366560"/>
                  </a:lnTo>
                  <a:lnTo>
                    <a:pt x="14236" y="367334"/>
                  </a:lnTo>
                  <a:close/>
                </a:path>
                <a:path w="436245" h="410844">
                  <a:moveTo>
                    <a:pt x="15290" y="364705"/>
                  </a:moveTo>
                  <a:lnTo>
                    <a:pt x="14516" y="364147"/>
                  </a:lnTo>
                  <a:lnTo>
                    <a:pt x="14160" y="364642"/>
                  </a:lnTo>
                  <a:lnTo>
                    <a:pt x="13335" y="364705"/>
                  </a:lnTo>
                  <a:lnTo>
                    <a:pt x="13233" y="365633"/>
                  </a:lnTo>
                  <a:lnTo>
                    <a:pt x="14338" y="365518"/>
                  </a:lnTo>
                  <a:lnTo>
                    <a:pt x="15290" y="364705"/>
                  </a:lnTo>
                  <a:close/>
                </a:path>
                <a:path w="436245" h="410844">
                  <a:moveTo>
                    <a:pt x="15290" y="346163"/>
                  </a:moveTo>
                  <a:lnTo>
                    <a:pt x="13563" y="346760"/>
                  </a:lnTo>
                  <a:lnTo>
                    <a:pt x="12636" y="347865"/>
                  </a:lnTo>
                  <a:lnTo>
                    <a:pt x="11684" y="347916"/>
                  </a:lnTo>
                  <a:lnTo>
                    <a:pt x="10160" y="350050"/>
                  </a:lnTo>
                  <a:lnTo>
                    <a:pt x="10909" y="349948"/>
                  </a:lnTo>
                  <a:lnTo>
                    <a:pt x="12268" y="348742"/>
                  </a:lnTo>
                  <a:lnTo>
                    <a:pt x="13233" y="348576"/>
                  </a:lnTo>
                  <a:lnTo>
                    <a:pt x="15113" y="346875"/>
                  </a:lnTo>
                  <a:lnTo>
                    <a:pt x="15290" y="346163"/>
                  </a:lnTo>
                  <a:close/>
                </a:path>
                <a:path w="436245" h="410844">
                  <a:moveTo>
                    <a:pt x="20066" y="370509"/>
                  </a:moveTo>
                  <a:lnTo>
                    <a:pt x="19164" y="370789"/>
                  </a:lnTo>
                  <a:lnTo>
                    <a:pt x="19443" y="372592"/>
                  </a:lnTo>
                  <a:lnTo>
                    <a:pt x="20066" y="370509"/>
                  </a:lnTo>
                  <a:close/>
                </a:path>
                <a:path w="436245" h="410844">
                  <a:moveTo>
                    <a:pt x="24218" y="378142"/>
                  </a:moveTo>
                  <a:lnTo>
                    <a:pt x="23088" y="376491"/>
                  </a:lnTo>
                  <a:lnTo>
                    <a:pt x="21691" y="375450"/>
                  </a:lnTo>
                  <a:lnTo>
                    <a:pt x="22021" y="377151"/>
                  </a:lnTo>
                  <a:lnTo>
                    <a:pt x="23863" y="378790"/>
                  </a:lnTo>
                  <a:lnTo>
                    <a:pt x="24218" y="378142"/>
                  </a:lnTo>
                  <a:close/>
                </a:path>
                <a:path w="436245" h="410844">
                  <a:moveTo>
                    <a:pt x="24942" y="390144"/>
                  </a:moveTo>
                  <a:lnTo>
                    <a:pt x="24091" y="386918"/>
                  </a:lnTo>
                  <a:lnTo>
                    <a:pt x="24320" y="385267"/>
                  </a:lnTo>
                  <a:lnTo>
                    <a:pt x="23863" y="384276"/>
                  </a:lnTo>
                  <a:lnTo>
                    <a:pt x="24142" y="381812"/>
                  </a:lnTo>
                  <a:lnTo>
                    <a:pt x="23088" y="380326"/>
                  </a:lnTo>
                  <a:lnTo>
                    <a:pt x="20193" y="378358"/>
                  </a:lnTo>
                  <a:lnTo>
                    <a:pt x="19913" y="374738"/>
                  </a:lnTo>
                  <a:lnTo>
                    <a:pt x="18415" y="372427"/>
                  </a:lnTo>
                  <a:lnTo>
                    <a:pt x="18364" y="370243"/>
                  </a:lnTo>
                  <a:lnTo>
                    <a:pt x="17691" y="369531"/>
                  </a:lnTo>
                  <a:lnTo>
                    <a:pt x="14109" y="368160"/>
                  </a:lnTo>
                  <a:lnTo>
                    <a:pt x="11391" y="367601"/>
                  </a:lnTo>
                  <a:lnTo>
                    <a:pt x="10858" y="366509"/>
                  </a:lnTo>
                  <a:lnTo>
                    <a:pt x="8839" y="365417"/>
                  </a:lnTo>
                  <a:lnTo>
                    <a:pt x="7912" y="364312"/>
                  </a:lnTo>
                  <a:lnTo>
                    <a:pt x="7607" y="363105"/>
                  </a:lnTo>
                  <a:lnTo>
                    <a:pt x="6134" y="363220"/>
                  </a:lnTo>
                  <a:lnTo>
                    <a:pt x="5359" y="361848"/>
                  </a:lnTo>
                  <a:lnTo>
                    <a:pt x="4229" y="361569"/>
                  </a:lnTo>
                  <a:lnTo>
                    <a:pt x="3708" y="362064"/>
                  </a:lnTo>
                  <a:lnTo>
                    <a:pt x="1828" y="361899"/>
                  </a:lnTo>
                  <a:lnTo>
                    <a:pt x="2387" y="363651"/>
                  </a:lnTo>
                  <a:lnTo>
                    <a:pt x="2933" y="363766"/>
                  </a:lnTo>
                  <a:lnTo>
                    <a:pt x="3479" y="365302"/>
                  </a:lnTo>
                  <a:lnTo>
                    <a:pt x="6604" y="365633"/>
                  </a:lnTo>
                  <a:lnTo>
                    <a:pt x="5308" y="366395"/>
                  </a:lnTo>
                  <a:lnTo>
                    <a:pt x="3759" y="366293"/>
                  </a:lnTo>
                  <a:lnTo>
                    <a:pt x="2832" y="367665"/>
                  </a:lnTo>
                  <a:lnTo>
                    <a:pt x="3581" y="368096"/>
                  </a:lnTo>
                  <a:lnTo>
                    <a:pt x="2882" y="369633"/>
                  </a:lnTo>
                  <a:lnTo>
                    <a:pt x="3251" y="370078"/>
                  </a:lnTo>
                  <a:lnTo>
                    <a:pt x="4711" y="369582"/>
                  </a:lnTo>
                  <a:lnTo>
                    <a:pt x="4902" y="370738"/>
                  </a:lnTo>
                  <a:lnTo>
                    <a:pt x="6286" y="370674"/>
                  </a:lnTo>
                  <a:lnTo>
                    <a:pt x="6311" y="371881"/>
                  </a:lnTo>
                  <a:lnTo>
                    <a:pt x="7556" y="372757"/>
                  </a:lnTo>
                  <a:lnTo>
                    <a:pt x="8890" y="372046"/>
                  </a:lnTo>
                  <a:lnTo>
                    <a:pt x="7188" y="373964"/>
                  </a:lnTo>
                  <a:lnTo>
                    <a:pt x="7962" y="375564"/>
                  </a:lnTo>
                  <a:lnTo>
                    <a:pt x="8890" y="375234"/>
                  </a:lnTo>
                  <a:lnTo>
                    <a:pt x="9029" y="374078"/>
                  </a:lnTo>
                  <a:lnTo>
                    <a:pt x="10680" y="373646"/>
                  </a:lnTo>
                  <a:lnTo>
                    <a:pt x="10261" y="375119"/>
                  </a:lnTo>
                  <a:lnTo>
                    <a:pt x="9207" y="376110"/>
                  </a:lnTo>
                  <a:lnTo>
                    <a:pt x="9309" y="377151"/>
                  </a:lnTo>
                  <a:lnTo>
                    <a:pt x="9931" y="376936"/>
                  </a:lnTo>
                  <a:lnTo>
                    <a:pt x="10312" y="378409"/>
                  </a:lnTo>
                  <a:lnTo>
                    <a:pt x="12509" y="378193"/>
                  </a:lnTo>
                  <a:lnTo>
                    <a:pt x="12344" y="379234"/>
                  </a:lnTo>
                  <a:lnTo>
                    <a:pt x="13169" y="379399"/>
                  </a:lnTo>
                  <a:lnTo>
                    <a:pt x="13639" y="380555"/>
                  </a:lnTo>
                  <a:lnTo>
                    <a:pt x="13233" y="381762"/>
                  </a:lnTo>
                  <a:lnTo>
                    <a:pt x="14643" y="383019"/>
                  </a:lnTo>
                  <a:lnTo>
                    <a:pt x="15633" y="382143"/>
                  </a:lnTo>
                  <a:lnTo>
                    <a:pt x="16217" y="382803"/>
                  </a:lnTo>
                  <a:lnTo>
                    <a:pt x="17360" y="382803"/>
                  </a:lnTo>
                  <a:lnTo>
                    <a:pt x="15570" y="384670"/>
                  </a:lnTo>
                  <a:lnTo>
                    <a:pt x="17945" y="387083"/>
                  </a:lnTo>
                  <a:lnTo>
                    <a:pt x="18770" y="387299"/>
                  </a:lnTo>
                  <a:lnTo>
                    <a:pt x="19265" y="388226"/>
                  </a:lnTo>
                  <a:lnTo>
                    <a:pt x="23164" y="390474"/>
                  </a:lnTo>
                  <a:lnTo>
                    <a:pt x="23812" y="389991"/>
                  </a:lnTo>
                  <a:lnTo>
                    <a:pt x="24942" y="390144"/>
                  </a:lnTo>
                  <a:close/>
                </a:path>
                <a:path w="436245" h="410844">
                  <a:moveTo>
                    <a:pt x="59334" y="115023"/>
                  </a:moveTo>
                  <a:lnTo>
                    <a:pt x="58039" y="113322"/>
                  </a:lnTo>
                  <a:lnTo>
                    <a:pt x="56807" y="112890"/>
                  </a:lnTo>
                  <a:lnTo>
                    <a:pt x="55981" y="113487"/>
                  </a:lnTo>
                  <a:lnTo>
                    <a:pt x="56908" y="114973"/>
                  </a:lnTo>
                  <a:lnTo>
                    <a:pt x="57708" y="114693"/>
                  </a:lnTo>
                  <a:lnTo>
                    <a:pt x="58889" y="115354"/>
                  </a:lnTo>
                  <a:lnTo>
                    <a:pt x="59334" y="115023"/>
                  </a:lnTo>
                  <a:close/>
                </a:path>
                <a:path w="436245" h="410844">
                  <a:moveTo>
                    <a:pt x="68389" y="125501"/>
                  </a:moveTo>
                  <a:lnTo>
                    <a:pt x="67068" y="126657"/>
                  </a:lnTo>
                  <a:lnTo>
                    <a:pt x="66840" y="127800"/>
                  </a:lnTo>
                  <a:lnTo>
                    <a:pt x="66319" y="128193"/>
                  </a:lnTo>
                  <a:lnTo>
                    <a:pt x="66789" y="128625"/>
                  </a:lnTo>
                  <a:lnTo>
                    <a:pt x="67919" y="129171"/>
                  </a:lnTo>
                  <a:lnTo>
                    <a:pt x="68338" y="128028"/>
                  </a:lnTo>
                  <a:lnTo>
                    <a:pt x="68389" y="125501"/>
                  </a:lnTo>
                  <a:close/>
                </a:path>
                <a:path w="436245" h="410844">
                  <a:moveTo>
                    <a:pt x="70866" y="135369"/>
                  </a:moveTo>
                  <a:lnTo>
                    <a:pt x="70142" y="133286"/>
                  </a:lnTo>
                  <a:lnTo>
                    <a:pt x="70142" y="131318"/>
                  </a:lnTo>
                  <a:lnTo>
                    <a:pt x="68745" y="131318"/>
                  </a:lnTo>
                  <a:lnTo>
                    <a:pt x="67094" y="129730"/>
                  </a:lnTo>
                  <a:lnTo>
                    <a:pt x="66370" y="129832"/>
                  </a:lnTo>
                  <a:lnTo>
                    <a:pt x="66370" y="130708"/>
                  </a:lnTo>
                  <a:lnTo>
                    <a:pt x="68719" y="132689"/>
                  </a:lnTo>
                  <a:lnTo>
                    <a:pt x="67068" y="132461"/>
                  </a:lnTo>
                  <a:lnTo>
                    <a:pt x="67068" y="133184"/>
                  </a:lnTo>
                  <a:lnTo>
                    <a:pt x="68389" y="134226"/>
                  </a:lnTo>
                  <a:lnTo>
                    <a:pt x="70167" y="136474"/>
                  </a:lnTo>
                  <a:lnTo>
                    <a:pt x="70866" y="135369"/>
                  </a:lnTo>
                  <a:close/>
                </a:path>
                <a:path w="436245" h="410844">
                  <a:moveTo>
                    <a:pt x="71742" y="124891"/>
                  </a:moveTo>
                  <a:lnTo>
                    <a:pt x="71170" y="123583"/>
                  </a:lnTo>
                  <a:lnTo>
                    <a:pt x="70497" y="123913"/>
                  </a:lnTo>
                  <a:lnTo>
                    <a:pt x="70319" y="124675"/>
                  </a:lnTo>
                  <a:lnTo>
                    <a:pt x="69672" y="124244"/>
                  </a:lnTo>
                  <a:lnTo>
                    <a:pt x="68961" y="125006"/>
                  </a:lnTo>
                  <a:lnTo>
                    <a:pt x="68846" y="127368"/>
                  </a:lnTo>
                  <a:lnTo>
                    <a:pt x="69443" y="128739"/>
                  </a:lnTo>
                  <a:lnTo>
                    <a:pt x="69037" y="129565"/>
                  </a:lnTo>
                  <a:lnTo>
                    <a:pt x="68211" y="130048"/>
                  </a:lnTo>
                  <a:lnTo>
                    <a:pt x="69748" y="130822"/>
                  </a:lnTo>
                  <a:lnTo>
                    <a:pt x="71450" y="129946"/>
                  </a:lnTo>
                  <a:lnTo>
                    <a:pt x="70916" y="128955"/>
                  </a:lnTo>
                  <a:lnTo>
                    <a:pt x="71564" y="127965"/>
                  </a:lnTo>
                  <a:lnTo>
                    <a:pt x="71742" y="124891"/>
                  </a:lnTo>
                  <a:close/>
                </a:path>
                <a:path w="436245" h="410844">
                  <a:moveTo>
                    <a:pt x="75488" y="121170"/>
                  </a:moveTo>
                  <a:lnTo>
                    <a:pt x="75145" y="120510"/>
                  </a:lnTo>
                  <a:lnTo>
                    <a:pt x="74498" y="120789"/>
                  </a:lnTo>
                  <a:lnTo>
                    <a:pt x="74790" y="121437"/>
                  </a:lnTo>
                  <a:lnTo>
                    <a:pt x="75488" y="121170"/>
                  </a:lnTo>
                  <a:close/>
                </a:path>
                <a:path w="436245" h="410844">
                  <a:moveTo>
                    <a:pt x="76314" y="118643"/>
                  </a:moveTo>
                  <a:lnTo>
                    <a:pt x="75768" y="118478"/>
                  </a:lnTo>
                  <a:lnTo>
                    <a:pt x="75069" y="119253"/>
                  </a:lnTo>
                  <a:lnTo>
                    <a:pt x="75615" y="119634"/>
                  </a:lnTo>
                  <a:lnTo>
                    <a:pt x="76314" y="118643"/>
                  </a:lnTo>
                  <a:close/>
                </a:path>
                <a:path w="436245" h="410844">
                  <a:moveTo>
                    <a:pt x="82270" y="122593"/>
                  </a:moveTo>
                  <a:lnTo>
                    <a:pt x="81470" y="123037"/>
                  </a:lnTo>
                  <a:lnTo>
                    <a:pt x="80797" y="122478"/>
                  </a:lnTo>
                  <a:lnTo>
                    <a:pt x="80518" y="120294"/>
                  </a:lnTo>
                  <a:lnTo>
                    <a:pt x="79616" y="120396"/>
                  </a:lnTo>
                  <a:lnTo>
                    <a:pt x="78841" y="121996"/>
                  </a:lnTo>
                  <a:lnTo>
                    <a:pt x="77597" y="122478"/>
                  </a:lnTo>
                  <a:lnTo>
                    <a:pt x="77825" y="123469"/>
                  </a:lnTo>
                  <a:lnTo>
                    <a:pt x="76822" y="123367"/>
                  </a:lnTo>
                  <a:lnTo>
                    <a:pt x="76365" y="123799"/>
                  </a:lnTo>
                  <a:lnTo>
                    <a:pt x="75895" y="124891"/>
                  </a:lnTo>
                  <a:lnTo>
                    <a:pt x="75298" y="123799"/>
                  </a:lnTo>
                  <a:lnTo>
                    <a:pt x="75819" y="123139"/>
                  </a:lnTo>
                  <a:lnTo>
                    <a:pt x="75018" y="122428"/>
                  </a:lnTo>
                  <a:lnTo>
                    <a:pt x="74244" y="123367"/>
                  </a:lnTo>
                  <a:lnTo>
                    <a:pt x="73774" y="123088"/>
                  </a:lnTo>
                  <a:lnTo>
                    <a:pt x="73177" y="124460"/>
                  </a:lnTo>
                  <a:lnTo>
                    <a:pt x="72517" y="125285"/>
                  </a:lnTo>
                  <a:lnTo>
                    <a:pt x="72593" y="127254"/>
                  </a:lnTo>
                  <a:lnTo>
                    <a:pt x="71869" y="128295"/>
                  </a:lnTo>
                  <a:lnTo>
                    <a:pt x="72110" y="129451"/>
                  </a:lnTo>
                  <a:lnTo>
                    <a:pt x="73342" y="129501"/>
                  </a:lnTo>
                  <a:lnTo>
                    <a:pt x="74218" y="128739"/>
                  </a:lnTo>
                  <a:lnTo>
                    <a:pt x="75298" y="128676"/>
                  </a:lnTo>
                  <a:lnTo>
                    <a:pt x="79552" y="125171"/>
                  </a:lnTo>
                  <a:lnTo>
                    <a:pt x="81445" y="124129"/>
                  </a:lnTo>
                  <a:lnTo>
                    <a:pt x="82270" y="122593"/>
                  </a:lnTo>
                  <a:close/>
                </a:path>
                <a:path w="436245" h="410844">
                  <a:moveTo>
                    <a:pt x="121716" y="115189"/>
                  </a:moveTo>
                  <a:lnTo>
                    <a:pt x="121691" y="113817"/>
                  </a:lnTo>
                  <a:lnTo>
                    <a:pt x="120319" y="114579"/>
                  </a:lnTo>
                  <a:lnTo>
                    <a:pt x="119748" y="115404"/>
                  </a:lnTo>
                  <a:lnTo>
                    <a:pt x="120523" y="115849"/>
                  </a:lnTo>
                  <a:lnTo>
                    <a:pt x="121716" y="115189"/>
                  </a:lnTo>
                  <a:close/>
                </a:path>
                <a:path w="436245" h="410844">
                  <a:moveTo>
                    <a:pt x="133807" y="127088"/>
                  </a:moveTo>
                  <a:lnTo>
                    <a:pt x="132422" y="126923"/>
                  </a:lnTo>
                  <a:lnTo>
                    <a:pt x="131902" y="127635"/>
                  </a:lnTo>
                  <a:lnTo>
                    <a:pt x="132676" y="128244"/>
                  </a:lnTo>
                  <a:lnTo>
                    <a:pt x="133248" y="127965"/>
                  </a:lnTo>
                  <a:lnTo>
                    <a:pt x="133223" y="127419"/>
                  </a:lnTo>
                  <a:lnTo>
                    <a:pt x="133807" y="127088"/>
                  </a:lnTo>
                  <a:close/>
                </a:path>
                <a:path w="436245" h="410844">
                  <a:moveTo>
                    <a:pt x="265430" y="12128"/>
                  </a:moveTo>
                  <a:lnTo>
                    <a:pt x="264325" y="12509"/>
                  </a:lnTo>
                  <a:lnTo>
                    <a:pt x="263613" y="12560"/>
                  </a:lnTo>
                  <a:lnTo>
                    <a:pt x="262623" y="12014"/>
                  </a:lnTo>
                  <a:lnTo>
                    <a:pt x="261797" y="12725"/>
                  </a:lnTo>
                  <a:lnTo>
                    <a:pt x="261023" y="12839"/>
                  </a:lnTo>
                  <a:lnTo>
                    <a:pt x="260591" y="13931"/>
                  </a:lnTo>
                  <a:lnTo>
                    <a:pt x="260642" y="15417"/>
                  </a:lnTo>
                  <a:lnTo>
                    <a:pt x="260311" y="16675"/>
                  </a:lnTo>
                  <a:lnTo>
                    <a:pt x="261302" y="18542"/>
                  </a:lnTo>
                  <a:lnTo>
                    <a:pt x="262178" y="18986"/>
                  </a:lnTo>
                  <a:lnTo>
                    <a:pt x="263829" y="18491"/>
                  </a:lnTo>
                  <a:lnTo>
                    <a:pt x="264820" y="17119"/>
                  </a:lnTo>
                  <a:lnTo>
                    <a:pt x="264883" y="15582"/>
                  </a:lnTo>
                  <a:lnTo>
                    <a:pt x="265099" y="14757"/>
                  </a:lnTo>
                  <a:lnTo>
                    <a:pt x="264985" y="13766"/>
                  </a:lnTo>
                  <a:lnTo>
                    <a:pt x="265430" y="12128"/>
                  </a:lnTo>
                  <a:close/>
                </a:path>
                <a:path w="436245" h="410844">
                  <a:moveTo>
                    <a:pt x="292392" y="7188"/>
                  </a:moveTo>
                  <a:lnTo>
                    <a:pt x="291630" y="5765"/>
                  </a:lnTo>
                  <a:lnTo>
                    <a:pt x="291731" y="4889"/>
                  </a:lnTo>
                  <a:lnTo>
                    <a:pt x="290804" y="4508"/>
                  </a:lnTo>
                  <a:lnTo>
                    <a:pt x="290195" y="5105"/>
                  </a:lnTo>
                  <a:lnTo>
                    <a:pt x="287439" y="5054"/>
                  </a:lnTo>
                  <a:lnTo>
                    <a:pt x="285902" y="6146"/>
                  </a:lnTo>
                  <a:lnTo>
                    <a:pt x="283705" y="6362"/>
                  </a:lnTo>
                  <a:lnTo>
                    <a:pt x="282549" y="5549"/>
                  </a:lnTo>
                  <a:lnTo>
                    <a:pt x="281444" y="5321"/>
                  </a:lnTo>
                  <a:lnTo>
                    <a:pt x="277761" y="6362"/>
                  </a:lnTo>
                  <a:lnTo>
                    <a:pt x="275056" y="6477"/>
                  </a:lnTo>
                  <a:lnTo>
                    <a:pt x="274789" y="7353"/>
                  </a:lnTo>
                  <a:lnTo>
                    <a:pt x="273685" y="8509"/>
                  </a:lnTo>
                  <a:lnTo>
                    <a:pt x="273735" y="9664"/>
                  </a:lnTo>
                  <a:lnTo>
                    <a:pt x="274955" y="9271"/>
                  </a:lnTo>
                  <a:lnTo>
                    <a:pt x="276326" y="9385"/>
                  </a:lnTo>
                  <a:lnTo>
                    <a:pt x="277152" y="9055"/>
                  </a:lnTo>
                  <a:lnTo>
                    <a:pt x="277926" y="9334"/>
                  </a:lnTo>
                  <a:lnTo>
                    <a:pt x="279082" y="9169"/>
                  </a:lnTo>
                  <a:lnTo>
                    <a:pt x="279908" y="9931"/>
                  </a:lnTo>
                  <a:lnTo>
                    <a:pt x="279247" y="10706"/>
                  </a:lnTo>
                  <a:lnTo>
                    <a:pt x="279628" y="12077"/>
                  </a:lnTo>
                  <a:lnTo>
                    <a:pt x="280504" y="13169"/>
                  </a:lnTo>
                  <a:lnTo>
                    <a:pt x="281559" y="12293"/>
                  </a:lnTo>
                  <a:lnTo>
                    <a:pt x="281495" y="11303"/>
                  </a:lnTo>
                  <a:lnTo>
                    <a:pt x="282105" y="10706"/>
                  </a:lnTo>
                  <a:lnTo>
                    <a:pt x="283044" y="12128"/>
                  </a:lnTo>
                  <a:lnTo>
                    <a:pt x="282930" y="13601"/>
                  </a:lnTo>
                  <a:lnTo>
                    <a:pt x="284530" y="15417"/>
                  </a:lnTo>
                  <a:lnTo>
                    <a:pt x="285788" y="15036"/>
                  </a:lnTo>
                  <a:lnTo>
                    <a:pt x="286346" y="15862"/>
                  </a:lnTo>
                  <a:lnTo>
                    <a:pt x="288594" y="16014"/>
                  </a:lnTo>
                  <a:lnTo>
                    <a:pt x="289699" y="14808"/>
                  </a:lnTo>
                  <a:lnTo>
                    <a:pt x="291134" y="14097"/>
                  </a:lnTo>
                  <a:lnTo>
                    <a:pt x="292061" y="11582"/>
                  </a:lnTo>
                  <a:lnTo>
                    <a:pt x="291299" y="9817"/>
                  </a:lnTo>
                  <a:lnTo>
                    <a:pt x="292392" y="8178"/>
                  </a:lnTo>
                  <a:lnTo>
                    <a:pt x="292392" y="7188"/>
                  </a:lnTo>
                  <a:close/>
                </a:path>
                <a:path w="436245" h="410844">
                  <a:moveTo>
                    <a:pt x="292620" y="121335"/>
                  </a:moveTo>
                  <a:lnTo>
                    <a:pt x="291680" y="121386"/>
                  </a:lnTo>
                  <a:lnTo>
                    <a:pt x="290741" y="122161"/>
                  </a:lnTo>
                  <a:lnTo>
                    <a:pt x="290690" y="122974"/>
                  </a:lnTo>
                  <a:lnTo>
                    <a:pt x="291465" y="123304"/>
                  </a:lnTo>
                  <a:lnTo>
                    <a:pt x="292011" y="122872"/>
                  </a:lnTo>
                  <a:lnTo>
                    <a:pt x="292620" y="121335"/>
                  </a:lnTo>
                  <a:close/>
                </a:path>
                <a:path w="436245" h="410844">
                  <a:moveTo>
                    <a:pt x="293941" y="115519"/>
                  </a:moveTo>
                  <a:lnTo>
                    <a:pt x="293166" y="115404"/>
                  </a:lnTo>
                  <a:lnTo>
                    <a:pt x="293052" y="116014"/>
                  </a:lnTo>
                  <a:lnTo>
                    <a:pt x="293662" y="116116"/>
                  </a:lnTo>
                  <a:lnTo>
                    <a:pt x="293941" y="115519"/>
                  </a:lnTo>
                  <a:close/>
                </a:path>
                <a:path w="436245" h="410844">
                  <a:moveTo>
                    <a:pt x="294043" y="118211"/>
                  </a:moveTo>
                  <a:lnTo>
                    <a:pt x="293611" y="117652"/>
                  </a:lnTo>
                  <a:lnTo>
                    <a:pt x="293331" y="116674"/>
                  </a:lnTo>
                  <a:lnTo>
                    <a:pt x="292455" y="117055"/>
                  </a:lnTo>
                  <a:lnTo>
                    <a:pt x="292125" y="118046"/>
                  </a:lnTo>
                  <a:lnTo>
                    <a:pt x="291465" y="118427"/>
                  </a:lnTo>
                  <a:lnTo>
                    <a:pt x="291566" y="119900"/>
                  </a:lnTo>
                  <a:lnTo>
                    <a:pt x="292227" y="120624"/>
                  </a:lnTo>
                  <a:lnTo>
                    <a:pt x="292836" y="120396"/>
                  </a:lnTo>
                  <a:lnTo>
                    <a:pt x="293878" y="119087"/>
                  </a:lnTo>
                  <a:lnTo>
                    <a:pt x="294043" y="118211"/>
                  </a:lnTo>
                  <a:close/>
                </a:path>
                <a:path w="436245" h="410844">
                  <a:moveTo>
                    <a:pt x="298564" y="43167"/>
                  </a:moveTo>
                  <a:lnTo>
                    <a:pt x="296748" y="43167"/>
                  </a:lnTo>
                  <a:lnTo>
                    <a:pt x="295808" y="43878"/>
                  </a:lnTo>
                  <a:lnTo>
                    <a:pt x="296633" y="44488"/>
                  </a:lnTo>
                  <a:lnTo>
                    <a:pt x="298119" y="44107"/>
                  </a:lnTo>
                  <a:lnTo>
                    <a:pt x="298564" y="43167"/>
                  </a:lnTo>
                  <a:close/>
                </a:path>
                <a:path w="436245" h="410844">
                  <a:moveTo>
                    <a:pt x="299935" y="32969"/>
                  </a:moveTo>
                  <a:lnTo>
                    <a:pt x="299605" y="32143"/>
                  </a:lnTo>
                  <a:lnTo>
                    <a:pt x="299389" y="30505"/>
                  </a:lnTo>
                  <a:lnTo>
                    <a:pt x="298450" y="29730"/>
                  </a:lnTo>
                  <a:lnTo>
                    <a:pt x="297789" y="30340"/>
                  </a:lnTo>
                  <a:lnTo>
                    <a:pt x="297789" y="31546"/>
                  </a:lnTo>
                  <a:lnTo>
                    <a:pt x="296913" y="33350"/>
                  </a:lnTo>
                  <a:lnTo>
                    <a:pt x="296913" y="34175"/>
                  </a:lnTo>
                  <a:lnTo>
                    <a:pt x="296519" y="34620"/>
                  </a:lnTo>
                  <a:lnTo>
                    <a:pt x="296519" y="35382"/>
                  </a:lnTo>
                  <a:lnTo>
                    <a:pt x="295097" y="36423"/>
                  </a:lnTo>
                  <a:lnTo>
                    <a:pt x="295097" y="37744"/>
                  </a:lnTo>
                  <a:lnTo>
                    <a:pt x="294703" y="39382"/>
                  </a:lnTo>
                  <a:lnTo>
                    <a:pt x="294157" y="40538"/>
                  </a:lnTo>
                  <a:lnTo>
                    <a:pt x="294982" y="42240"/>
                  </a:lnTo>
                  <a:lnTo>
                    <a:pt x="296519" y="42456"/>
                  </a:lnTo>
                  <a:lnTo>
                    <a:pt x="298005" y="41630"/>
                  </a:lnTo>
                  <a:lnTo>
                    <a:pt x="298945" y="38569"/>
                  </a:lnTo>
                  <a:lnTo>
                    <a:pt x="298284" y="37744"/>
                  </a:lnTo>
                  <a:lnTo>
                    <a:pt x="299110" y="36423"/>
                  </a:lnTo>
                  <a:lnTo>
                    <a:pt x="298945" y="35331"/>
                  </a:lnTo>
                  <a:lnTo>
                    <a:pt x="299935" y="32969"/>
                  </a:lnTo>
                  <a:close/>
                </a:path>
                <a:path w="436245" h="410844">
                  <a:moveTo>
                    <a:pt x="301752" y="93687"/>
                  </a:moveTo>
                  <a:lnTo>
                    <a:pt x="300875" y="93141"/>
                  </a:lnTo>
                  <a:lnTo>
                    <a:pt x="299389" y="93687"/>
                  </a:lnTo>
                  <a:lnTo>
                    <a:pt x="298564" y="95008"/>
                  </a:lnTo>
                  <a:lnTo>
                    <a:pt x="299554" y="95173"/>
                  </a:lnTo>
                  <a:lnTo>
                    <a:pt x="300431" y="94513"/>
                  </a:lnTo>
                  <a:lnTo>
                    <a:pt x="301371" y="94449"/>
                  </a:lnTo>
                  <a:lnTo>
                    <a:pt x="301752" y="93687"/>
                  </a:lnTo>
                  <a:close/>
                </a:path>
                <a:path w="436245" h="410844">
                  <a:moveTo>
                    <a:pt x="309130" y="82334"/>
                  </a:moveTo>
                  <a:lnTo>
                    <a:pt x="308851" y="81889"/>
                  </a:lnTo>
                  <a:lnTo>
                    <a:pt x="308356" y="82169"/>
                  </a:lnTo>
                  <a:lnTo>
                    <a:pt x="308470" y="83159"/>
                  </a:lnTo>
                  <a:lnTo>
                    <a:pt x="308851" y="82943"/>
                  </a:lnTo>
                  <a:lnTo>
                    <a:pt x="309130" y="82334"/>
                  </a:lnTo>
                  <a:close/>
                </a:path>
                <a:path w="436245" h="410844">
                  <a:moveTo>
                    <a:pt x="310007" y="53644"/>
                  </a:moveTo>
                  <a:lnTo>
                    <a:pt x="309575" y="53263"/>
                  </a:lnTo>
                  <a:lnTo>
                    <a:pt x="307695" y="52984"/>
                  </a:lnTo>
                  <a:lnTo>
                    <a:pt x="306324" y="53263"/>
                  </a:lnTo>
                  <a:lnTo>
                    <a:pt x="305384" y="53975"/>
                  </a:lnTo>
                  <a:lnTo>
                    <a:pt x="305054" y="53975"/>
                  </a:lnTo>
                  <a:lnTo>
                    <a:pt x="304342" y="53759"/>
                  </a:lnTo>
                  <a:lnTo>
                    <a:pt x="303136" y="54089"/>
                  </a:lnTo>
                  <a:lnTo>
                    <a:pt x="302412" y="54521"/>
                  </a:lnTo>
                  <a:lnTo>
                    <a:pt x="302412" y="55295"/>
                  </a:lnTo>
                  <a:lnTo>
                    <a:pt x="302971" y="55841"/>
                  </a:lnTo>
                  <a:lnTo>
                    <a:pt x="303847" y="55295"/>
                  </a:lnTo>
                  <a:lnTo>
                    <a:pt x="305117" y="54965"/>
                  </a:lnTo>
                  <a:lnTo>
                    <a:pt x="306044" y="55232"/>
                  </a:lnTo>
                  <a:lnTo>
                    <a:pt x="306501" y="54965"/>
                  </a:lnTo>
                  <a:lnTo>
                    <a:pt x="307860" y="54140"/>
                  </a:lnTo>
                  <a:lnTo>
                    <a:pt x="308914" y="54089"/>
                  </a:lnTo>
                  <a:lnTo>
                    <a:pt x="309181" y="53975"/>
                  </a:lnTo>
                  <a:lnTo>
                    <a:pt x="310007" y="53644"/>
                  </a:lnTo>
                  <a:close/>
                </a:path>
                <a:path w="436245" h="410844">
                  <a:moveTo>
                    <a:pt x="310197" y="56438"/>
                  </a:moveTo>
                  <a:lnTo>
                    <a:pt x="310007" y="55841"/>
                  </a:lnTo>
                  <a:lnTo>
                    <a:pt x="309245" y="55727"/>
                  </a:lnTo>
                  <a:lnTo>
                    <a:pt x="309016" y="55727"/>
                  </a:lnTo>
                  <a:lnTo>
                    <a:pt x="307898" y="56438"/>
                  </a:lnTo>
                  <a:lnTo>
                    <a:pt x="310197" y="56438"/>
                  </a:lnTo>
                  <a:close/>
                </a:path>
                <a:path w="436245" h="410844">
                  <a:moveTo>
                    <a:pt x="312051" y="96050"/>
                  </a:moveTo>
                  <a:lnTo>
                    <a:pt x="311556" y="95110"/>
                  </a:lnTo>
                  <a:lnTo>
                    <a:pt x="311061" y="94843"/>
                  </a:lnTo>
                  <a:lnTo>
                    <a:pt x="310502" y="95504"/>
                  </a:lnTo>
                  <a:lnTo>
                    <a:pt x="310832" y="96926"/>
                  </a:lnTo>
                  <a:lnTo>
                    <a:pt x="311277" y="97523"/>
                  </a:lnTo>
                  <a:lnTo>
                    <a:pt x="311721" y="97193"/>
                  </a:lnTo>
                  <a:lnTo>
                    <a:pt x="312051" y="96050"/>
                  </a:lnTo>
                  <a:close/>
                </a:path>
                <a:path w="436245" h="410844">
                  <a:moveTo>
                    <a:pt x="313639" y="77508"/>
                  </a:moveTo>
                  <a:lnTo>
                    <a:pt x="313093" y="77508"/>
                  </a:lnTo>
                  <a:lnTo>
                    <a:pt x="312318" y="78054"/>
                  </a:lnTo>
                  <a:lnTo>
                    <a:pt x="312597" y="78549"/>
                  </a:lnTo>
                  <a:lnTo>
                    <a:pt x="313042" y="78270"/>
                  </a:lnTo>
                  <a:lnTo>
                    <a:pt x="313639" y="77508"/>
                  </a:lnTo>
                  <a:close/>
                </a:path>
                <a:path w="436245" h="410844">
                  <a:moveTo>
                    <a:pt x="313702" y="80251"/>
                  </a:moveTo>
                  <a:lnTo>
                    <a:pt x="313309" y="79870"/>
                  </a:lnTo>
                  <a:lnTo>
                    <a:pt x="312648" y="79425"/>
                  </a:lnTo>
                  <a:lnTo>
                    <a:pt x="311823" y="79590"/>
                  </a:lnTo>
                  <a:lnTo>
                    <a:pt x="310832" y="80416"/>
                  </a:lnTo>
                  <a:lnTo>
                    <a:pt x="311061" y="82054"/>
                  </a:lnTo>
                  <a:lnTo>
                    <a:pt x="311823" y="82499"/>
                  </a:lnTo>
                  <a:lnTo>
                    <a:pt x="312267" y="82334"/>
                  </a:lnTo>
                  <a:lnTo>
                    <a:pt x="312648" y="81788"/>
                  </a:lnTo>
                  <a:lnTo>
                    <a:pt x="313423" y="81622"/>
                  </a:lnTo>
                  <a:lnTo>
                    <a:pt x="313372" y="80797"/>
                  </a:lnTo>
                  <a:lnTo>
                    <a:pt x="313702" y="80251"/>
                  </a:lnTo>
                  <a:close/>
                </a:path>
                <a:path w="436245" h="410844">
                  <a:moveTo>
                    <a:pt x="315899" y="80416"/>
                  </a:moveTo>
                  <a:lnTo>
                    <a:pt x="315404" y="79476"/>
                  </a:lnTo>
                  <a:lnTo>
                    <a:pt x="314794" y="78930"/>
                  </a:lnTo>
                  <a:lnTo>
                    <a:pt x="314299" y="79044"/>
                  </a:lnTo>
                  <a:lnTo>
                    <a:pt x="314134" y="80086"/>
                  </a:lnTo>
                  <a:lnTo>
                    <a:pt x="314528" y="80518"/>
                  </a:lnTo>
                  <a:lnTo>
                    <a:pt x="314299" y="81343"/>
                  </a:lnTo>
                  <a:lnTo>
                    <a:pt x="314858" y="81241"/>
                  </a:lnTo>
                  <a:lnTo>
                    <a:pt x="315899" y="80416"/>
                  </a:lnTo>
                  <a:close/>
                </a:path>
                <a:path w="436245" h="410844">
                  <a:moveTo>
                    <a:pt x="316395" y="75857"/>
                  </a:moveTo>
                  <a:lnTo>
                    <a:pt x="316230" y="75526"/>
                  </a:lnTo>
                  <a:lnTo>
                    <a:pt x="314960" y="75755"/>
                  </a:lnTo>
                  <a:lnTo>
                    <a:pt x="314413" y="76415"/>
                  </a:lnTo>
                  <a:lnTo>
                    <a:pt x="314858" y="76962"/>
                  </a:lnTo>
                  <a:lnTo>
                    <a:pt x="315455" y="76796"/>
                  </a:lnTo>
                  <a:lnTo>
                    <a:pt x="315785" y="76250"/>
                  </a:lnTo>
                  <a:lnTo>
                    <a:pt x="316395" y="75857"/>
                  </a:lnTo>
                  <a:close/>
                </a:path>
                <a:path w="436245" h="410844">
                  <a:moveTo>
                    <a:pt x="319163" y="62865"/>
                  </a:moveTo>
                  <a:lnTo>
                    <a:pt x="319112" y="62204"/>
                  </a:lnTo>
                  <a:lnTo>
                    <a:pt x="319024" y="61988"/>
                  </a:lnTo>
                  <a:lnTo>
                    <a:pt x="318782" y="61442"/>
                  </a:lnTo>
                  <a:lnTo>
                    <a:pt x="317550" y="60998"/>
                  </a:lnTo>
                  <a:lnTo>
                    <a:pt x="316941" y="59905"/>
                  </a:lnTo>
                  <a:lnTo>
                    <a:pt x="317601" y="59956"/>
                  </a:lnTo>
                  <a:lnTo>
                    <a:pt x="317906" y="59410"/>
                  </a:lnTo>
                  <a:lnTo>
                    <a:pt x="317779" y="59080"/>
                  </a:lnTo>
                  <a:lnTo>
                    <a:pt x="317690" y="58915"/>
                  </a:lnTo>
                  <a:lnTo>
                    <a:pt x="317715" y="58635"/>
                  </a:lnTo>
                  <a:lnTo>
                    <a:pt x="317881" y="58039"/>
                  </a:lnTo>
                  <a:lnTo>
                    <a:pt x="317436" y="57099"/>
                  </a:lnTo>
                  <a:lnTo>
                    <a:pt x="316560" y="57048"/>
                  </a:lnTo>
                  <a:lnTo>
                    <a:pt x="316839" y="57492"/>
                  </a:lnTo>
                  <a:lnTo>
                    <a:pt x="316890" y="58635"/>
                  </a:lnTo>
                  <a:lnTo>
                    <a:pt x="315950" y="58915"/>
                  </a:lnTo>
                  <a:lnTo>
                    <a:pt x="315023" y="58204"/>
                  </a:lnTo>
                  <a:lnTo>
                    <a:pt x="314134" y="58966"/>
                  </a:lnTo>
                  <a:lnTo>
                    <a:pt x="314032" y="60833"/>
                  </a:lnTo>
                  <a:lnTo>
                    <a:pt x="313423" y="61442"/>
                  </a:lnTo>
                  <a:lnTo>
                    <a:pt x="312813" y="61328"/>
                  </a:lnTo>
                  <a:lnTo>
                    <a:pt x="312318" y="61988"/>
                  </a:lnTo>
                  <a:lnTo>
                    <a:pt x="311658" y="61988"/>
                  </a:lnTo>
                  <a:lnTo>
                    <a:pt x="311645" y="60998"/>
                  </a:lnTo>
                  <a:lnTo>
                    <a:pt x="312318" y="60172"/>
                  </a:lnTo>
                  <a:lnTo>
                    <a:pt x="312635" y="58039"/>
                  </a:lnTo>
                  <a:lnTo>
                    <a:pt x="312610" y="57492"/>
                  </a:lnTo>
                  <a:lnTo>
                    <a:pt x="312381" y="57213"/>
                  </a:lnTo>
                  <a:lnTo>
                    <a:pt x="312153" y="56934"/>
                  </a:lnTo>
                  <a:lnTo>
                    <a:pt x="311277" y="57213"/>
                  </a:lnTo>
                  <a:lnTo>
                    <a:pt x="310286" y="56718"/>
                  </a:lnTo>
                  <a:lnTo>
                    <a:pt x="310210" y="56502"/>
                  </a:lnTo>
                  <a:lnTo>
                    <a:pt x="307809" y="56502"/>
                  </a:lnTo>
                  <a:lnTo>
                    <a:pt x="306666" y="56502"/>
                  </a:lnTo>
                  <a:lnTo>
                    <a:pt x="306273" y="57048"/>
                  </a:lnTo>
                  <a:lnTo>
                    <a:pt x="305219" y="57213"/>
                  </a:lnTo>
                  <a:lnTo>
                    <a:pt x="304457" y="57708"/>
                  </a:lnTo>
                  <a:lnTo>
                    <a:pt x="304342" y="59410"/>
                  </a:lnTo>
                  <a:lnTo>
                    <a:pt x="304203" y="59740"/>
                  </a:lnTo>
                  <a:lnTo>
                    <a:pt x="304190" y="60667"/>
                  </a:lnTo>
                  <a:lnTo>
                    <a:pt x="304380" y="61595"/>
                  </a:lnTo>
                  <a:lnTo>
                    <a:pt x="304495" y="61760"/>
                  </a:lnTo>
                  <a:lnTo>
                    <a:pt x="305498" y="62865"/>
                  </a:lnTo>
                  <a:lnTo>
                    <a:pt x="305600" y="63131"/>
                  </a:lnTo>
                  <a:lnTo>
                    <a:pt x="305777" y="63855"/>
                  </a:lnTo>
                  <a:lnTo>
                    <a:pt x="304673" y="63195"/>
                  </a:lnTo>
                  <a:lnTo>
                    <a:pt x="303682" y="63080"/>
                  </a:lnTo>
                  <a:lnTo>
                    <a:pt x="303403" y="63627"/>
                  </a:lnTo>
                  <a:lnTo>
                    <a:pt x="305384" y="64998"/>
                  </a:lnTo>
                  <a:lnTo>
                    <a:pt x="305384" y="65989"/>
                  </a:lnTo>
                  <a:lnTo>
                    <a:pt x="304342" y="66205"/>
                  </a:lnTo>
                  <a:lnTo>
                    <a:pt x="303961" y="68072"/>
                  </a:lnTo>
                  <a:lnTo>
                    <a:pt x="304558" y="68897"/>
                  </a:lnTo>
                  <a:lnTo>
                    <a:pt x="303301" y="69888"/>
                  </a:lnTo>
                  <a:lnTo>
                    <a:pt x="302336" y="69227"/>
                  </a:lnTo>
                  <a:lnTo>
                    <a:pt x="302120" y="68681"/>
                  </a:lnTo>
                  <a:lnTo>
                    <a:pt x="302247" y="67957"/>
                  </a:lnTo>
                  <a:lnTo>
                    <a:pt x="302336" y="67691"/>
                  </a:lnTo>
                  <a:lnTo>
                    <a:pt x="302221" y="65709"/>
                  </a:lnTo>
                  <a:lnTo>
                    <a:pt x="302031" y="63957"/>
                  </a:lnTo>
                  <a:lnTo>
                    <a:pt x="301358" y="63195"/>
                  </a:lnTo>
                  <a:lnTo>
                    <a:pt x="301218" y="62865"/>
                  </a:lnTo>
                  <a:lnTo>
                    <a:pt x="300990" y="62204"/>
                  </a:lnTo>
                  <a:lnTo>
                    <a:pt x="301320" y="61760"/>
                  </a:lnTo>
                  <a:lnTo>
                    <a:pt x="301205" y="60782"/>
                  </a:lnTo>
                  <a:lnTo>
                    <a:pt x="300596" y="60172"/>
                  </a:lnTo>
                  <a:lnTo>
                    <a:pt x="300380" y="59080"/>
                  </a:lnTo>
                  <a:lnTo>
                    <a:pt x="299834" y="58635"/>
                  </a:lnTo>
                  <a:lnTo>
                    <a:pt x="298564" y="59182"/>
                  </a:lnTo>
                  <a:lnTo>
                    <a:pt x="298234" y="59740"/>
                  </a:lnTo>
                  <a:lnTo>
                    <a:pt x="297078" y="60667"/>
                  </a:lnTo>
                  <a:lnTo>
                    <a:pt x="296913" y="61442"/>
                  </a:lnTo>
                  <a:lnTo>
                    <a:pt x="297573" y="61595"/>
                  </a:lnTo>
                  <a:lnTo>
                    <a:pt x="298183" y="61595"/>
                  </a:lnTo>
                  <a:lnTo>
                    <a:pt x="298894" y="62420"/>
                  </a:lnTo>
                  <a:lnTo>
                    <a:pt x="297573" y="62865"/>
                  </a:lnTo>
                  <a:lnTo>
                    <a:pt x="297345" y="63627"/>
                  </a:lnTo>
                  <a:lnTo>
                    <a:pt x="296087" y="64071"/>
                  </a:lnTo>
                  <a:lnTo>
                    <a:pt x="295694" y="65709"/>
                  </a:lnTo>
                  <a:lnTo>
                    <a:pt x="296748" y="66154"/>
                  </a:lnTo>
                  <a:lnTo>
                    <a:pt x="296684" y="66865"/>
                  </a:lnTo>
                  <a:lnTo>
                    <a:pt x="295313" y="67246"/>
                  </a:lnTo>
                  <a:lnTo>
                    <a:pt x="295160" y="67691"/>
                  </a:lnTo>
                  <a:lnTo>
                    <a:pt x="295059" y="68516"/>
                  </a:lnTo>
                  <a:lnTo>
                    <a:pt x="295554" y="69164"/>
                  </a:lnTo>
                  <a:lnTo>
                    <a:pt x="295668" y="70535"/>
                  </a:lnTo>
                  <a:lnTo>
                    <a:pt x="295198" y="71145"/>
                  </a:lnTo>
                  <a:lnTo>
                    <a:pt x="294767" y="70866"/>
                  </a:lnTo>
                  <a:lnTo>
                    <a:pt x="294754" y="70535"/>
                  </a:lnTo>
                  <a:lnTo>
                    <a:pt x="294741" y="70319"/>
                  </a:lnTo>
                  <a:lnTo>
                    <a:pt x="294703" y="69113"/>
                  </a:lnTo>
                  <a:lnTo>
                    <a:pt x="294043" y="68732"/>
                  </a:lnTo>
                  <a:lnTo>
                    <a:pt x="293941" y="67691"/>
                  </a:lnTo>
                  <a:lnTo>
                    <a:pt x="293331" y="67906"/>
                  </a:lnTo>
                  <a:lnTo>
                    <a:pt x="292061" y="67957"/>
                  </a:lnTo>
                  <a:lnTo>
                    <a:pt x="291401" y="68516"/>
                  </a:lnTo>
                  <a:lnTo>
                    <a:pt x="291020" y="69329"/>
                  </a:lnTo>
                  <a:lnTo>
                    <a:pt x="291566" y="70053"/>
                  </a:lnTo>
                  <a:lnTo>
                    <a:pt x="290804" y="70319"/>
                  </a:lnTo>
                  <a:lnTo>
                    <a:pt x="290080" y="69824"/>
                  </a:lnTo>
                  <a:lnTo>
                    <a:pt x="289369" y="70535"/>
                  </a:lnTo>
                  <a:lnTo>
                    <a:pt x="288378" y="70319"/>
                  </a:lnTo>
                  <a:lnTo>
                    <a:pt x="288378" y="71742"/>
                  </a:lnTo>
                  <a:lnTo>
                    <a:pt x="288874" y="72237"/>
                  </a:lnTo>
                  <a:lnTo>
                    <a:pt x="289648" y="72186"/>
                  </a:lnTo>
                  <a:lnTo>
                    <a:pt x="290245" y="72466"/>
                  </a:lnTo>
                  <a:lnTo>
                    <a:pt x="290601" y="72186"/>
                  </a:lnTo>
                  <a:lnTo>
                    <a:pt x="290804" y="72021"/>
                  </a:lnTo>
                  <a:lnTo>
                    <a:pt x="291960" y="72021"/>
                  </a:lnTo>
                  <a:lnTo>
                    <a:pt x="292785" y="72402"/>
                  </a:lnTo>
                  <a:lnTo>
                    <a:pt x="293547" y="72186"/>
                  </a:lnTo>
                  <a:lnTo>
                    <a:pt x="294868" y="72898"/>
                  </a:lnTo>
                  <a:lnTo>
                    <a:pt x="296583" y="72682"/>
                  </a:lnTo>
                  <a:lnTo>
                    <a:pt x="297573" y="73113"/>
                  </a:lnTo>
                  <a:lnTo>
                    <a:pt x="298843" y="73063"/>
                  </a:lnTo>
                  <a:lnTo>
                    <a:pt x="303961" y="74002"/>
                  </a:lnTo>
                  <a:lnTo>
                    <a:pt x="304622" y="74549"/>
                  </a:lnTo>
                  <a:lnTo>
                    <a:pt x="303733" y="75209"/>
                  </a:lnTo>
                  <a:lnTo>
                    <a:pt x="302361" y="74980"/>
                  </a:lnTo>
                  <a:lnTo>
                    <a:pt x="300761" y="74980"/>
                  </a:lnTo>
                  <a:lnTo>
                    <a:pt x="299554" y="75692"/>
                  </a:lnTo>
                  <a:lnTo>
                    <a:pt x="296964" y="76085"/>
                  </a:lnTo>
                  <a:lnTo>
                    <a:pt x="298005" y="76136"/>
                  </a:lnTo>
                  <a:lnTo>
                    <a:pt x="298678" y="76733"/>
                  </a:lnTo>
                  <a:lnTo>
                    <a:pt x="298119" y="77127"/>
                  </a:lnTo>
                  <a:lnTo>
                    <a:pt x="296138" y="76631"/>
                  </a:lnTo>
                  <a:lnTo>
                    <a:pt x="295148" y="76301"/>
                  </a:lnTo>
                  <a:lnTo>
                    <a:pt x="294614" y="76631"/>
                  </a:lnTo>
                  <a:lnTo>
                    <a:pt x="294500" y="76962"/>
                  </a:lnTo>
                  <a:lnTo>
                    <a:pt x="294601" y="77343"/>
                  </a:lnTo>
                  <a:lnTo>
                    <a:pt x="294271" y="77787"/>
                  </a:lnTo>
                  <a:lnTo>
                    <a:pt x="293611" y="77127"/>
                  </a:lnTo>
                  <a:lnTo>
                    <a:pt x="293166" y="77177"/>
                  </a:lnTo>
                  <a:lnTo>
                    <a:pt x="293230" y="77343"/>
                  </a:lnTo>
                  <a:lnTo>
                    <a:pt x="293331" y="78270"/>
                  </a:lnTo>
                  <a:lnTo>
                    <a:pt x="294043" y="78930"/>
                  </a:lnTo>
                  <a:lnTo>
                    <a:pt x="294932" y="79159"/>
                  </a:lnTo>
                  <a:lnTo>
                    <a:pt x="294754" y="79540"/>
                  </a:lnTo>
                  <a:lnTo>
                    <a:pt x="294728" y="80035"/>
                  </a:lnTo>
                  <a:lnTo>
                    <a:pt x="295313" y="80797"/>
                  </a:lnTo>
                  <a:lnTo>
                    <a:pt x="294767" y="80848"/>
                  </a:lnTo>
                  <a:lnTo>
                    <a:pt x="294157" y="80035"/>
                  </a:lnTo>
                  <a:lnTo>
                    <a:pt x="293662" y="79921"/>
                  </a:lnTo>
                  <a:lnTo>
                    <a:pt x="293319" y="80797"/>
                  </a:lnTo>
                  <a:lnTo>
                    <a:pt x="293230" y="81838"/>
                  </a:lnTo>
                  <a:lnTo>
                    <a:pt x="292887" y="82283"/>
                  </a:lnTo>
                  <a:lnTo>
                    <a:pt x="292887" y="83540"/>
                  </a:lnTo>
                  <a:lnTo>
                    <a:pt x="293662" y="84201"/>
                  </a:lnTo>
                  <a:lnTo>
                    <a:pt x="294817" y="84150"/>
                  </a:lnTo>
                  <a:lnTo>
                    <a:pt x="295427" y="84747"/>
                  </a:lnTo>
                  <a:lnTo>
                    <a:pt x="295922" y="84632"/>
                  </a:lnTo>
                  <a:lnTo>
                    <a:pt x="296202" y="84150"/>
                  </a:lnTo>
                  <a:lnTo>
                    <a:pt x="296418" y="83756"/>
                  </a:lnTo>
                  <a:lnTo>
                    <a:pt x="297954" y="83096"/>
                  </a:lnTo>
                  <a:lnTo>
                    <a:pt x="297116" y="84150"/>
                  </a:lnTo>
                  <a:lnTo>
                    <a:pt x="297103" y="84632"/>
                  </a:lnTo>
                  <a:lnTo>
                    <a:pt x="297180" y="84963"/>
                  </a:lnTo>
                  <a:lnTo>
                    <a:pt x="298119" y="85128"/>
                  </a:lnTo>
                  <a:lnTo>
                    <a:pt x="299008" y="84150"/>
                  </a:lnTo>
                  <a:lnTo>
                    <a:pt x="299389" y="84747"/>
                  </a:lnTo>
                  <a:lnTo>
                    <a:pt x="299554" y="85788"/>
                  </a:lnTo>
                  <a:lnTo>
                    <a:pt x="302856" y="85953"/>
                  </a:lnTo>
                  <a:lnTo>
                    <a:pt x="303796" y="84797"/>
                  </a:lnTo>
                  <a:lnTo>
                    <a:pt x="303568" y="84150"/>
                  </a:lnTo>
                  <a:lnTo>
                    <a:pt x="303657" y="83096"/>
                  </a:lnTo>
                  <a:lnTo>
                    <a:pt x="303682" y="82943"/>
                  </a:lnTo>
                  <a:lnTo>
                    <a:pt x="304063" y="82334"/>
                  </a:lnTo>
                  <a:lnTo>
                    <a:pt x="304393" y="83045"/>
                  </a:lnTo>
                  <a:lnTo>
                    <a:pt x="304507" y="84251"/>
                  </a:lnTo>
                  <a:lnTo>
                    <a:pt x="305219" y="85458"/>
                  </a:lnTo>
                  <a:lnTo>
                    <a:pt x="305612" y="84963"/>
                  </a:lnTo>
                  <a:lnTo>
                    <a:pt x="305612" y="83261"/>
                  </a:lnTo>
                  <a:lnTo>
                    <a:pt x="306158" y="82550"/>
                  </a:lnTo>
                  <a:lnTo>
                    <a:pt x="306222" y="82334"/>
                  </a:lnTo>
                  <a:lnTo>
                    <a:pt x="306324" y="82003"/>
                  </a:lnTo>
                  <a:lnTo>
                    <a:pt x="306374" y="81838"/>
                  </a:lnTo>
                  <a:lnTo>
                    <a:pt x="305282" y="82003"/>
                  </a:lnTo>
                  <a:lnTo>
                    <a:pt x="304558" y="81673"/>
                  </a:lnTo>
                  <a:lnTo>
                    <a:pt x="304888" y="80848"/>
                  </a:lnTo>
                  <a:lnTo>
                    <a:pt x="305003" y="80581"/>
                  </a:lnTo>
                  <a:lnTo>
                    <a:pt x="306273" y="80365"/>
                  </a:lnTo>
                  <a:lnTo>
                    <a:pt x="306870" y="79540"/>
                  </a:lnTo>
                  <a:lnTo>
                    <a:pt x="307543" y="79159"/>
                  </a:lnTo>
                  <a:lnTo>
                    <a:pt x="307657" y="78930"/>
                  </a:lnTo>
                  <a:lnTo>
                    <a:pt x="307695" y="78270"/>
                  </a:lnTo>
                  <a:lnTo>
                    <a:pt x="308356" y="77939"/>
                  </a:lnTo>
                  <a:lnTo>
                    <a:pt x="309130" y="78219"/>
                  </a:lnTo>
                  <a:lnTo>
                    <a:pt x="309245" y="79806"/>
                  </a:lnTo>
                  <a:lnTo>
                    <a:pt x="310502" y="77939"/>
                  </a:lnTo>
                  <a:lnTo>
                    <a:pt x="310603" y="77787"/>
                  </a:lnTo>
                  <a:lnTo>
                    <a:pt x="311048" y="77127"/>
                  </a:lnTo>
                  <a:lnTo>
                    <a:pt x="311162" y="76962"/>
                  </a:lnTo>
                  <a:lnTo>
                    <a:pt x="311251" y="76631"/>
                  </a:lnTo>
                  <a:lnTo>
                    <a:pt x="311226" y="76301"/>
                  </a:lnTo>
                  <a:lnTo>
                    <a:pt x="309791" y="75526"/>
                  </a:lnTo>
                  <a:lnTo>
                    <a:pt x="309753" y="75209"/>
                  </a:lnTo>
                  <a:lnTo>
                    <a:pt x="309740" y="74980"/>
                  </a:lnTo>
                  <a:lnTo>
                    <a:pt x="310400" y="74549"/>
                  </a:lnTo>
                  <a:lnTo>
                    <a:pt x="311061" y="74650"/>
                  </a:lnTo>
                  <a:lnTo>
                    <a:pt x="311937" y="74650"/>
                  </a:lnTo>
                  <a:lnTo>
                    <a:pt x="312318" y="73609"/>
                  </a:lnTo>
                  <a:lnTo>
                    <a:pt x="312318" y="73063"/>
                  </a:lnTo>
                  <a:lnTo>
                    <a:pt x="312369" y="72898"/>
                  </a:lnTo>
                  <a:lnTo>
                    <a:pt x="312585" y="72682"/>
                  </a:lnTo>
                  <a:lnTo>
                    <a:pt x="313055" y="72186"/>
                  </a:lnTo>
                  <a:lnTo>
                    <a:pt x="313220" y="72021"/>
                  </a:lnTo>
                  <a:lnTo>
                    <a:pt x="313588" y="71640"/>
                  </a:lnTo>
                  <a:lnTo>
                    <a:pt x="313829" y="71145"/>
                  </a:lnTo>
                  <a:lnTo>
                    <a:pt x="313969" y="70866"/>
                  </a:lnTo>
                  <a:lnTo>
                    <a:pt x="314858" y="69888"/>
                  </a:lnTo>
                  <a:lnTo>
                    <a:pt x="315353" y="69329"/>
                  </a:lnTo>
                  <a:lnTo>
                    <a:pt x="316445" y="68681"/>
                  </a:lnTo>
                  <a:lnTo>
                    <a:pt x="316687" y="68072"/>
                  </a:lnTo>
                  <a:lnTo>
                    <a:pt x="316788" y="66205"/>
                  </a:lnTo>
                  <a:lnTo>
                    <a:pt x="317715" y="64566"/>
                  </a:lnTo>
                  <a:lnTo>
                    <a:pt x="318770" y="63855"/>
                  </a:lnTo>
                  <a:lnTo>
                    <a:pt x="318922" y="63741"/>
                  </a:lnTo>
                  <a:lnTo>
                    <a:pt x="319163" y="62865"/>
                  </a:lnTo>
                  <a:close/>
                </a:path>
                <a:path w="436245" h="410844">
                  <a:moveTo>
                    <a:pt x="321398" y="27647"/>
                  </a:moveTo>
                  <a:lnTo>
                    <a:pt x="321068" y="27266"/>
                  </a:lnTo>
                  <a:lnTo>
                    <a:pt x="320408" y="27762"/>
                  </a:lnTo>
                  <a:lnTo>
                    <a:pt x="320141" y="28257"/>
                  </a:lnTo>
                  <a:lnTo>
                    <a:pt x="320471" y="28587"/>
                  </a:lnTo>
                  <a:lnTo>
                    <a:pt x="321068" y="28587"/>
                  </a:lnTo>
                  <a:lnTo>
                    <a:pt x="321398" y="27647"/>
                  </a:lnTo>
                  <a:close/>
                </a:path>
                <a:path w="436245" h="410844">
                  <a:moveTo>
                    <a:pt x="323659" y="79756"/>
                  </a:moveTo>
                  <a:close/>
                </a:path>
                <a:path w="436245" h="410844">
                  <a:moveTo>
                    <a:pt x="323824" y="61544"/>
                  </a:moveTo>
                  <a:lnTo>
                    <a:pt x="323773" y="60553"/>
                  </a:lnTo>
                  <a:lnTo>
                    <a:pt x="323380" y="61442"/>
                  </a:lnTo>
                  <a:lnTo>
                    <a:pt x="322618" y="62318"/>
                  </a:lnTo>
                  <a:lnTo>
                    <a:pt x="323164" y="62204"/>
                  </a:lnTo>
                  <a:lnTo>
                    <a:pt x="323824" y="61544"/>
                  </a:lnTo>
                  <a:close/>
                </a:path>
                <a:path w="436245" h="410844">
                  <a:moveTo>
                    <a:pt x="324815" y="86614"/>
                  </a:moveTo>
                  <a:lnTo>
                    <a:pt x="324434" y="85407"/>
                  </a:lnTo>
                  <a:lnTo>
                    <a:pt x="323443" y="84531"/>
                  </a:lnTo>
                  <a:lnTo>
                    <a:pt x="323443" y="83210"/>
                  </a:lnTo>
                  <a:lnTo>
                    <a:pt x="322884" y="82550"/>
                  </a:lnTo>
                  <a:lnTo>
                    <a:pt x="322618" y="81572"/>
                  </a:lnTo>
                  <a:lnTo>
                    <a:pt x="320903" y="80797"/>
                  </a:lnTo>
                  <a:lnTo>
                    <a:pt x="319697" y="81292"/>
                  </a:lnTo>
                  <a:lnTo>
                    <a:pt x="318592" y="80962"/>
                  </a:lnTo>
                  <a:lnTo>
                    <a:pt x="317055" y="81127"/>
                  </a:lnTo>
                  <a:lnTo>
                    <a:pt x="316674" y="81724"/>
                  </a:lnTo>
                  <a:lnTo>
                    <a:pt x="317385" y="82664"/>
                  </a:lnTo>
                  <a:lnTo>
                    <a:pt x="317436" y="83324"/>
                  </a:lnTo>
                  <a:lnTo>
                    <a:pt x="316941" y="83261"/>
                  </a:lnTo>
                  <a:lnTo>
                    <a:pt x="315899" y="82448"/>
                  </a:lnTo>
                  <a:lnTo>
                    <a:pt x="314960" y="82384"/>
                  </a:lnTo>
                  <a:lnTo>
                    <a:pt x="314464" y="83045"/>
                  </a:lnTo>
                  <a:lnTo>
                    <a:pt x="315620" y="83096"/>
                  </a:lnTo>
                  <a:lnTo>
                    <a:pt x="316064" y="83591"/>
                  </a:lnTo>
                  <a:lnTo>
                    <a:pt x="315899" y="84086"/>
                  </a:lnTo>
                  <a:lnTo>
                    <a:pt x="314248" y="84302"/>
                  </a:lnTo>
                  <a:lnTo>
                    <a:pt x="313702" y="84632"/>
                  </a:lnTo>
                  <a:lnTo>
                    <a:pt x="314579" y="86004"/>
                  </a:lnTo>
                  <a:lnTo>
                    <a:pt x="314528" y="86448"/>
                  </a:lnTo>
                  <a:lnTo>
                    <a:pt x="313143" y="86004"/>
                  </a:lnTo>
                  <a:lnTo>
                    <a:pt x="311721" y="86334"/>
                  </a:lnTo>
                  <a:lnTo>
                    <a:pt x="310781" y="87274"/>
                  </a:lnTo>
                  <a:lnTo>
                    <a:pt x="309841" y="88861"/>
                  </a:lnTo>
                  <a:lnTo>
                    <a:pt x="310667" y="89306"/>
                  </a:lnTo>
                  <a:lnTo>
                    <a:pt x="310286" y="90728"/>
                  </a:lnTo>
                  <a:lnTo>
                    <a:pt x="310565" y="90779"/>
                  </a:lnTo>
                  <a:lnTo>
                    <a:pt x="311391" y="89903"/>
                  </a:lnTo>
                  <a:lnTo>
                    <a:pt x="311721" y="90068"/>
                  </a:lnTo>
                  <a:lnTo>
                    <a:pt x="311226" y="91389"/>
                  </a:lnTo>
                  <a:lnTo>
                    <a:pt x="311391" y="91935"/>
                  </a:lnTo>
                  <a:lnTo>
                    <a:pt x="312267" y="92481"/>
                  </a:lnTo>
                  <a:lnTo>
                    <a:pt x="312813" y="92202"/>
                  </a:lnTo>
                  <a:lnTo>
                    <a:pt x="313207" y="92481"/>
                  </a:lnTo>
                  <a:lnTo>
                    <a:pt x="313372" y="93637"/>
                  </a:lnTo>
                  <a:lnTo>
                    <a:pt x="313753" y="93573"/>
                  </a:lnTo>
                  <a:lnTo>
                    <a:pt x="314198" y="92862"/>
                  </a:lnTo>
                  <a:lnTo>
                    <a:pt x="315023" y="93027"/>
                  </a:lnTo>
                  <a:lnTo>
                    <a:pt x="314909" y="94678"/>
                  </a:lnTo>
                  <a:lnTo>
                    <a:pt x="315125" y="95275"/>
                  </a:lnTo>
                  <a:lnTo>
                    <a:pt x="316344" y="95059"/>
                  </a:lnTo>
                  <a:lnTo>
                    <a:pt x="316611" y="96266"/>
                  </a:lnTo>
                  <a:lnTo>
                    <a:pt x="317766" y="96266"/>
                  </a:lnTo>
                  <a:lnTo>
                    <a:pt x="319316" y="97193"/>
                  </a:lnTo>
                  <a:lnTo>
                    <a:pt x="320471" y="97142"/>
                  </a:lnTo>
                  <a:lnTo>
                    <a:pt x="320852" y="97523"/>
                  </a:lnTo>
                  <a:lnTo>
                    <a:pt x="321233" y="97142"/>
                  </a:lnTo>
                  <a:lnTo>
                    <a:pt x="320903" y="96266"/>
                  </a:lnTo>
                  <a:lnTo>
                    <a:pt x="321957" y="95935"/>
                  </a:lnTo>
                  <a:lnTo>
                    <a:pt x="322554" y="94297"/>
                  </a:lnTo>
                  <a:lnTo>
                    <a:pt x="322287" y="92976"/>
                  </a:lnTo>
                  <a:lnTo>
                    <a:pt x="323659" y="90779"/>
                  </a:lnTo>
                  <a:lnTo>
                    <a:pt x="324319" y="88646"/>
                  </a:lnTo>
                  <a:lnTo>
                    <a:pt x="324319" y="87045"/>
                  </a:lnTo>
                  <a:lnTo>
                    <a:pt x="324815" y="86614"/>
                  </a:lnTo>
                  <a:close/>
                </a:path>
                <a:path w="436245" h="410844">
                  <a:moveTo>
                    <a:pt x="325475" y="75374"/>
                  </a:moveTo>
                  <a:lnTo>
                    <a:pt x="323773" y="75374"/>
                  </a:lnTo>
                  <a:lnTo>
                    <a:pt x="323443" y="75971"/>
                  </a:lnTo>
                  <a:lnTo>
                    <a:pt x="323494" y="77343"/>
                  </a:lnTo>
                  <a:lnTo>
                    <a:pt x="322999" y="77787"/>
                  </a:lnTo>
                  <a:lnTo>
                    <a:pt x="322948" y="78384"/>
                  </a:lnTo>
                  <a:lnTo>
                    <a:pt x="323380" y="78765"/>
                  </a:lnTo>
                  <a:lnTo>
                    <a:pt x="323646" y="79705"/>
                  </a:lnTo>
                  <a:lnTo>
                    <a:pt x="324040" y="79260"/>
                  </a:lnTo>
                  <a:lnTo>
                    <a:pt x="324700" y="78105"/>
                  </a:lnTo>
                  <a:lnTo>
                    <a:pt x="325475" y="75374"/>
                  </a:lnTo>
                  <a:close/>
                </a:path>
                <a:path w="436245" h="410844">
                  <a:moveTo>
                    <a:pt x="325526" y="72186"/>
                  </a:moveTo>
                  <a:lnTo>
                    <a:pt x="324599" y="72237"/>
                  </a:lnTo>
                  <a:lnTo>
                    <a:pt x="324370" y="72796"/>
                  </a:lnTo>
                  <a:lnTo>
                    <a:pt x="325145" y="73279"/>
                  </a:lnTo>
                  <a:lnTo>
                    <a:pt x="325526" y="72186"/>
                  </a:lnTo>
                  <a:close/>
                </a:path>
                <a:path w="436245" h="410844">
                  <a:moveTo>
                    <a:pt x="325805" y="53809"/>
                  </a:moveTo>
                  <a:lnTo>
                    <a:pt x="325031" y="53594"/>
                  </a:lnTo>
                  <a:lnTo>
                    <a:pt x="324370" y="54089"/>
                  </a:lnTo>
                  <a:lnTo>
                    <a:pt x="324929" y="54635"/>
                  </a:lnTo>
                  <a:lnTo>
                    <a:pt x="325805" y="54419"/>
                  </a:lnTo>
                  <a:lnTo>
                    <a:pt x="325805" y="53809"/>
                  </a:lnTo>
                  <a:close/>
                </a:path>
                <a:path w="436245" h="410844">
                  <a:moveTo>
                    <a:pt x="333121" y="111455"/>
                  </a:moveTo>
                  <a:lnTo>
                    <a:pt x="332905" y="110909"/>
                  </a:lnTo>
                  <a:lnTo>
                    <a:pt x="331304" y="110477"/>
                  </a:lnTo>
                  <a:lnTo>
                    <a:pt x="330923" y="110909"/>
                  </a:lnTo>
                  <a:lnTo>
                    <a:pt x="331749" y="111785"/>
                  </a:lnTo>
                  <a:lnTo>
                    <a:pt x="332359" y="111950"/>
                  </a:lnTo>
                  <a:lnTo>
                    <a:pt x="333121" y="111455"/>
                  </a:lnTo>
                  <a:close/>
                </a:path>
                <a:path w="436245" h="410844">
                  <a:moveTo>
                    <a:pt x="336651" y="20624"/>
                  </a:moveTo>
                  <a:lnTo>
                    <a:pt x="335991" y="17170"/>
                  </a:lnTo>
                  <a:lnTo>
                    <a:pt x="332790" y="16738"/>
                  </a:lnTo>
                  <a:lnTo>
                    <a:pt x="332409" y="16078"/>
                  </a:lnTo>
                  <a:lnTo>
                    <a:pt x="332905" y="15087"/>
                  </a:lnTo>
                  <a:lnTo>
                    <a:pt x="334772" y="14046"/>
                  </a:lnTo>
                  <a:lnTo>
                    <a:pt x="334111" y="10922"/>
                  </a:lnTo>
                  <a:lnTo>
                    <a:pt x="334441" y="9931"/>
                  </a:lnTo>
                  <a:lnTo>
                    <a:pt x="333286" y="8674"/>
                  </a:lnTo>
                  <a:lnTo>
                    <a:pt x="329107" y="10045"/>
                  </a:lnTo>
                  <a:lnTo>
                    <a:pt x="327901" y="12077"/>
                  </a:lnTo>
                  <a:lnTo>
                    <a:pt x="326961" y="11963"/>
                  </a:lnTo>
                  <a:lnTo>
                    <a:pt x="326745" y="10807"/>
                  </a:lnTo>
                  <a:lnTo>
                    <a:pt x="328726" y="9169"/>
                  </a:lnTo>
                  <a:lnTo>
                    <a:pt x="329272" y="5270"/>
                  </a:lnTo>
                  <a:lnTo>
                    <a:pt x="327736" y="2197"/>
                  </a:lnTo>
                  <a:lnTo>
                    <a:pt x="326085" y="1270"/>
                  </a:lnTo>
                  <a:lnTo>
                    <a:pt x="325031" y="1765"/>
                  </a:lnTo>
                  <a:lnTo>
                    <a:pt x="323494" y="1270"/>
                  </a:lnTo>
                  <a:lnTo>
                    <a:pt x="321894" y="2641"/>
                  </a:lnTo>
                  <a:lnTo>
                    <a:pt x="321017" y="2362"/>
                  </a:lnTo>
                  <a:lnTo>
                    <a:pt x="320573" y="0"/>
                  </a:lnTo>
                  <a:lnTo>
                    <a:pt x="319201" y="1930"/>
                  </a:lnTo>
                  <a:lnTo>
                    <a:pt x="317881" y="2641"/>
                  </a:lnTo>
                  <a:lnTo>
                    <a:pt x="316115" y="5600"/>
                  </a:lnTo>
                  <a:lnTo>
                    <a:pt x="316179" y="6692"/>
                  </a:lnTo>
                  <a:lnTo>
                    <a:pt x="317169" y="7353"/>
                  </a:lnTo>
                  <a:lnTo>
                    <a:pt x="319252" y="6527"/>
                  </a:lnTo>
                  <a:lnTo>
                    <a:pt x="319646" y="7086"/>
                  </a:lnTo>
                  <a:lnTo>
                    <a:pt x="316509" y="9169"/>
                  </a:lnTo>
                  <a:lnTo>
                    <a:pt x="315353" y="11023"/>
                  </a:lnTo>
                  <a:lnTo>
                    <a:pt x="315569" y="11582"/>
                  </a:lnTo>
                  <a:lnTo>
                    <a:pt x="320573" y="8724"/>
                  </a:lnTo>
                  <a:lnTo>
                    <a:pt x="321297" y="9715"/>
                  </a:lnTo>
                  <a:lnTo>
                    <a:pt x="320852" y="11087"/>
                  </a:lnTo>
                  <a:lnTo>
                    <a:pt x="318592" y="12344"/>
                  </a:lnTo>
                  <a:lnTo>
                    <a:pt x="318211" y="13449"/>
                  </a:lnTo>
                  <a:lnTo>
                    <a:pt x="318706" y="14211"/>
                  </a:lnTo>
                  <a:lnTo>
                    <a:pt x="320408" y="13881"/>
                  </a:lnTo>
                  <a:lnTo>
                    <a:pt x="321398" y="14490"/>
                  </a:lnTo>
                  <a:lnTo>
                    <a:pt x="318262" y="16078"/>
                  </a:lnTo>
                  <a:lnTo>
                    <a:pt x="317271" y="15748"/>
                  </a:lnTo>
                  <a:lnTo>
                    <a:pt x="317169" y="16510"/>
                  </a:lnTo>
                  <a:lnTo>
                    <a:pt x="318490" y="16954"/>
                  </a:lnTo>
                  <a:lnTo>
                    <a:pt x="318490" y="17780"/>
                  </a:lnTo>
                  <a:lnTo>
                    <a:pt x="316014" y="19532"/>
                  </a:lnTo>
                  <a:lnTo>
                    <a:pt x="315404" y="17830"/>
                  </a:lnTo>
                  <a:lnTo>
                    <a:pt x="313309" y="15862"/>
                  </a:lnTo>
                  <a:lnTo>
                    <a:pt x="310832" y="17005"/>
                  </a:lnTo>
                  <a:lnTo>
                    <a:pt x="309511" y="19913"/>
                  </a:lnTo>
                  <a:lnTo>
                    <a:pt x="310565" y="21501"/>
                  </a:lnTo>
                  <a:lnTo>
                    <a:pt x="310565" y="22656"/>
                  </a:lnTo>
                  <a:lnTo>
                    <a:pt x="311556" y="23152"/>
                  </a:lnTo>
                  <a:lnTo>
                    <a:pt x="312483" y="22225"/>
                  </a:lnTo>
                  <a:lnTo>
                    <a:pt x="317830" y="23266"/>
                  </a:lnTo>
                  <a:lnTo>
                    <a:pt x="319811" y="22771"/>
                  </a:lnTo>
                  <a:lnTo>
                    <a:pt x="319697" y="23698"/>
                  </a:lnTo>
                  <a:lnTo>
                    <a:pt x="318211" y="24688"/>
                  </a:lnTo>
                  <a:lnTo>
                    <a:pt x="318376" y="25946"/>
                  </a:lnTo>
                  <a:lnTo>
                    <a:pt x="320192" y="25730"/>
                  </a:lnTo>
                  <a:lnTo>
                    <a:pt x="321513" y="26822"/>
                  </a:lnTo>
                  <a:lnTo>
                    <a:pt x="322338" y="28854"/>
                  </a:lnTo>
                  <a:lnTo>
                    <a:pt x="323710" y="29400"/>
                  </a:lnTo>
                  <a:lnTo>
                    <a:pt x="323278" y="31597"/>
                  </a:lnTo>
                  <a:lnTo>
                    <a:pt x="321132" y="35547"/>
                  </a:lnTo>
                  <a:lnTo>
                    <a:pt x="322453" y="38569"/>
                  </a:lnTo>
                  <a:lnTo>
                    <a:pt x="324269" y="38404"/>
                  </a:lnTo>
                  <a:lnTo>
                    <a:pt x="325755" y="38887"/>
                  </a:lnTo>
                  <a:lnTo>
                    <a:pt x="327672" y="37630"/>
                  </a:lnTo>
                  <a:lnTo>
                    <a:pt x="329653" y="34950"/>
                  </a:lnTo>
                  <a:lnTo>
                    <a:pt x="330263" y="31432"/>
                  </a:lnTo>
                  <a:lnTo>
                    <a:pt x="331203" y="29845"/>
                  </a:lnTo>
                  <a:lnTo>
                    <a:pt x="330542" y="28638"/>
                  </a:lnTo>
                  <a:lnTo>
                    <a:pt x="332079" y="26327"/>
                  </a:lnTo>
                  <a:lnTo>
                    <a:pt x="335381" y="24193"/>
                  </a:lnTo>
                  <a:lnTo>
                    <a:pt x="335597" y="21501"/>
                  </a:lnTo>
                  <a:lnTo>
                    <a:pt x="336651" y="20624"/>
                  </a:lnTo>
                  <a:close/>
                </a:path>
                <a:path w="436245" h="410844">
                  <a:moveTo>
                    <a:pt x="350951" y="51396"/>
                  </a:moveTo>
                  <a:lnTo>
                    <a:pt x="350685" y="50800"/>
                  </a:lnTo>
                  <a:lnTo>
                    <a:pt x="350850" y="50025"/>
                  </a:lnTo>
                  <a:lnTo>
                    <a:pt x="350024" y="49428"/>
                  </a:lnTo>
                  <a:lnTo>
                    <a:pt x="349250" y="48323"/>
                  </a:lnTo>
                  <a:lnTo>
                    <a:pt x="348373" y="48869"/>
                  </a:lnTo>
                  <a:lnTo>
                    <a:pt x="347484" y="48869"/>
                  </a:lnTo>
                  <a:lnTo>
                    <a:pt x="347103" y="48272"/>
                  </a:lnTo>
                  <a:lnTo>
                    <a:pt x="347599" y="47777"/>
                  </a:lnTo>
                  <a:lnTo>
                    <a:pt x="346722" y="47282"/>
                  </a:lnTo>
                  <a:lnTo>
                    <a:pt x="345401" y="45694"/>
                  </a:lnTo>
                  <a:lnTo>
                    <a:pt x="344462" y="45580"/>
                  </a:lnTo>
                  <a:lnTo>
                    <a:pt x="343522" y="45034"/>
                  </a:lnTo>
                  <a:lnTo>
                    <a:pt x="343027" y="45415"/>
                  </a:lnTo>
                  <a:lnTo>
                    <a:pt x="341934" y="45250"/>
                  </a:lnTo>
                  <a:lnTo>
                    <a:pt x="341820" y="44602"/>
                  </a:lnTo>
                  <a:lnTo>
                    <a:pt x="341109" y="44373"/>
                  </a:lnTo>
                  <a:lnTo>
                    <a:pt x="340220" y="44602"/>
                  </a:lnTo>
                  <a:lnTo>
                    <a:pt x="339229" y="44272"/>
                  </a:lnTo>
                  <a:lnTo>
                    <a:pt x="337032" y="44373"/>
                  </a:lnTo>
                  <a:lnTo>
                    <a:pt x="336092" y="45478"/>
                  </a:lnTo>
                  <a:lnTo>
                    <a:pt x="335381" y="47396"/>
                  </a:lnTo>
                  <a:lnTo>
                    <a:pt x="335597" y="49263"/>
                  </a:lnTo>
                  <a:lnTo>
                    <a:pt x="336372" y="49428"/>
                  </a:lnTo>
                  <a:lnTo>
                    <a:pt x="337693" y="49263"/>
                  </a:lnTo>
                  <a:lnTo>
                    <a:pt x="338518" y="50355"/>
                  </a:lnTo>
                  <a:lnTo>
                    <a:pt x="339725" y="51015"/>
                  </a:lnTo>
                  <a:lnTo>
                    <a:pt x="341160" y="51015"/>
                  </a:lnTo>
                  <a:lnTo>
                    <a:pt x="342925" y="52222"/>
                  </a:lnTo>
                  <a:lnTo>
                    <a:pt x="344792" y="52273"/>
                  </a:lnTo>
                  <a:lnTo>
                    <a:pt x="346329" y="53263"/>
                  </a:lnTo>
                  <a:lnTo>
                    <a:pt x="347433" y="52984"/>
                  </a:lnTo>
                  <a:lnTo>
                    <a:pt x="349034" y="51562"/>
                  </a:lnTo>
                  <a:lnTo>
                    <a:pt x="350405" y="51943"/>
                  </a:lnTo>
                  <a:lnTo>
                    <a:pt x="350951" y="51396"/>
                  </a:lnTo>
                  <a:close/>
                </a:path>
                <a:path w="436245" h="410844">
                  <a:moveTo>
                    <a:pt x="351396" y="34226"/>
                  </a:moveTo>
                  <a:lnTo>
                    <a:pt x="350850" y="31813"/>
                  </a:lnTo>
                  <a:lnTo>
                    <a:pt x="350240" y="30111"/>
                  </a:lnTo>
                  <a:lnTo>
                    <a:pt x="349034" y="29946"/>
                  </a:lnTo>
                  <a:lnTo>
                    <a:pt x="348373" y="27863"/>
                  </a:lnTo>
                  <a:lnTo>
                    <a:pt x="347599" y="27482"/>
                  </a:lnTo>
                  <a:lnTo>
                    <a:pt x="347548" y="26111"/>
                  </a:lnTo>
                  <a:lnTo>
                    <a:pt x="346824" y="25895"/>
                  </a:lnTo>
                  <a:lnTo>
                    <a:pt x="346443" y="25069"/>
                  </a:lnTo>
                  <a:lnTo>
                    <a:pt x="346557" y="24079"/>
                  </a:lnTo>
                  <a:lnTo>
                    <a:pt x="345998" y="22656"/>
                  </a:lnTo>
                  <a:lnTo>
                    <a:pt x="344462" y="20739"/>
                  </a:lnTo>
                  <a:lnTo>
                    <a:pt x="343192" y="20688"/>
                  </a:lnTo>
                  <a:lnTo>
                    <a:pt x="340829" y="22821"/>
                  </a:lnTo>
                  <a:lnTo>
                    <a:pt x="340715" y="24688"/>
                  </a:lnTo>
                  <a:lnTo>
                    <a:pt x="339839" y="25285"/>
                  </a:lnTo>
                  <a:lnTo>
                    <a:pt x="338963" y="25184"/>
                  </a:lnTo>
                  <a:lnTo>
                    <a:pt x="338302" y="26885"/>
                  </a:lnTo>
                  <a:lnTo>
                    <a:pt x="338188" y="28905"/>
                  </a:lnTo>
                  <a:lnTo>
                    <a:pt x="337413" y="30060"/>
                  </a:lnTo>
                  <a:lnTo>
                    <a:pt x="338137" y="31318"/>
                  </a:lnTo>
                  <a:lnTo>
                    <a:pt x="336918" y="31318"/>
                  </a:lnTo>
                  <a:lnTo>
                    <a:pt x="337146" y="32042"/>
                  </a:lnTo>
                  <a:lnTo>
                    <a:pt x="338353" y="32753"/>
                  </a:lnTo>
                  <a:lnTo>
                    <a:pt x="339674" y="34671"/>
                  </a:lnTo>
                  <a:lnTo>
                    <a:pt x="339509" y="35712"/>
                  </a:lnTo>
                  <a:lnTo>
                    <a:pt x="339013" y="35661"/>
                  </a:lnTo>
                  <a:lnTo>
                    <a:pt x="337743" y="34620"/>
                  </a:lnTo>
                  <a:lnTo>
                    <a:pt x="336257" y="34455"/>
                  </a:lnTo>
                  <a:lnTo>
                    <a:pt x="335432" y="36156"/>
                  </a:lnTo>
                  <a:lnTo>
                    <a:pt x="336588" y="36868"/>
                  </a:lnTo>
                  <a:lnTo>
                    <a:pt x="336651" y="38341"/>
                  </a:lnTo>
                  <a:lnTo>
                    <a:pt x="337312" y="39001"/>
                  </a:lnTo>
                  <a:lnTo>
                    <a:pt x="336588" y="39992"/>
                  </a:lnTo>
                  <a:lnTo>
                    <a:pt x="336651" y="41363"/>
                  </a:lnTo>
                  <a:lnTo>
                    <a:pt x="337908" y="40868"/>
                  </a:lnTo>
                  <a:lnTo>
                    <a:pt x="338137" y="39992"/>
                  </a:lnTo>
                  <a:lnTo>
                    <a:pt x="339128" y="40093"/>
                  </a:lnTo>
                  <a:lnTo>
                    <a:pt x="339344" y="41529"/>
                  </a:lnTo>
                  <a:lnTo>
                    <a:pt x="340283" y="41630"/>
                  </a:lnTo>
                  <a:lnTo>
                    <a:pt x="342036" y="41033"/>
                  </a:lnTo>
                  <a:lnTo>
                    <a:pt x="343027" y="41529"/>
                  </a:lnTo>
                  <a:lnTo>
                    <a:pt x="344512" y="40487"/>
                  </a:lnTo>
                  <a:lnTo>
                    <a:pt x="345122" y="40919"/>
                  </a:lnTo>
                  <a:lnTo>
                    <a:pt x="345173" y="41910"/>
                  </a:lnTo>
                  <a:lnTo>
                    <a:pt x="345998" y="42075"/>
                  </a:lnTo>
                  <a:lnTo>
                    <a:pt x="348805" y="39992"/>
                  </a:lnTo>
                  <a:lnTo>
                    <a:pt x="349034" y="38785"/>
                  </a:lnTo>
                  <a:lnTo>
                    <a:pt x="348703" y="36804"/>
                  </a:lnTo>
                  <a:lnTo>
                    <a:pt x="348043" y="36804"/>
                  </a:lnTo>
                  <a:lnTo>
                    <a:pt x="347484" y="36207"/>
                  </a:lnTo>
                  <a:lnTo>
                    <a:pt x="348208" y="35877"/>
                  </a:lnTo>
                  <a:lnTo>
                    <a:pt x="349364" y="35928"/>
                  </a:lnTo>
                  <a:lnTo>
                    <a:pt x="351396" y="34226"/>
                  </a:lnTo>
                  <a:close/>
                </a:path>
                <a:path w="436245" h="410844">
                  <a:moveTo>
                    <a:pt x="352056" y="38341"/>
                  </a:moveTo>
                  <a:lnTo>
                    <a:pt x="351777" y="36207"/>
                  </a:lnTo>
                  <a:lnTo>
                    <a:pt x="351066" y="36258"/>
                  </a:lnTo>
                  <a:lnTo>
                    <a:pt x="350735" y="36918"/>
                  </a:lnTo>
                  <a:lnTo>
                    <a:pt x="350786" y="38404"/>
                  </a:lnTo>
                  <a:lnTo>
                    <a:pt x="351116" y="39382"/>
                  </a:lnTo>
                  <a:lnTo>
                    <a:pt x="351726" y="39281"/>
                  </a:lnTo>
                  <a:lnTo>
                    <a:pt x="352056" y="38341"/>
                  </a:lnTo>
                  <a:close/>
                </a:path>
                <a:path w="436245" h="410844">
                  <a:moveTo>
                    <a:pt x="354596" y="68732"/>
                  </a:moveTo>
                  <a:lnTo>
                    <a:pt x="354368" y="67246"/>
                  </a:lnTo>
                  <a:lnTo>
                    <a:pt x="352501" y="66433"/>
                  </a:lnTo>
                  <a:lnTo>
                    <a:pt x="351231" y="66979"/>
                  </a:lnTo>
                  <a:lnTo>
                    <a:pt x="351447" y="67310"/>
                  </a:lnTo>
                  <a:lnTo>
                    <a:pt x="351510" y="68732"/>
                  </a:lnTo>
                  <a:lnTo>
                    <a:pt x="351942" y="69329"/>
                  </a:lnTo>
                  <a:lnTo>
                    <a:pt x="351777" y="71640"/>
                  </a:lnTo>
                  <a:lnTo>
                    <a:pt x="351891" y="72898"/>
                  </a:lnTo>
                  <a:lnTo>
                    <a:pt x="353377" y="73393"/>
                  </a:lnTo>
                  <a:lnTo>
                    <a:pt x="354037" y="73393"/>
                  </a:lnTo>
                  <a:lnTo>
                    <a:pt x="353822" y="72402"/>
                  </a:lnTo>
                  <a:lnTo>
                    <a:pt x="353441" y="71907"/>
                  </a:lnTo>
                  <a:lnTo>
                    <a:pt x="354596" y="68732"/>
                  </a:lnTo>
                  <a:close/>
                </a:path>
                <a:path w="436245" h="410844">
                  <a:moveTo>
                    <a:pt x="355422" y="60883"/>
                  </a:moveTo>
                  <a:lnTo>
                    <a:pt x="355307" y="60172"/>
                  </a:lnTo>
                  <a:lnTo>
                    <a:pt x="354761" y="59842"/>
                  </a:lnTo>
                  <a:lnTo>
                    <a:pt x="354596" y="58966"/>
                  </a:lnTo>
                  <a:lnTo>
                    <a:pt x="354266" y="59131"/>
                  </a:lnTo>
                  <a:lnTo>
                    <a:pt x="354037" y="59842"/>
                  </a:lnTo>
                  <a:lnTo>
                    <a:pt x="354317" y="60947"/>
                  </a:lnTo>
                  <a:lnTo>
                    <a:pt x="355028" y="61379"/>
                  </a:lnTo>
                  <a:lnTo>
                    <a:pt x="355422" y="60883"/>
                  </a:lnTo>
                  <a:close/>
                </a:path>
                <a:path w="436245" h="410844">
                  <a:moveTo>
                    <a:pt x="368350" y="143878"/>
                  </a:moveTo>
                  <a:lnTo>
                    <a:pt x="367969" y="143383"/>
                  </a:lnTo>
                  <a:lnTo>
                    <a:pt x="367525" y="144043"/>
                  </a:lnTo>
                  <a:lnTo>
                    <a:pt x="367639" y="145300"/>
                  </a:lnTo>
                  <a:lnTo>
                    <a:pt x="368350" y="144640"/>
                  </a:lnTo>
                  <a:lnTo>
                    <a:pt x="368350" y="143878"/>
                  </a:lnTo>
                  <a:close/>
                </a:path>
                <a:path w="436245" h="410844">
                  <a:moveTo>
                    <a:pt x="370166" y="146075"/>
                  </a:moveTo>
                  <a:lnTo>
                    <a:pt x="370001" y="145249"/>
                  </a:lnTo>
                  <a:lnTo>
                    <a:pt x="369557" y="145135"/>
                  </a:lnTo>
                  <a:lnTo>
                    <a:pt x="369062" y="145630"/>
                  </a:lnTo>
                  <a:lnTo>
                    <a:pt x="369506" y="146392"/>
                  </a:lnTo>
                  <a:lnTo>
                    <a:pt x="370166" y="146075"/>
                  </a:lnTo>
                  <a:close/>
                </a:path>
                <a:path w="436245" h="410844">
                  <a:moveTo>
                    <a:pt x="373253" y="146011"/>
                  </a:moveTo>
                  <a:lnTo>
                    <a:pt x="372364" y="145300"/>
                  </a:lnTo>
                  <a:lnTo>
                    <a:pt x="371817" y="145415"/>
                  </a:lnTo>
                  <a:lnTo>
                    <a:pt x="371983" y="146177"/>
                  </a:lnTo>
                  <a:lnTo>
                    <a:pt x="372808" y="146392"/>
                  </a:lnTo>
                  <a:lnTo>
                    <a:pt x="373253" y="146011"/>
                  </a:lnTo>
                  <a:close/>
                </a:path>
                <a:path w="436245" h="410844">
                  <a:moveTo>
                    <a:pt x="389763" y="99504"/>
                  </a:moveTo>
                  <a:lnTo>
                    <a:pt x="389267" y="99377"/>
                  </a:lnTo>
                  <a:lnTo>
                    <a:pt x="388277" y="99123"/>
                  </a:lnTo>
                  <a:lnTo>
                    <a:pt x="387057" y="99377"/>
                  </a:lnTo>
                  <a:lnTo>
                    <a:pt x="387553" y="98361"/>
                  </a:lnTo>
                  <a:lnTo>
                    <a:pt x="388277" y="98107"/>
                  </a:lnTo>
                  <a:lnTo>
                    <a:pt x="388353" y="97218"/>
                  </a:lnTo>
                  <a:lnTo>
                    <a:pt x="388378" y="96964"/>
                  </a:lnTo>
                  <a:lnTo>
                    <a:pt x="387286" y="96202"/>
                  </a:lnTo>
                  <a:lnTo>
                    <a:pt x="384810" y="96202"/>
                  </a:lnTo>
                  <a:lnTo>
                    <a:pt x="384314" y="95440"/>
                  </a:lnTo>
                  <a:lnTo>
                    <a:pt x="384416" y="94678"/>
                  </a:lnTo>
                  <a:lnTo>
                    <a:pt x="385076" y="94424"/>
                  </a:lnTo>
                  <a:lnTo>
                    <a:pt x="385038" y="94297"/>
                  </a:lnTo>
                  <a:lnTo>
                    <a:pt x="384644" y="93281"/>
                  </a:lnTo>
                  <a:lnTo>
                    <a:pt x="384035" y="92773"/>
                  </a:lnTo>
                  <a:lnTo>
                    <a:pt x="382663" y="91630"/>
                  </a:lnTo>
                  <a:lnTo>
                    <a:pt x="381609" y="91630"/>
                  </a:lnTo>
                  <a:lnTo>
                    <a:pt x="380682" y="92265"/>
                  </a:lnTo>
                  <a:lnTo>
                    <a:pt x="379031" y="92265"/>
                  </a:lnTo>
                  <a:lnTo>
                    <a:pt x="377101" y="92773"/>
                  </a:lnTo>
                  <a:lnTo>
                    <a:pt x="376923" y="92646"/>
                  </a:lnTo>
                  <a:lnTo>
                    <a:pt x="376212" y="92138"/>
                  </a:lnTo>
                  <a:lnTo>
                    <a:pt x="374954" y="91249"/>
                  </a:lnTo>
                  <a:lnTo>
                    <a:pt x="374764" y="90741"/>
                  </a:lnTo>
                  <a:lnTo>
                    <a:pt x="374624" y="90360"/>
                  </a:lnTo>
                  <a:lnTo>
                    <a:pt x="373964" y="89979"/>
                  </a:lnTo>
                  <a:lnTo>
                    <a:pt x="372808" y="90741"/>
                  </a:lnTo>
                  <a:lnTo>
                    <a:pt x="371932" y="90614"/>
                  </a:lnTo>
                  <a:lnTo>
                    <a:pt x="371271" y="90995"/>
                  </a:lnTo>
                  <a:lnTo>
                    <a:pt x="369836" y="90995"/>
                  </a:lnTo>
                  <a:lnTo>
                    <a:pt x="369290" y="92138"/>
                  </a:lnTo>
                  <a:lnTo>
                    <a:pt x="368681" y="91376"/>
                  </a:lnTo>
                  <a:lnTo>
                    <a:pt x="367639" y="90741"/>
                  </a:lnTo>
                  <a:lnTo>
                    <a:pt x="366483" y="91122"/>
                  </a:lnTo>
                  <a:lnTo>
                    <a:pt x="365048" y="91503"/>
                  </a:lnTo>
                  <a:lnTo>
                    <a:pt x="365048" y="92265"/>
                  </a:lnTo>
                  <a:lnTo>
                    <a:pt x="364553" y="92646"/>
                  </a:lnTo>
                  <a:lnTo>
                    <a:pt x="364439" y="91757"/>
                  </a:lnTo>
                  <a:lnTo>
                    <a:pt x="364337" y="91630"/>
                  </a:lnTo>
                  <a:lnTo>
                    <a:pt x="364007" y="91249"/>
                  </a:lnTo>
                  <a:lnTo>
                    <a:pt x="362788" y="91630"/>
                  </a:lnTo>
                  <a:lnTo>
                    <a:pt x="360095" y="91249"/>
                  </a:lnTo>
                  <a:lnTo>
                    <a:pt x="359841" y="91503"/>
                  </a:lnTo>
                  <a:lnTo>
                    <a:pt x="359829" y="91757"/>
                  </a:lnTo>
                  <a:lnTo>
                    <a:pt x="360591" y="92519"/>
                  </a:lnTo>
                  <a:lnTo>
                    <a:pt x="360540" y="93408"/>
                  </a:lnTo>
                  <a:lnTo>
                    <a:pt x="361530" y="94297"/>
                  </a:lnTo>
                  <a:lnTo>
                    <a:pt x="360210" y="94043"/>
                  </a:lnTo>
                  <a:lnTo>
                    <a:pt x="359854" y="93408"/>
                  </a:lnTo>
                  <a:lnTo>
                    <a:pt x="359714" y="93154"/>
                  </a:lnTo>
                  <a:lnTo>
                    <a:pt x="358825" y="93027"/>
                  </a:lnTo>
                  <a:lnTo>
                    <a:pt x="357174" y="93408"/>
                  </a:lnTo>
                  <a:lnTo>
                    <a:pt x="356463" y="93027"/>
                  </a:lnTo>
                  <a:lnTo>
                    <a:pt x="357784" y="92519"/>
                  </a:lnTo>
                  <a:lnTo>
                    <a:pt x="357733" y="91376"/>
                  </a:lnTo>
                  <a:lnTo>
                    <a:pt x="357403" y="90995"/>
                  </a:lnTo>
                  <a:lnTo>
                    <a:pt x="356628" y="90106"/>
                  </a:lnTo>
                  <a:lnTo>
                    <a:pt x="356552" y="89090"/>
                  </a:lnTo>
                  <a:lnTo>
                    <a:pt x="356247" y="88582"/>
                  </a:lnTo>
                  <a:lnTo>
                    <a:pt x="354698" y="89471"/>
                  </a:lnTo>
                  <a:lnTo>
                    <a:pt x="354736" y="89598"/>
                  </a:lnTo>
                  <a:lnTo>
                    <a:pt x="354863" y="90614"/>
                  </a:lnTo>
                  <a:lnTo>
                    <a:pt x="354698" y="90995"/>
                  </a:lnTo>
                  <a:lnTo>
                    <a:pt x="353606" y="90741"/>
                  </a:lnTo>
                  <a:lnTo>
                    <a:pt x="354025" y="89979"/>
                  </a:lnTo>
                  <a:lnTo>
                    <a:pt x="354037" y="89598"/>
                  </a:lnTo>
                  <a:lnTo>
                    <a:pt x="353987" y="89344"/>
                  </a:lnTo>
                  <a:lnTo>
                    <a:pt x="353936" y="89090"/>
                  </a:lnTo>
                  <a:lnTo>
                    <a:pt x="352717" y="88709"/>
                  </a:lnTo>
                  <a:lnTo>
                    <a:pt x="352005" y="89344"/>
                  </a:lnTo>
                  <a:lnTo>
                    <a:pt x="351116" y="89344"/>
                  </a:lnTo>
                  <a:lnTo>
                    <a:pt x="351421" y="88455"/>
                  </a:lnTo>
                  <a:lnTo>
                    <a:pt x="351345" y="86296"/>
                  </a:lnTo>
                  <a:lnTo>
                    <a:pt x="349961" y="86677"/>
                  </a:lnTo>
                  <a:lnTo>
                    <a:pt x="348640" y="88074"/>
                  </a:lnTo>
                  <a:lnTo>
                    <a:pt x="348805" y="89598"/>
                  </a:lnTo>
                  <a:lnTo>
                    <a:pt x="347980" y="89598"/>
                  </a:lnTo>
                  <a:lnTo>
                    <a:pt x="347599" y="88709"/>
                  </a:lnTo>
                  <a:lnTo>
                    <a:pt x="347675" y="88074"/>
                  </a:lnTo>
                  <a:lnTo>
                    <a:pt x="347929" y="87566"/>
                  </a:lnTo>
                  <a:lnTo>
                    <a:pt x="347980" y="86677"/>
                  </a:lnTo>
                  <a:lnTo>
                    <a:pt x="348703" y="84772"/>
                  </a:lnTo>
                  <a:lnTo>
                    <a:pt x="348449" y="84518"/>
                  </a:lnTo>
                  <a:lnTo>
                    <a:pt x="347814" y="83883"/>
                  </a:lnTo>
                  <a:lnTo>
                    <a:pt x="346392" y="84518"/>
                  </a:lnTo>
                  <a:lnTo>
                    <a:pt x="346392" y="83756"/>
                  </a:lnTo>
                  <a:lnTo>
                    <a:pt x="347319" y="83375"/>
                  </a:lnTo>
                  <a:lnTo>
                    <a:pt x="347980" y="81978"/>
                  </a:lnTo>
                  <a:lnTo>
                    <a:pt x="347903" y="81470"/>
                  </a:lnTo>
                  <a:lnTo>
                    <a:pt x="347878" y="81343"/>
                  </a:lnTo>
                  <a:lnTo>
                    <a:pt x="347814" y="80962"/>
                  </a:lnTo>
                  <a:lnTo>
                    <a:pt x="346938" y="81343"/>
                  </a:lnTo>
                  <a:lnTo>
                    <a:pt x="345897" y="81089"/>
                  </a:lnTo>
                  <a:lnTo>
                    <a:pt x="345401" y="81470"/>
                  </a:lnTo>
                  <a:lnTo>
                    <a:pt x="344347" y="81470"/>
                  </a:lnTo>
                  <a:lnTo>
                    <a:pt x="344512" y="81343"/>
                  </a:lnTo>
                  <a:lnTo>
                    <a:pt x="345008" y="80962"/>
                  </a:lnTo>
                  <a:lnTo>
                    <a:pt x="344843" y="80327"/>
                  </a:lnTo>
                  <a:lnTo>
                    <a:pt x="343801" y="80327"/>
                  </a:lnTo>
                  <a:lnTo>
                    <a:pt x="343027" y="81089"/>
                  </a:lnTo>
                  <a:lnTo>
                    <a:pt x="341541" y="81343"/>
                  </a:lnTo>
                  <a:lnTo>
                    <a:pt x="341541" y="80708"/>
                  </a:lnTo>
                  <a:lnTo>
                    <a:pt x="342315" y="80327"/>
                  </a:lnTo>
                  <a:lnTo>
                    <a:pt x="342925" y="79311"/>
                  </a:lnTo>
                  <a:lnTo>
                    <a:pt x="343192" y="78295"/>
                  </a:lnTo>
                  <a:lnTo>
                    <a:pt x="344017" y="78422"/>
                  </a:lnTo>
                  <a:lnTo>
                    <a:pt x="345071" y="79438"/>
                  </a:lnTo>
                  <a:lnTo>
                    <a:pt x="346824" y="79438"/>
                  </a:lnTo>
                  <a:lnTo>
                    <a:pt x="346608" y="78803"/>
                  </a:lnTo>
                  <a:lnTo>
                    <a:pt x="346163" y="78295"/>
                  </a:lnTo>
                  <a:lnTo>
                    <a:pt x="345503" y="77533"/>
                  </a:lnTo>
                  <a:lnTo>
                    <a:pt x="344347" y="77406"/>
                  </a:lnTo>
                  <a:lnTo>
                    <a:pt x="345008" y="77025"/>
                  </a:lnTo>
                  <a:lnTo>
                    <a:pt x="343522" y="75374"/>
                  </a:lnTo>
                  <a:lnTo>
                    <a:pt x="342265" y="74739"/>
                  </a:lnTo>
                  <a:lnTo>
                    <a:pt x="342976" y="74612"/>
                  </a:lnTo>
                  <a:lnTo>
                    <a:pt x="343090" y="73723"/>
                  </a:lnTo>
                  <a:lnTo>
                    <a:pt x="343750" y="73723"/>
                  </a:lnTo>
                  <a:lnTo>
                    <a:pt x="344347" y="74993"/>
                  </a:lnTo>
                  <a:lnTo>
                    <a:pt x="345567" y="76263"/>
                  </a:lnTo>
                  <a:lnTo>
                    <a:pt x="347052" y="76644"/>
                  </a:lnTo>
                  <a:lnTo>
                    <a:pt x="348145" y="77660"/>
                  </a:lnTo>
                  <a:lnTo>
                    <a:pt x="348754" y="77025"/>
                  </a:lnTo>
                  <a:lnTo>
                    <a:pt x="349465" y="77787"/>
                  </a:lnTo>
                  <a:lnTo>
                    <a:pt x="351447" y="78295"/>
                  </a:lnTo>
                  <a:lnTo>
                    <a:pt x="352780" y="78295"/>
                  </a:lnTo>
                  <a:lnTo>
                    <a:pt x="353148" y="77533"/>
                  </a:lnTo>
                  <a:lnTo>
                    <a:pt x="353199" y="77025"/>
                  </a:lnTo>
                  <a:lnTo>
                    <a:pt x="352831" y="75755"/>
                  </a:lnTo>
                  <a:lnTo>
                    <a:pt x="350240" y="73850"/>
                  </a:lnTo>
                  <a:lnTo>
                    <a:pt x="350126" y="73723"/>
                  </a:lnTo>
                  <a:lnTo>
                    <a:pt x="349313" y="72834"/>
                  </a:lnTo>
                  <a:lnTo>
                    <a:pt x="349199" y="72707"/>
                  </a:lnTo>
                  <a:lnTo>
                    <a:pt x="348373" y="72834"/>
                  </a:lnTo>
                  <a:lnTo>
                    <a:pt x="348145" y="71818"/>
                  </a:lnTo>
                  <a:lnTo>
                    <a:pt x="347548" y="71183"/>
                  </a:lnTo>
                  <a:lnTo>
                    <a:pt x="346938" y="70548"/>
                  </a:lnTo>
                  <a:lnTo>
                    <a:pt x="346392" y="70548"/>
                  </a:lnTo>
                  <a:lnTo>
                    <a:pt x="346278" y="70421"/>
                  </a:lnTo>
                  <a:lnTo>
                    <a:pt x="345948" y="70040"/>
                  </a:lnTo>
                  <a:lnTo>
                    <a:pt x="346075" y="69532"/>
                  </a:lnTo>
                  <a:lnTo>
                    <a:pt x="346227" y="69278"/>
                  </a:lnTo>
                  <a:lnTo>
                    <a:pt x="347154" y="69532"/>
                  </a:lnTo>
                  <a:lnTo>
                    <a:pt x="348043" y="70548"/>
                  </a:lnTo>
                  <a:lnTo>
                    <a:pt x="348919" y="70548"/>
                  </a:lnTo>
                  <a:lnTo>
                    <a:pt x="349199" y="71691"/>
                  </a:lnTo>
                  <a:lnTo>
                    <a:pt x="349910" y="71818"/>
                  </a:lnTo>
                  <a:lnTo>
                    <a:pt x="350227" y="71183"/>
                  </a:lnTo>
                  <a:lnTo>
                    <a:pt x="350100" y="69913"/>
                  </a:lnTo>
                  <a:lnTo>
                    <a:pt x="349948" y="69278"/>
                  </a:lnTo>
                  <a:lnTo>
                    <a:pt x="349859" y="68897"/>
                  </a:lnTo>
                  <a:lnTo>
                    <a:pt x="348996" y="67754"/>
                  </a:lnTo>
                  <a:lnTo>
                    <a:pt x="348526" y="67119"/>
                  </a:lnTo>
                  <a:lnTo>
                    <a:pt x="348424" y="66992"/>
                  </a:lnTo>
                  <a:lnTo>
                    <a:pt x="347383" y="67119"/>
                  </a:lnTo>
                  <a:lnTo>
                    <a:pt x="347052" y="66865"/>
                  </a:lnTo>
                  <a:lnTo>
                    <a:pt x="345782" y="66865"/>
                  </a:lnTo>
                  <a:lnTo>
                    <a:pt x="344347" y="67754"/>
                  </a:lnTo>
                  <a:lnTo>
                    <a:pt x="343192" y="67754"/>
                  </a:lnTo>
                  <a:lnTo>
                    <a:pt x="342328" y="67119"/>
                  </a:lnTo>
                  <a:lnTo>
                    <a:pt x="342150" y="66992"/>
                  </a:lnTo>
                  <a:lnTo>
                    <a:pt x="341274" y="67119"/>
                  </a:lnTo>
                  <a:lnTo>
                    <a:pt x="340499" y="66103"/>
                  </a:lnTo>
                  <a:lnTo>
                    <a:pt x="339178" y="68008"/>
                  </a:lnTo>
                  <a:lnTo>
                    <a:pt x="337477" y="68897"/>
                  </a:lnTo>
                  <a:lnTo>
                    <a:pt x="337146" y="69786"/>
                  </a:lnTo>
                  <a:lnTo>
                    <a:pt x="336207" y="70421"/>
                  </a:lnTo>
                  <a:lnTo>
                    <a:pt x="336156" y="69532"/>
                  </a:lnTo>
                  <a:lnTo>
                    <a:pt x="336638" y="68897"/>
                  </a:lnTo>
                  <a:lnTo>
                    <a:pt x="337032" y="68389"/>
                  </a:lnTo>
                  <a:lnTo>
                    <a:pt x="337743" y="68135"/>
                  </a:lnTo>
                  <a:lnTo>
                    <a:pt x="340334" y="65722"/>
                  </a:lnTo>
                  <a:lnTo>
                    <a:pt x="340436" y="64706"/>
                  </a:lnTo>
                  <a:lnTo>
                    <a:pt x="339953" y="63690"/>
                  </a:lnTo>
                  <a:lnTo>
                    <a:pt x="340004" y="60896"/>
                  </a:lnTo>
                  <a:lnTo>
                    <a:pt x="340385" y="60515"/>
                  </a:lnTo>
                  <a:lnTo>
                    <a:pt x="340080" y="60134"/>
                  </a:lnTo>
                  <a:lnTo>
                    <a:pt x="339458" y="59372"/>
                  </a:lnTo>
                  <a:lnTo>
                    <a:pt x="338899" y="60134"/>
                  </a:lnTo>
                  <a:lnTo>
                    <a:pt x="337527" y="60007"/>
                  </a:lnTo>
                  <a:lnTo>
                    <a:pt x="337286" y="59753"/>
                  </a:lnTo>
                  <a:lnTo>
                    <a:pt x="336918" y="59372"/>
                  </a:lnTo>
                  <a:lnTo>
                    <a:pt x="336867" y="58229"/>
                  </a:lnTo>
                  <a:lnTo>
                    <a:pt x="336651" y="57467"/>
                  </a:lnTo>
                  <a:lnTo>
                    <a:pt x="334606" y="56705"/>
                  </a:lnTo>
                  <a:lnTo>
                    <a:pt x="333565" y="55562"/>
                  </a:lnTo>
                  <a:lnTo>
                    <a:pt x="332359" y="55562"/>
                  </a:lnTo>
                  <a:lnTo>
                    <a:pt x="330974" y="54927"/>
                  </a:lnTo>
                  <a:lnTo>
                    <a:pt x="330377" y="55435"/>
                  </a:lnTo>
                  <a:lnTo>
                    <a:pt x="328117" y="55816"/>
                  </a:lnTo>
                  <a:lnTo>
                    <a:pt x="327837" y="56197"/>
                  </a:lnTo>
                  <a:lnTo>
                    <a:pt x="327177" y="56197"/>
                  </a:lnTo>
                  <a:lnTo>
                    <a:pt x="326682" y="57467"/>
                  </a:lnTo>
                  <a:lnTo>
                    <a:pt x="327507" y="58483"/>
                  </a:lnTo>
                  <a:lnTo>
                    <a:pt x="328066" y="59753"/>
                  </a:lnTo>
                  <a:lnTo>
                    <a:pt x="327177" y="59753"/>
                  </a:lnTo>
                  <a:lnTo>
                    <a:pt x="325805" y="57721"/>
                  </a:lnTo>
                  <a:lnTo>
                    <a:pt x="325475" y="58991"/>
                  </a:lnTo>
                  <a:lnTo>
                    <a:pt x="325920" y="60134"/>
                  </a:lnTo>
                  <a:lnTo>
                    <a:pt x="327177" y="60769"/>
                  </a:lnTo>
                  <a:lnTo>
                    <a:pt x="328396" y="62928"/>
                  </a:lnTo>
                  <a:lnTo>
                    <a:pt x="329552" y="62928"/>
                  </a:lnTo>
                  <a:lnTo>
                    <a:pt x="328777" y="63563"/>
                  </a:lnTo>
                  <a:lnTo>
                    <a:pt x="327736" y="63563"/>
                  </a:lnTo>
                  <a:lnTo>
                    <a:pt x="327507" y="64706"/>
                  </a:lnTo>
                  <a:lnTo>
                    <a:pt x="329107" y="66865"/>
                  </a:lnTo>
                  <a:lnTo>
                    <a:pt x="330314" y="67373"/>
                  </a:lnTo>
                  <a:lnTo>
                    <a:pt x="330263" y="68135"/>
                  </a:lnTo>
                  <a:lnTo>
                    <a:pt x="329819" y="67754"/>
                  </a:lnTo>
                  <a:lnTo>
                    <a:pt x="327837" y="67500"/>
                  </a:lnTo>
                  <a:lnTo>
                    <a:pt x="327837" y="68135"/>
                  </a:lnTo>
                  <a:lnTo>
                    <a:pt x="327126" y="68643"/>
                  </a:lnTo>
                  <a:lnTo>
                    <a:pt x="326796" y="69659"/>
                  </a:lnTo>
                  <a:lnTo>
                    <a:pt x="328498" y="69024"/>
                  </a:lnTo>
                  <a:lnTo>
                    <a:pt x="329323" y="69659"/>
                  </a:lnTo>
                  <a:lnTo>
                    <a:pt x="330974" y="69024"/>
                  </a:lnTo>
                  <a:lnTo>
                    <a:pt x="331304" y="68897"/>
                  </a:lnTo>
                  <a:lnTo>
                    <a:pt x="331533" y="69786"/>
                  </a:lnTo>
                  <a:lnTo>
                    <a:pt x="332854" y="70040"/>
                  </a:lnTo>
                  <a:lnTo>
                    <a:pt x="333070" y="70802"/>
                  </a:lnTo>
                  <a:lnTo>
                    <a:pt x="334772" y="72199"/>
                  </a:lnTo>
                  <a:lnTo>
                    <a:pt x="335381" y="72199"/>
                  </a:lnTo>
                  <a:lnTo>
                    <a:pt x="335495" y="71310"/>
                  </a:lnTo>
                  <a:lnTo>
                    <a:pt x="335991" y="71818"/>
                  </a:lnTo>
                  <a:lnTo>
                    <a:pt x="336956" y="71310"/>
                  </a:lnTo>
                  <a:lnTo>
                    <a:pt x="337197" y="71183"/>
                  </a:lnTo>
                  <a:lnTo>
                    <a:pt x="338074" y="71310"/>
                  </a:lnTo>
                  <a:lnTo>
                    <a:pt x="338302" y="72199"/>
                  </a:lnTo>
                  <a:lnTo>
                    <a:pt x="337807" y="73342"/>
                  </a:lnTo>
                  <a:lnTo>
                    <a:pt x="337718" y="75755"/>
                  </a:lnTo>
                  <a:lnTo>
                    <a:pt x="337426" y="76644"/>
                  </a:lnTo>
                  <a:lnTo>
                    <a:pt x="337388" y="78295"/>
                  </a:lnTo>
                  <a:lnTo>
                    <a:pt x="338137" y="79438"/>
                  </a:lnTo>
                  <a:lnTo>
                    <a:pt x="337743" y="80962"/>
                  </a:lnTo>
                  <a:lnTo>
                    <a:pt x="337667" y="81978"/>
                  </a:lnTo>
                  <a:lnTo>
                    <a:pt x="337248" y="83248"/>
                  </a:lnTo>
                  <a:lnTo>
                    <a:pt x="335495" y="84518"/>
                  </a:lnTo>
                  <a:lnTo>
                    <a:pt x="333946" y="84772"/>
                  </a:lnTo>
                  <a:lnTo>
                    <a:pt x="333679" y="85915"/>
                  </a:lnTo>
                  <a:lnTo>
                    <a:pt x="332409" y="87439"/>
                  </a:lnTo>
                  <a:lnTo>
                    <a:pt x="332409" y="88328"/>
                  </a:lnTo>
                  <a:lnTo>
                    <a:pt x="331304" y="89090"/>
                  </a:lnTo>
                  <a:lnTo>
                    <a:pt x="330809" y="89852"/>
                  </a:lnTo>
                  <a:lnTo>
                    <a:pt x="330758" y="91503"/>
                  </a:lnTo>
                  <a:lnTo>
                    <a:pt x="331584" y="91757"/>
                  </a:lnTo>
                  <a:lnTo>
                    <a:pt x="331584" y="92646"/>
                  </a:lnTo>
                  <a:lnTo>
                    <a:pt x="330428" y="93154"/>
                  </a:lnTo>
                  <a:lnTo>
                    <a:pt x="330212" y="94043"/>
                  </a:lnTo>
                  <a:lnTo>
                    <a:pt x="330657" y="94424"/>
                  </a:lnTo>
                  <a:lnTo>
                    <a:pt x="330720" y="94678"/>
                  </a:lnTo>
                  <a:lnTo>
                    <a:pt x="329933" y="95821"/>
                  </a:lnTo>
                  <a:lnTo>
                    <a:pt x="329552" y="96964"/>
                  </a:lnTo>
                  <a:lnTo>
                    <a:pt x="330149" y="98234"/>
                  </a:lnTo>
                  <a:lnTo>
                    <a:pt x="330923" y="98488"/>
                  </a:lnTo>
                  <a:lnTo>
                    <a:pt x="331050" y="99377"/>
                  </a:lnTo>
                  <a:lnTo>
                    <a:pt x="331914" y="100266"/>
                  </a:lnTo>
                  <a:lnTo>
                    <a:pt x="332574" y="100012"/>
                  </a:lnTo>
                  <a:lnTo>
                    <a:pt x="332740" y="98869"/>
                  </a:lnTo>
                  <a:lnTo>
                    <a:pt x="333184" y="98361"/>
                  </a:lnTo>
                  <a:lnTo>
                    <a:pt x="333730" y="98742"/>
                  </a:lnTo>
                  <a:lnTo>
                    <a:pt x="334276" y="98742"/>
                  </a:lnTo>
                  <a:lnTo>
                    <a:pt x="334568" y="98361"/>
                  </a:lnTo>
                  <a:lnTo>
                    <a:pt x="335432" y="97218"/>
                  </a:lnTo>
                  <a:lnTo>
                    <a:pt x="335826" y="97726"/>
                  </a:lnTo>
                  <a:lnTo>
                    <a:pt x="335216" y="99377"/>
                  </a:lnTo>
                  <a:lnTo>
                    <a:pt x="334111" y="99631"/>
                  </a:lnTo>
                  <a:lnTo>
                    <a:pt x="333946" y="100266"/>
                  </a:lnTo>
                  <a:lnTo>
                    <a:pt x="334391" y="100774"/>
                  </a:lnTo>
                  <a:lnTo>
                    <a:pt x="334505" y="101536"/>
                  </a:lnTo>
                  <a:lnTo>
                    <a:pt x="335711" y="102933"/>
                  </a:lnTo>
                  <a:lnTo>
                    <a:pt x="336918" y="102552"/>
                  </a:lnTo>
                  <a:lnTo>
                    <a:pt x="337248" y="103060"/>
                  </a:lnTo>
                  <a:lnTo>
                    <a:pt x="338797" y="103187"/>
                  </a:lnTo>
                  <a:lnTo>
                    <a:pt x="339509" y="102552"/>
                  </a:lnTo>
                  <a:lnTo>
                    <a:pt x="340995" y="102044"/>
                  </a:lnTo>
                  <a:lnTo>
                    <a:pt x="340880" y="100520"/>
                  </a:lnTo>
                  <a:lnTo>
                    <a:pt x="341604" y="100520"/>
                  </a:lnTo>
                  <a:lnTo>
                    <a:pt x="342150" y="100012"/>
                  </a:lnTo>
                  <a:lnTo>
                    <a:pt x="342201" y="100139"/>
                  </a:lnTo>
                  <a:lnTo>
                    <a:pt x="342315" y="100774"/>
                  </a:lnTo>
                  <a:lnTo>
                    <a:pt x="342201" y="102171"/>
                  </a:lnTo>
                  <a:lnTo>
                    <a:pt x="342861" y="101917"/>
                  </a:lnTo>
                  <a:lnTo>
                    <a:pt x="343585" y="100012"/>
                  </a:lnTo>
                  <a:lnTo>
                    <a:pt x="344347" y="99631"/>
                  </a:lnTo>
                  <a:lnTo>
                    <a:pt x="344551" y="100012"/>
                  </a:lnTo>
                  <a:lnTo>
                    <a:pt x="344589" y="100647"/>
                  </a:lnTo>
                  <a:lnTo>
                    <a:pt x="344347" y="101663"/>
                  </a:lnTo>
                  <a:lnTo>
                    <a:pt x="342760" y="103822"/>
                  </a:lnTo>
                  <a:lnTo>
                    <a:pt x="341985" y="104584"/>
                  </a:lnTo>
                  <a:lnTo>
                    <a:pt x="341934" y="105600"/>
                  </a:lnTo>
                  <a:lnTo>
                    <a:pt x="343306" y="105981"/>
                  </a:lnTo>
                  <a:lnTo>
                    <a:pt x="344347" y="106870"/>
                  </a:lnTo>
                  <a:lnTo>
                    <a:pt x="345452" y="106743"/>
                  </a:lnTo>
                  <a:lnTo>
                    <a:pt x="345833" y="107251"/>
                  </a:lnTo>
                  <a:lnTo>
                    <a:pt x="347154" y="107251"/>
                  </a:lnTo>
                  <a:lnTo>
                    <a:pt x="347383" y="106743"/>
                  </a:lnTo>
                  <a:lnTo>
                    <a:pt x="347548" y="106362"/>
                  </a:lnTo>
                  <a:lnTo>
                    <a:pt x="348805" y="106489"/>
                  </a:lnTo>
                  <a:lnTo>
                    <a:pt x="348551" y="106870"/>
                  </a:lnTo>
                  <a:lnTo>
                    <a:pt x="348437" y="107378"/>
                  </a:lnTo>
                  <a:lnTo>
                    <a:pt x="348538" y="107759"/>
                  </a:lnTo>
                  <a:lnTo>
                    <a:pt x="349415" y="108013"/>
                  </a:lnTo>
                  <a:lnTo>
                    <a:pt x="350291" y="108648"/>
                  </a:lnTo>
                  <a:lnTo>
                    <a:pt x="351066" y="108140"/>
                  </a:lnTo>
                  <a:lnTo>
                    <a:pt x="350939" y="107759"/>
                  </a:lnTo>
                  <a:lnTo>
                    <a:pt x="350812" y="106743"/>
                  </a:lnTo>
                  <a:lnTo>
                    <a:pt x="350786" y="106362"/>
                  </a:lnTo>
                  <a:lnTo>
                    <a:pt x="351561" y="105346"/>
                  </a:lnTo>
                  <a:lnTo>
                    <a:pt x="351637" y="105600"/>
                  </a:lnTo>
                  <a:lnTo>
                    <a:pt x="351713" y="106743"/>
                  </a:lnTo>
                  <a:lnTo>
                    <a:pt x="351612" y="107632"/>
                  </a:lnTo>
                  <a:lnTo>
                    <a:pt x="351840" y="108648"/>
                  </a:lnTo>
                  <a:lnTo>
                    <a:pt x="352666" y="108648"/>
                  </a:lnTo>
                  <a:lnTo>
                    <a:pt x="353047" y="107378"/>
                  </a:lnTo>
                  <a:lnTo>
                    <a:pt x="353441" y="106743"/>
                  </a:lnTo>
                  <a:lnTo>
                    <a:pt x="354317" y="106616"/>
                  </a:lnTo>
                  <a:lnTo>
                    <a:pt x="354317" y="107251"/>
                  </a:lnTo>
                  <a:lnTo>
                    <a:pt x="353860" y="107632"/>
                  </a:lnTo>
                  <a:lnTo>
                    <a:pt x="353771" y="108775"/>
                  </a:lnTo>
                  <a:lnTo>
                    <a:pt x="355422" y="108902"/>
                  </a:lnTo>
                  <a:lnTo>
                    <a:pt x="356349" y="108140"/>
                  </a:lnTo>
                  <a:lnTo>
                    <a:pt x="357060" y="106616"/>
                  </a:lnTo>
                  <a:lnTo>
                    <a:pt x="357238" y="106235"/>
                  </a:lnTo>
                  <a:lnTo>
                    <a:pt x="357301" y="107378"/>
                  </a:lnTo>
                  <a:lnTo>
                    <a:pt x="356844" y="108013"/>
                  </a:lnTo>
                  <a:lnTo>
                    <a:pt x="356844" y="108902"/>
                  </a:lnTo>
                  <a:lnTo>
                    <a:pt x="358330" y="108648"/>
                  </a:lnTo>
                  <a:lnTo>
                    <a:pt x="358825" y="106870"/>
                  </a:lnTo>
                  <a:lnTo>
                    <a:pt x="359321" y="106235"/>
                  </a:lnTo>
                  <a:lnTo>
                    <a:pt x="359156" y="107505"/>
                  </a:lnTo>
                  <a:lnTo>
                    <a:pt x="359029" y="108902"/>
                  </a:lnTo>
                  <a:lnTo>
                    <a:pt x="359270" y="109664"/>
                  </a:lnTo>
                  <a:lnTo>
                    <a:pt x="360426" y="109664"/>
                  </a:lnTo>
                  <a:lnTo>
                    <a:pt x="362191" y="110807"/>
                  </a:lnTo>
                  <a:lnTo>
                    <a:pt x="363283" y="110299"/>
                  </a:lnTo>
                  <a:lnTo>
                    <a:pt x="364109" y="110045"/>
                  </a:lnTo>
                  <a:lnTo>
                    <a:pt x="364439" y="110807"/>
                  </a:lnTo>
                  <a:lnTo>
                    <a:pt x="365874" y="110426"/>
                  </a:lnTo>
                  <a:lnTo>
                    <a:pt x="366534" y="110045"/>
                  </a:lnTo>
                  <a:lnTo>
                    <a:pt x="366750" y="109918"/>
                  </a:lnTo>
                  <a:lnTo>
                    <a:pt x="366750" y="108521"/>
                  </a:lnTo>
                  <a:lnTo>
                    <a:pt x="367969" y="107505"/>
                  </a:lnTo>
                  <a:lnTo>
                    <a:pt x="368274" y="106870"/>
                  </a:lnTo>
                  <a:lnTo>
                    <a:pt x="368223" y="106235"/>
                  </a:lnTo>
                  <a:lnTo>
                    <a:pt x="367804" y="105346"/>
                  </a:lnTo>
                  <a:lnTo>
                    <a:pt x="368350" y="104330"/>
                  </a:lnTo>
                  <a:lnTo>
                    <a:pt x="368846" y="104457"/>
                  </a:lnTo>
                  <a:lnTo>
                    <a:pt x="368960" y="105981"/>
                  </a:lnTo>
                  <a:lnTo>
                    <a:pt x="369671" y="106108"/>
                  </a:lnTo>
                  <a:lnTo>
                    <a:pt x="369785" y="106870"/>
                  </a:lnTo>
                  <a:lnTo>
                    <a:pt x="368846" y="107632"/>
                  </a:lnTo>
                  <a:lnTo>
                    <a:pt x="368427" y="108775"/>
                  </a:lnTo>
                  <a:lnTo>
                    <a:pt x="368338" y="110426"/>
                  </a:lnTo>
                  <a:lnTo>
                    <a:pt x="368465" y="111950"/>
                  </a:lnTo>
                  <a:lnTo>
                    <a:pt x="369722" y="112331"/>
                  </a:lnTo>
                  <a:lnTo>
                    <a:pt x="370941" y="111823"/>
                  </a:lnTo>
                  <a:lnTo>
                    <a:pt x="371208" y="113093"/>
                  </a:lnTo>
                  <a:lnTo>
                    <a:pt x="372364" y="113093"/>
                  </a:lnTo>
                  <a:lnTo>
                    <a:pt x="372592" y="113601"/>
                  </a:lnTo>
                  <a:lnTo>
                    <a:pt x="373799" y="113601"/>
                  </a:lnTo>
                  <a:lnTo>
                    <a:pt x="375996" y="112204"/>
                  </a:lnTo>
                  <a:lnTo>
                    <a:pt x="377101" y="112077"/>
                  </a:lnTo>
                  <a:lnTo>
                    <a:pt x="379031" y="112966"/>
                  </a:lnTo>
                  <a:lnTo>
                    <a:pt x="380187" y="112839"/>
                  </a:lnTo>
                  <a:lnTo>
                    <a:pt x="380847" y="113220"/>
                  </a:lnTo>
                  <a:lnTo>
                    <a:pt x="381266" y="112839"/>
                  </a:lnTo>
                  <a:lnTo>
                    <a:pt x="381558" y="112585"/>
                  </a:lnTo>
                  <a:lnTo>
                    <a:pt x="381558" y="112077"/>
                  </a:lnTo>
                  <a:lnTo>
                    <a:pt x="381622" y="111823"/>
                  </a:lnTo>
                  <a:lnTo>
                    <a:pt x="382384" y="110426"/>
                  </a:lnTo>
                  <a:lnTo>
                    <a:pt x="383159" y="110299"/>
                  </a:lnTo>
                  <a:lnTo>
                    <a:pt x="383209" y="109664"/>
                  </a:lnTo>
                  <a:lnTo>
                    <a:pt x="382663" y="108521"/>
                  </a:lnTo>
                  <a:lnTo>
                    <a:pt x="382549" y="106870"/>
                  </a:lnTo>
                  <a:lnTo>
                    <a:pt x="383260" y="107632"/>
                  </a:lnTo>
                  <a:lnTo>
                    <a:pt x="383298" y="108521"/>
                  </a:lnTo>
                  <a:lnTo>
                    <a:pt x="384314" y="109918"/>
                  </a:lnTo>
                  <a:lnTo>
                    <a:pt x="384860" y="109029"/>
                  </a:lnTo>
                  <a:lnTo>
                    <a:pt x="385635" y="109156"/>
                  </a:lnTo>
                  <a:lnTo>
                    <a:pt x="386041" y="109029"/>
                  </a:lnTo>
                  <a:lnTo>
                    <a:pt x="386461" y="108902"/>
                  </a:lnTo>
                  <a:lnTo>
                    <a:pt x="387007" y="109283"/>
                  </a:lnTo>
                  <a:lnTo>
                    <a:pt x="387146" y="108902"/>
                  </a:lnTo>
                  <a:lnTo>
                    <a:pt x="387235" y="108648"/>
                  </a:lnTo>
                  <a:lnTo>
                    <a:pt x="387134" y="108013"/>
                  </a:lnTo>
                  <a:lnTo>
                    <a:pt x="387007" y="107632"/>
                  </a:lnTo>
                  <a:lnTo>
                    <a:pt x="386943" y="106870"/>
                  </a:lnTo>
                  <a:lnTo>
                    <a:pt x="387007" y="106362"/>
                  </a:lnTo>
                  <a:lnTo>
                    <a:pt x="386232" y="105854"/>
                  </a:lnTo>
                  <a:lnTo>
                    <a:pt x="384860" y="106235"/>
                  </a:lnTo>
                  <a:lnTo>
                    <a:pt x="383425" y="106362"/>
                  </a:lnTo>
                  <a:lnTo>
                    <a:pt x="383095" y="105346"/>
                  </a:lnTo>
                  <a:lnTo>
                    <a:pt x="383705" y="104965"/>
                  </a:lnTo>
                  <a:lnTo>
                    <a:pt x="384479" y="105219"/>
                  </a:lnTo>
                  <a:lnTo>
                    <a:pt x="385356" y="104965"/>
                  </a:lnTo>
                  <a:lnTo>
                    <a:pt x="385800" y="104838"/>
                  </a:lnTo>
                  <a:lnTo>
                    <a:pt x="386118" y="104330"/>
                  </a:lnTo>
                  <a:lnTo>
                    <a:pt x="386511" y="103695"/>
                  </a:lnTo>
                  <a:lnTo>
                    <a:pt x="387223" y="104330"/>
                  </a:lnTo>
                  <a:lnTo>
                    <a:pt x="387997" y="104203"/>
                  </a:lnTo>
                  <a:lnTo>
                    <a:pt x="388289" y="103695"/>
                  </a:lnTo>
                  <a:lnTo>
                    <a:pt x="388581" y="103187"/>
                  </a:lnTo>
                  <a:lnTo>
                    <a:pt x="388670" y="101917"/>
                  </a:lnTo>
                  <a:lnTo>
                    <a:pt x="389039" y="101155"/>
                  </a:lnTo>
                  <a:lnTo>
                    <a:pt x="388950" y="100520"/>
                  </a:lnTo>
                  <a:lnTo>
                    <a:pt x="388874" y="100266"/>
                  </a:lnTo>
                  <a:lnTo>
                    <a:pt x="389597" y="100139"/>
                  </a:lnTo>
                  <a:lnTo>
                    <a:pt x="389724" y="99631"/>
                  </a:lnTo>
                  <a:lnTo>
                    <a:pt x="389763" y="99504"/>
                  </a:lnTo>
                  <a:close/>
                </a:path>
                <a:path w="436245" h="410844">
                  <a:moveTo>
                    <a:pt x="389978" y="142557"/>
                  </a:moveTo>
                  <a:lnTo>
                    <a:pt x="388442" y="142125"/>
                  </a:lnTo>
                  <a:lnTo>
                    <a:pt x="389267" y="140309"/>
                  </a:lnTo>
                  <a:lnTo>
                    <a:pt x="388607" y="138887"/>
                  </a:lnTo>
                  <a:lnTo>
                    <a:pt x="388442" y="137020"/>
                  </a:lnTo>
                  <a:lnTo>
                    <a:pt x="388708" y="136359"/>
                  </a:lnTo>
                  <a:lnTo>
                    <a:pt x="387667" y="135534"/>
                  </a:lnTo>
                  <a:lnTo>
                    <a:pt x="387553" y="134772"/>
                  </a:lnTo>
                  <a:lnTo>
                    <a:pt x="388112" y="133451"/>
                  </a:lnTo>
                  <a:lnTo>
                    <a:pt x="387502" y="132143"/>
                  </a:lnTo>
                  <a:lnTo>
                    <a:pt x="385686" y="131038"/>
                  </a:lnTo>
                  <a:lnTo>
                    <a:pt x="385356" y="129882"/>
                  </a:lnTo>
                  <a:lnTo>
                    <a:pt x="384581" y="129336"/>
                  </a:lnTo>
                  <a:lnTo>
                    <a:pt x="382765" y="129400"/>
                  </a:lnTo>
                  <a:lnTo>
                    <a:pt x="380453" y="128574"/>
                  </a:lnTo>
                  <a:lnTo>
                    <a:pt x="379958" y="129070"/>
                  </a:lnTo>
                  <a:lnTo>
                    <a:pt x="378587" y="128739"/>
                  </a:lnTo>
                  <a:lnTo>
                    <a:pt x="377647" y="127749"/>
                  </a:lnTo>
                  <a:lnTo>
                    <a:pt x="375234" y="126923"/>
                  </a:lnTo>
                  <a:lnTo>
                    <a:pt x="374954" y="125882"/>
                  </a:lnTo>
                  <a:lnTo>
                    <a:pt x="374129" y="125120"/>
                  </a:lnTo>
                  <a:lnTo>
                    <a:pt x="373024" y="125552"/>
                  </a:lnTo>
                  <a:lnTo>
                    <a:pt x="372592" y="127254"/>
                  </a:lnTo>
                  <a:lnTo>
                    <a:pt x="371868" y="128130"/>
                  </a:lnTo>
                  <a:lnTo>
                    <a:pt x="372097" y="129336"/>
                  </a:lnTo>
                  <a:lnTo>
                    <a:pt x="371703" y="130162"/>
                  </a:lnTo>
                  <a:lnTo>
                    <a:pt x="370878" y="129997"/>
                  </a:lnTo>
                  <a:lnTo>
                    <a:pt x="369722" y="132626"/>
                  </a:lnTo>
                  <a:lnTo>
                    <a:pt x="370878" y="133565"/>
                  </a:lnTo>
                  <a:lnTo>
                    <a:pt x="372033" y="133731"/>
                  </a:lnTo>
                  <a:lnTo>
                    <a:pt x="372262" y="134772"/>
                  </a:lnTo>
                  <a:lnTo>
                    <a:pt x="371538" y="135597"/>
                  </a:lnTo>
                  <a:lnTo>
                    <a:pt x="371703" y="136575"/>
                  </a:lnTo>
                  <a:lnTo>
                    <a:pt x="370446" y="137350"/>
                  </a:lnTo>
                  <a:lnTo>
                    <a:pt x="370001" y="138938"/>
                  </a:lnTo>
                  <a:lnTo>
                    <a:pt x="370547" y="140144"/>
                  </a:lnTo>
                  <a:lnTo>
                    <a:pt x="371322" y="140525"/>
                  </a:lnTo>
                  <a:lnTo>
                    <a:pt x="371868" y="142062"/>
                  </a:lnTo>
                  <a:lnTo>
                    <a:pt x="374904" y="143268"/>
                  </a:lnTo>
                  <a:lnTo>
                    <a:pt x="375564" y="143167"/>
                  </a:lnTo>
                  <a:lnTo>
                    <a:pt x="376821" y="142011"/>
                  </a:lnTo>
                  <a:lnTo>
                    <a:pt x="379691" y="141351"/>
                  </a:lnTo>
                  <a:lnTo>
                    <a:pt x="380733" y="142011"/>
                  </a:lnTo>
                  <a:lnTo>
                    <a:pt x="382993" y="142341"/>
                  </a:lnTo>
                  <a:lnTo>
                    <a:pt x="383705" y="142938"/>
                  </a:lnTo>
                  <a:lnTo>
                    <a:pt x="386067" y="143497"/>
                  </a:lnTo>
                  <a:lnTo>
                    <a:pt x="386461" y="143979"/>
                  </a:lnTo>
                  <a:lnTo>
                    <a:pt x="388823" y="144475"/>
                  </a:lnTo>
                  <a:lnTo>
                    <a:pt x="389978" y="143217"/>
                  </a:lnTo>
                  <a:lnTo>
                    <a:pt x="389978" y="142557"/>
                  </a:lnTo>
                  <a:close/>
                </a:path>
                <a:path w="436245" h="410844">
                  <a:moveTo>
                    <a:pt x="398894" y="163131"/>
                  </a:moveTo>
                  <a:lnTo>
                    <a:pt x="398449" y="162306"/>
                  </a:lnTo>
                  <a:lnTo>
                    <a:pt x="397738" y="162687"/>
                  </a:lnTo>
                  <a:lnTo>
                    <a:pt x="397738" y="163563"/>
                  </a:lnTo>
                  <a:lnTo>
                    <a:pt x="398068" y="164274"/>
                  </a:lnTo>
                  <a:lnTo>
                    <a:pt x="398564" y="164109"/>
                  </a:lnTo>
                  <a:lnTo>
                    <a:pt x="398894" y="163131"/>
                  </a:lnTo>
                  <a:close/>
                </a:path>
                <a:path w="436245" h="410844">
                  <a:moveTo>
                    <a:pt x="399224" y="89522"/>
                  </a:moveTo>
                  <a:lnTo>
                    <a:pt x="398068" y="89789"/>
                  </a:lnTo>
                  <a:lnTo>
                    <a:pt x="395211" y="91605"/>
                  </a:lnTo>
                  <a:lnTo>
                    <a:pt x="394436" y="92760"/>
                  </a:lnTo>
                  <a:lnTo>
                    <a:pt x="393827" y="93141"/>
                  </a:lnTo>
                  <a:lnTo>
                    <a:pt x="393941" y="94564"/>
                  </a:lnTo>
                  <a:lnTo>
                    <a:pt x="394436" y="94678"/>
                  </a:lnTo>
                  <a:lnTo>
                    <a:pt x="394881" y="94018"/>
                  </a:lnTo>
                  <a:lnTo>
                    <a:pt x="395478" y="93637"/>
                  </a:lnTo>
                  <a:lnTo>
                    <a:pt x="395922" y="94449"/>
                  </a:lnTo>
                  <a:lnTo>
                    <a:pt x="396582" y="94615"/>
                  </a:lnTo>
                  <a:lnTo>
                    <a:pt x="396748" y="93967"/>
                  </a:lnTo>
                  <a:lnTo>
                    <a:pt x="396252" y="93192"/>
                  </a:lnTo>
                  <a:lnTo>
                    <a:pt x="396633" y="92265"/>
                  </a:lnTo>
                  <a:lnTo>
                    <a:pt x="398449" y="90830"/>
                  </a:lnTo>
                  <a:lnTo>
                    <a:pt x="399224" y="89522"/>
                  </a:lnTo>
                  <a:close/>
                </a:path>
                <a:path w="436245" h="410844">
                  <a:moveTo>
                    <a:pt x="410451" y="208648"/>
                  </a:moveTo>
                  <a:lnTo>
                    <a:pt x="409956" y="208267"/>
                  </a:lnTo>
                  <a:lnTo>
                    <a:pt x="409079" y="208381"/>
                  </a:lnTo>
                  <a:lnTo>
                    <a:pt x="409854" y="208876"/>
                  </a:lnTo>
                  <a:lnTo>
                    <a:pt x="410451" y="208648"/>
                  </a:lnTo>
                  <a:close/>
                </a:path>
                <a:path w="436245" h="410844">
                  <a:moveTo>
                    <a:pt x="425373" y="223456"/>
                  </a:moveTo>
                  <a:lnTo>
                    <a:pt x="425310" y="222148"/>
                  </a:lnTo>
                  <a:lnTo>
                    <a:pt x="424548" y="221488"/>
                  </a:lnTo>
                  <a:lnTo>
                    <a:pt x="423773" y="222313"/>
                  </a:lnTo>
                  <a:lnTo>
                    <a:pt x="424103" y="223786"/>
                  </a:lnTo>
                  <a:lnTo>
                    <a:pt x="424764" y="223735"/>
                  </a:lnTo>
                  <a:lnTo>
                    <a:pt x="425373" y="223456"/>
                  </a:lnTo>
                  <a:close/>
                </a:path>
                <a:path w="436245" h="410844">
                  <a:moveTo>
                    <a:pt x="431088" y="228066"/>
                  </a:moveTo>
                  <a:lnTo>
                    <a:pt x="430491" y="227685"/>
                  </a:lnTo>
                  <a:lnTo>
                    <a:pt x="430047" y="228066"/>
                  </a:lnTo>
                  <a:lnTo>
                    <a:pt x="429107" y="228561"/>
                  </a:lnTo>
                  <a:lnTo>
                    <a:pt x="429056" y="229819"/>
                  </a:lnTo>
                  <a:lnTo>
                    <a:pt x="429501" y="229501"/>
                  </a:lnTo>
                  <a:lnTo>
                    <a:pt x="430377" y="229222"/>
                  </a:lnTo>
                  <a:lnTo>
                    <a:pt x="431088" y="228066"/>
                  </a:lnTo>
                  <a:close/>
                </a:path>
                <a:path w="436245" h="410844">
                  <a:moveTo>
                    <a:pt x="435825" y="387959"/>
                  </a:moveTo>
                  <a:lnTo>
                    <a:pt x="435051" y="388556"/>
                  </a:lnTo>
                  <a:lnTo>
                    <a:pt x="434555" y="389763"/>
                  </a:lnTo>
                  <a:lnTo>
                    <a:pt x="434835" y="389991"/>
                  </a:lnTo>
                  <a:lnTo>
                    <a:pt x="435444" y="389597"/>
                  </a:lnTo>
                  <a:lnTo>
                    <a:pt x="435775" y="388721"/>
                  </a:lnTo>
                  <a:lnTo>
                    <a:pt x="435825" y="387959"/>
                  </a:lnTo>
                  <a:close/>
                </a:path>
                <a:path w="436245" h="410844">
                  <a:moveTo>
                    <a:pt x="435991" y="409181"/>
                  </a:moveTo>
                  <a:lnTo>
                    <a:pt x="435825" y="408520"/>
                  </a:lnTo>
                  <a:lnTo>
                    <a:pt x="435546" y="408419"/>
                  </a:lnTo>
                  <a:lnTo>
                    <a:pt x="435660" y="408800"/>
                  </a:lnTo>
                  <a:lnTo>
                    <a:pt x="435330" y="409511"/>
                  </a:lnTo>
                  <a:lnTo>
                    <a:pt x="434949" y="409625"/>
                  </a:lnTo>
                  <a:lnTo>
                    <a:pt x="434289" y="409346"/>
                  </a:lnTo>
                  <a:lnTo>
                    <a:pt x="434009" y="409625"/>
                  </a:lnTo>
                  <a:lnTo>
                    <a:pt x="434009" y="410171"/>
                  </a:lnTo>
                  <a:lnTo>
                    <a:pt x="434505" y="410502"/>
                  </a:lnTo>
                  <a:lnTo>
                    <a:pt x="435444" y="410057"/>
                  </a:lnTo>
                  <a:lnTo>
                    <a:pt x="435991" y="409181"/>
                  </a:lnTo>
                  <a:close/>
                </a:path>
              </a:pathLst>
            </a:custGeom>
            <a:solidFill>
              <a:srgbClr val="FFFFFF"/>
            </a:solidFill>
          </p:spPr>
          <p:txBody>
            <a:bodyPr wrap="square" lIns="0" tIns="0" rIns="0" bIns="0" rtlCol="0"/>
            <a:lstStyle/>
            <a:p>
              <a:endParaRPr/>
            </a:p>
          </p:txBody>
        </p:sp>
        <p:sp>
          <p:nvSpPr>
            <p:cNvPr id="65" name="object 29"/>
            <p:cNvSpPr/>
            <p:nvPr/>
          </p:nvSpPr>
          <p:spPr>
            <a:xfrm>
              <a:off x="7893177" y="1833435"/>
              <a:ext cx="732790" cy="434340"/>
            </a:xfrm>
            <a:custGeom>
              <a:avLst/>
              <a:gdLst/>
              <a:ahLst/>
              <a:cxnLst/>
              <a:rect l="l" t="t" r="r" b="b"/>
              <a:pathLst>
                <a:path w="732790" h="434339">
                  <a:moveTo>
                    <a:pt x="1016" y="326021"/>
                  </a:moveTo>
                  <a:lnTo>
                    <a:pt x="0" y="326466"/>
                  </a:lnTo>
                  <a:lnTo>
                    <a:pt x="825" y="327279"/>
                  </a:lnTo>
                  <a:lnTo>
                    <a:pt x="1016" y="326021"/>
                  </a:lnTo>
                  <a:close/>
                </a:path>
                <a:path w="732790" h="434339">
                  <a:moveTo>
                    <a:pt x="8026" y="327444"/>
                  </a:moveTo>
                  <a:lnTo>
                    <a:pt x="6527" y="325856"/>
                  </a:lnTo>
                  <a:lnTo>
                    <a:pt x="5575" y="325755"/>
                  </a:lnTo>
                  <a:lnTo>
                    <a:pt x="4648" y="326517"/>
                  </a:lnTo>
                  <a:lnTo>
                    <a:pt x="4902" y="327228"/>
                  </a:lnTo>
                  <a:lnTo>
                    <a:pt x="6223" y="327837"/>
                  </a:lnTo>
                  <a:lnTo>
                    <a:pt x="5168" y="328104"/>
                  </a:lnTo>
                  <a:lnTo>
                    <a:pt x="5524" y="329044"/>
                  </a:lnTo>
                  <a:lnTo>
                    <a:pt x="6451" y="328815"/>
                  </a:lnTo>
                  <a:lnTo>
                    <a:pt x="7226" y="327888"/>
                  </a:lnTo>
                  <a:lnTo>
                    <a:pt x="8026" y="327444"/>
                  </a:lnTo>
                  <a:close/>
                </a:path>
                <a:path w="732790" h="434339">
                  <a:moveTo>
                    <a:pt x="11823" y="327177"/>
                  </a:moveTo>
                  <a:lnTo>
                    <a:pt x="11379" y="326847"/>
                  </a:lnTo>
                  <a:lnTo>
                    <a:pt x="10248" y="328002"/>
                  </a:lnTo>
                  <a:lnTo>
                    <a:pt x="9753" y="329145"/>
                  </a:lnTo>
                  <a:lnTo>
                    <a:pt x="8724" y="329920"/>
                  </a:lnTo>
                  <a:lnTo>
                    <a:pt x="9474" y="330352"/>
                  </a:lnTo>
                  <a:lnTo>
                    <a:pt x="10972" y="329374"/>
                  </a:lnTo>
                  <a:lnTo>
                    <a:pt x="11150" y="328218"/>
                  </a:lnTo>
                  <a:lnTo>
                    <a:pt x="11823" y="327177"/>
                  </a:lnTo>
                  <a:close/>
                </a:path>
                <a:path w="732790" h="434339">
                  <a:moveTo>
                    <a:pt x="15328" y="329044"/>
                  </a:moveTo>
                  <a:lnTo>
                    <a:pt x="14859" y="327393"/>
                  </a:lnTo>
                  <a:lnTo>
                    <a:pt x="14249" y="327177"/>
                  </a:lnTo>
                  <a:lnTo>
                    <a:pt x="13855" y="328599"/>
                  </a:lnTo>
                  <a:lnTo>
                    <a:pt x="13208" y="328815"/>
                  </a:lnTo>
                  <a:lnTo>
                    <a:pt x="12471" y="330415"/>
                  </a:lnTo>
                  <a:lnTo>
                    <a:pt x="13804" y="330415"/>
                  </a:lnTo>
                  <a:lnTo>
                    <a:pt x="15328" y="329044"/>
                  </a:lnTo>
                  <a:close/>
                </a:path>
                <a:path w="732790" h="434339">
                  <a:moveTo>
                    <a:pt x="31483" y="326847"/>
                  </a:moveTo>
                  <a:lnTo>
                    <a:pt x="31242" y="325526"/>
                  </a:lnTo>
                  <a:lnTo>
                    <a:pt x="30340" y="325145"/>
                  </a:lnTo>
                  <a:lnTo>
                    <a:pt x="29108" y="326021"/>
                  </a:lnTo>
                  <a:lnTo>
                    <a:pt x="29057" y="327012"/>
                  </a:lnTo>
                  <a:lnTo>
                    <a:pt x="28460" y="327342"/>
                  </a:lnTo>
                  <a:lnTo>
                    <a:pt x="27838" y="327063"/>
                  </a:lnTo>
                  <a:lnTo>
                    <a:pt x="26860" y="328002"/>
                  </a:lnTo>
                  <a:lnTo>
                    <a:pt x="26009" y="328002"/>
                  </a:lnTo>
                  <a:lnTo>
                    <a:pt x="25006" y="327672"/>
                  </a:lnTo>
                  <a:lnTo>
                    <a:pt x="24638" y="328333"/>
                  </a:lnTo>
                  <a:lnTo>
                    <a:pt x="25565" y="328980"/>
                  </a:lnTo>
                  <a:lnTo>
                    <a:pt x="26238" y="328764"/>
                  </a:lnTo>
                  <a:lnTo>
                    <a:pt x="27559" y="328879"/>
                  </a:lnTo>
                  <a:lnTo>
                    <a:pt x="29083" y="328333"/>
                  </a:lnTo>
                  <a:lnTo>
                    <a:pt x="30632" y="328485"/>
                  </a:lnTo>
                  <a:lnTo>
                    <a:pt x="30556" y="327444"/>
                  </a:lnTo>
                  <a:lnTo>
                    <a:pt x="31483" y="326847"/>
                  </a:lnTo>
                  <a:close/>
                </a:path>
                <a:path w="732790" h="434339">
                  <a:moveTo>
                    <a:pt x="37617" y="330085"/>
                  </a:moveTo>
                  <a:lnTo>
                    <a:pt x="37096" y="329692"/>
                  </a:lnTo>
                  <a:lnTo>
                    <a:pt x="36944" y="329590"/>
                  </a:lnTo>
                  <a:lnTo>
                    <a:pt x="36639" y="329374"/>
                  </a:lnTo>
                  <a:lnTo>
                    <a:pt x="35737" y="329590"/>
                  </a:lnTo>
                  <a:lnTo>
                    <a:pt x="32689" y="328980"/>
                  </a:lnTo>
                  <a:lnTo>
                    <a:pt x="31534" y="329311"/>
                  </a:lnTo>
                  <a:lnTo>
                    <a:pt x="32207" y="330022"/>
                  </a:lnTo>
                  <a:lnTo>
                    <a:pt x="33210" y="329692"/>
                  </a:lnTo>
                  <a:lnTo>
                    <a:pt x="36093" y="330466"/>
                  </a:lnTo>
                  <a:lnTo>
                    <a:pt x="37617" y="330085"/>
                  </a:lnTo>
                  <a:close/>
                </a:path>
                <a:path w="732790" h="434339">
                  <a:moveTo>
                    <a:pt x="43218" y="327444"/>
                  </a:moveTo>
                  <a:lnTo>
                    <a:pt x="42037" y="326631"/>
                  </a:lnTo>
                  <a:lnTo>
                    <a:pt x="40462" y="326847"/>
                  </a:lnTo>
                  <a:lnTo>
                    <a:pt x="40043" y="328104"/>
                  </a:lnTo>
                  <a:lnTo>
                    <a:pt x="41821" y="328104"/>
                  </a:lnTo>
                  <a:lnTo>
                    <a:pt x="43218" y="327444"/>
                  </a:lnTo>
                  <a:close/>
                </a:path>
                <a:path w="732790" h="434339">
                  <a:moveTo>
                    <a:pt x="50215" y="326961"/>
                  </a:moveTo>
                  <a:lnTo>
                    <a:pt x="49669" y="325361"/>
                  </a:lnTo>
                  <a:lnTo>
                    <a:pt x="49123" y="326567"/>
                  </a:lnTo>
                  <a:lnTo>
                    <a:pt x="50215" y="326961"/>
                  </a:lnTo>
                  <a:close/>
                </a:path>
                <a:path w="732790" h="434339">
                  <a:moveTo>
                    <a:pt x="54978" y="324929"/>
                  </a:moveTo>
                  <a:lnTo>
                    <a:pt x="53797" y="323824"/>
                  </a:lnTo>
                  <a:lnTo>
                    <a:pt x="52692" y="324815"/>
                  </a:lnTo>
                  <a:lnTo>
                    <a:pt x="52578" y="325970"/>
                  </a:lnTo>
                  <a:lnTo>
                    <a:pt x="53975" y="324815"/>
                  </a:lnTo>
                  <a:lnTo>
                    <a:pt x="54978" y="324929"/>
                  </a:lnTo>
                  <a:close/>
                </a:path>
                <a:path w="732790" h="434339">
                  <a:moveTo>
                    <a:pt x="58127" y="324700"/>
                  </a:moveTo>
                  <a:lnTo>
                    <a:pt x="57404" y="324053"/>
                  </a:lnTo>
                  <a:lnTo>
                    <a:pt x="56629" y="324650"/>
                  </a:lnTo>
                  <a:lnTo>
                    <a:pt x="57480" y="325094"/>
                  </a:lnTo>
                  <a:lnTo>
                    <a:pt x="58127" y="324700"/>
                  </a:lnTo>
                  <a:close/>
                </a:path>
                <a:path w="732790" h="434339">
                  <a:moveTo>
                    <a:pt x="74739" y="318287"/>
                  </a:moveTo>
                  <a:lnTo>
                    <a:pt x="73977" y="318020"/>
                  </a:lnTo>
                  <a:lnTo>
                    <a:pt x="73558" y="316699"/>
                  </a:lnTo>
                  <a:lnTo>
                    <a:pt x="72364" y="317360"/>
                  </a:lnTo>
                  <a:lnTo>
                    <a:pt x="70358" y="317411"/>
                  </a:lnTo>
                  <a:lnTo>
                    <a:pt x="70624" y="318020"/>
                  </a:lnTo>
                  <a:lnTo>
                    <a:pt x="70599" y="318287"/>
                  </a:lnTo>
                  <a:lnTo>
                    <a:pt x="70180" y="319328"/>
                  </a:lnTo>
                  <a:lnTo>
                    <a:pt x="68935" y="319608"/>
                  </a:lnTo>
                  <a:lnTo>
                    <a:pt x="67360" y="320916"/>
                  </a:lnTo>
                  <a:lnTo>
                    <a:pt x="67360" y="321525"/>
                  </a:lnTo>
                  <a:lnTo>
                    <a:pt x="66586" y="322021"/>
                  </a:lnTo>
                  <a:lnTo>
                    <a:pt x="65735" y="323443"/>
                  </a:lnTo>
                  <a:lnTo>
                    <a:pt x="64998" y="323443"/>
                  </a:lnTo>
                  <a:lnTo>
                    <a:pt x="63754" y="324535"/>
                  </a:lnTo>
                  <a:lnTo>
                    <a:pt x="66128" y="324485"/>
                  </a:lnTo>
                  <a:lnTo>
                    <a:pt x="67525" y="322948"/>
                  </a:lnTo>
                  <a:lnTo>
                    <a:pt x="69227" y="322897"/>
                  </a:lnTo>
                  <a:lnTo>
                    <a:pt x="71208" y="320649"/>
                  </a:lnTo>
                  <a:lnTo>
                    <a:pt x="73088" y="319989"/>
                  </a:lnTo>
                  <a:lnTo>
                    <a:pt x="73507" y="318782"/>
                  </a:lnTo>
                  <a:lnTo>
                    <a:pt x="74739" y="318287"/>
                  </a:lnTo>
                  <a:close/>
                </a:path>
                <a:path w="732790" h="434339">
                  <a:moveTo>
                    <a:pt x="86360" y="314782"/>
                  </a:moveTo>
                  <a:lnTo>
                    <a:pt x="86017" y="313677"/>
                  </a:lnTo>
                  <a:lnTo>
                    <a:pt x="84645" y="313245"/>
                  </a:lnTo>
                  <a:lnTo>
                    <a:pt x="84188" y="312470"/>
                  </a:lnTo>
                  <a:lnTo>
                    <a:pt x="83096" y="312585"/>
                  </a:lnTo>
                  <a:lnTo>
                    <a:pt x="81864" y="313677"/>
                  </a:lnTo>
                  <a:lnTo>
                    <a:pt x="81864" y="314617"/>
                  </a:lnTo>
                  <a:lnTo>
                    <a:pt x="82867" y="315607"/>
                  </a:lnTo>
                  <a:lnTo>
                    <a:pt x="82359" y="315988"/>
                  </a:lnTo>
                  <a:lnTo>
                    <a:pt x="81038" y="315328"/>
                  </a:lnTo>
                  <a:lnTo>
                    <a:pt x="79959" y="316318"/>
                  </a:lnTo>
                  <a:lnTo>
                    <a:pt x="80060" y="317131"/>
                  </a:lnTo>
                  <a:lnTo>
                    <a:pt x="79413" y="317296"/>
                  </a:lnTo>
                  <a:lnTo>
                    <a:pt x="78308" y="318668"/>
                  </a:lnTo>
                  <a:lnTo>
                    <a:pt x="77584" y="318731"/>
                  </a:lnTo>
                  <a:lnTo>
                    <a:pt x="76085" y="319773"/>
                  </a:lnTo>
                  <a:lnTo>
                    <a:pt x="74155" y="319938"/>
                  </a:lnTo>
                  <a:lnTo>
                    <a:pt x="74980" y="320751"/>
                  </a:lnTo>
                  <a:lnTo>
                    <a:pt x="76987" y="320700"/>
                  </a:lnTo>
                  <a:lnTo>
                    <a:pt x="78790" y="320154"/>
                  </a:lnTo>
                  <a:lnTo>
                    <a:pt x="80137" y="318617"/>
                  </a:lnTo>
                  <a:lnTo>
                    <a:pt x="80289" y="319709"/>
                  </a:lnTo>
                  <a:lnTo>
                    <a:pt x="80937" y="319989"/>
                  </a:lnTo>
                  <a:lnTo>
                    <a:pt x="81737" y="317741"/>
                  </a:lnTo>
                  <a:lnTo>
                    <a:pt x="82486" y="318020"/>
                  </a:lnTo>
                  <a:lnTo>
                    <a:pt x="82791" y="318668"/>
                  </a:lnTo>
                  <a:lnTo>
                    <a:pt x="83464" y="318503"/>
                  </a:lnTo>
                  <a:lnTo>
                    <a:pt x="84442" y="317296"/>
                  </a:lnTo>
                  <a:lnTo>
                    <a:pt x="86144" y="316484"/>
                  </a:lnTo>
                  <a:lnTo>
                    <a:pt x="86093" y="315988"/>
                  </a:lnTo>
                  <a:lnTo>
                    <a:pt x="85115" y="315709"/>
                  </a:lnTo>
                  <a:lnTo>
                    <a:pt x="86360" y="314782"/>
                  </a:lnTo>
                  <a:close/>
                </a:path>
                <a:path w="732790" h="434339">
                  <a:moveTo>
                    <a:pt x="88214" y="314286"/>
                  </a:moveTo>
                  <a:lnTo>
                    <a:pt x="88188" y="313575"/>
                  </a:lnTo>
                  <a:lnTo>
                    <a:pt x="87223" y="312966"/>
                  </a:lnTo>
                  <a:lnTo>
                    <a:pt x="87122" y="313740"/>
                  </a:lnTo>
                  <a:lnTo>
                    <a:pt x="88214" y="314286"/>
                  </a:lnTo>
                  <a:close/>
                </a:path>
                <a:path w="732790" h="434339">
                  <a:moveTo>
                    <a:pt x="90843" y="312254"/>
                  </a:moveTo>
                  <a:lnTo>
                    <a:pt x="90144" y="312039"/>
                  </a:lnTo>
                  <a:lnTo>
                    <a:pt x="89662" y="311162"/>
                  </a:lnTo>
                  <a:lnTo>
                    <a:pt x="88392" y="311543"/>
                  </a:lnTo>
                  <a:lnTo>
                    <a:pt x="88468" y="312470"/>
                  </a:lnTo>
                  <a:lnTo>
                    <a:pt x="89598" y="313410"/>
                  </a:lnTo>
                  <a:lnTo>
                    <a:pt x="90538" y="312864"/>
                  </a:lnTo>
                  <a:lnTo>
                    <a:pt x="90843" y="312254"/>
                  </a:lnTo>
                  <a:close/>
                </a:path>
                <a:path w="732790" h="434339">
                  <a:moveTo>
                    <a:pt x="92773" y="311823"/>
                  </a:moveTo>
                  <a:lnTo>
                    <a:pt x="92443" y="310553"/>
                  </a:lnTo>
                  <a:lnTo>
                    <a:pt x="91948" y="310388"/>
                  </a:lnTo>
                  <a:lnTo>
                    <a:pt x="91973" y="311429"/>
                  </a:lnTo>
                  <a:lnTo>
                    <a:pt x="91694" y="312369"/>
                  </a:lnTo>
                  <a:lnTo>
                    <a:pt x="92773" y="311823"/>
                  </a:lnTo>
                  <a:close/>
                </a:path>
                <a:path w="732790" h="434339">
                  <a:moveTo>
                    <a:pt x="93789" y="313575"/>
                  </a:moveTo>
                  <a:lnTo>
                    <a:pt x="93141" y="312966"/>
                  </a:lnTo>
                  <a:lnTo>
                    <a:pt x="92468" y="313512"/>
                  </a:lnTo>
                  <a:lnTo>
                    <a:pt x="93789" y="313575"/>
                  </a:lnTo>
                  <a:close/>
                </a:path>
                <a:path w="732790" h="434339">
                  <a:moveTo>
                    <a:pt x="96024" y="313296"/>
                  </a:moveTo>
                  <a:lnTo>
                    <a:pt x="95669" y="312699"/>
                  </a:lnTo>
                  <a:lnTo>
                    <a:pt x="94500" y="312635"/>
                  </a:lnTo>
                  <a:lnTo>
                    <a:pt x="94627" y="313296"/>
                  </a:lnTo>
                  <a:lnTo>
                    <a:pt x="94894" y="313461"/>
                  </a:lnTo>
                  <a:lnTo>
                    <a:pt x="96024" y="313296"/>
                  </a:lnTo>
                  <a:close/>
                </a:path>
                <a:path w="732790" h="434339">
                  <a:moveTo>
                    <a:pt x="109601" y="307263"/>
                  </a:moveTo>
                  <a:lnTo>
                    <a:pt x="107899" y="305612"/>
                  </a:lnTo>
                  <a:lnTo>
                    <a:pt x="108508" y="304520"/>
                  </a:lnTo>
                  <a:lnTo>
                    <a:pt x="107683" y="303364"/>
                  </a:lnTo>
                  <a:lnTo>
                    <a:pt x="105981" y="303263"/>
                  </a:lnTo>
                  <a:lnTo>
                    <a:pt x="105625" y="303809"/>
                  </a:lnTo>
                  <a:lnTo>
                    <a:pt x="104622" y="304253"/>
                  </a:lnTo>
                  <a:lnTo>
                    <a:pt x="103454" y="304139"/>
                  </a:lnTo>
                  <a:lnTo>
                    <a:pt x="102870" y="304634"/>
                  </a:lnTo>
                  <a:lnTo>
                    <a:pt x="101676" y="303644"/>
                  </a:lnTo>
                  <a:lnTo>
                    <a:pt x="101219" y="303593"/>
                  </a:lnTo>
                  <a:lnTo>
                    <a:pt x="100177" y="305676"/>
                  </a:lnTo>
                  <a:lnTo>
                    <a:pt x="98602" y="306717"/>
                  </a:lnTo>
                  <a:lnTo>
                    <a:pt x="98018" y="306552"/>
                  </a:lnTo>
                  <a:lnTo>
                    <a:pt x="97497" y="307149"/>
                  </a:lnTo>
                  <a:lnTo>
                    <a:pt x="97142" y="308254"/>
                  </a:lnTo>
                  <a:lnTo>
                    <a:pt x="97421" y="309346"/>
                  </a:lnTo>
                  <a:lnTo>
                    <a:pt x="98628" y="310007"/>
                  </a:lnTo>
                  <a:lnTo>
                    <a:pt x="99580" y="309562"/>
                  </a:lnTo>
                  <a:lnTo>
                    <a:pt x="100101" y="309676"/>
                  </a:lnTo>
                  <a:lnTo>
                    <a:pt x="101447" y="308254"/>
                  </a:lnTo>
                  <a:lnTo>
                    <a:pt x="103746" y="308190"/>
                  </a:lnTo>
                  <a:lnTo>
                    <a:pt x="105079" y="308584"/>
                  </a:lnTo>
                  <a:lnTo>
                    <a:pt x="107010" y="308305"/>
                  </a:lnTo>
                  <a:lnTo>
                    <a:pt x="107950" y="307479"/>
                  </a:lnTo>
                  <a:lnTo>
                    <a:pt x="109575" y="307873"/>
                  </a:lnTo>
                  <a:lnTo>
                    <a:pt x="109601" y="307263"/>
                  </a:lnTo>
                  <a:close/>
                </a:path>
                <a:path w="732790" h="434339">
                  <a:moveTo>
                    <a:pt x="110782" y="311543"/>
                  </a:moveTo>
                  <a:lnTo>
                    <a:pt x="109575" y="310388"/>
                  </a:lnTo>
                  <a:lnTo>
                    <a:pt x="108851" y="311162"/>
                  </a:lnTo>
                  <a:lnTo>
                    <a:pt x="109880" y="312089"/>
                  </a:lnTo>
                  <a:lnTo>
                    <a:pt x="110782" y="311543"/>
                  </a:lnTo>
                  <a:close/>
                </a:path>
                <a:path w="732790" h="434339">
                  <a:moveTo>
                    <a:pt x="115062" y="306501"/>
                  </a:moveTo>
                  <a:lnTo>
                    <a:pt x="114833" y="305562"/>
                  </a:lnTo>
                  <a:lnTo>
                    <a:pt x="113614" y="306438"/>
                  </a:lnTo>
                  <a:lnTo>
                    <a:pt x="114211" y="307428"/>
                  </a:lnTo>
                  <a:lnTo>
                    <a:pt x="115062" y="306501"/>
                  </a:lnTo>
                  <a:close/>
                </a:path>
                <a:path w="732790" h="434339">
                  <a:moveTo>
                    <a:pt x="119659" y="304965"/>
                  </a:moveTo>
                  <a:lnTo>
                    <a:pt x="118960" y="304190"/>
                  </a:lnTo>
                  <a:lnTo>
                    <a:pt x="118249" y="304304"/>
                  </a:lnTo>
                  <a:lnTo>
                    <a:pt x="118681" y="305511"/>
                  </a:lnTo>
                  <a:lnTo>
                    <a:pt x="119659" y="304965"/>
                  </a:lnTo>
                  <a:close/>
                </a:path>
                <a:path w="732790" h="434339">
                  <a:moveTo>
                    <a:pt x="126060" y="303263"/>
                  </a:moveTo>
                  <a:lnTo>
                    <a:pt x="125285" y="302602"/>
                  </a:lnTo>
                  <a:lnTo>
                    <a:pt x="124383" y="303047"/>
                  </a:lnTo>
                  <a:lnTo>
                    <a:pt x="123990" y="304253"/>
                  </a:lnTo>
                  <a:lnTo>
                    <a:pt x="124587" y="305066"/>
                  </a:lnTo>
                  <a:lnTo>
                    <a:pt x="125387" y="305015"/>
                  </a:lnTo>
                  <a:lnTo>
                    <a:pt x="125514" y="304304"/>
                  </a:lnTo>
                  <a:lnTo>
                    <a:pt x="126060" y="303263"/>
                  </a:lnTo>
                  <a:close/>
                </a:path>
                <a:path w="732790" h="434339">
                  <a:moveTo>
                    <a:pt x="129133" y="303047"/>
                  </a:moveTo>
                  <a:lnTo>
                    <a:pt x="128866" y="302323"/>
                  </a:lnTo>
                  <a:lnTo>
                    <a:pt x="128308" y="302653"/>
                  </a:lnTo>
                  <a:lnTo>
                    <a:pt x="129133" y="303047"/>
                  </a:lnTo>
                  <a:close/>
                </a:path>
                <a:path w="732790" h="434339">
                  <a:moveTo>
                    <a:pt x="132168" y="305841"/>
                  </a:moveTo>
                  <a:lnTo>
                    <a:pt x="131368" y="307314"/>
                  </a:lnTo>
                  <a:lnTo>
                    <a:pt x="132067" y="306933"/>
                  </a:lnTo>
                  <a:lnTo>
                    <a:pt x="132168" y="305841"/>
                  </a:lnTo>
                  <a:close/>
                </a:path>
                <a:path w="732790" h="434339">
                  <a:moveTo>
                    <a:pt x="158673" y="301612"/>
                  </a:moveTo>
                  <a:lnTo>
                    <a:pt x="157302" y="302056"/>
                  </a:lnTo>
                  <a:lnTo>
                    <a:pt x="157200" y="302768"/>
                  </a:lnTo>
                  <a:lnTo>
                    <a:pt x="157734" y="302882"/>
                  </a:lnTo>
                  <a:lnTo>
                    <a:pt x="158432" y="302552"/>
                  </a:lnTo>
                  <a:lnTo>
                    <a:pt x="158673" y="301612"/>
                  </a:lnTo>
                  <a:close/>
                </a:path>
                <a:path w="732790" h="434339">
                  <a:moveTo>
                    <a:pt x="169862" y="293116"/>
                  </a:moveTo>
                  <a:lnTo>
                    <a:pt x="167259" y="294043"/>
                  </a:lnTo>
                  <a:lnTo>
                    <a:pt x="166306" y="295694"/>
                  </a:lnTo>
                  <a:lnTo>
                    <a:pt x="167436" y="295529"/>
                  </a:lnTo>
                  <a:lnTo>
                    <a:pt x="169862" y="293116"/>
                  </a:lnTo>
                  <a:close/>
                </a:path>
                <a:path w="732790" h="434339">
                  <a:moveTo>
                    <a:pt x="170815" y="294157"/>
                  </a:moveTo>
                  <a:lnTo>
                    <a:pt x="169913" y="294259"/>
                  </a:lnTo>
                  <a:lnTo>
                    <a:pt x="170332" y="294919"/>
                  </a:lnTo>
                  <a:lnTo>
                    <a:pt x="170815" y="294157"/>
                  </a:lnTo>
                  <a:close/>
                </a:path>
                <a:path w="732790" h="434339">
                  <a:moveTo>
                    <a:pt x="192697" y="259321"/>
                  </a:moveTo>
                  <a:lnTo>
                    <a:pt x="191770" y="259054"/>
                  </a:lnTo>
                  <a:lnTo>
                    <a:pt x="190792" y="259270"/>
                  </a:lnTo>
                  <a:lnTo>
                    <a:pt x="191744" y="259880"/>
                  </a:lnTo>
                  <a:lnTo>
                    <a:pt x="192697" y="259321"/>
                  </a:lnTo>
                  <a:close/>
                </a:path>
                <a:path w="732790" h="434339">
                  <a:moveTo>
                    <a:pt x="234442" y="253072"/>
                  </a:moveTo>
                  <a:lnTo>
                    <a:pt x="234315" y="252145"/>
                  </a:lnTo>
                  <a:lnTo>
                    <a:pt x="233387" y="252031"/>
                  </a:lnTo>
                  <a:lnTo>
                    <a:pt x="233197" y="252907"/>
                  </a:lnTo>
                  <a:lnTo>
                    <a:pt x="234442" y="253072"/>
                  </a:lnTo>
                  <a:close/>
                </a:path>
                <a:path w="732790" h="434339">
                  <a:moveTo>
                    <a:pt x="237121" y="249999"/>
                  </a:moveTo>
                  <a:lnTo>
                    <a:pt x="236245" y="249669"/>
                  </a:lnTo>
                  <a:lnTo>
                    <a:pt x="235597" y="250278"/>
                  </a:lnTo>
                  <a:lnTo>
                    <a:pt x="236499" y="250609"/>
                  </a:lnTo>
                  <a:lnTo>
                    <a:pt x="237121" y="249999"/>
                  </a:lnTo>
                  <a:close/>
                </a:path>
                <a:path w="732790" h="434339">
                  <a:moveTo>
                    <a:pt x="237744" y="257733"/>
                  </a:moveTo>
                  <a:lnTo>
                    <a:pt x="237324" y="256857"/>
                  </a:lnTo>
                  <a:lnTo>
                    <a:pt x="236499" y="256857"/>
                  </a:lnTo>
                  <a:lnTo>
                    <a:pt x="236448" y="255765"/>
                  </a:lnTo>
                  <a:lnTo>
                    <a:pt x="235673" y="255371"/>
                  </a:lnTo>
                  <a:lnTo>
                    <a:pt x="234848" y="255981"/>
                  </a:lnTo>
                  <a:lnTo>
                    <a:pt x="234899" y="257949"/>
                  </a:lnTo>
                  <a:lnTo>
                    <a:pt x="236626" y="258229"/>
                  </a:lnTo>
                  <a:lnTo>
                    <a:pt x="237744" y="257733"/>
                  </a:lnTo>
                  <a:close/>
                </a:path>
                <a:path w="732790" h="434339">
                  <a:moveTo>
                    <a:pt x="245732" y="265252"/>
                  </a:moveTo>
                  <a:lnTo>
                    <a:pt x="244944" y="265252"/>
                  </a:lnTo>
                  <a:lnTo>
                    <a:pt x="243420" y="265849"/>
                  </a:lnTo>
                  <a:lnTo>
                    <a:pt x="243370" y="266890"/>
                  </a:lnTo>
                  <a:lnTo>
                    <a:pt x="244602" y="266560"/>
                  </a:lnTo>
                  <a:lnTo>
                    <a:pt x="245732" y="265252"/>
                  </a:lnTo>
                  <a:close/>
                </a:path>
                <a:path w="732790" h="434339">
                  <a:moveTo>
                    <a:pt x="279768" y="309079"/>
                  </a:moveTo>
                  <a:lnTo>
                    <a:pt x="279400" y="308190"/>
                  </a:lnTo>
                  <a:lnTo>
                    <a:pt x="278612" y="308800"/>
                  </a:lnTo>
                  <a:lnTo>
                    <a:pt x="278447" y="309841"/>
                  </a:lnTo>
                  <a:lnTo>
                    <a:pt x="278714" y="310222"/>
                  </a:lnTo>
                  <a:lnTo>
                    <a:pt x="278015" y="310997"/>
                  </a:lnTo>
                  <a:lnTo>
                    <a:pt x="278244" y="311594"/>
                  </a:lnTo>
                  <a:lnTo>
                    <a:pt x="279311" y="311264"/>
                  </a:lnTo>
                  <a:lnTo>
                    <a:pt x="279476" y="309956"/>
                  </a:lnTo>
                  <a:lnTo>
                    <a:pt x="279768" y="309079"/>
                  </a:lnTo>
                  <a:close/>
                </a:path>
                <a:path w="732790" h="434339">
                  <a:moveTo>
                    <a:pt x="281724" y="325526"/>
                  </a:moveTo>
                  <a:lnTo>
                    <a:pt x="280822" y="325094"/>
                  </a:lnTo>
                  <a:lnTo>
                    <a:pt x="281089" y="326072"/>
                  </a:lnTo>
                  <a:lnTo>
                    <a:pt x="281724" y="325526"/>
                  </a:lnTo>
                  <a:close/>
                </a:path>
                <a:path w="732790" h="434339">
                  <a:moveTo>
                    <a:pt x="282625" y="332333"/>
                  </a:moveTo>
                  <a:lnTo>
                    <a:pt x="281673" y="332003"/>
                  </a:lnTo>
                  <a:lnTo>
                    <a:pt x="281546" y="333641"/>
                  </a:lnTo>
                  <a:lnTo>
                    <a:pt x="282625" y="332333"/>
                  </a:lnTo>
                  <a:close/>
                </a:path>
                <a:path w="732790" h="434339">
                  <a:moveTo>
                    <a:pt x="283362" y="295694"/>
                  </a:moveTo>
                  <a:lnTo>
                    <a:pt x="282917" y="294982"/>
                  </a:lnTo>
                  <a:lnTo>
                    <a:pt x="281749" y="295960"/>
                  </a:lnTo>
                  <a:lnTo>
                    <a:pt x="282422" y="296405"/>
                  </a:lnTo>
                  <a:lnTo>
                    <a:pt x="283362" y="295694"/>
                  </a:lnTo>
                  <a:close/>
                </a:path>
                <a:path w="732790" h="434339">
                  <a:moveTo>
                    <a:pt x="283921" y="311658"/>
                  </a:moveTo>
                  <a:lnTo>
                    <a:pt x="283794" y="309460"/>
                  </a:lnTo>
                  <a:lnTo>
                    <a:pt x="283273" y="307708"/>
                  </a:lnTo>
                  <a:lnTo>
                    <a:pt x="282575" y="307428"/>
                  </a:lnTo>
                  <a:lnTo>
                    <a:pt x="282041" y="308140"/>
                  </a:lnTo>
                  <a:lnTo>
                    <a:pt x="280924" y="308584"/>
                  </a:lnTo>
                  <a:lnTo>
                    <a:pt x="281089" y="309346"/>
                  </a:lnTo>
                  <a:lnTo>
                    <a:pt x="282016" y="310172"/>
                  </a:lnTo>
                  <a:lnTo>
                    <a:pt x="281292" y="310997"/>
                  </a:lnTo>
                  <a:lnTo>
                    <a:pt x="281165" y="312204"/>
                  </a:lnTo>
                  <a:lnTo>
                    <a:pt x="280543" y="313080"/>
                  </a:lnTo>
                  <a:lnTo>
                    <a:pt x="279438" y="313245"/>
                  </a:lnTo>
                  <a:lnTo>
                    <a:pt x="279387" y="313791"/>
                  </a:lnTo>
                  <a:lnTo>
                    <a:pt x="280746" y="314172"/>
                  </a:lnTo>
                  <a:lnTo>
                    <a:pt x="280466" y="314782"/>
                  </a:lnTo>
                  <a:lnTo>
                    <a:pt x="279895" y="315112"/>
                  </a:lnTo>
                  <a:lnTo>
                    <a:pt x="279971" y="315874"/>
                  </a:lnTo>
                  <a:lnTo>
                    <a:pt x="280593" y="315874"/>
                  </a:lnTo>
                  <a:lnTo>
                    <a:pt x="281317" y="315493"/>
                  </a:lnTo>
                  <a:lnTo>
                    <a:pt x="281470" y="316039"/>
                  </a:lnTo>
                  <a:lnTo>
                    <a:pt x="280822" y="316585"/>
                  </a:lnTo>
                  <a:lnTo>
                    <a:pt x="279971" y="316750"/>
                  </a:lnTo>
                  <a:lnTo>
                    <a:pt x="279476" y="317690"/>
                  </a:lnTo>
                  <a:lnTo>
                    <a:pt x="279869" y="319328"/>
                  </a:lnTo>
                  <a:lnTo>
                    <a:pt x="280466" y="319773"/>
                  </a:lnTo>
                  <a:lnTo>
                    <a:pt x="280225" y="320814"/>
                  </a:lnTo>
                  <a:lnTo>
                    <a:pt x="280390" y="321691"/>
                  </a:lnTo>
                  <a:lnTo>
                    <a:pt x="280924" y="321411"/>
                  </a:lnTo>
                  <a:lnTo>
                    <a:pt x="281952" y="317246"/>
                  </a:lnTo>
                  <a:lnTo>
                    <a:pt x="282651" y="316484"/>
                  </a:lnTo>
                  <a:lnTo>
                    <a:pt x="283019" y="314236"/>
                  </a:lnTo>
                  <a:lnTo>
                    <a:pt x="283591" y="313677"/>
                  </a:lnTo>
                  <a:lnTo>
                    <a:pt x="283921" y="311658"/>
                  </a:lnTo>
                  <a:close/>
                </a:path>
                <a:path w="732790" h="434339">
                  <a:moveTo>
                    <a:pt x="284645" y="336003"/>
                  </a:moveTo>
                  <a:lnTo>
                    <a:pt x="284264" y="335127"/>
                  </a:lnTo>
                  <a:lnTo>
                    <a:pt x="283667" y="334962"/>
                  </a:lnTo>
                  <a:lnTo>
                    <a:pt x="283146" y="335292"/>
                  </a:lnTo>
                  <a:lnTo>
                    <a:pt x="283641" y="336448"/>
                  </a:lnTo>
                  <a:lnTo>
                    <a:pt x="284645" y="336003"/>
                  </a:lnTo>
                  <a:close/>
                </a:path>
                <a:path w="732790" h="434339">
                  <a:moveTo>
                    <a:pt x="284873" y="308254"/>
                  </a:moveTo>
                  <a:lnTo>
                    <a:pt x="283972" y="308254"/>
                  </a:lnTo>
                  <a:lnTo>
                    <a:pt x="284543" y="309181"/>
                  </a:lnTo>
                  <a:lnTo>
                    <a:pt x="284873" y="308254"/>
                  </a:lnTo>
                  <a:close/>
                </a:path>
                <a:path w="732790" h="434339">
                  <a:moveTo>
                    <a:pt x="285051" y="339521"/>
                  </a:moveTo>
                  <a:lnTo>
                    <a:pt x="284149" y="338035"/>
                  </a:lnTo>
                  <a:lnTo>
                    <a:pt x="284302" y="337324"/>
                  </a:lnTo>
                  <a:lnTo>
                    <a:pt x="283476" y="336829"/>
                  </a:lnTo>
                  <a:lnTo>
                    <a:pt x="282968" y="336994"/>
                  </a:lnTo>
                  <a:lnTo>
                    <a:pt x="282613" y="337870"/>
                  </a:lnTo>
                  <a:lnTo>
                    <a:pt x="283591" y="339407"/>
                  </a:lnTo>
                  <a:lnTo>
                    <a:pt x="283603" y="340563"/>
                  </a:lnTo>
                  <a:lnTo>
                    <a:pt x="284022" y="341109"/>
                  </a:lnTo>
                  <a:lnTo>
                    <a:pt x="285051" y="339521"/>
                  </a:lnTo>
                  <a:close/>
                </a:path>
                <a:path w="732790" h="434339">
                  <a:moveTo>
                    <a:pt x="285521" y="328002"/>
                  </a:moveTo>
                  <a:lnTo>
                    <a:pt x="285089" y="327177"/>
                  </a:lnTo>
                  <a:lnTo>
                    <a:pt x="284340" y="327672"/>
                  </a:lnTo>
                  <a:lnTo>
                    <a:pt x="284873" y="328434"/>
                  </a:lnTo>
                  <a:lnTo>
                    <a:pt x="285521" y="328002"/>
                  </a:lnTo>
                  <a:close/>
                </a:path>
                <a:path w="732790" h="434339">
                  <a:moveTo>
                    <a:pt x="287121" y="300240"/>
                  </a:moveTo>
                  <a:lnTo>
                    <a:pt x="285750" y="299148"/>
                  </a:lnTo>
                  <a:lnTo>
                    <a:pt x="284746" y="299580"/>
                  </a:lnTo>
                  <a:lnTo>
                    <a:pt x="284264" y="300240"/>
                  </a:lnTo>
                  <a:lnTo>
                    <a:pt x="283870" y="299478"/>
                  </a:lnTo>
                  <a:lnTo>
                    <a:pt x="284467" y="298653"/>
                  </a:lnTo>
                  <a:lnTo>
                    <a:pt x="284467" y="297611"/>
                  </a:lnTo>
                  <a:lnTo>
                    <a:pt x="283197" y="296951"/>
                  </a:lnTo>
                  <a:lnTo>
                    <a:pt x="281495" y="297332"/>
                  </a:lnTo>
                  <a:lnTo>
                    <a:pt x="281266" y="297992"/>
                  </a:lnTo>
                  <a:lnTo>
                    <a:pt x="280619" y="298208"/>
                  </a:lnTo>
                  <a:lnTo>
                    <a:pt x="280073" y="297002"/>
                  </a:lnTo>
                  <a:lnTo>
                    <a:pt x="279476" y="298373"/>
                  </a:lnTo>
                  <a:lnTo>
                    <a:pt x="279666" y="299859"/>
                  </a:lnTo>
                  <a:lnTo>
                    <a:pt x="280416" y="300405"/>
                  </a:lnTo>
                  <a:lnTo>
                    <a:pt x="279895" y="301117"/>
                  </a:lnTo>
                  <a:lnTo>
                    <a:pt x="279196" y="300469"/>
                  </a:lnTo>
                  <a:lnTo>
                    <a:pt x="278523" y="301675"/>
                  </a:lnTo>
                  <a:lnTo>
                    <a:pt x="279387" y="303314"/>
                  </a:lnTo>
                  <a:lnTo>
                    <a:pt x="279069" y="304571"/>
                  </a:lnTo>
                  <a:lnTo>
                    <a:pt x="279844" y="305181"/>
                  </a:lnTo>
                  <a:lnTo>
                    <a:pt x="279120" y="306108"/>
                  </a:lnTo>
                  <a:lnTo>
                    <a:pt x="280174" y="307428"/>
                  </a:lnTo>
                  <a:lnTo>
                    <a:pt x="281317" y="307543"/>
                  </a:lnTo>
                  <a:lnTo>
                    <a:pt x="282092" y="306603"/>
                  </a:lnTo>
                  <a:lnTo>
                    <a:pt x="282041" y="305231"/>
                  </a:lnTo>
                  <a:lnTo>
                    <a:pt x="281266" y="303428"/>
                  </a:lnTo>
                  <a:lnTo>
                    <a:pt x="281546" y="302221"/>
                  </a:lnTo>
                  <a:lnTo>
                    <a:pt x="283070" y="304901"/>
                  </a:lnTo>
                  <a:lnTo>
                    <a:pt x="283095" y="306108"/>
                  </a:lnTo>
                  <a:lnTo>
                    <a:pt x="284340" y="307479"/>
                  </a:lnTo>
                  <a:lnTo>
                    <a:pt x="285102" y="307378"/>
                  </a:lnTo>
                  <a:lnTo>
                    <a:pt x="285216" y="305562"/>
                  </a:lnTo>
                  <a:lnTo>
                    <a:pt x="285851" y="304965"/>
                  </a:lnTo>
                  <a:lnTo>
                    <a:pt x="285216" y="303923"/>
                  </a:lnTo>
                  <a:lnTo>
                    <a:pt x="283845" y="303758"/>
                  </a:lnTo>
                  <a:lnTo>
                    <a:pt x="283845" y="302768"/>
                  </a:lnTo>
                  <a:lnTo>
                    <a:pt x="282270" y="300304"/>
                  </a:lnTo>
                  <a:lnTo>
                    <a:pt x="282371" y="299974"/>
                  </a:lnTo>
                  <a:lnTo>
                    <a:pt x="283845" y="301282"/>
                  </a:lnTo>
                  <a:lnTo>
                    <a:pt x="284746" y="302653"/>
                  </a:lnTo>
                  <a:lnTo>
                    <a:pt x="285648" y="302933"/>
                  </a:lnTo>
                  <a:lnTo>
                    <a:pt x="286346" y="302221"/>
                  </a:lnTo>
                  <a:lnTo>
                    <a:pt x="285991" y="301447"/>
                  </a:lnTo>
                  <a:lnTo>
                    <a:pt x="287121" y="301231"/>
                  </a:lnTo>
                  <a:lnTo>
                    <a:pt x="287121" y="300240"/>
                  </a:lnTo>
                  <a:close/>
                </a:path>
                <a:path w="732790" h="434339">
                  <a:moveTo>
                    <a:pt x="287489" y="324599"/>
                  </a:moveTo>
                  <a:lnTo>
                    <a:pt x="286664" y="323888"/>
                  </a:lnTo>
                  <a:lnTo>
                    <a:pt x="285597" y="324269"/>
                  </a:lnTo>
                  <a:lnTo>
                    <a:pt x="284619" y="325755"/>
                  </a:lnTo>
                  <a:lnTo>
                    <a:pt x="285242" y="325970"/>
                  </a:lnTo>
                  <a:lnTo>
                    <a:pt x="286067" y="325361"/>
                  </a:lnTo>
                  <a:lnTo>
                    <a:pt x="286753" y="325361"/>
                  </a:lnTo>
                  <a:lnTo>
                    <a:pt x="287489" y="324599"/>
                  </a:lnTo>
                  <a:close/>
                </a:path>
                <a:path w="732790" h="434339">
                  <a:moveTo>
                    <a:pt x="288124" y="316966"/>
                  </a:moveTo>
                  <a:lnTo>
                    <a:pt x="287718" y="316369"/>
                  </a:lnTo>
                  <a:lnTo>
                    <a:pt x="287070" y="317080"/>
                  </a:lnTo>
                  <a:lnTo>
                    <a:pt x="286943" y="316318"/>
                  </a:lnTo>
                  <a:lnTo>
                    <a:pt x="287451" y="315277"/>
                  </a:lnTo>
                  <a:lnTo>
                    <a:pt x="286346" y="313791"/>
                  </a:lnTo>
                  <a:lnTo>
                    <a:pt x="285750" y="313791"/>
                  </a:lnTo>
                  <a:lnTo>
                    <a:pt x="285800" y="315048"/>
                  </a:lnTo>
                  <a:lnTo>
                    <a:pt x="284695" y="314617"/>
                  </a:lnTo>
                  <a:lnTo>
                    <a:pt x="284200" y="315379"/>
                  </a:lnTo>
                  <a:lnTo>
                    <a:pt x="284048" y="316699"/>
                  </a:lnTo>
                  <a:lnTo>
                    <a:pt x="284695" y="317246"/>
                  </a:lnTo>
                  <a:lnTo>
                    <a:pt x="283794" y="318503"/>
                  </a:lnTo>
                  <a:lnTo>
                    <a:pt x="284797" y="319227"/>
                  </a:lnTo>
                  <a:lnTo>
                    <a:pt x="284746" y="320040"/>
                  </a:lnTo>
                  <a:lnTo>
                    <a:pt x="284099" y="320700"/>
                  </a:lnTo>
                  <a:lnTo>
                    <a:pt x="283375" y="320154"/>
                  </a:lnTo>
                  <a:lnTo>
                    <a:pt x="282867" y="321030"/>
                  </a:lnTo>
                  <a:lnTo>
                    <a:pt x="282968" y="321741"/>
                  </a:lnTo>
                  <a:lnTo>
                    <a:pt x="282422" y="322732"/>
                  </a:lnTo>
                  <a:lnTo>
                    <a:pt x="282270" y="323608"/>
                  </a:lnTo>
                  <a:lnTo>
                    <a:pt x="282740" y="324269"/>
                  </a:lnTo>
                  <a:lnTo>
                    <a:pt x="283451" y="322021"/>
                  </a:lnTo>
                  <a:lnTo>
                    <a:pt x="283870" y="322681"/>
                  </a:lnTo>
                  <a:lnTo>
                    <a:pt x="283438" y="323888"/>
                  </a:lnTo>
                  <a:lnTo>
                    <a:pt x="284695" y="323443"/>
                  </a:lnTo>
                  <a:lnTo>
                    <a:pt x="285318" y="322516"/>
                  </a:lnTo>
                  <a:lnTo>
                    <a:pt x="285292" y="321411"/>
                  </a:lnTo>
                  <a:lnTo>
                    <a:pt x="287172" y="319493"/>
                  </a:lnTo>
                  <a:lnTo>
                    <a:pt x="288124" y="316966"/>
                  </a:lnTo>
                  <a:close/>
                </a:path>
                <a:path w="732790" h="434339">
                  <a:moveTo>
                    <a:pt x="288467" y="347967"/>
                  </a:moveTo>
                  <a:lnTo>
                    <a:pt x="287870" y="347802"/>
                  </a:lnTo>
                  <a:lnTo>
                    <a:pt x="285877" y="348780"/>
                  </a:lnTo>
                  <a:lnTo>
                    <a:pt x="284340" y="350647"/>
                  </a:lnTo>
                  <a:lnTo>
                    <a:pt x="283514" y="352628"/>
                  </a:lnTo>
                  <a:lnTo>
                    <a:pt x="282092" y="352894"/>
                  </a:lnTo>
                  <a:lnTo>
                    <a:pt x="281190" y="351637"/>
                  </a:lnTo>
                  <a:lnTo>
                    <a:pt x="283565" y="350710"/>
                  </a:lnTo>
                  <a:lnTo>
                    <a:pt x="284670" y="349669"/>
                  </a:lnTo>
                  <a:lnTo>
                    <a:pt x="284746" y="347408"/>
                  </a:lnTo>
                  <a:lnTo>
                    <a:pt x="283870" y="346976"/>
                  </a:lnTo>
                  <a:lnTo>
                    <a:pt x="282321" y="348068"/>
                  </a:lnTo>
                  <a:lnTo>
                    <a:pt x="282625" y="346481"/>
                  </a:lnTo>
                  <a:lnTo>
                    <a:pt x="280619" y="345884"/>
                  </a:lnTo>
                  <a:lnTo>
                    <a:pt x="278650" y="349173"/>
                  </a:lnTo>
                  <a:lnTo>
                    <a:pt x="278993" y="351421"/>
                  </a:lnTo>
                  <a:lnTo>
                    <a:pt x="278244" y="352679"/>
                  </a:lnTo>
                  <a:lnTo>
                    <a:pt x="278345" y="353771"/>
                  </a:lnTo>
                  <a:lnTo>
                    <a:pt x="279387" y="353999"/>
                  </a:lnTo>
                  <a:lnTo>
                    <a:pt x="280212" y="355041"/>
                  </a:lnTo>
                  <a:lnTo>
                    <a:pt x="280263" y="356133"/>
                  </a:lnTo>
                  <a:lnTo>
                    <a:pt x="278612" y="355587"/>
                  </a:lnTo>
                  <a:lnTo>
                    <a:pt x="278422" y="356298"/>
                  </a:lnTo>
                  <a:lnTo>
                    <a:pt x="279387" y="357403"/>
                  </a:lnTo>
                  <a:lnTo>
                    <a:pt x="278650" y="358711"/>
                  </a:lnTo>
                  <a:lnTo>
                    <a:pt x="279438" y="359041"/>
                  </a:lnTo>
                  <a:lnTo>
                    <a:pt x="280593" y="360299"/>
                  </a:lnTo>
                  <a:lnTo>
                    <a:pt x="279120" y="360133"/>
                  </a:lnTo>
                  <a:lnTo>
                    <a:pt x="278612" y="361022"/>
                  </a:lnTo>
                  <a:lnTo>
                    <a:pt x="278993" y="362115"/>
                  </a:lnTo>
                  <a:lnTo>
                    <a:pt x="280441" y="362445"/>
                  </a:lnTo>
                  <a:lnTo>
                    <a:pt x="280073" y="363270"/>
                  </a:lnTo>
                  <a:lnTo>
                    <a:pt x="280263" y="365023"/>
                  </a:lnTo>
                  <a:lnTo>
                    <a:pt x="282194" y="369138"/>
                  </a:lnTo>
                  <a:lnTo>
                    <a:pt x="283845" y="369519"/>
                  </a:lnTo>
                  <a:lnTo>
                    <a:pt x="284518" y="368477"/>
                  </a:lnTo>
                  <a:lnTo>
                    <a:pt x="283972" y="367703"/>
                  </a:lnTo>
                  <a:lnTo>
                    <a:pt x="283070" y="367766"/>
                  </a:lnTo>
                  <a:lnTo>
                    <a:pt x="282016" y="364032"/>
                  </a:lnTo>
                  <a:lnTo>
                    <a:pt x="282244" y="362229"/>
                  </a:lnTo>
                  <a:lnTo>
                    <a:pt x="281800" y="360908"/>
                  </a:lnTo>
                  <a:lnTo>
                    <a:pt x="282613" y="359371"/>
                  </a:lnTo>
                  <a:lnTo>
                    <a:pt x="284276" y="359371"/>
                  </a:lnTo>
                  <a:lnTo>
                    <a:pt x="284149" y="357886"/>
                  </a:lnTo>
                  <a:lnTo>
                    <a:pt x="282740" y="357720"/>
                  </a:lnTo>
                  <a:lnTo>
                    <a:pt x="281952" y="358165"/>
                  </a:lnTo>
                  <a:lnTo>
                    <a:pt x="280898" y="358114"/>
                  </a:lnTo>
                  <a:lnTo>
                    <a:pt x="281800" y="357073"/>
                  </a:lnTo>
                  <a:lnTo>
                    <a:pt x="282968" y="357073"/>
                  </a:lnTo>
                  <a:lnTo>
                    <a:pt x="284391" y="355968"/>
                  </a:lnTo>
                  <a:lnTo>
                    <a:pt x="284518" y="353834"/>
                  </a:lnTo>
                  <a:lnTo>
                    <a:pt x="285648" y="352463"/>
                  </a:lnTo>
                  <a:lnTo>
                    <a:pt x="286169" y="350481"/>
                  </a:lnTo>
                  <a:lnTo>
                    <a:pt x="288467" y="347967"/>
                  </a:lnTo>
                  <a:close/>
                </a:path>
                <a:path w="732790" h="434339">
                  <a:moveTo>
                    <a:pt x="292481" y="305295"/>
                  </a:moveTo>
                  <a:lnTo>
                    <a:pt x="292176" y="300685"/>
                  </a:lnTo>
                  <a:lnTo>
                    <a:pt x="291376" y="299694"/>
                  </a:lnTo>
                  <a:lnTo>
                    <a:pt x="289775" y="298653"/>
                  </a:lnTo>
                  <a:lnTo>
                    <a:pt x="289775" y="297446"/>
                  </a:lnTo>
                  <a:lnTo>
                    <a:pt x="289369" y="296786"/>
                  </a:lnTo>
                  <a:lnTo>
                    <a:pt x="288518" y="298488"/>
                  </a:lnTo>
                  <a:lnTo>
                    <a:pt x="288226" y="302437"/>
                  </a:lnTo>
                  <a:lnTo>
                    <a:pt x="286994" y="304139"/>
                  </a:lnTo>
                  <a:lnTo>
                    <a:pt x="286753" y="306222"/>
                  </a:lnTo>
                  <a:lnTo>
                    <a:pt x="287820" y="306768"/>
                  </a:lnTo>
                  <a:lnTo>
                    <a:pt x="287223" y="307543"/>
                  </a:lnTo>
                  <a:lnTo>
                    <a:pt x="287693" y="308305"/>
                  </a:lnTo>
                  <a:lnTo>
                    <a:pt x="286219" y="308254"/>
                  </a:lnTo>
                  <a:lnTo>
                    <a:pt x="285394" y="309079"/>
                  </a:lnTo>
                  <a:lnTo>
                    <a:pt x="285292" y="310451"/>
                  </a:lnTo>
                  <a:lnTo>
                    <a:pt x="284619" y="311759"/>
                  </a:lnTo>
                  <a:lnTo>
                    <a:pt x="285254" y="312699"/>
                  </a:lnTo>
                  <a:lnTo>
                    <a:pt x="286321" y="311708"/>
                  </a:lnTo>
                  <a:lnTo>
                    <a:pt x="288099" y="310718"/>
                  </a:lnTo>
                  <a:lnTo>
                    <a:pt x="288467" y="308800"/>
                  </a:lnTo>
                  <a:lnTo>
                    <a:pt x="289420" y="309245"/>
                  </a:lnTo>
                  <a:lnTo>
                    <a:pt x="290055" y="308686"/>
                  </a:lnTo>
                  <a:lnTo>
                    <a:pt x="290550" y="306832"/>
                  </a:lnTo>
                  <a:lnTo>
                    <a:pt x="290652" y="302488"/>
                  </a:lnTo>
                  <a:lnTo>
                    <a:pt x="290957" y="301282"/>
                  </a:lnTo>
                  <a:lnTo>
                    <a:pt x="291477" y="303860"/>
                  </a:lnTo>
                  <a:lnTo>
                    <a:pt x="291198" y="306717"/>
                  </a:lnTo>
                  <a:lnTo>
                    <a:pt x="291744" y="307098"/>
                  </a:lnTo>
                  <a:lnTo>
                    <a:pt x="292481" y="305295"/>
                  </a:lnTo>
                  <a:close/>
                </a:path>
                <a:path w="732790" h="434339">
                  <a:moveTo>
                    <a:pt x="293128" y="315214"/>
                  </a:moveTo>
                  <a:lnTo>
                    <a:pt x="292252" y="314071"/>
                  </a:lnTo>
                  <a:lnTo>
                    <a:pt x="291071" y="314071"/>
                  </a:lnTo>
                  <a:lnTo>
                    <a:pt x="289775" y="312635"/>
                  </a:lnTo>
                  <a:lnTo>
                    <a:pt x="288175" y="312699"/>
                  </a:lnTo>
                  <a:lnTo>
                    <a:pt x="288048" y="313512"/>
                  </a:lnTo>
                  <a:lnTo>
                    <a:pt x="288544" y="314236"/>
                  </a:lnTo>
                  <a:lnTo>
                    <a:pt x="288277" y="315277"/>
                  </a:lnTo>
                  <a:lnTo>
                    <a:pt x="289420" y="315760"/>
                  </a:lnTo>
                  <a:lnTo>
                    <a:pt x="288823" y="316585"/>
                  </a:lnTo>
                  <a:lnTo>
                    <a:pt x="288048" y="319493"/>
                  </a:lnTo>
                  <a:lnTo>
                    <a:pt x="287997" y="321030"/>
                  </a:lnTo>
                  <a:lnTo>
                    <a:pt x="288823" y="321246"/>
                  </a:lnTo>
                  <a:lnTo>
                    <a:pt x="289547" y="320319"/>
                  </a:lnTo>
                  <a:lnTo>
                    <a:pt x="290055" y="320700"/>
                  </a:lnTo>
                  <a:lnTo>
                    <a:pt x="290880" y="320154"/>
                  </a:lnTo>
                  <a:lnTo>
                    <a:pt x="290195" y="319112"/>
                  </a:lnTo>
                  <a:lnTo>
                    <a:pt x="290703" y="318566"/>
                  </a:lnTo>
                  <a:lnTo>
                    <a:pt x="290703" y="317195"/>
                  </a:lnTo>
                  <a:lnTo>
                    <a:pt x="291376" y="316915"/>
                  </a:lnTo>
                  <a:lnTo>
                    <a:pt x="291579" y="318566"/>
                  </a:lnTo>
                  <a:lnTo>
                    <a:pt x="292176" y="318401"/>
                  </a:lnTo>
                  <a:lnTo>
                    <a:pt x="293128" y="316814"/>
                  </a:lnTo>
                  <a:lnTo>
                    <a:pt x="293128" y="315214"/>
                  </a:lnTo>
                  <a:close/>
                </a:path>
                <a:path w="732790" h="434339">
                  <a:moveTo>
                    <a:pt x="293497" y="321576"/>
                  </a:moveTo>
                  <a:lnTo>
                    <a:pt x="291477" y="321411"/>
                  </a:lnTo>
                  <a:lnTo>
                    <a:pt x="290423" y="322453"/>
                  </a:lnTo>
                  <a:lnTo>
                    <a:pt x="291071" y="323443"/>
                  </a:lnTo>
                  <a:lnTo>
                    <a:pt x="292125" y="323888"/>
                  </a:lnTo>
                  <a:lnTo>
                    <a:pt x="293306" y="322402"/>
                  </a:lnTo>
                  <a:lnTo>
                    <a:pt x="293497" y="321576"/>
                  </a:lnTo>
                  <a:close/>
                </a:path>
                <a:path w="732790" h="434339">
                  <a:moveTo>
                    <a:pt x="293954" y="323227"/>
                  </a:moveTo>
                  <a:lnTo>
                    <a:pt x="291896" y="324548"/>
                  </a:lnTo>
                  <a:lnTo>
                    <a:pt x="291706" y="325589"/>
                  </a:lnTo>
                  <a:lnTo>
                    <a:pt x="292608" y="325805"/>
                  </a:lnTo>
                  <a:lnTo>
                    <a:pt x="293306" y="324700"/>
                  </a:lnTo>
                  <a:lnTo>
                    <a:pt x="293954" y="324104"/>
                  </a:lnTo>
                  <a:lnTo>
                    <a:pt x="293954" y="323227"/>
                  </a:lnTo>
                  <a:close/>
                </a:path>
                <a:path w="732790" h="434339">
                  <a:moveTo>
                    <a:pt x="294182" y="325259"/>
                  </a:moveTo>
                  <a:lnTo>
                    <a:pt x="293497" y="325094"/>
                  </a:lnTo>
                  <a:lnTo>
                    <a:pt x="292569" y="327012"/>
                  </a:lnTo>
                  <a:lnTo>
                    <a:pt x="293268" y="327177"/>
                  </a:lnTo>
                  <a:lnTo>
                    <a:pt x="294182" y="326631"/>
                  </a:lnTo>
                  <a:lnTo>
                    <a:pt x="294182" y="325259"/>
                  </a:lnTo>
                  <a:close/>
                </a:path>
                <a:path w="732790" h="434339">
                  <a:moveTo>
                    <a:pt x="294779" y="339293"/>
                  </a:moveTo>
                  <a:lnTo>
                    <a:pt x="293852" y="338696"/>
                  </a:lnTo>
                  <a:lnTo>
                    <a:pt x="292798" y="339458"/>
                  </a:lnTo>
                  <a:lnTo>
                    <a:pt x="293903" y="340283"/>
                  </a:lnTo>
                  <a:lnTo>
                    <a:pt x="294779" y="339293"/>
                  </a:lnTo>
                  <a:close/>
                </a:path>
                <a:path w="732790" h="434339">
                  <a:moveTo>
                    <a:pt x="294919" y="319112"/>
                  </a:moveTo>
                  <a:lnTo>
                    <a:pt x="294259" y="317131"/>
                  </a:lnTo>
                  <a:lnTo>
                    <a:pt x="293357" y="317576"/>
                  </a:lnTo>
                  <a:lnTo>
                    <a:pt x="292176" y="319328"/>
                  </a:lnTo>
                  <a:lnTo>
                    <a:pt x="292176" y="320154"/>
                  </a:lnTo>
                  <a:lnTo>
                    <a:pt x="292608" y="320700"/>
                  </a:lnTo>
                  <a:lnTo>
                    <a:pt x="294132" y="320319"/>
                  </a:lnTo>
                  <a:lnTo>
                    <a:pt x="294919" y="319112"/>
                  </a:lnTo>
                  <a:close/>
                </a:path>
                <a:path w="732790" h="434339">
                  <a:moveTo>
                    <a:pt x="294957" y="337045"/>
                  </a:moveTo>
                  <a:lnTo>
                    <a:pt x="294322" y="335572"/>
                  </a:lnTo>
                  <a:lnTo>
                    <a:pt x="293268" y="336054"/>
                  </a:lnTo>
                  <a:lnTo>
                    <a:pt x="293547" y="336943"/>
                  </a:lnTo>
                  <a:lnTo>
                    <a:pt x="292849" y="337540"/>
                  </a:lnTo>
                  <a:lnTo>
                    <a:pt x="293776" y="338201"/>
                  </a:lnTo>
                  <a:lnTo>
                    <a:pt x="294957" y="337045"/>
                  </a:lnTo>
                  <a:close/>
                </a:path>
                <a:path w="732790" h="434339">
                  <a:moveTo>
                    <a:pt x="295871" y="323176"/>
                  </a:moveTo>
                  <a:lnTo>
                    <a:pt x="295452" y="322783"/>
                  </a:lnTo>
                  <a:lnTo>
                    <a:pt x="294855" y="323888"/>
                  </a:lnTo>
                  <a:lnTo>
                    <a:pt x="294398" y="324485"/>
                  </a:lnTo>
                  <a:lnTo>
                    <a:pt x="295084" y="325475"/>
                  </a:lnTo>
                  <a:lnTo>
                    <a:pt x="295821" y="324548"/>
                  </a:lnTo>
                  <a:lnTo>
                    <a:pt x="295871" y="323176"/>
                  </a:lnTo>
                  <a:close/>
                </a:path>
                <a:path w="732790" h="434339">
                  <a:moveTo>
                    <a:pt x="299059" y="329755"/>
                  </a:moveTo>
                  <a:lnTo>
                    <a:pt x="298577" y="328434"/>
                  </a:lnTo>
                  <a:lnTo>
                    <a:pt x="297103" y="328485"/>
                  </a:lnTo>
                  <a:lnTo>
                    <a:pt x="297053" y="329095"/>
                  </a:lnTo>
                  <a:lnTo>
                    <a:pt x="295783" y="329641"/>
                  </a:lnTo>
                  <a:lnTo>
                    <a:pt x="295148" y="331393"/>
                  </a:lnTo>
                  <a:lnTo>
                    <a:pt x="295224" y="332003"/>
                  </a:lnTo>
                  <a:lnTo>
                    <a:pt x="294182" y="333044"/>
                  </a:lnTo>
                  <a:lnTo>
                    <a:pt x="294601" y="333756"/>
                  </a:lnTo>
                  <a:lnTo>
                    <a:pt x="296926" y="332600"/>
                  </a:lnTo>
                  <a:lnTo>
                    <a:pt x="296926" y="333159"/>
                  </a:lnTo>
                  <a:lnTo>
                    <a:pt x="295630" y="334086"/>
                  </a:lnTo>
                  <a:lnTo>
                    <a:pt x="294805" y="335508"/>
                  </a:lnTo>
                  <a:lnTo>
                    <a:pt x="295427" y="336169"/>
                  </a:lnTo>
                  <a:lnTo>
                    <a:pt x="297332" y="334581"/>
                  </a:lnTo>
                  <a:lnTo>
                    <a:pt x="298983" y="332219"/>
                  </a:lnTo>
                  <a:lnTo>
                    <a:pt x="298577" y="331177"/>
                  </a:lnTo>
                  <a:lnTo>
                    <a:pt x="299059" y="329755"/>
                  </a:lnTo>
                  <a:close/>
                </a:path>
                <a:path w="732790" h="434339">
                  <a:moveTo>
                    <a:pt x="652780" y="81280"/>
                  </a:moveTo>
                  <a:lnTo>
                    <a:pt x="652284" y="80784"/>
                  </a:lnTo>
                  <a:lnTo>
                    <a:pt x="652449" y="80238"/>
                  </a:lnTo>
                  <a:lnTo>
                    <a:pt x="651840" y="79311"/>
                  </a:lnTo>
                  <a:lnTo>
                    <a:pt x="650849" y="79260"/>
                  </a:lnTo>
                  <a:lnTo>
                    <a:pt x="650189" y="77939"/>
                  </a:lnTo>
                  <a:lnTo>
                    <a:pt x="649312" y="77889"/>
                  </a:lnTo>
                  <a:lnTo>
                    <a:pt x="647928" y="78867"/>
                  </a:lnTo>
                  <a:lnTo>
                    <a:pt x="647763" y="80187"/>
                  </a:lnTo>
                  <a:lnTo>
                    <a:pt x="647268" y="81445"/>
                  </a:lnTo>
                  <a:lnTo>
                    <a:pt x="647712" y="82765"/>
                  </a:lnTo>
                  <a:lnTo>
                    <a:pt x="647712" y="83807"/>
                  </a:lnTo>
                  <a:lnTo>
                    <a:pt x="648589" y="84734"/>
                  </a:lnTo>
                  <a:lnTo>
                    <a:pt x="649973" y="84734"/>
                  </a:lnTo>
                  <a:lnTo>
                    <a:pt x="651395" y="84188"/>
                  </a:lnTo>
                  <a:lnTo>
                    <a:pt x="652665" y="82054"/>
                  </a:lnTo>
                  <a:lnTo>
                    <a:pt x="652780" y="81280"/>
                  </a:lnTo>
                  <a:close/>
                </a:path>
                <a:path w="732790" h="434339">
                  <a:moveTo>
                    <a:pt x="670052" y="15354"/>
                  </a:moveTo>
                  <a:lnTo>
                    <a:pt x="670001" y="14312"/>
                  </a:lnTo>
                  <a:lnTo>
                    <a:pt x="668959" y="14312"/>
                  </a:lnTo>
                  <a:lnTo>
                    <a:pt x="668464" y="13931"/>
                  </a:lnTo>
                  <a:lnTo>
                    <a:pt x="667639" y="13931"/>
                  </a:lnTo>
                  <a:lnTo>
                    <a:pt x="667245" y="14262"/>
                  </a:lnTo>
                  <a:lnTo>
                    <a:pt x="667639" y="14808"/>
                  </a:lnTo>
                  <a:lnTo>
                    <a:pt x="668845" y="15024"/>
                  </a:lnTo>
                  <a:lnTo>
                    <a:pt x="669391" y="15468"/>
                  </a:lnTo>
                  <a:lnTo>
                    <a:pt x="670052" y="15354"/>
                  </a:lnTo>
                  <a:close/>
                </a:path>
                <a:path w="732790" h="434339">
                  <a:moveTo>
                    <a:pt x="670547" y="66700"/>
                  </a:moveTo>
                  <a:lnTo>
                    <a:pt x="670115" y="66370"/>
                  </a:lnTo>
                  <a:lnTo>
                    <a:pt x="669290" y="66751"/>
                  </a:lnTo>
                  <a:lnTo>
                    <a:pt x="669175" y="67576"/>
                  </a:lnTo>
                  <a:lnTo>
                    <a:pt x="668350" y="68389"/>
                  </a:lnTo>
                  <a:lnTo>
                    <a:pt x="668134" y="69545"/>
                  </a:lnTo>
                  <a:lnTo>
                    <a:pt x="668680" y="69380"/>
                  </a:lnTo>
                  <a:lnTo>
                    <a:pt x="669950" y="68224"/>
                  </a:lnTo>
                  <a:lnTo>
                    <a:pt x="670115" y="67513"/>
                  </a:lnTo>
                  <a:lnTo>
                    <a:pt x="670547" y="66700"/>
                  </a:lnTo>
                  <a:close/>
                </a:path>
                <a:path w="732790" h="434339">
                  <a:moveTo>
                    <a:pt x="676656" y="84086"/>
                  </a:moveTo>
                  <a:lnTo>
                    <a:pt x="676109" y="83362"/>
                  </a:lnTo>
                  <a:lnTo>
                    <a:pt x="675398" y="83426"/>
                  </a:lnTo>
                  <a:lnTo>
                    <a:pt x="675335" y="84137"/>
                  </a:lnTo>
                  <a:lnTo>
                    <a:pt x="675894" y="85674"/>
                  </a:lnTo>
                  <a:lnTo>
                    <a:pt x="676275" y="85674"/>
                  </a:lnTo>
                  <a:lnTo>
                    <a:pt x="676656" y="85178"/>
                  </a:lnTo>
                  <a:lnTo>
                    <a:pt x="676656" y="84086"/>
                  </a:lnTo>
                  <a:close/>
                </a:path>
                <a:path w="732790" h="434339">
                  <a:moveTo>
                    <a:pt x="687336" y="56388"/>
                  </a:moveTo>
                  <a:lnTo>
                    <a:pt x="686015" y="55232"/>
                  </a:lnTo>
                  <a:lnTo>
                    <a:pt x="684911" y="54737"/>
                  </a:lnTo>
                  <a:lnTo>
                    <a:pt x="683653" y="55448"/>
                  </a:lnTo>
                  <a:lnTo>
                    <a:pt x="682828" y="55448"/>
                  </a:lnTo>
                  <a:lnTo>
                    <a:pt x="681342" y="57429"/>
                  </a:lnTo>
                  <a:lnTo>
                    <a:pt x="681558" y="58077"/>
                  </a:lnTo>
                  <a:lnTo>
                    <a:pt x="682498" y="58407"/>
                  </a:lnTo>
                  <a:lnTo>
                    <a:pt x="684199" y="58191"/>
                  </a:lnTo>
                  <a:lnTo>
                    <a:pt x="685190" y="57150"/>
                  </a:lnTo>
                  <a:lnTo>
                    <a:pt x="686892" y="57200"/>
                  </a:lnTo>
                  <a:lnTo>
                    <a:pt x="687336" y="56388"/>
                  </a:lnTo>
                  <a:close/>
                </a:path>
                <a:path w="732790" h="434339">
                  <a:moveTo>
                    <a:pt x="688492" y="187147"/>
                  </a:moveTo>
                  <a:lnTo>
                    <a:pt x="688441" y="185940"/>
                  </a:lnTo>
                  <a:lnTo>
                    <a:pt x="687946" y="186436"/>
                  </a:lnTo>
                  <a:lnTo>
                    <a:pt x="688047" y="187312"/>
                  </a:lnTo>
                  <a:lnTo>
                    <a:pt x="688492" y="187147"/>
                  </a:lnTo>
                  <a:close/>
                </a:path>
                <a:path w="732790" h="434339">
                  <a:moveTo>
                    <a:pt x="689483" y="189611"/>
                  </a:moveTo>
                  <a:lnTo>
                    <a:pt x="688822" y="189179"/>
                  </a:lnTo>
                  <a:lnTo>
                    <a:pt x="688441" y="189280"/>
                  </a:lnTo>
                  <a:lnTo>
                    <a:pt x="687997" y="188404"/>
                  </a:lnTo>
                  <a:lnTo>
                    <a:pt x="687387" y="188899"/>
                  </a:lnTo>
                  <a:lnTo>
                    <a:pt x="687451" y="190157"/>
                  </a:lnTo>
                  <a:lnTo>
                    <a:pt x="687222" y="190703"/>
                  </a:lnTo>
                  <a:lnTo>
                    <a:pt x="687666" y="191693"/>
                  </a:lnTo>
                  <a:lnTo>
                    <a:pt x="688111" y="191477"/>
                  </a:lnTo>
                  <a:lnTo>
                    <a:pt x="688543" y="190322"/>
                  </a:lnTo>
                  <a:lnTo>
                    <a:pt x="689483" y="189611"/>
                  </a:lnTo>
                  <a:close/>
                </a:path>
                <a:path w="732790" h="434339">
                  <a:moveTo>
                    <a:pt x="693724" y="28295"/>
                  </a:moveTo>
                  <a:lnTo>
                    <a:pt x="693445" y="25387"/>
                  </a:lnTo>
                  <a:lnTo>
                    <a:pt x="691134" y="25552"/>
                  </a:lnTo>
                  <a:lnTo>
                    <a:pt x="689483" y="29667"/>
                  </a:lnTo>
                  <a:lnTo>
                    <a:pt x="690194" y="30492"/>
                  </a:lnTo>
                  <a:lnTo>
                    <a:pt x="688327" y="31813"/>
                  </a:lnTo>
                  <a:lnTo>
                    <a:pt x="687946" y="29400"/>
                  </a:lnTo>
                  <a:lnTo>
                    <a:pt x="689102" y="27254"/>
                  </a:lnTo>
                  <a:lnTo>
                    <a:pt x="688708" y="26111"/>
                  </a:lnTo>
                  <a:lnTo>
                    <a:pt x="690308" y="25336"/>
                  </a:lnTo>
                  <a:lnTo>
                    <a:pt x="689102" y="22491"/>
                  </a:lnTo>
                  <a:lnTo>
                    <a:pt x="686562" y="22923"/>
                  </a:lnTo>
                  <a:lnTo>
                    <a:pt x="686015" y="24015"/>
                  </a:lnTo>
                  <a:lnTo>
                    <a:pt x="684809" y="19418"/>
                  </a:lnTo>
                  <a:lnTo>
                    <a:pt x="685736" y="9702"/>
                  </a:lnTo>
                  <a:lnTo>
                    <a:pt x="686841" y="6032"/>
                  </a:lnTo>
                  <a:lnTo>
                    <a:pt x="685406" y="3340"/>
                  </a:lnTo>
                  <a:lnTo>
                    <a:pt x="683158" y="927"/>
                  </a:lnTo>
                  <a:lnTo>
                    <a:pt x="680847" y="546"/>
                  </a:lnTo>
                  <a:lnTo>
                    <a:pt x="680351" y="1536"/>
                  </a:lnTo>
                  <a:lnTo>
                    <a:pt x="678700" y="0"/>
                  </a:lnTo>
                  <a:lnTo>
                    <a:pt x="677316" y="266"/>
                  </a:lnTo>
                  <a:lnTo>
                    <a:pt x="676389" y="3289"/>
                  </a:lnTo>
                  <a:lnTo>
                    <a:pt x="681177" y="4445"/>
                  </a:lnTo>
                  <a:lnTo>
                    <a:pt x="682599" y="6413"/>
                  </a:lnTo>
                  <a:lnTo>
                    <a:pt x="680732" y="8331"/>
                  </a:lnTo>
                  <a:lnTo>
                    <a:pt x="676059" y="7188"/>
                  </a:lnTo>
                  <a:lnTo>
                    <a:pt x="677595" y="8394"/>
                  </a:lnTo>
                  <a:lnTo>
                    <a:pt x="675563" y="9702"/>
                  </a:lnTo>
                  <a:lnTo>
                    <a:pt x="673798" y="7899"/>
                  </a:lnTo>
                  <a:lnTo>
                    <a:pt x="671982" y="8877"/>
                  </a:lnTo>
                  <a:lnTo>
                    <a:pt x="670610" y="12065"/>
                  </a:lnTo>
                  <a:lnTo>
                    <a:pt x="671652" y="12446"/>
                  </a:lnTo>
                  <a:lnTo>
                    <a:pt x="671982" y="13931"/>
                  </a:lnTo>
                  <a:lnTo>
                    <a:pt x="673417" y="15354"/>
                  </a:lnTo>
                  <a:lnTo>
                    <a:pt x="672477" y="15303"/>
                  </a:lnTo>
                  <a:lnTo>
                    <a:pt x="672858" y="17818"/>
                  </a:lnTo>
                  <a:lnTo>
                    <a:pt x="667689" y="15735"/>
                  </a:lnTo>
                  <a:lnTo>
                    <a:pt x="666483" y="16395"/>
                  </a:lnTo>
                  <a:lnTo>
                    <a:pt x="667080" y="18643"/>
                  </a:lnTo>
                  <a:lnTo>
                    <a:pt x="666483" y="19748"/>
                  </a:lnTo>
                  <a:lnTo>
                    <a:pt x="665048" y="17818"/>
                  </a:lnTo>
                  <a:lnTo>
                    <a:pt x="661466" y="16344"/>
                  </a:lnTo>
                  <a:lnTo>
                    <a:pt x="662127" y="21551"/>
                  </a:lnTo>
                  <a:lnTo>
                    <a:pt x="664667" y="22542"/>
                  </a:lnTo>
                  <a:lnTo>
                    <a:pt x="664768" y="23368"/>
                  </a:lnTo>
                  <a:lnTo>
                    <a:pt x="663346" y="23304"/>
                  </a:lnTo>
                  <a:lnTo>
                    <a:pt x="666483" y="25996"/>
                  </a:lnTo>
                  <a:lnTo>
                    <a:pt x="669505" y="25222"/>
                  </a:lnTo>
                  <a:lnTo>
                    <a:pt x="668134" y="28740"/>
                  </a:lnTo>
                  <a:lnTo>
                    <a:pt x="662241" y="26822"/>
                  </a:lnTo>
                  <a:lnTo>
                    <a:pt x="659269" y="24015"/>
                  </a:lnTo>
                  <a:lnTo>
                    <a:pt x="658329" y="26708"/>
                  </a:lnTo>
                  <a:lnTo>
                    <a:pt x="658888" y="28625"/>
                  </a:lnTo>
                  <a:lnTo>
                    <a:pt x="657174" y="28790"/>
                  </a:lnTo>
                  <a:lnTo>
                    <a:pt x="657174" y="30492"/>
                  </a:lnTo>
                  <a:lnTo>
                    <a:pt x="656412" y="30873"/>
                  </a:lnTo>
                  <a:lnTo>
                    <a:pt x="656463" y="33566"/>
                  </a:lnTo>
                  <a:lnTo>
                    <a:pt x="661466" y="35204"/>
                  </a:lnTo>
                  <a:lnTo>
                    <a:pt x="655523" y="35102"/>
                  </a:lnTo>
                  <a:lnTo>
                    <a:pt x="653707" y="38227"/>
                  </a:lnTo>
                  <a:lnTo>
                    <a:pt x="654202" y="39763"/>
                  </a:lnTo>
                  <a:lnTo>
                    <a:pt x="653376" y="41135"/>
                  </a:lnTo>
                  <a:lnTo>
                    <a:pt x="654037" y="41732"/>
                  </a:lnTo>
                  <a:lnTo>
                    <a:pt x="656412" y="41351"/>
                  </a:lnTo>
                  <a:lnTo>
                    <a:pt x="657504" y="40259"/>
                  </a:lnTo>
                  <a:lnTo>
                    <a:pt x="657898" y="41960"/>
                  </a:lnTo>
                  <a:lnTo>
                    <a:pt x="656793" y="41960"/>
                  </a:lnTo>
                  <a:lnTo>
                    <a:pt x="656577" y="43827"/>
                  </a:lnTo>
                  <a:lnTo>
                    <a:pt x="660476" y="42011"/>
                  </a:lnTo>
                  <a:lnTo>
                    <a:pt x="659879" y="43434"/>
                  </a:lnTo>
                  <a:lnTo>
                    <a:pt x="662901" y="44475"/>
                  </a:lnTo>
                  <a:lnTo>
                    <a:pt x="661746" y="44589"/>
                  </a:lnTo>
                  <a:lnTo>
                    <a:pt x="661746" y="45631"/>
                  </a:lnTo>
                  <a:lnTo>
                    <a:pt x="664057" y="45415"/>
                  </a:lnTo>
                  <a:lnTo>
                    <a:pt x="668896" y="47764"/>
                  </a:lnTo>
                  <a:lnTo>
                    <a:pt x="665048" y="47828"/>
                  </a:lnTo>
                  <a:lnTo>
                    <a:pt x="663282" y="46672"/>
                  </a:lnTo>
                  <a:lnTo>
                    <a:pt x="661695" y="47993"/>
                  </a:lnTo>
                  <a:lnTo>
                    <a:pt x="669175" y="49695"/>
                  </a:lnTo>
                  <a:lnTo>
                    <a:pt x="661466" y="49364"/>
                  </a:lnTo>
                  <a:lnTo>
                    <a:pt x="657783" y="46507"/>
                  </a:lnTo>
                  <a:lnTo>
                    <a:pt x="656183" y="47929"/>
                  </a:lnTo>
                  <a:lnTo>
                    <a:pt x="653376" y="48755"/>
                  </a:lnTo>
                  <a:lnTo>
                    <a:pt x="652995" y="51003"/>
                  </a:lnTo>
                  <a:lnTo>
                    <a:pt x="654431" y="52273"/>
                  </a:lnTo>
                  <a:lnTo>
                    <a:pt x="653935" y="54292"/>
                  </a:lnTo>
                  <a:lnTo>
                    <a:pt x="653161" y="52273"/>
                  </a:lnTo>
                  <a:lnTo>
                    <a:pt x="652386" y="52209"/>
                  </a:lnTo>
                  <a:lnTo>
                    <a:pt x="651840" y="56553"/>
                  </a:lnTo>
                  <a:lnTo>
                    <a:pt x="653935" y="56438"/>
                  </a:lnTo>
                  <a:lnTo>
                    <a:pt x="655688" y="58140"/>
                  </a:lnTo>
                  <a:lnTo>
                    <a:pt x="653986" y="58851"/>
                  </a:lnTo>
                  <a:lnTo>
                    <a:pt x="652945" y="57696"/>
                  </a:lnTo>
                  <a:lnTo>
                    <a:pt x="651294" y="57912"/>
                  </a:lnTo>
                  <a:lnTo>
                    <a:pt x="651624" y="60934"/>
                  </a:lnTo>
                  <a:lnTo>
                    <a:pt x="652449" y="60439"/>
                  </a:lnTo>
                  <a:lnTo>
                    <a:pt x="652005" y="64173"/>
                  </a:lnTo>
                  <a:lnTo>
                    <a:pt x="653707" y="63792"/>
                  </a:lnTo>
                  <a:lnTo>
                    <a:pt x="653707" y="65646"/>
                  </a:lnTo>
                  <a:lnTo>
                    <a:pt x="657999" y="68008"/>
                  </a:lnTo>
                  <a:lnTo>
                    <a:pt x="659650" y="66370"/>
                  </a:lnTo>
                  <a:lnTo>
                    <a:pt x="659384" y="65214"/>
                  </a:lnTo>
                  <a:lnTo>
                    <a:pt x="661085" y="65379"/>
                  </a:lnTo>
                  <a:lnTo>
                    <a:pt x="661860" y="68554"/>
                  </a:lnTo>
                  <a:lnTo>
                    <a:pt x="663016" y="65544"/>
                  </a:lnTo>
                  <a:lnTo>
                    <a:pt x="663346" y="61214"/>
                  </a:lnTo>
                  <a:lnTo>
                    <a:pt x="665378" y="58470"/>
                  </a:lnTo>
                  <a:lnTo>
                    <a:pt x="665378" y="60109"/>
                  </a:lnTo>
                  <a:lnTo>
                    <a:pt x="663562" y="64223"/>
                  </a:lnTo>
                  <a:lnTo>
                    <a:pt x="664171" y="70040"/>
                  </a:lnTo>
                  <a:lnTo>
                    <a:pt x="667740" y="65874"/>
                  </a:lnTo>
                  <a:lnTo>
                    <a:pt x="669391" y="62255"/>
                  </a:lnTo>
                  <a:lnTo>
                    <a:pt x="669010" y="65595"/>
                  </a:lnTo>
                  <a:lnTo>
                    <a:pt x="670052" y="65811"/>
                  </a:lnTo>
                  <a:lnTo>
                    <a:pt x="672477" y="63792"/>
                  </a:lnTo>
                  <a:lnTo>
                    <a:pt x="672363" y="62522"/>
                  </a:lnTo>
                  <a:lnTo>
                    <a:pt x="671156" y="61861"/>
                  </a:lnTo>
                  <a:lnTo>
                    <a:pt x="672477" y="61315"/>
                  </a:lnTo>
                  <a:lnTo>
                    <a:pt x="672096" y="57696"/>
                  </a:lnTo>
                  <a:lnTo>
                    <a:pt x="673684" y="56438"/>
                  </a:lnTo>
                  <a:lnTo>
                    <a:pt x="674243" y="54356"/>
                  </a:lnTo>
                  <a:lnTo>
                    <a:pt x="676059" y="52920"/>
                  </a:lnTo>
                  <a:lnTo>
                    <a:pt x="676224" y="54737"/>
                  </a:lnTo>
                  <a:lnTo>
                    <a:pt x="673354" y="58521"/>
                  </a:lnTo>
                  <a:lnTo>
                    <a:pt x="674128" y="62852"/>
                  </a:lnTo>
                  <a:lnTo>
                    <a:pt x="678967" y="56654"/>
                  </a:lnTo>
                  <a:lnTo>
                    <a:pt x="679792" y="53809"/>
                  </a:lnTo>
                  <a:lnTo>
                    <a:pt x="680618" y="53479"/>
                  </a:lnTo>
                  <a:lnTo>
                    <a:pt x="680351" y="56159"/>
                  </a:lnTo>
                  <a:lnTo>
                    <a:pt x="682713" y="53975"/>
                  </a:lnTo>
                  <a:lnTo>
                    <a:pt x="688873" y="53365"/>
                  </a:lnTo>
                  <a:lnTo>
                    <a:pt x="691680" y="49199"/>
                  </a:lnTo>
                  <a:lnTo>
                    <a:pt x="690854" y="48323"/>
                  </a:lnTo>
                  <a:lnTo>
                    <a:pt x="691413" y="46723"/>
                  </a:lnTo>
                  <a:lnTo>
                    <a:pt x="690803" y="43827"/>
                  </a:lnTo>
                  <a:lnTo>
                    <a:pt x="687832" y="47332"/>
                  </a:lnTo>
                  <a:lnTo>
                    <a:pt x="690194" y="43548"/>
                  </a:lnTo>
                  <a:lnTo>
                    <a:pt x="687882" y="41249"/>
                  </a:lnTo>
                  <a:lnTo>
                    <a:pt x="687006" y="42456"/>
                  </a:lnTo>
                  <a:lnTo>
                    <a:pt x="685076" y="41960"/>
                  </a:lnTo>
                  <a:lnTo>
                    <a:pt x="683094" y="42506"/>
                  </a:lnTo>
                  <a:lnTo>
                    <a:pt x="687781" y="40309"/>
                  </a:lnTo>
                  <a:lnTo>
                    <a:pt x="691908" y="35052"/>
                  </a:lnTo>
                  <a:lnTo>
                    <a:pt x="692073" y="32626"/>
                  </a:lnTo>
                  <a:lnTo>
                    <a:pt x="690422" y="33401"/>
                  </a:lnTo>
                  <a:lnTo>
                    <a:pt x="690359" y="32029"/>
                  </a:lnTo>
                  <a:lnTo>
                    <a:pt x="692619" y="30873"/>
                  </a:lnTo>
                  <a:lnTo>
                    <a:pt x="692569" y="29565"/>
                  </a:lnTo>
                  <a:lnTo>
                    <a:pt x="693724" y="28295"/>
                  </a:lnTo>
                  <a:close/>
                </a:path>
                <a:path w="732790" h="434339">
                  <a:moveTo>
                    <a:pt x="694550" y="198272"/>
                  </a:moveTo>
                  <a:lnTo>
                    <a:pt x="693991" y="197789"/>
                  </a:lnTo>
                  <a:lnTo>
                    <a:pt x="693166" y="197789"/>
                  </a:lnTo>
                  <a:lnTo>
                    <a:pt x="692950" y="196900"/>
                  </a:lnTo>
                  <a:lnTo>
                    <a:pt x="691959" y="196634"/>
                  </a:lnTo>
                  <a:lnTo>
                    <a:pt x="690918" y="197294"/>
                  </a:lnTo>
                  <a:lnTo>
                    <a:pt x="690257" y="198335"/>
                  </a:lnTo>
                  <a:lnTo>
                    <a:pt x="690689" y="198996"/>
                  </a:lnTo>
                  <a:lnTo>
                    <a:pt x="690778" y="199974"/>
                  </a:lnTo>
                  <a:lnTo>
                    <a:pt x="691134" y="200202"/>
                  </a:lnTo>
                  <a:lnTo>
                    <a:pt x="691515" y="199593"/>
                  </a:lnTo>
                  <a:lnTo>
                    <a:pt x="692289" y="199212"/>
                  </a:lnTo>
                  <a:lnTo>
                    <a:pt x="692785" y="199542"/>
                  </a:lnTo>
                  <a:lnTo>
                    <a:pt x="693889" y="199263"/>
                  </a:lnTo>
                  <a:lnTo>
                    <a:pt x="694550" y="198272"/>
                  </a:lnTo>
                  <a:close/>
                </a:path>
                <a:path w="732790" h="434339">
                  <a:moveTo>
                    <a:pt x="702195" y="232829"/>
                  </a:moveTo>
                  <a:lnTo>
                    <a:pt x="701700" y="232448"/>
                  </a:lnTo>
                  <a:lnTo>
                    <a:pt x="700824" y="232562"/>
                  </a:lnTo>
                  <a:lnTo>
                    <a:pt x="701598" y="233057"/>
                  </a:lnTo>
                  <a:lnTo>
                    <a:pt x="702195" y="232829"/>
                  </a:lnTo>
                  <a:close/>
                </a:path>
                <a:path w="732790" h="434339">
                  <a:moveTo>
                    <a:pt x="706653" y="218681"/>
                  </a:moveTo>
                  <a:lnTo>
                    <a:pt x="706323" y="218084"/>
                  </a:lnTo>
                  <a:lnTo>
                    <a:pt x="705827" y="218465"/>
                  </a:lnTo>
                  <a:lnTo>
                    <a:pt x="704570" y="218681"/>
                  </a:lnTo>
                  <a:lnTo>
                    <a:pt x="704507" y="219456"/>
                  </a:lnTo>
                  <a:lnTo>
                    <a:pt x="704837" y="219887"/>
                  </a:lnTo>
                  <a:lnTo>
                    <a:pt x="705662" y="219837"/>
                  </a:lnTo>
                  <a:lnTo>
                    <a:pt x="706653" y="218681"/>
                  </a:lnTo>
                  <a:close/>
                </a:path>
                <a:path w="732790" h="434339">
                  <a:moveTo>
                    <a:pt x="707644" y="238645"/>
                  </a:moveTo>
                  <a:lnTo>
                    <a:pt x="707428" y="237883"/>
                  </a:lnTo>
                  <a:lnTo>
                    <a:pt x="706767" y="237883"/>
                  </a:lnTo>
                  <a:lnTo>
                    <a:pt x="705942" y="238213"/>
                  </a:lnTo>
                  <a:lnTo>
                    <a:pt x="707212" y="238975"/>
                  </a:lnTo>
                  <a:lnTo>
                    <a:pt x="707644" y="238645"/>
                  </a:lnTo>
                  <a:close/>
                </a:path>
                <a:path w="732790" h="434339">
                  <a:moveTo>
                    <a:pt x="708469" y="219506"/>
                  </a:moveTo>
                  <a:lnTo>
                    <a:pt x="707542" y="219125"/>
                  </a:lnTo>
                  <a:lnTo>
                    <a:pt x="706882" y="219837"/>
                  </a:lnTo>
                  <a:lnTo>
                    <a:pt x="707097" y="220167"/>
                  </a:lnTo>
                  <a:lnTo>
                    <a:pt x="707872" y="220167"/>
                  </a:lnTo>
                  <a:lnTo>
                    <a:pt x="708469" y="219506"/>
                  </a:lnTo>
                  <a:close/>
                </a:path>
                <a:path w="732790" h="434339">
                  <a:moveTo>
                    <a:pt x="709790" y="86982"/>
                  </a:moveTo>
                  <a:lnTo>
                    <a:pt x="709193" y="85940"/>
                  </a:lnTo>
                  <a:lnTo>
                    <a:pt x="708139" y="86271"/>
                  </a:lnTo>
                  <a:lnTo>
                    <a:pt x="708634" y="87045"/>
                  </a:lnTo>
                  <a:lnTo>
                    <a:pt x="709790" y="86982"/>
                  </a:lnTo>
                  <a:close/>
                </a:path>
                <a:path w="732790" h="434339">
                  <a:moveTo>
                    <a:pt x="730427" y="433311"/>
                  </a:moveTo>
                  <a:lnTo>
                    <a:pt x="730326" y="432765"/>
                  </a:lnTo>
                  <a:lnTo>
                    <a:pt x="730084" y="432600"/>
                  </a:lnTo>
                  <a:lnTo>
                    <a:pt x="729767" y="432371"/>
                  </a:lnTo>
                  <a:lnTo>
                    <a:pt x="729500" y="432600"/>
                  </a:lnTo>
                  <a:lnTo>
                    <a:pt x="729221" y="432269"/>
                  </a:lnTo>
                  <a:lnTo>
                    <a:pt x="728776" y="432155"/>
                  </a:lnTo>
                  <a:lnTo>
                    <a:pt x="728840" y="432765"/>
                  </a:lnTo>
                  <a:lnTo>
                    <a:pt x="729056" y="433806"/>
                  </a:lnTo>
                  <a:lnTo>
                    <a:pt x="729716" y="433857"/>
                  </a:lnTo>
                  <a:lnTo>
                    <a:pt x="729856" y="433743"/>
                  </a:lnTo>
                  <a:lnTo>
                    <a:pt x="730427" y="433311"/>
                  </a:lnTo>
                  <a:close/>
                </a:path>
                <a:path w="732790" h="434339">
                  <a:moveTo>
                    <a:pt x="732358" y="72669"/>
                  </a:moveTo>
                  <a:lnTo>
                    <a:pt x="731532" y="72174"/>
                  </a:lnTo>
                  <a:lnTo>
                    <a:pt x="730986" y="72288"/>
                  </a:lnTo>
                  <a:lnTo>
                    <a:pt x="730491" y="72783"/>
                  </a:lnTo>
                  <a:lnTo>
                    <a:pt x="731088" y="73494"/>
                  </a:lnTo>
                  <a:lnTo>
                    <a:pt x="732307" y="73545"/>
                  </a:lnTo>
                  <a:lnTo>
                    <a:pt x="732358" y="72669"/>
                  </a:lnTo>
                  <a:close/>
                </a:path>
              </a:pathLst>
            </a:custGeom>
            <a:solidFill>
              <a:srgbClr val="FFFFFF"/>
            </a:solidFill>
          </p:spPr>
          <p:txBody>
            <a:bodyPr wrap="square" lIns="0" tIns="0" rIns="0" bIns="0" rtlCol="0"/>
            <a:lstStyle/>
            <a:p>
              <a:endParaRPr/>
            </a:p>
          </p:txBody>
        </p:sp>
        <p:sp>
          <p:nvSpPr>
            <p:cNvPr id="66" name="object 30"/>
            <p:cNvSpPr/>
            <p:nvPr/>
          </p:nvSpPr>
          <p:spPr>
            <a:xfrm>
              <a:off x="7889976" y="2005494"/>
              <a:ext cx="662305" cy="503555"/>
            </a:xfrm>
            <a:custGeom>
              <a:avLst/>
              <a:gdLst/>
              <a:ahLst/>
              <a:cxnLst/>
              <a:rect l="l" t="t" r="r" b="b"/>
              <a:pathLst>
                <a:path w="662304" h="503555">
                  <a:moveTo>
                    <a:pt x="1244" y="160934"/>
                  </a:moveTo>
                  <a:lnTo>
                    <a:pt x="673" y="160058"/>
                  </a:lnTo>
                  <a:lnTo>
                    <a:pt x="0" y="161315"/>
                  </a:lnTo>
                  <a:lnTo>
                    <a:pt x="1244" y="160934"/>
                  </a:lnTo>
                  <a:close/>
                </a:path>
                <a:path w="662304" h="503555">
                  <a:moveTo>
                    <a:pt x="2794" y="157861"/>
                  </a:moveTo>
                  <a:lnTo>
                    <a:pt x="1600" y="157365"/>
                  </a:lnTo>
                  <a:lnTo>
                    <a:pt x="774" y="157962"/>
                  </a:lnTo>
                  <a:lnTo>
                    <a:pt x="1498" y="158838"/>
                  </a:lnTo>
                  <a:lnTo>
                    <a:pt x="2794" y="157861"/>
                  </a:lnTo>
                  <a:close/>
                </a:path>
                <a:path w="662304" h="503555">
                  <a:moveTo>
                    <a:pt x="61798" y="150672"/>
                  </a:moveTo>
                  <a:lnTo>
                    <a:pt x="61455" y="149961"/>
                  </a:lnTo>
                  <a:lnTo>
                    <a:pt x="60604" y="150723"/>
                  </a:lnTo>
                  <a:lnTo>
                    <a:pt x="61798" y="150672"/>
                  </a:lnTo>
                  <a:close/>
                </a:path>
                <a:path w="662304" h="503555">
                  <a:moveTo>
                    <a:pt x="63906" y="151549"/>
                  </a:moveTo>
                  <a:lnTo>
                    <a:pt x="63398" y="150888"/>
                  </a:lnTo>
                  <a:lnTo>
                    <a:pt x="62077" y="151434"/>
                  </a:lnTo>
                  <a:lnTo>
                    <a:pt x="62979" y="152209"/>
                  </a:lnTo>
                  <a:lnTo>
                    <a:pt x="63906" y="151549"/>
                  </a:lnTo>
                  <a:close/>
                </a:path>
                <a:path w="662304" h="503555">
                  <a:moveTo>
                    <a:pt x="130937" y="131419"/>
                  </a:moveTo>
                  <a:lnTo>
                    <a:pt x="130060" y="130987"/>
                  </a:lnTo>
                  <a:lnTo>
                    <a:pt x="130213" y="132130"/>
                  </a:lnTo>
                  <a:lnTo>
                    <a:pt x="130937" y="131419"/>
                  </a:lnTo>
                  <a:close/>
                </a:path>
                <a:path w="662304" h="503555">
                  <a:moveTo>
                    <a:pt x="132334" y="130987"/>
                  </a:moveTo>
                  <a:lnTo>
                    <a:pt x="132067" y="130263"/>
                  </a:lnTo>
                  <a:lnTo>
                    <a:pt x="131508" y="130594"/>
                  </a:lnTo>
                  <a:lnTo>
                    <a:pt x="132334" y="130987"/>
                  </a:lnTo>
                  <a:close/>
                </a:path>
                <a:path w="662304" h="503555">
                  <a:moveTo>
                    <a:pt x="132969" y="60883"/>
                  </a:moveTo>
                  <a:lnTo>
                    <a:pt x="132816" y="59842"/>
                  </a:lnTo>
                  <a:lnTo>
                    <a:pt x="131368" y="58801"/>
                  </a:lnTo>
                  <a:lnTo>
                    <a:pt x="131508" y="57861"/>
                  </a:lnTo>
                  <a:lnTo>
                    <a:pt x="129781" y="58191"/>
                  </a:lnTo>
                  <a:lnTo>
                    <a:pt x="128257" y="59512"/>
                  </a:lnTo>
                  <a:lnTo>
                    <a:pt x="127241" y="59067"/>
                  </a:lnTo>
                  <a:lnTo>
                    <a:pt x="126009" y="59182"/>
                  </a:lnTo>
                  <a:lnTo>
                    <a:pt x="124510" y="58686"/>
                  </a:lnTo>
                  <a:lnTo>
                    <a:pt x="122986" y="58750"/>
                  </a:lnTo>
                  <a:lnTo>
                    <a:pt x="123634" y="61099"/>
                  </a:lnTo>
                  <a:lnTo>
                    <a:pt x="124955" y="63411"/>
                  </a:lnTo>
                  <a:lnTo>
                    <a:pt x="126187" y="63627"/>
                  </a:lnTo>
                  <a:lnTo>
                    <a:pt x="127355" y="64503"/>
                  </a:lnTo>
                  <a:lnTo>
                    <a:pt x="128435" y="63741"/>
                  </a:lnTo>
                  <a:lnTo>
                    <a:pt x="129616" y="64173"/>
                  </a:lnTo>
                  <a:lnTo>
                    <a:pt x="131318" y="64173"/>
                  </a:lnTo>
                  <a:lnTo>
                    <a:pt x="131787" y="62636"/>
                  </a:lnTo>
                  <a:lnTo>
                    <a:pt x="132969" y="60883"/>
                  </a:lnTo>
                  <a:close/>
                </a:path>
                <a:path w="662304" h="503555">
                  <a:moveTo>
                    <a:pt x="133261" y="133400"/>
                  </a:moveTo>
                  <a:lnTo>
                    <a:pt x="131584" y="133451"/>
                  </a:lnTo>
                  <a:lnTo>
                    <a:pt x="131508" y="133997"/>
                  </a:lnTo>
                  <a:lnTo>
                    <a:pt x="130136" y="135153"/>
                  </a:lnTo>
                  <a:lnTo>
                    <a:pt x="129463" y="136855"/>
                  </a:lnTo>
                  <a:lnTo>
                    <a:pt x="130289" y="135915"/>
                  </a:lnTo>
                  <a:lnTo>
                    <a:pt x="131991" y="135039"/>
                  </a:lnTo>
                  <a:lnTo>
                    <a:pt x="132334" y="134213"/>
                  </a:lnTo>
                  <a:lnTo>
                    <a:pt x="133261" y="133400"/>
                  </a:lnTo>
                  <a:close/>
                </a:path>
                <a:path w="662304" h="503555">
                  <a:moveTo>
                    <a:pt x="135813" y="136575"/>
                  </a:moveTo>
                  <a:lnTo>
                    <a:pt x="135763" y="135750"/>
                  </a:lnTo>
                  <a:lnTo>
                    <a:pt x="135115" y="136410"/>
                  </a:lnTo>
                  <a:lnTo>
                    <a:pt x="135293" y="137185"/>
                  </a:lnTo>
                  <a:lnTo>
                    <a:pt x="135813" y="136575"/>
                  </a:lnTo>
                  <a:close/>
                </a:path>
                <a:path w="662304" h="503555">
                  <a:moveTo>
                    <a:pt x="139496" y="14262"/>
                  </a:moveTo>
                  <a:lnTo>
                    <a:pt x="139141" y="13055"/>
                  </a:lnTo>
                  <a:lnTo>
                    <a:pt x="136817" y="10807"/>
                  </a:lnTo>
                  <a:lnTo>
                    <a:pt x="136867" y="9550"/>
                  </a:lnTo>
                  <a:lnTo>
                    <a:pt x="135636" y="8661"/>
                  </a:lnTo>
                  <a:lnTo>
                    <a:pt x="134886" y="7073"/>
                  </a:lnTo>
                  <a:lnTo>
                    <a:pt x="135636" y="6362"/>
                  </a:lnTo>
                  <a:lnTo>
                    <a:pt x="135763" y="5600"/>
                  </a:lnTo>
                  <a:lnTo>
                    <a:pt x="134518" y="4445"/>
                  </a:lnTo>
                  <a:lnTo>
                    <a:pt x="132143" y="4165"/>
                  </a:lnTo>
                  <a:lnTo>
                    <a:pt x="131508" y="4775"/>
                  </a:lnTo>
                  <a:lnTo>
                    <a:pt x="130035" y="4610"/>
                  </a:lnTo>
                  <a:lnTo>
                    <a:pt x="129984" y="3784"/>
                  </a:lnTo>
                  <a:lnTo>
                    <a:pt x="128384" y="3187"/>
                  </a:lnTo>
                  <a:lnTo>
                    <a:pt x="128955" y="2362"/>
                  </a:lnTo>
                  <a:lnTo>
                    <a:pt x="128955" y="0"/>
                  </a:lnTo>
                  <a:lnTo>
                    <a:pt x="128206" y="0"/>
                  </a:lnTo>
                  <a:lnTo>
                    <a:pt x="127139" y="2463"/>
                  </a:lnTo>
                  <a:lnTo>
                    <a:pt x="124231" y="5105"/>
                  </a:lnTo>
                  <a:lnTo>
                    <a:pt x="124231" y="6692"/>
                  </a:lnTo>
                  <a:lnTo>
                    <a:pt x="125488" y="8229"/>
                  </a:lnTo>
                  <a:lnTo>
                    <a:pt x="126784" y="8178"/>
                  </a:lnTo>
                  <a:lnTo>
                    <a:pt x="127241" y="7137"/>
                  </a:lnTo>
                  <a:lnTo>
                    <a:pt x="129362" y="7137"/>
                  </a:lnTo>
                  <a:lnTo>
                    <a:pt x="130733" y="8229"/>
                  </a:lnTo>
                  <a:lnTo>
                    <a:pt x="131191" y="10363"/>
                  </a:lnTo>
                  <a:lnTo>
                    <a:pt x="130860" y="11963"/>
                  </a:lnTo>
                  <a:lnTo>
                    <a:pt x="132270" y="12674"/>
                  </a:lnTo>
                  <a:lnTo>
                    <a:pt x="132638" y="14211"/>
                  </a:lnTo>
                  <a:lnTo>
                    <a:pt x="131508" y="15798"/>
                  </a:lnTo>
                  <a:lnTo>
                    <a:pt x="132562" y="16344"/>
                  </a:lnTo>
                  <a:lnTo>
                    <a:pt x="134340" y="14859"/>
                  </a:lnTo>
                  <a:lnTo>
                    <a:pt x="135636" y="14808"/>
                  </a:lnTo>
                  <a:lnTo>
                    <a:pt x="136118" y="14211"/>
                  </a:lnTo>
                  <a:lnTo>
                    <a:pt x="136817" y="13931"/>
                  </a:lnTo>
                  <a:lnTo>
                    <a:pt x="138468" y="14973"/>
                  </a:lnTo>
                  <a:lnTo>
                    <a:pt x="139496" y="14262"/>
                  </a:lnTo>
                  <a:close/>
                </a:path>
                <a:path w="662304" h="503555">
                  <a:moveTo>
                    <a:pt x="151142" y="85890"/>
                  </a:moveTo>
                  <a:lnTo>
                    <a:pt x="151003" y="85242"/>
                  </a:lnTo>
                  <a:lnTo>
                    <a:pt x="148424" y="86829"/>
                  </a:lnTo>
                  <a:lnTo>
                    <a:pt x="148323" y="87922"/>
                  </a:lnTo>
                  <a:lnTo>
                    <a:pt x="148971" y="88201"/>
                  </a:lnTo>
                  <a:lnTo>
                    <a:pt x="149720" y="87591"/>
                  </a:lnTo>
                  <a:lnTo>
                    <a:pt x="151142" y="85890"/>
                  </a:lnTo>
                  <a:close/>
                </a:path>
                <a:path w="662304" h="503555">
                  <a:moveTo>
                    <a:pt x="152323" y="86715"/>
                  </a:moveTo>
                  <a:lnTo>
                    <a:pt x="151180" y="87160"/>
                  </a:lnTo>
                  <a:lnTo>
                    <a:pt x="151523" y="87655"/>
                  </a:lnTo>
                  <a:lnTo>
                    <a:pt x="151993" y="87426"/>
                  </a:lnTo>
                  <a:lnTo>
                    <a:pt x="152323" y="86715"/>
                  </a:lnTo>
                  <a:close/>
                </a:path>
                <a:path w="662304" h="503555">
                  <a:moveTo>
                    <a:pt x="158127" y="120065"/>
                  </a:moveTo>
                  <a:lnTo>
                    <a:pt x="157454" y="119354"/>
                  </a:lnTo>
                  <a:lnTo>
                    <a:pt x="156197" y="119405"/>
                  </a:lnTo>
                  <a:lnTo>
                    <a:pt x="157276" y="120510"/>
                  </a:lnTo>
                  <a:lnTo>
                    <a:pt x="158127" y="120065"/>
                  </a:lnTo>
                  <a:close/>
                </a:path>
                <a:path w="662304" h="503555">
                  <a:moveTo>
                    <a:pt x="160807" y="22656"/>
                  </a:moveTo>
                  <a:lnTo>
                    <a:pt x="160185" y="22110"/>
                  </a:lnTo>
                  <a:lnTo>
                    <a:pt x="158750" y="22923"/>
                  </a:lnTo>
                  <a:lnTo>
                    <a:pt x="155308" y="26327"/>
                  </a:lnTo>
                  <a:lnTo>
                    <a:pt x="155295" y="27152"/>
                  </a:lnTo>
                  <a:lnTo>
                    <a:pt x="156552" y="27978"/>
                  </a:lnTo>
                  <a:lnTo>
                    <a:pt x="158000" y="27533"/>
                  </a:lnTo>
                  <a:lnTo>
                    <a:pt x="158927" y="28079"/>
                  </a:lnTo>
                  <a:lnTo>
                    <a:pt x="158877" y="28905"/>
                  </a:lnTo>
                  <a:lnTo>
                    <a:pt x="159778" y="29451"/>
                  </a:lnTo>
                  <a:lnTo>
                    <a:pt x="160058" y="26708"/>
                  </a:lnTo>
                  <a:lnTo>
                    <a:pt x="160756" y="25234"/>
                  </a:lnTo>
                  <a:lnTo>
                    <a:pt x="160807" y="22656"/>
                  </a:lnTo>
                  <a:close/>
                </a:path>
                <a:path w="662304" h="503555">
                  <a:moveTo>
                    <a:pt x="166560" y="22542"/>
                  </a:moveTo>
                  <a:lnTo>
                    <a:pt x="166433" y="21717"/>
                  </a:lnTo>
                  <a:lnTo>
                    <a:pt x="164211" y="20294"/>
                  </a:lnTo>
                  <a:lnTo>
                    <a:pt x="161798" y="20459"/>
                  </a:lnTo>
                  <a:lnTo>
                    <a:pt x="160832" y="21005"/>
                  </a:lnTo>
                  <a:lnTo>
                    <a:pt x="161912" y="22110"/>
                  </a:lnTo>
                  <a:lnTo>
                    <a:pt x="161899" y="23152"/>
                  </a:lnTo>
                  <a:lnTo>
                    <a:pt x="162560" y="23863"/>
                  </a:lnTo>
                  <a:lnTo>
                    <a:pt x="162458" y="24523"/>
                  </a:lnTo>
                  <a:lnTo>
                    <a:pt x="161709" y="25120"/>
                  </a:lnTo>
                  <a:lnTo>
                    <a:pt x="162623" y="25501"/>
                  </a:lnTo>
                  <a:lnTo>
                    <a:pt x="165201" y="23152"/>
                  </a:lnTo>
                  <a:lnTo>
                    <a:pt x="166560" y="22542"/>
                  </a:lnTo>
                  <a:close/>
                </a:path>
                <a:path w="662304" h="503555">
                  <a:moveTo>
                    <a:pt x="176784" y="17602"/>
                  </a:moveTo>
                  <a:lnTo>
                    <a:pt x="176060" y="16624"/>
                  </a:lnTo>
                  <a:lnTo>
                    <a:pt x="174561" y="16725"/>
                  </a:lnTo>
                  <a:lnTo>
                    <a:pt x="173990" y="17119"/>
                  </a:lnTo>
                  <a:lnTo>
                    <a:pt x="175615" y="18643"/>
                  </a:lnTo>
                  <a:lnTo>
                    <a:pt x="176364" y="18542"/>
                  </a:lnTo>
                  <a:lnTo>
                    <a:pt x="176784" y="17602"/>
                  </a:lnTo>
                  <a:close/>
                </a:path>
                <a:path w="662304" h="503555">
                  <a:moveTo>
                    <a:pt x="192392" y="108496"/>
                  </a:moveTo>
                  <a:lnTo>
                    <a:pt x="191897" y="107175"/>
                  </a:lnTo>
                  <a:lnTo>
                    <a:pt x="191046" y="106908"/>
                  </a:lnTo>
                  <a:lnTo>
                    <a:pt x="189915" y="107124"/>
                  </a:lnTo>
                  <a:lnTo>
                    <a:pt x="188772" y="108496"/>
                  </a:lnTo>
                  <a:lnTo>
                    <a:pt x="188023" y="108267"/>
                  </a:lnTo>
                  <a:lnTo>
                    <a:pt x="188023" y="107835"/>
                  </a:lnTo>
                  <a:lnTo>
                    <a:pt x="188620" y="107391"/>
                  </a:lnTo>
                  <a:lnTo>
                    <a:pt x="188620" y="106413"/>
                  </a:lnTo>
                  <a:lnTo>
                    <a:pt x="187540" y="105702"/>
                  </a:lnTo>
                  <a:lnTo>
                    <a:pt x="186893" y="106133"/>
                  </a:lnTo>
                  <a:lnTo>
                    <a:pt x="187236" y="106908"/>
                  </a:lnTo>
                  <a:lnTo>
                    <a:pt x="187020" y="108051"/>
                  </a:lnTo>
                  <a:lnTo>
                    <a:pt x="186372" y="107670"/>
                  </a:lnTo>
                  <a:lnTo>
                    <a:pt x="185864" y="107950"/>
                  </a:lnTo>
                  <a:lnTo>
                    <a:pt x="185293" y="108991"/>
                  </a:lnTo>
                  <a:lnTo>
                    <a:pt x="184543" y="109156"/>
                  </a:lnTo>
                  <a:lnTo>
                    <a:pt x="184543" y="108216"/>
                  </a:lnTo>
                  <a:lnTo>
                    <a:pt x="185039" y="107670"/>
                  </a:lnTo>
                  <a:lnTo>
                    <a:pt x="185089" y="106413"/>
                  </a:lnTo>
                  <a:lnTo>
                    <a:pt x="184264" y="105752"/>
                  </a:lnTo>
                  <a:lnTo>
                    <a:pt x="183413" y="105854"/>
                  </a:lnTo>
                  <a:lnTo>
                    <a:pt x="182245" y="107124"/>
                  </a:lnTo>
                  <a:lnTo>
                    <a:pt x="182537" y="107721"/>
                  </a:lnTo>
                  <a:lnTo>
                    <a:pt x="183616" y="108496"/>
                  </a:lnTo>
                  <a:lnTo>
                    <a:pt x="183261" y="109486"/>
                  </a:lnTo>
                  <a:lnTo>
                    <a:pt x="182435" y="108927"/>
                  </a:lnTo>
                  <a:lnTo>
                    <a:pt x="182118" y="109093"/>
                  </a:lnTo>
                  <a:lnTo>
                    <a:pt x="182511" y="110248"/>
                  </a:lnTo>
                  <a:lnTo>
                    <a:pt x="181419" y="111620"/>
                  </a:lnTo>
                  <a:lnTo>
                    <a:pt x="180962" y="111404"/>
                  </a:lnTo>
                  <a:lnTo>
                    <a:pt x="180886" y="108927"/>
                  </a:lnTo>
                  <a:lnTo>
                    <a:pt x="180416" y="108597"/>
                  </a:lnTo>
                  <a:lnTo>
                    <a:pt x="178816" y="108826"/>
                  </a:lnTo>
                  <a:lnTo>
                    <a:pt x="176060" y="110197"/>
                  </a:lnTo>
                  <a:lnTo>
                    <a:pt x="174409" y="111455"/>
                  </a:lnTo>
                  <a:lnTo>
                    <a:pt x="174104" y="112217"/>
                  </a:lnTo>
                  <a:lnTo>
                    <a:pt x="174485" y="112826"/>
                  </a:lnTo>
                  <a:lnTo>
                    <a:pt x="174282" y="115684"/>
                  </a:lnTo>
                  <a:lnTo>
                    <a:pt x="173659" y="116446"/>
                  </a:lnTo>
                  <a:lnTo>
                    <a:pt x="173786" y="117703"/>
                  </a:lnTo>
                  <a:lnTo>
                    <a:pt x="174612" y="118198"/>
                  </a:lnTo>
                  <a:lnTo>
                    <a:pt x="175437" y="117983"/>
                  </a:lnTo>
                  <a:lnTo>
                    <a:pt x="175641" y="117271"/>
                  </a:lnTo>
                  <a:lnTo>
                    <a:pt x="175310" y="116827"/>
                  </a:lnTo>
                  <a:lnTo>
                    <a:pt x="174688" y="116725"/>
                  </a:lnTo>
                  <a:lnTo>
                    <a:pt x="175336" y="116001"/>
                  </a:lnTo>
                  <a:lnTo>
                    <a:pt x="176707" y="116065"/>
                  </a:lnTo>
                  <a:lnTo>
                    <a:pt x="176339" y="116725"/>
                  </a:lnTo>
                  <a:lnTo>
                    <a:pt x="176860" y="117208"/>
                  </a:lnTo>
                  <a:lnTo>
                    <a:pt x="177812" y="116395"/>
                  </a:lnTo>
                  <a:lnTo>
                    <a:pt x="178308" y="116446"/>
                  </a:lnTo>
                  <a:lnTo>
                    <a:pt x="177533" y="117602"/>
                  </a:lnTo>
                  <a:lnTo>
                    <a:pt x="177533" y="118262"/>
                  </a:lnTo>
                  <a:lnTo>
                    <a:pt x="175285" y="120065"/>
                  </a:lnTo>
                  <a:lnTo>
                    <a:pt x="175107" y="120611"/>
                  </a:lnTo>
                  <a:lnTo>
                    <a:pt x="176390" y="120840"/>
                  </a:lnTo>
                  <a:lnTo>
                    <a:pt x="176936" y="120065"/>
                  </a:lnTo>
                  <a:lnTo>
                    <a:pt x="177736" y="119621"/>
                  </a:lnTo>
                  <a:lnTo>
                    <a:pt x="177761" y="118808"/>
                  </a:lnTo>
                  <a:lnTo>
                    <a:pt x="179146" y="118033"/>
                  </a:lnTo>
                  <a:lnTo>
                    <a:pt x="178816" y="117322"/>
                  </a:lnTo>
                  <a:lnTo>
                    <a:pt x="180111" y="116776"/>
                  </a:lnTo>
                  <a:lnTo>
                    <a:pt x="180784" y="115354"/>
                  </a:lnTo>
                  <a:lnTo>
                    <a:pt x="181343" y="115570"/>
                  </a:lnTo>
                  <a:lnTo>
                    <a:pt x="182511" y="115239"/>
                  </a:lnTo>
                  <a:lnTo>
                    <a:pt x="183565" y="115519"/>
                  </a:lnTo>
                  <a:lnTo>
                    <a:pt x="184264" y="114960"/>
                  </a:lnTo>
                  <a:lnTo>
                    <a:pt x="183896" y="114147"/>
                  </a:lnTo>
                  <a:lnTo>
                    <a:pt x="182613" y="113538"/>
                  </a:lnTo>
                  <a:lnTo>
                    <a:pt x="183565" y="113157"/>
                  </a:lnTo>
                  <a:lnTo>
                    <a:pt x="185140" y="113322"/>
                  </a:lnTo>
                  <a:lnTo>
                    <a:pt x="185889" y="114528"/>
                  </a:lnTo>
                  <a:lnTo>
                    <a:pt x="186867" y="114630"/>
                  </a:lnTo>
                  <a:lnTo>
                    <a:pt x="187617" y="113538"/>
                  </a:lnTo>
                  <a:lnTo>
                    <a:pt x="186994" y="112217"/>
                  </a:lnTo>
                  <a:lnTo>
                    <a:pt x="185813" y="111899"/>
                  </a:lnTo>
                  <a:lnTo>
                    <a:pt x="186372" y="111340"/>
                  </a:lnTo>
                  <a:lnTo>
                    <a:pt x="187325" y="111175"/>
                  </a:lnTo>
                  <a:lnTo>
                    <a:pt x="188150" y="111620"/>
                  </a:lnTo>
                  <a:lnTo>
                    <a:pt x="188976" y="111340"/>
                  </a:lnTo>
                  <a:lnTo>
                    <a:pt x="189268" y="111950"/>
                  </a:lnTo>
                  <a:lnTo>
                    <a:pt x="190246" y="112115"/>
                  </a:lnTo>
                  <a:lnTo>
                    <a:pt x="191071" y="110794"/>
                  </a:lnTo>
                  <a:lnTo>
                    <a:pt x="190690" y="109918"/>
                  </a:lnTo>
                  <a:lnTo>
                    <a:pt x="190093" y="109537"/>
                  </a:lnTo>
                  <a:lnTo>
                    <a:pt x="190144" y="108826"/>
                  </a:lnTo>
                  <a:lnTo>
                    <a:pt x="192392" y="108496"/>
                  </a:lnTo>
                  <a:close/>
                </a:path>
                <a:path w="662304" h="503555">
                  <a:moveTo>
                    <a:pt x="195491" y="97904"/>
                  </a:moveTo>
                  <a:lnTo>
                    <a:pt x="194589" y="97853"/>
                  </a:lnTo>
                  <a:lnTo>
                    <a:pt x="194005" y="97967"/>
                  </a:lnTo>
                  <a:lnTo>
                    <a:pt x="193700" y="99060"/>
                  </a:lnTo>
                  <a:lnTo>
                    <a:pt x="194398" y="99606"/>
                  </a:lnTo>
                  <a:lnTo>
                    <a:pt x="195414" y="98894"/>
                  </a:lnTo>
                  <a:lnTo>
                    <a:pt x="195491" y="97904"/>
                  </a:lnTo>
                  <a:close/>
                </a:path>
                <a:path w="662304" h="503555">
                  <a:moveTo>
                    <a:pt x="195897" y="104482"/>
                  </a:moveTo>
                  <a:lnTo>
                    <a:pt x="195491" y="103670"/>
                  </a:lnTo>
                  <a:lnTo>
                    <a:pt x="194741" y="103441"/>
                  </a:lnTo>
                  <a:lnTo>
                    <a:pt x="195199" y="102565"/>
                  </a:lnTo>
                  <a:lnTo>
                    <a:pt x="195821" y="102019"/>
                  </a:lnTo>
                  <a:lnTo>
                    <a:pt x="195326" y="101028"/>
                  </a:lnTo>
                  <a:lnTo>
                    <a:pt x="194525" y="101257"/>
                  </a:lnTo>
                  <a:lnTo>
                    <a:pt x="194221" y="101854"/>
                  </a:lnTo>
                  <a:lnTo>
                    <a:pt x="193649" y="101688"/>
                  </a:lnTo>
                  <a:lnTo>
                    <a:pt x="193916" y="100545"/>
                  </a:lnTo>
                  <a:lnTo>
                    <a:pt x="193179" y="100317"/>
                  </a:lnTo>
                  <a:lnTo>
                    <a:pt x="191998" y="100647"/>
                  </a:lnTo>
                  <a:lnTo>
                    <a:pt x="191452" y="101473"/>
                  </a:lnTo>
                  <a:lnTo>
                    <a:pt x="191947" y="102069"/>
                  </a:lnTo>
                  <a:lnTo>
                    <a:pt x="191249" y="103174"/>
                  </a:lnTo>
                  <a:lnTo>
                    <a:pt x="190538" y="102844"/>
                  </a:lnTo>
                  <a:lnTo>
                    <a:pt x="189941" y="103339"/>
                  </a:lnTo>
                  <a:lnTo>
                    <a:pt x="189166" y="102958"/>
                  </a:lnTo>
                  <a:lnTo>
                    <a:pt x="188620" y="103555"/>
                  </a:lnTo>
                  <a:lnTo>
                    <a:pt x="188849" y="104101"/>
                  </a:lnTo>
                  <a:lnTo>
                    <a:pt x="190271" y="105473"/>
                  </a:lnTo>
                  <a:lnTo>
                    <a:pt x="191147" y="105422"/>
                  </a:lnTo>
                  <a:lnTo>
                    <a:pt x="192341" y="104432"/>
                  </a:lnTo>
                  <a:lnTo>
                    <a:pt x="192646" y="105257"/>
                  </a:lnTo>
                  <a:lnTo>
                    <a:pt x="193319" y="105257"/>
                  </a:lnTo>
                  <a:lnTo>
                    <a:pt x="194297" y="104216"/>
                  </a:lnTo>
                  <a:lnTo>
                    <a:pt x="194945" y="104762"/>
                  </a:lnTo>
                  <a:lnTo>
                    <a:pt x="195897" y="104482"/>
                  </a:lnTo>
                  <a:close/>
                </a:path>
                <a:path w="662304" h="503555">
                  <a:moveTo>
                    <a:pt x="210083" y="77228"/>
                  </a:moveTo>
                  <a:lnTo>
                    <a:pt x="210032" y="76238"/>
                  </a:lnTo>
                  <a:lnTo>
                    <a:pt x="209054" y="76301"/>
                  </a:lnTo>
                  <a:lnTo>
                    <a:pt x="207276" y="78155"/>
                  </a:lnTo>
                  <a:lnTo>
                    <a:pt x="208432" y="78320"/>
                  </a:lnTo>
                  <a:lnTo>
                    <a:pt x="210083" y="77228"/>
                  </a:lnTo>
                  <a:close/>
                </a:path>
                <a:path w="662304" h="503555">
                  <a:moveTo>
                    <a:pt x="229362" y="88201"/>
                  </a:moveTo>
                  <a:lnTo>
                    <a:pt x="229273" y="87261"/>
                  </a:lnTo>
                  <a:lnTo>
                    <a:pt x="227584" y="88582"/>
                  </a:lnTo>
                  <a:lnTo>
                    <a:pt x="228219" y="88912"/>
                  </a:lnTo>
                  <a:lnTo>
                    <a:pt x="229362" y="88201"/>
                  </a:lnTo>
                  <a:close/>
                </a:path>
                <a:path w="662304" h="503555">
                  <a:moveTo>
                    <a:pt x="234226" y="76898"/>
                  </a:moveTo>
                  <a:lnTo>
                    <a:pt x="233387" y="76517"/>
                  </a:lnTo>
                  <a:lnTo>
                    <a:pt x="232638" y="77393"/>
                  </a:lnTo>
                  <a:lnTo>
                    <a:pt x="233768" y="78930"/>
                  </a:lnTo>
                  <a:lnTo>
                    <a:pt x="234188" y="78270"/>
                  </a:lnTo>
                  <a:lnTo>
                    <a:pt x="233997" y="77609"/>
                  </a:lnTo>
                  <a:lnTo>
                    <a:pt x="234226" y="76898"/>
                  </a:lnTo>
                  <a:close/>
                </a:path>
                <a:path w="662304" h="503555">
                  <a:moveTo>
                    <a:pt x="234543" y="97028"/>
                  </a:moveTo>
                  <a:lnTo>
                    <a:pt x="233794" y="96431"/>
                  </a:lnTo>
                  <a:lnTo>
                    <a:pt x="232664" y="97142"/>
                  </a:lnTo>
                  <a:lnTo>
                    <a:pt x="234543" y="97028"/>
                  </a:lnTo>
                  <a:close/>
                </a:path>
                <a:path w="662304" h="503555">
                  <a:moveTo>
                    <a:pt x="234543" y="82715"/>
                  </a:moveTo>
                  <a:lnTo>
                    <a:pt x="234226" y="82169"/>
                  </a:lnTo>
                  <a:lnTo>
                    <a:pt x="233464" y="82105"/>
                  </a:lnTo>
                  <a:lnTo>
                    <a:pt x="232689" y="82981"/>
                  </a:lnTo>
                  <a:lnTo>
                    <a:pt x="232562" y="83756"/>
                  </a:lnTo>
                  <a:lnTo>
                    <a:pt x="230771" y="85559"/>
                  </a:lnTo>
                  <a:lnTo>
                    <a:pt x="231089" y="86169"/>
                  </a:lnTo>
                  <a:lnTo>
                    <a:pt x="231711" y="86220"/>
                  </a:lnTo>
                  <a:lnTo>
                    <a:pt x="231914" y="85559"/>
                  </a:lnTo>
                  <a:lnTo>
                    <a:pt x="233146" y="84467"/>
                  </a:lnTo>
                  <a:lnTo>
                    <a:pt x="233692" y="83591"/>
                  </a:lnTo>
                  <a:lnTo>
                    <a:pt x="234543" y="82715"/>
                  </a:lnTo>
                  <a:close/>
                </a:path>
                <a:path w="662304" h="503555">
                  <a:moveTo>
                    <a:pt x="236499" y="86220"/>
                  </a:moveTo>
                  <a:lnTo>
                    <a:pt x="235915" y="85725"/>
                  </a:lnTo>
                  <a:lnTo>
                    <a:pt x="236220" y="85013"/>
                  </a:lnTo>
                  <a:lnTo>
                    <a:pt x="235991" y="84353"/>
                  </a:lnTo>
                  <a:lnTo>
                    <a:pt x="234746" y="85953"/>
                  </a:lnTo>
                  <a:lnTo>
                    <a:pt x="234213" y="86118"/>
                  </a:lnTo>
                  <a:lnTo>
                    <a:pt x="232892" y="87541"/>
                  </a:lnTo>
                  <a:lnTo>
                    <a:pt x="231787" y="87871"/>
                  </a:lnTo>
                  <a:lnTo>
                    <a:pt x="229463" y="89738"/>
                  </a:lnTo>
                  <a:lnTo>
                    <a:pt x="229273" y="90449"/>
                  </a:lnTo>
                  <a:lnTo>
                    <a:pt x="228790" y="90779"/>
                  </a:lnTo>
                  <a:lnTo>
                    <a:pt x="227888" y="90995"/>
                  </a:lnTo>
                  <a:lnTo>
                    <a:pt x="227863" y="91541"/>
                  </a:lnTo>
                  <a:lnTo>
                    <a:pt x="229120" y="91541"/>
                  </a:lnTo>
                  <a:lnTo>
                    <a:pt x="229870" y="91046"/>
                  </a:lnTo>
                  <a:lnTo>
                    <a:pt x="231292" y="91376"/>
                  </a:lnTo>
                  <a:lnTo>
                    <a:pt x="231597" y="90665"/>
                  </a:lnTo>
                  <a:lnTo>
                    <a:pt x="231368" y="89903"/>
                  </a:lnTo>
                  <a:lnTo>
                    <a:pt x="232537" y="89573"/>
                  </a:lnTo>
                  <a:lnTo>
                    <a:pt x="234391" y="87376"/>
                  </a:lnTo>
                  <a:lnTo>
                    <a:pt x="235800" y="86829"/>
                  </a:lnTo>
                  <a:lnTo>
                    <a:pt x="236499" y="86220"/>
                  </a:lnTo>
                  <a:close/>
                </a:path>
                <a:path w="662304" h="503555">
                  <a:moveTo>
                    <a:pt x="286651" y="162306"/>
                  </a:moveTo>
                  <a:lnTo>
                    <a:pt x="286639" y="160870"/>
                  </a:lnTo>
                  <a:lnTo>
                    <a:pt x="285813" y="161861"/>
                  </a:lnTo>
                  <a:lnTo>
                    <a:pt x="286651" y="162306"/>
                  </a:lnTo>
                  <a:close/>
                </a:path>
                <a:path w="662304" h="503555">
                  <a:moveTo>
                    <a:pt x="289394" y="164439"/>
                  </a:moveTo>
                  <a:lnTo>
                    <a:pt x="288925" y="163728"/>
                  </a:lnTo>
                  <a:lnTo>
                    <a:pt x="288645" y="164553"/>
                  </a:lnTo>
                  <a:lnTo>
                    <a:pt x="289077" y="165150"/>
                  </a:lnTo>
                  <a:lnTo>
                    <a:pt x="289394" y="164439"/>
                  </a:lnTo>
                  <a:close/>
                </a:path>
                <a:path w="662304" h="503555">
                  <a:moveTo>
                    <a:pt x="294576" y="161912"/>
                  </a:moveTo>
                  <a:lnTo>
                    <a:pt x="293954" y="160870"/>
                  </a:lnTo>
                  <a:lnTo>
                    <a:pt x="292544" y="159829"/>
                  </a:lnTo>
                  <a:lnTo>
                    <a:pt x="293077" y="158623"/>
                  </a:lnTo>
                  <a:lnTo>
                    <a:pt x="293395" y="158953"/>
                  </a:lnTo>
                  <a:lnTo>
                    <a:pt x="294322" y="158838"/>
                  </a:lnTo>
                  <a:lnTo>
                    <a:pt x="294322" y="157962"/>
                  </a:lnTo>
                  <a:lnTo>
                    <a:pt x="293255" y="156819"/>
                  </a:lnTo>
                  <a:lnTo>
                    <a:pt x="294119" y="156756"/>
                  </a:lnTo>
                  <a:lnTo>
                    <a:pt x="294081" y="154838"/>
                  </a:lnTo>
                  <a:lnTo>
                    <a:pt x="292671" y="154012"/>
                  </a:lnTo>
                  <a:lnTo>
                    <a:pt x="292341" y="154241"/>
                  </a:lnTo>
                  <a:lnTo>
                    <a:pt x="291604" y="153466"/>
                  </a:lnTo>
                  <a:lnTo>
                    <a:pt x="292722" y="151549"/>
                  </a:lnTo>
                  <a:lnTo>
                    <a:pt x="291896" y="150177"/>
                  </a:lnTo>
                  <a:lnTo>
                    <a:pt x="290842" y="149961"/>
                  </a:lnTo>
                  <a:lnTo>
                    <a:pt x="290093" y="150558"/>
                  </a:lnTo>
                  <a:lnTo>
                    <a:pt x="290969" y="151663"/>
                  </a:lnTo>
                  <a:lnTo>
                    <a:pt x="291274" y="152869"/>
                  </a:lnTo>
                  <a:lnTo>
                    <a:pt x="290703" y="154622"/>
                  </a:lnTo>
                  <a:lnTo>
                    <a:pt x="290474" y="156756"/>
                  </a:lnTo>
                  <a:lnTo>
                    <a:pt x="289280" y="157035"/>
                  </a:lnTo>
                  <a:lnTo>
                    <a:pt x="288899" y="157581"/>
                  </a:lnTo>
                  <a:lnTo>
                    <a:pt x="289242" y="158076"/>
                  </a:lnTo>
                  <a:lnTo>
                    <a:pt x="289953" y="157861"/>
                  </a:lnTo>
                  <a:lnTo>
                    <a:pt x="290703" y="158026"/>
                  </a:lnTo>
                  <a:lnTo>
                    <a:pt x="290703" y="158623"/>
                  </a:lnTo>
                  <a:lnTo>
                    <a:pt x="289420" y="159613"/>
                  </a:lnTo>
                  <a:lnTo>
                    <a:pt x="289077" y="161036"/>
                  </a:lnTo>
                  <a:lnTo>
                    <a:pt x="288417" y="161036"/>
                  </a:lnTo>
                  <a:lnTo>
                    <a:pt x="287947" y="161696"/>
                  </a:lnTo>
                  <a:lnTo>
                    <a:pt x="288302" y="162356"/>
                  </a:lnTo>
                  <a:lnTo>
                    <a:pt x="289242" y="162356"/>
                  </a:lnTo>
                  <a:lnTo>
                    <a:pt x="289725" y="162902"/>
                  </a:lnTo>
                  <a:lnTo>
                    <a:pt x="290106" y="162306"/>
                  </a:lnTo>
                  <a:lnTo>
                    <a:pt x="290918" y="162077"/>
                  </a:lnTo>
                  <a:lnTo>
                    <a:pt x="291426" y="162687"/>
                  </a:lnTo>
                  <a:lnTo>
                    <a:pt x="290499" y="163283"/>
                  </a:lnTo>
                  <a:lnTo>
                    <a:pt x="290271" y="163944"/>
                  </a:lnTo>
                  <a:lnTo>
                    <a:pt x="290969" y="164719"/>
                  </a:lnTo>
                  <a:lnTo>
                    <a:pt x="290144" y="165430"/>
                  </a:lnTo>
                  <a:lnTo>
                    <a:pt x="289953" y="166408"/>
                  </a:lnTo>
                  <a:lnTo>
                    <a:pt x="291147" y="167347"/>
                  </a:lnTo>
                  <a:lnTo>
                    <a:pt x="290779" y="168389"/>
                  </a:lnTo>
                  <a:lnTo>
                    <a:pt x="291376" y="168935"/>
                  </a:lnTo>
                  <a:lnTo>
                    <a:pt x="292430" y="168884"/>
                  </a:lnTo>
                  <a:lnTo>
                    <a:pt x="293128" y="168224"/>
                  </a:lnTo>
                  <a:lnTo>
                    <a:pt x="292620" y="167347"/>
                  </a:lnTo>
                  <a:lnTo>
                    <a:pt x="293166" y="166801"/>
                  </a:lnTo>
                  <a:lnTo>
                    <a:pt x="292671" y="166192"/>
                  </a:lnTo>
                  <a:lnTo>
                    <a:pt x="292125" y="166141"/>
                  </a:lnTo>
                  <a:lnTo>
                    <a:pt x="292671" y="165100"/>
                  </a:lnTo>
                  <a:lnTo>
                    <a:pt x="294551" y="164160"/>
                  </a:lnTo>
                  <a:lnTo>
                    <a:pt x="294551" y="163283"/>
                  </a:lnTo>
                  <a:lnTo>
                    <a:pt x="294030" y="162953"/>
                  </a:lnTo>
                  <a:lnTo>
                    <a:pt x="293166" y="163118"/>
                  </a:lnTo>
                  <a:lnTo>
                    <a:pt x="293319" y="162687"/>
                  </a:lnTo>
                  <a:lnTo>
                    <a:pt x="294576" y="161912"/>
                  </a:lnTo>
                  <a:close/>
                </a:path>
                <a:path w="662304" h="503555">
                  <a:moveTo>
                    <a:pt x="297154" y="162521"/>
                  </a:moveTo>
                  <a:lnTo>
                    <a:pt x="296176" y="161150"/>
                  </a:lnTo>
                  <a:lnTo>
                    <a:pt x="295643" y="161810"/>
                  </a:lnTo>
                  <a:lnTo>
                    <a:pt x="296176" y="162471"/>
                  </a:lnTo>
                  <a:lnTo>
                    <a:pt x="296049" y="163512"/>
                  </a:lnTo>
                  <a:lnTo>
                    <a:pt x="297154" y="162521"/>
                  </a:lnTo>
                  <a:close/>
                </a:path>
                <a:path w="662304" h="503555">
                  <a:moveTo>
                    <a:pt x="620090" y="496214"/>
                  </a:moveTo>
                  <a:lnTo>
                    <a:pt x="619099" y="496087"/>
                  </a:lnTo>
                  <a:lnTo>
                    <a:pt x="618324" y="495338"/>
                  </a:lnTo>
                  <a:lnTo>
                    <a:pt x="617943" y="495554"/>
                  </a:lnTo>
                  <a:lnTo>
                    <a:pt x="618439" y="496417"/>
                  </a:lnTo>
                  <a:lnTo>
                    <a:pt x="619315" y="496811"/>
                  </a:lnTo>
                  <a:lnTo>
                    <a:pt x="620090" y="496214"/>
                  </a:lnTo>
                  <a:close/>
                </a:path>
                <a:path w="662304" h="503555">
                  <a:moveTo>
                    <a:pt x="620966" y="492975"/>
                  </a:moveTo>
                  <a:lnTo>
                    <a:pt x="620420" y="492074"/>
                  </a:lnTo>
                  <a:lnTo>
                    <a:pt x="617893" y="490613"/>
                  </a:lnTo>
                  <a:lnTo>
                    <a:pt x="616902" y="490613"/>
                  </a:lnTo>
                  <a:lnTo>
                    <a:pt x="615442" y="490156"/>
                  </a:lnTo>
                  <a:lnTo>
                    <a:pt x="614311" y="490156"/>
                  </a:lnTo>
                  <a:lnTo>
                    <a:pt x="612609" y="489331"/>
                  </a:lnTo>
                  <a:lnTo>
                    <a:pt x="610844" y="488276"/>
                  </a:lnTo>
                  <a:lnTo>
                    <a:pt x="609638" y="488276"/>
                  </a:lnTo>
                  <a:lnTo>
                    <a:pt x="610463" y="487959"/>
                  </a:lnTo>
                  <a:lnTo>
                    <a:pt x="612216" y="488480"/>
                  </a:lnTo>
                  <a:lnTo>
                    <a:pt x="615022" y="488734"/>
                  </a:lnTo>
                  <a:lnTo>
                    <a:pt x="616077" y="488327"/>
                  </a:lnTo>
                  <a:lnTo>
                    <a:pt x="615607" y="487959"/>
                  </a:lnTo>
                  <a:lnTo>
                    <a:pt x="615442" y="487832"/>
                  </a:lnTo>
                  <a:lnTo>
                    <a:pt x="615251" y="487680"/>
                  </a:lnTo>
                  <a:lnTo>
                    <a:pt x="614527" y="487832"/>
                  </a:lnTo>
                  <a:lnTo>
                    <a:pt x="612495" y="487426"/>
                  </a:lnTo>
                  <a:lnTo>
                    <a:pt x="611555" y="485673"/>
                  </a:lnTo>
                  <a:lnTo>
                    <a:pt x="611454" y="485470"/>
                  </a:lnTo>
                  <a:lnTo>
                    <a:pt x="610349" y="485470"/>
                  </a:lnTo>
                  <a:lnTo>
                    <a:pt x="609739" y="485673"/>
                  </a:lnTo>
                  <a:lnTo>
                    <a:pt x="608977" y="485089"/>
                  </a:lnTo>
                  <a:lnTo>
                    <a:pt x="605421" y="484327"/>
                  </a:lnTo>
                  <a:lnTo>
                    <a:pt x="603631" y="483933"/>
                  </a:lnTo>
                  <a:lnTo>
                    <a:pt x="603034" y="484327"/>
                  </a:lnTo>
                  <a:lnTo>
                    <a:pt x="601878" y="483997"/>
                  </a:lnTo>
                  <a:lnTo>
                    <a:pt x="599732" y="484378"/>
                  </a:lnTo>
                  <a:lnTo>
                    <a:pt x="599109" y="485470"/>
                  </a:lnTo>
                  <a:lnTo>
                    <a:pt x="599071" y="485597"/>
                  </a:lnTo>
                  <a:lnTo>
                    <a:pt x="598868" y="485546"/>
                  </a:lnTo>
                  <a:lnTo>
                    <a:pt x="597916" y="485317"/>
                  </a:lnTo>
                  <a:lnTo>
                    <a:pt x="596811" y="485546"/>
                  </a:lnTo>
                  <a:lnTo>
                    <a:pt x="595871" y="484593"/>
                  </a:lnTo>
                  <a:lnTo>
                    <a:pt x="595706" y="484428"/>
                  </a:lnTo>
                  <a:lnTo>
                    <a:pt x="593013" y="484162"/>
                  </a:lnTo>
                  <a:lnTo>
                    <a:pt x="592239" y="484593"/>
                  </a:lnTo>
                  <a:lnTo>
                    <a:pt x="591134" y="484212"/>
                  </a:lnTo>
                  <a:lnTo>
                    <a:pt x="588772" y="484212"/>
                  </a:lnTo>
                  <a:lnTo>
                    <a:pt x="588391" y="484898"/>
                  </a:lnTo>
                  <a:lnTo>
                    <a:pt x="589711" y="485622"/>
                  </a:lnTo>
                  <a:lnTo>
                    <a:pt x="593064" y="486791"/>
                  </a:lnTo>
                  <a:lnTo>
                    <a:pt x="592734" y="487426"/>
                  </a:lnTo>
                  <a:lnTo>
                    <a:pt x="592975" y="487959"/>
                  </a:lnTo>
                  <a:lnTo>
                    <a:pt x="593090" y="488734"/>
                  </a:lnTo>
                  <a:lnTo>
                    <a:pt x="592924" y="489331"/>
                  </a:lnTo>
                  <a:lnTo>
                    <a:pt x="592797" y="490156"/>
                  </a:lnTo>
                  <a:lnTo>
                    <a:pt x="593293" y="491096"/>
                  </a:lnTo>
                  <a:lnTo>
                    <a:pt x="594499" y="491439"/>
                  </a:lnTo>
                  <a:lnTo>
                    <a:pt x="595871" y="492671"/>
                  </a:lnTo>
                  <a:lnTo>
                    <a:pt x="595541" y="493445"/>
                  </a:lnTo>
                  <a:lnTo>
                    <a:pt x="592950" y="493369"/>
                  </a:lnTo>
                  <a:lnTo>
                    <a:pt x="592404" y="493725"/>
                  </a:lnTo>
                  <a:lnTo>
                    <a:pt x="592086" y="493623"/>
                  </a:lnTo>
                  <a:lnTo>
                    <a:pt x="591769" y="493522"/>
                  </a:lnTo>
                  <a:lnTo>
                    <a:pt x="591362" y="493395"/>
                  </a:lnTo>
                  <a:lnTo>
                    <a:pt x="589813" y="493522"/>
                  </a:lnTo>
                  <a:lnTo>
                    <a:pt x="588492" y="492975"/>
                  </a:lnTo>
                  <a:lnTo>
                    <a:pt x="586955" y="493623"/>
                  </a:lnTo>
                  <a:lnTo>
                    <a:pt x="586892" y="493268"/>
                  </a:lnTo>
                  <a:lnTo>
                    <a:pt x="586841" y="492975"/>
                  </a:lnTo>
                  <a:lnTo>
                    <a:pt x="586295" y="492747"/>
                  </a:lnTo>
                  <a:lnTo>
                    <a:pt x="584314" y="493268"/>
                  </a:lnTo>
                  <a:lnTo>
                    <a:pt x="583272" y="492264"/>
                  </a:lnTo>
                  <a:lnTo>
                    <a:pt x="581952" y="492925"/>
                  </a:lnTo>
                  <a:lnTo>
                    <a:pt x="581621" y="493445"/>
                  </a:lnTo>
                  <a:lnTo>
                    <a:pt x="581533" y="493903"/>
                  </a:lnTo>
                  <a:lnTo>
                    <a:pt x="581888" y="494753"/>
                  </a:lnTo>
                  <a:lnTo>
                    <a:pt x="583438" y="494931"/>
                  </a:lnTo>
                  <a:lnTo>
                    <a:pt x="584974" y="496735"/>
                  </a:lnTo>
                  <a:lnTo>
                    <a:pt x="585685" y="496963"/>
                  </a:lnTo>
                  <a:lnTo>
                    <a:pt x="585800" y="495858"/>
                  </a:lnTo>
                  <a:lnTo>
                    <a:pt x="586511" y="495325"/>
                  </a:lnTo>
                  <a:lnTo>
                    <a:pt x="589267" y="495325"/>
                  </a:lnTo>
                  <a:lnTo>
                    <a:pt x="590473" y="495960"/>
                  </a:lnTo>
                  <a:lnTo>
                    <a:pt x="593953" y="496036"/>
                  </a:lnTo>
                  <a:lnTo>
                    <a:pt x="594614" y="495630"/>
                  </a:lnTo>
                  <a:lnTo>
                    <a:pt x="595604" y="496138"/>
                  </a:lnTo>
                  <a:lnTo>
                    <a:pt x="597255" y="496265"/>
                  </a:lnTo>
                  <a:lnTo>
                    <a:pt x="597966" y="497687"/>
                  </a:lnTo>
                  <a:lnTo>
                    <a:pt x="597585" y="498741"/>
                  </a:lnTo>
                  <a:lnTo>
                    <a:pt x="598678" y="499198"/>
                  </a:lnTo>
                  <a:lnTo>
                    <a:pt x="599008" y="499821"/>
                  </a:lnTo>
                  <a:lnTo>
                    <a:pt x="599833" y="500227"/>
                  </a:lnTo>
                  <a:lnTo>
                    <a:pt x="600608" y="498386"/>
                  </a:lnTo>
                  <a:lnTo>
                    <a:pt x="602208" y="496328"/>
                  </a:lnTo>
                  <a:lnTo>
                    <a:pt x="602081" y="495960"/>
                  </a:lnTo>
                  <a:lnTo>
                    <a:pt x="602018" y="495630"/>
                  </a:lnTo>
                  <a:lnTo>
                    <a:pt x="602195" y="495325"/>
                  </a:lnTo>
                  <a:lnTo>
                    <a:pt x="602538" y="494753"/>
                  </a:lnTo>
                  <a:lnTo>
                    <a:pt x="603300" y="495452"/>
                  </a:lnTo>
                  <a:lnTo>
                    <a:pt x="604126" y="495554"/>
                  </a:lnTo>
                  <a:lnTo>
                    <a:pt x="604545" y="494753"/>
                  </a:lnTo>
                  <a:lnTo>
                    <a:pt x="604951" y="493979"/>
                  </a:lnTo>
                  <a:lnTo>
                    <a:pt x="605840" y="494550"/>
                  </a:lnTo>
                  <a:lnTo>
                    <a:pt x="605942" y="495757"/>
                  </a:lnTo>
                  <a:lnTo>
                    <a:pt x="606666" y="496214"/>
                  </a:lnTo>
                  <a:lnTo>
                    <a:pt x="608368" y="495757"/>
                  </a:lnTo>
                  <a:lnTo>
                    <a:pt x="610069" y="494207"/>
                  </a:lnTo>
                  <a:lnTo>
                    <a:pt x="611441" y="493979"/>
                  </a:lnTo>
                  <a:lnTo>
                    <a:pt x="611886" y="493903"/>
                  </a:lnTo>
                  <a:lnTo>
                    <a:pt x="613816" y="494157"/>
                  </a:lnTo>
                  <a:lnTo>
                    <a:pt x="614565" y="493903"/>
                  </a:lnTo>
                  <a:lnTo>
                    <a:pt x="615086" y="493725"/>
                  </a:lnTo>
                  <a:lnTo>
                    <a:pt x="616013" y="494436"/>
                  </a:lnTo>
                  <a:lnTo>
                    <a:pt x="617499" y="494550"/>
                  </a:lnTo>
                  <a:lnTo>
                    <a:pt x="619264" y="494982"/>
                  </a:lnTo>
                  <a:lnTo>
                    <a:pt x="619594" y="493979"/>
                  </a:lnTo>
                  <a:lnTo>
                    <a:pt x="620369" y="493979"/>
                  </a:lnTo>
                  <a:lnTo>
                    <a:pt x="620687" y="493445"/>
                  </a:lnTo>
                  <a:lnTo>
                    <a:pt x="620966" y="492975"/>
                  </a:lnTo>
                  <a:close/>
                </a:path>
                <a:path w="662304" h="503555">
                  <a:moveTo>
                    <a:pt x="637755" y="495160"/>
                  </a:moveTo>
                  <a:lnTo>
                    <a:pt x="636600" y="494804"/>
                  </a:lnTo>
                  <a:lnTo>
                    <a:pt x="636270" y="494030"/>
                  </a:lnTo>
                  <a:lnTo>
                    <a:pt x="635495" y="493674"/>
                  </a:lnTo>
                  <a:lnTo>
                    <a:pt x="632853" y="494030"/>
                  </a:lnTo>
                  <a:lnTo>
                    <a:pt x="628230" y="493623"/>
                  </a:lnTo>
                  <a:lnTo>
                    <a:pt x="627799" y="494550"/>
                  </a:lnTo>
                  <a:lnTo>
                    <a:pt x="626643" y="495084"/>
                  </a:lnTo>
                  <a:lnTo>
                    <a:pt x="626808" y="495960"/>
                  </a:lnTo>
                  <a:lnTo>
                    <a:pt x="626643" y="496570"/>
                  </a:lnTo>
                  <a:lnTo>
                    <a:pt x="627189" y="497636"/>
                  </a:lnTo>
                  <a:lnTo>
                    <a:pt x="630212" y="497789"/>
                  </a:lnTo>
                  <a:lnTo>
                    <a:pt x="631037" y="498043"/>
                  </a:lnTo>
                  <a:lnTo>
                    <a:pt x="633183" y="497497"/>
                  </a:lnTo>
                  <a:lnTo>
                    <a:pt x="634009" y="497916"/>
                  </a:lnTo>
                  <a:lnTo>
                    <a:pt x="636104" y="496963"/>
                  </a:lnTo>
                  <a:lnTo>
                    <a:pt x="637755" y="495160"/>
                  </a:lnTo>
                  <a:close/>
                </a:path>
                <a:path w="662304" h="503555">
                  <a:moveTo>
                    <a:pt x="640346" y="496735"/>
                  </a:moveTo>
                  <a:lnTo>
                    <a:pt x="638581" y="496252"/>
                  </a:lnTo>
                  <a:lnTo>
                    <a:pt x="637540" y="497268"/>
                  </a:lnTo>
                  <a:lnTo>
                    <a:pt x="639851" y="497141"/>
                  </a:lnTo>
                  <a:lnTo>
                    <a:pt x="640346" y="496735"/>
                  </a:lnTo>
                  <a:close/>
                </a:path>
                <a:path w="662304" h="503555">
                  <a:moveTo>
                    <a:pt x="643864" y="498513"/>
                  </a:moveTo>
                  <a:lnTo>
                    <a:pt x="643153" y="497814"/>
                  </a:lnTo>
                  <a:lnTo>
                    <a:pt x="641832" y="498767"/>
                  </a:lnTo>
                  <a:lnTo>
                    <a:pt x="643864" y="498513"/>
                  </a:lnTo>
                  <a:close/>
                </a:path>
                <a:path w="662304" h="503555">
                  <a:moveTo>
                    <a:pt x="654215" y="495084"/>
                  </a:moveTo>
                  <a:lnTo>
                    <a:pt x="652564" y="495134"/>
                  </a:lnTo>
                  <a:lnTo>
                    <a:pt x="651522" y="495909"/>
                  </a:lnTo>
                  <a:lnTo>
                    <a:pt x="651738" y="496493"/>
                  </a:lnTo>
                  <a:lnTo>
                    <a:pt x="653224" y="497560"/>
                  </a:lnTo>
                  <a:lnTo>
                    <a:pt x="653275" y="496163"/>
                  </a:lnTo>
                  <a:lnTo>
                    <a:pt x="654215" y="495084"/>
                  </a:lnTo>
                  <a:close/>
                </a:path>
                <a:path w="662304" h="503555">
                  <a:moveTo>
                    <a:pt x="655650" y="501802"/>
                  </a:moveTo>
                  <a:lnTo>
                    <a:pt x="654545" y="499999"/>
                  </a:lnTo>
                  <a:lnTo>
                    <a:pt x="653605" y="500646"/>
                  </a:lnTo>
                  <a:lnTo>
                    <a:pt x="654329" y="501611"/>
                  </a:lnTo>
                  <a:lnTo>
                    <a:pt x="655650" y="501802"/>
                  </a:lnTo>
                  <a:close/>
                </a:path>
                <a:path w="662304" h="503555">
                  <a:moveTo>
                    <a:pt x="661263" y="498970"/>
                  </a:moveTo>
                  <a:lnTo>
                    <a:pt x="660704" y="497916"/>
                  </a:lnTo>
                  <a:lnTo>
                    <a:pt x="659828" y="499097"/>
                  </a:lnTo>
                  <a:lnTo>
                    <a:pt x="660869" y="500100"/>
                  </a:lnTo>
                  <a:lnTo>
                    <a:pt x="661263" y="498970"/>
                  </a:lnTo>
                  <a:close/>
                </a:path>
                <a:path w="662304" h="503555">
                  <a:moveTo>
                    <a:pt x="661695" y="502831"/>
                  </a:moveTo>
                  <a:lnTo>
                    <a:pt x="659828" y="501611"/>
                  </a:lnTo>
                  <a:lnTo>
                    <a:pt x="659714" y="502653"/>
                  </a:lnTo>
                  <a:lnTo>
                    <a:pt x="660323" y="503339"/>
                  </a:lnTo>
                  <a:lnTo>
                    <a:pt x="661695" y="502831"/>
                  </a:lnTo>
                  <a:close/>
                </a:path>
              </a:pathLst>
            </a:custGeom>
            <a:solidFill>
              <a:srgbClr val="FFFFFF"/>
            </a:solidFill>
          </p:spPr>
          <p:txBody>
            <a:bodyPr wrap="square" lIns="0" tIns="0" rIns="0" bIns="0" rtlCol="0"/>
            <a:lstStyle/>
            <a:p>
              <a:endParaRPr/>
            </a:p>
          </p:txBody>
        </p:sp>
        <p:sp>
          <p:nvSpPr>
            <p:cNvPr id="67" name="object 31"/>
            <p:cNvSpPr/>
            <p:nvPr/>
          </p:nvSpPr>
          <p:spPr>
            <a:xfrm>
              <a:off x="8406145" y="2440337"/>
              <a:ext cx="78830" cy="64376"/>
            </a:xfrm>
            <a:prstGeom prst="rect">
              <a:avLst/>
            </a:prstGeom>
            <a:blipFill>
              <a:blip r:embed="rId5" cstate="print"/>
              <a:stretch>
                <a:fillRect/>
              </a:stretch>
            </a:blipFill>
          </p:spPr>
          <p:txBody>
            <a:bodyPr wrap="square" lIns="0" tIns="0" rIns="0" bIns="0" rtlCol="0"/>
            <a:lstStyle/>
            <a:p>
              <a:endParaRPr/>
            </a:p>
          </p:txBody>
        </p:sp>
        <p:sp>
          <p:nvSpPr>
            <p:cNvPr id="68" name="object 32"/>
            <p:cNvSpPr/>
            <p:nvPr/>
          </p:nvSpPr>
          <p:spPr>
            <a:xfrm>
              <a:off x="8002206" y="1915654"/>
              <a:ext cx="719455" cy="1102360"/>
            </a:xfrm>
            <a:custGeom>
              <a:avLst/>
              <a:gdLst/>
              <a:ahLst/>
              <a:cxnLst/>
              <a:rect l="l" t="t" r="r" b="b"/>
              <a:pathLst>
                <a:path w="719454" h="1102360">
                  <a:moveTo>
                    <a:pt x="212610" y="332828"/>
                  </a:moveTo>
                  <a:lnTo>
                    <a:pt x="212242" y="332270"/>
                  </a:lnTo>
                  <a:lnTo>
                    <a:pt x="211035" y="333324"/>
                  </a:lnTo>
                  <a:lnTo>
                    <a:pt x="211010" y="335013"/>
                  </a:lnTo>
                  <a:lnTo>
                    <a:pt x="211886" y="336943"/>
                  </a:lnTo>
                  <a:lnTo>
                    <a:pt x="212382" y="336550"/>
                  </a:lnTo>
                  <a:lnTo>
                    <a:pt x="211683" y="334200"/>
                  </a:lnTo>
                  <a:lnTo>
                    <a:pt x="211912" y="333095"/>
                  </a:lnTo>
                  <a:lnTo>
                    <a:pt x="212610" y="332828"/>
                  </a:lnTo>
                  <a:close/>
                </a:path>
                <a:path w="719454" h="1102360">
                  <a:moveTo>
                    <a:pt x="245300" y="536536"/>
                  </a:moveTo>
                  <a:lnTo>
                    <a:pt x="245110" y="535597"/>
                  </a:lnTo>
                  <a:lnTo>
                    <a:pt x="244373" y="534555"/>
                  </a:lnTo>
                  <a:lnTo>
                    <a:pt x="244055" y="535114"/>
                  </a:lnTo>
                  <a:lnTo>
                    <a:pt x="244373" y="535711"/>
                  </a:lnTo>
                  <a:lnTo>
                    <a:pt x="244602" y="536968"/>
                  </a:lnTo>
                  <a:lnTo>
                    <a:pt x="245300" y="536536"/>
                  </a:lnTo>
                  <a:close/>
                </a:path>
                <a:path w="719454" h="1102360">
                  <a:moveTo>
                    <a:pt x="246430" y="539940"/>
                  </a:moveTo>
                  <a:lnTo>
                    <a:pt x="245783" y="539775"/>
                  </a:lnTo>
                  <a:lnTo>
                    <a:pt x="245706" y="540588"/>
                  </a:lnTo>
                  <a:lnTo>
                    <a:pt x="246253" y="540588"/>
                  </a:lnTo>
                  <a:lnTo>
                    <a:pt x="246430" y="539940"/>
                  </a:lnTo>
                  <a:close/>
                </a:path>
                <a:path w="719454" h="1102360">
                  <a:moveTo>
                    <a:pt x="326644" y="541147"/>
                  </a:moveTo>
                  <a:lnTo>
                    <a:pt x="326618" y="540156"/>
                  </a:lnTo>
                  <a:lnTo>
                    <a:pt x="326047" y="542188"/>
                  </a:lnTo>
                  <a:lnTo>
                    <a:pt x="326644" y="541147"/>
                  </a:lnTo>
                  <a:close/>
                </a:path>
                <a:path w="719454" h="1102360">
                  <a:moveTo>
                    <a:pt x="327291" y="538568"/>
                  </a:moveTo>
                  <a:lnTo>
                    <a:pt x="326948" y="538568"/>
                  </a:lnTo>
                  <a:lnTo>
                    <a:pt x="326821" y="539445"/>
                  </a:lnTo>
                  <a:lnTo>
                    <a:pt x="326974" y="539610"/>
                  </a:lnTo>
                  <a:lnTo>
                    <a:pt x="327291" y="538568"/>
                  </a:lnTo>
                  <a:close/>
                </a:path>
                <a:path w="719454" h="1102360">
                  <a:moveTo>
                    <a:pt x="330796" y="528853"/>
                  </a:moveTo>
                  <a:lnTo>
                    <a:pt x="330644" y="528510"/>
                  </a:lnTo>
                  <a:lnTo>
                    <a:pt x="330746" y="528853"/>
                  </a:lnTo>
                  <a:close/>
                </a:path>
                <a:path w="719454" h="1102360">
                  <a:moveTo>
                    <a:pt x="331127" y="520903"/>
                  </a:moveTo>
                  <a:lnTo>
                    <a:pt x="329971" y="523760"/>
                  </a:lnTo>
                  <a:lnTo>
                    <a:pt x="329882" y="526719"/>
                  </a:lnTo>
                  <a:lnTo>
                    <a:pt x="330644" y="528510"/>
                  </a:lnTo>
                  <a:lnTo>
                    <a:pt x="330149" y="526719"/>
                  </a:lnTo>
                  <a:lnTo>
                    <a:pt x="330327" y="523925"/>
                  </a:lnTo>
                  <a:lnTo>
                    <a:pt x="331127" y="520903"/>
                  </a:lnTo>
                  <a:close/>
                </a:path>
                <a:path w="719454" h="1102360">
                  <a:moveTo>
                    <a:pt x="332333" y="518439"/>
                  </a:moveTo>
                  <a:lnTo>
                    <a:pt x="332295" y="517779"/>
                  </a:lnTo>
                  <a:lnTo>
                    <a:pt x="331304" y="520306"/>
                  </a:lnTo>
                  <a:lnTo>
                    <a:pt x="331749" y="519976"/>
                  </a:lnTo>
                  <a:lnTo>
                    <a:pt x="332333" y="518439"/>
                  </a:lnTo>
                  <a:close/>
                </a:path>
                <a:path w="719454" h="1102360">
                  <a:moveTo>
                    <a:pt x="362292" y="581469"/>
                  </a:moveTo>
                  <a:lnTo>
                    <a:pt x="361886" y="581660"/>
                  </a:lnTo>
                  <a:lnTo>
                    <a:pt x="362115" y="581660"/>
                  </a:lnTo>
                  <a:lnTo>
                    <a:pt x="362292" y="581469"/>
                  </a:lnTo>
                  <a:close/>
                </a:path>
                <a:path w="719454" h="1102360">
                  <a:moveTo>
                    <a:pt x="363359" y="580390"/>
                  </a:moveTo>
                  <a:lnTo>
                    <a:pt x="362292" y="581469"/>
                  </a:lnTo>
                  <a:lnTo>
                    <a:pt x="363169" y="581075"/>
                  </a:lnTo>
                  <a:lnTo>
                    <a:pt x="363359" y="580390"/>
                  </a:lnTo>
                  <a:close/>
                </a:path>
                <a:path w="719454" h="1102360">
                  <a:moveTo>
                    <a:pt x="406971" y="502539"/>
                  </a:moveTo>
                  <a:lnTo>
                    <a:pt x="406298" y="501992"/>
                  </a:lnTo>
                  <a:lnTo>
                    <a:pt x="406895" y="502920"/>
                  </a:lnTo>
                  <a:lnTo>
                    <a:pt x="406971" y="502539"/>
                  </a:lnTo>
                  <a:close/>
                </a:path>
                <a:path w="719454" h="1102360">
                  <a:moveTo>
                    <a:pt x="430479" y="723125"/>
                  </a:moveTo>
                  <a:lnTo>
                    <a:pt x="430403" y="722820"/>
                  </a:lnTo>
                  <a:lnTo>
                    <a:pt x="429247" y="723811"/>
                  </a:lnTo>
                  <a:lnTo>
                    <a:pt x="428574" y="724954"/>
                  </a:lnTo>
                  <a:lnTo>
                    <a:pt x="428625" y="725411"/>
                  </a:lnTo>
                  <a:lnTo>
                    <a:pt x="429018" y="725932"/>
                  </a:lnTo>
                  <a:lnTo>
                    <a:pt x="429755" y="725690"/>
                  </a:lnTo>
                  <a:lnTo>
                    <a:pt x="430250" y="724738"/>
                  </a:lnTo>
                  <a:lnTo>
                    <a:pt x="430149" y="723976"/>
                  </a:lnTo>
                  <a:lnTo>
                    <a:pt x="430479" y="723125"/>
                  </a:lnTo>
                  <a:close/>
                </a:path>
                <a:path w="719454" h="1102360">
                  <a:moveTo>
                    <a:pt x="481330" y="120650"/>
                  </a:moveTo>
                  <a:lnTo>
                    <a:pt x="480504" y="119380"/>
                  </a:lnTo>
                  <a:lnTo>
                    <a:pt x="479298" y="120650"/>
                  </a:lnTo>
                  <a:lnTo>
                    <a:pt x="481330" y="120650"/>
                  </a:lnTo>
                  <a:close/>
                </a:path>
                <a:path w="719454" h="1102360">
                  <a:moveTo>
                    <a:pt x="497014" y="623595"/>
                  </a:moveTo>
                  <a:lnTo>
                    <a:pt x="495973" y="622592"/>
                  </a:lnTo>
                  <a:lnTo>
                    <a:pt x="494982" y="622515"/>
                  </a:lnTo>
                  <a:lnTo>
                    <a:pt x="495808" y="623646"/>
                  </a:lnTo>
                  <a:lnTo>
                    <a:pt x="497014" y="623595"/>
                  </a:lnTo>
                  <a:close/>
                </a:path>
                <a:path w="719454" h="1102360">
                  <a:moveTo>
                    <a:pt x="503288" y="625373"/>
                  </a:moveTo>
                  <a:lnTo>
                    <a:pt x="502196" y="625246"/>
                  </a:lnTo>
                  <a:lnTo>
                    <a:pt x="501040" y="623874"/>
                  </a:lnTo>
                  <a:lnTo>
                    <a:pt x="500646" y="624522"/>
                  </a:lnTo>
                  <a:lnTo>
                    <a:pt x="501256" y="625754"/>
                  </a:lnTo>
                  <a:lnTo>
                    <a:pt x="502691" y="626071"/>
                  </a:lnTo>
                  <a:lnTo>
                    <a:pt x="503288" y="625373"/>
                  </a:lnTo>
                  <a:close/>
                </a:path>
                <a:path w="719454" h="1102360">
                  <a:moveTo>
                    <a:pt x="503351" y="418439"/>
                  </a:moveTo>
                  <a:lnTo>
                    <a:pt x="502297" y="418833"/>
                  </a:lnTo>
                  <a:lnTo>
                    <a:pt x="501637" y="418553"/>
                  </a:lnTo>
                  <a:lnTo>
                    <a:pt x="500430" y="419049"/>
                  </a:lnTo>
                  <a:lnTo>
                    <a:pt x="501370" y="417842"/>
                  </a:lnTo>
                  <a:lnTo>
                    <a:pt x="501307" y="417512"/>
                  </a:lnTo>
                  <a:lnTo>
                    <a:pt x="499491" y="418503"/>
                  </a:lnTo>
                  <a:lnTo>
                    <a:pt x="497509" y="418553"/>
                  </a:lnTo>
                  <a:lnTo>
                    <a:pt x="495858" y="418998"/>
                  </a:lnTo>
                  <a:lnTo>
                    <a:pt x="494538" y="418668"/>
                  </a:lnTo>
                  <a:lnTo>
                    <a:pt x="492785" y="419430"/>
                  </a:lnTo>
                  <a:lnTo>
                    <a:pt x="491350" y="419646"/>
                  </a:lnTo>
                  <a:lnTo>
                    <a:pt x="490639" y="420522"/>
                  </a:lnTo>
                  <a:lnTo>
                    <a:pt x="490804" y="421081"/>
                  </a:lnTo>
                  <a:lnTo>
                    <a:pt x="491629" y="421132"/>
                  </a:lnTo>
                  <a:lnTo>
                    <a:pt x="491134" y="421627"/>
                  </a:lnTo>
                  <a:lnTo>
                    <a:pt x="492010" y="421347"/>
                  </a:lnTo>
                  <a:lnTo>
                    <a:pt x="492455" y="420916"/>
                  </a:lnTo>
                  <a:lnTo>
                    <a:pt x="493826" y="420852"/>
                  </a:lnTo>
                  <a:lnTo>
                    <a:pt x="495096" y="420471"/>
                  </a:lnTo>
                  <a:lnTo>
                    <a:pt x="497179" y="420420"/>
                  </a:lnTo>
                  <a:lnTo>
                    <a:pt x="498170" y="419874"/>
                  </a:lnTo>
                  <a:lnTo>
                    <a:pt x="499986" y="419925"/>
                  </a:lnTo>
                  <a:lnTo>
                    <a:pt x="500430" y="419544"/>
                  </a:lnTo>
                  <a:lnTo>
                    <a:pt x="500976" y="419646"/>
                  </a:lnTo>
                  <a:lnTo>
                    <a:pt x="502691" y="419100"/>
                  </a:lnTo>
                  <a:lnTo>
                    <a:pt x="503351" y="418439"/>
                  </a:lnTo>
                  <a:close/>
                </a:path>
                <a:path w="719454" h="1102360">
                  <a:moveTo>
                    <a:pt x="507695" y="625525"/>
                  </a:moveTo>
                  <a:lnTo>
                    <a:pt x="506488" y="624344"/>
                  </a:lnTo>
                  <a:lnTo>
                    <a:pt x="505269" y="624420"/>
                  </a:lnTo>
                  <a:lnTo>
                    <a:pt x="505764" y="625475"/>
                  </a:lnTo>
                  <a:lnTo>
                    <a:pt x="506653" y="625602"/>
                  </a:lnTo>
                  <a:lnTo>
                    <a:pt x="507365" y="626579"/>
                  </a:lnTo>
                  <a:lnTo>
                    <a:pt x="507695" y="625525"/>
                  </a:lnTo>
                  <a:close/>
                </a:path>
                <a:path w="719454" h="1102360">
                  <a:moveTo>
                    <a:pt x="535101" y="632574"/>
                  </a:moveTo>
                  <a:lnTo>
                    <a:pt x="534555" y="631723"/>
                  </a:lnTo>
                  <a:lnTo>
                    <a:pt x="532676" y="633133"/>
                  </a:lnTo>
                  <a:lnTo>
                    <a:pt x="532079" y="632320"/>
                  </a:lnTo>
                  <a:lnTo>
                    <a:pt x="530809" y="633260"/>
                  </a:lnTo>
                  <a:lnTo>
                    <a:pt x="531418" y="633755"/>
                  </a:lnTo>
                  <a:lnTo>
                    <a:pt x="532841" y="633476"/>
                  </a:lnTo>
                  <a:lnTo>
                    <a:pt x="534111" y="633806"/>
                  </a:lnTo>
                  <a:lnTo>
                    <a:pt x="535101" y="632574"/>
                  </a:lnTo>
                  <a:close/>
                </a:path>
                <a:path w="719454" h="1102360">
                  <a:moveTo>
                    <a:pt x="552665" y="259080"/>
                  </a:moveTo>
                  <a:lnTo>
                    <a:pt x="552056" y="258724"/>
                  </a:lnTo>
                  <a:lnTo>
                    <a:pt x="552272" y="259080"/>
                  </a:lnTo>
                  <a:lnTo>
                    <a:pt x="552665" y="259080"/>
                  </a:lnTo>
                  <a:close/>
                </a:path>
                <a:path w="719454" h="1102360">
                  <a:moveTo>
                    <a:pt x="587336" y="1078395"/>
                  </a:moveTo>
                  <a:lnTo>
                    <a:pt x="586562" y="1078268"/>
                  </a:lnTo>
                  <a:lnTo>
                    <a:pt x="585736" y="1077722"/>
                  </a:lnTo>
                  <a:lnTo>
                    <a:pt x="585127" y="1078242"/>
                  </a:lnTo>
                  <a:lnTo>
                    <a:pt x="585736" y="1079068"/>
                  </a:lnTo>
                  <a:lnTo>
                    <a:pt x="587336" y="1078395"/>
                  </a:lnTo>
                  <a:close/>
                </a:path>
                <a:path w="719454" h="1102360">
                  <a:moveTo>
                    <a:pt x="591134" y="1073378"/>
                  </a:moveTo>
                  <a:lnTo>
                    <a:pt x="589597" y="1072769"/>
                  </a:lnTo>
                  <a:lnTo>
                    <a:pt x="590143" y="1073683"/>
                  </a:lnTo>
                  <a:lnTo>
                    <a:pt x="591134" y="1073378"/>
                  </a:lnTo>
                  <a:close/>
                </a:path>
                <a:path w="719454" h="1102360">
                  <a:moveTo>
                    <a:pt x="594156" y="1072946"/>
                  </a:moveTo>
                  <a:lnTo>
                    <a:pt x="593394" y="1072045"/>
                  </a:lnTo>
                  <a:lnTo>
                    <a:pt x="591743" y="1072273"/>
                  </a:lnTo>
                  <a:lnTo>
                    <a:pt x="594156" y="1072946"/>
                  </a:lnTo>
                  <a:close/>
                </a:path>
                <a:path w="719454" h="1102360">
                  <a:moveTo>
                    <a:pt x="596087" y="1074508"/>
                  </a:moveTo>
                  <a:lnTo>
                    <a:pt x="595477" y="1073607"/>
                  </a:lnTo>
                  <a:lnTo>
                    <a:pt x="594601" y="1073873"/>
                  </a:lnTo>
                  <a:lnTo>
                    <a:pt x="594106" y="1074661"/>
                  </a:lnTo>
                  <a:lnTo>
                    <a:pt x="593445" y="1074686"/>
                  </a:lnTo>
                  <a:lnTo>
                    <a:pt x="592569" y="1073848"/>
                  </a:lnTo>
                  <a:lnTo>
                    <a:pt x="591464" y="1073975"/>
                  </a:lnTo>
                  <a:lnTo>
                    <a:pt x="590969" y="1075283"/>
                  </a:lnTo>
                  <a:lnTo>
                    <a:pt x="589762" y="1075105"/>
                  </a:lnTo>
                  <a:lnTo>
                    <a:pt x="588492" y="1074077"/>
                  </a:lnTo>
                  <a:lnTo>
                    <a:pt x="588048" y="1074610"/>
                  </a:lnTo>
                  <a:lnTo>
                    <a:pt x="589534" y="1076667"/>
                  </a:lnTo>
                  <a:lnTo>
                    <a:pt x="590969" y="1076845"/>
                  </a:lnTo>
                  <a:lnTo>
                    <a:pt x="590969" y="1077442"/>
                  </a:lnTo>
                  <a:lnTo>
                    <a:pt x="589534" y="1077442"/>
                  </a:lnTo>
                  <a:lnTo>
                    <a:pt x="588657" y="1077988"/>
                  </a:lnTo>
                  <a:lnTo>
                    <a:pt x="588924" y="1078750"/>
                  </a:lnTo>
                  <a:lnTo>
                    <a:pt x="587667" y="1080033"/>
                  </a:lnTo>
                  <a:lnTo>
                    <a:pt x="586778" y="1079982"/>
                  </a:lnTo>
                  <a:lnTo>
                    <a:pt x="586778" y="1080579"/>
                  </a:lnTo>
                  <a:lnTo>
                    <a:pt x="588162" y="1081328"/>
                  </a:lnTo>
                  <a:lnTo>
                    <a:pt x="588822" y="1080579"/>
                  </a:lnTo>
                  <a:lnTo>
                    <a:pt x="590029" y="1081506"/>
                  </a:lnTo>
                  <a:lnTo>
                    <a:pt x="590804" y="1080300"/>
                  </a:lnTo>
                  <a:lnTo>
                    <a:pt x="589419" y="1079677"/>
                  </a:lnTo>
                  <a:lnTo>
                    <a:pt x="590524" y="1079042"/>
                  </a:lnTo>
                  <a:lnTo>
                    <a:pt x="592404" y="1079220"/>
                  </a:lnTo>
                  <a:lnTo>
                    <a:pt x="593775" y="1078522"/>
                  </a:lnTo>
                  <a:lnTo>
                    <a:pt x="593826" y="1077163"/>
                  </a:lnTo>
                  <a:lnTo>
                    <a:pt x="595426" y="1075982"/>
                  </a:lnTo>
                  <a:lnTo>
                    <a:pt x="596087" y="1074508"/>
                  </a:lnTo>
                  <a:close/>
                </a:path>
                <a:path w="719454" h="1102360">
                  <a:moveTo>
                    <a:pt x="604291" y="1074737"/>
                  </a:moveTo>
                  <a:lnTo>
                    <a:pt x="603796" y="1074102"/>
                  </a:lnTo>
                  <a:lnTo>
                    <a:pt x="602246" y="1073658"/>
                  </a:lnTo>
                  <a:lnTo>
                    <a:pt x="601370" y="1074000"/>
                  </a:lnTo>
                  <a:lnTo>
                    <a:pt x="601700" y="1074686"/>
                  </a:lnTo>
                  <a:lnTo>
                    <a:pt x="600925" y="1075080"/>
                  </a:lnTo>
                  <a:lnTo>
                    <a:pt x="600049" y="1073873"/>
                  </a:lnTo>
                  <a:lnTo>
                    <a:pt x="599998" y="1072946"/>
                  </a:lnTo>
                  <a:lnTo>
                    <a:pt x="598119" y="1072578"/>
                  </a:lnTo>
                  <a:lnTo>
                    <a:pt x="597954" y="1073581"/>
                  </a:lnTo>
                  <a:lnTo>
                    <a:pt x="597077" y="1074000"/>
                  </a:lnTo>
                  <a:lnTo>
                    <a:pt x="597458" y="1074851"/>
                  </a:lnTo>
                  <a:lnTo>
                    <a:pt x="597077" y="1075410"/>
                  </a:lnTo>
                  <a:lnTo>
                    <a:pt x="598233" y="1076960"/>
                  </a:lnTo>
                  <a:lnTo>
                    <a:pt x="597954" y="1077442"/>
                  </a:lnTo>
                  <a:lnTo>
                    <a:pt x="597242" y="1077036"/>
                  </a:lnTo>
                  <a:lnTo>
                    <a:pt x="596252" y="1077239"/>
                  </a:lnTo>
                  <a:lnTo>
                    <a:pt x="594156" y="1080173"/>
                  </a:lnTo>
                  <a:lnTo>
                    <a:pt x="595045" y="1080427"/>
                  </a:lnTo>
                  <a:lnTo>
                    <a:pt x="595972" y="1081913"/>
                  </a:lnTo>
                  <a:lnTo>
                    <a:pt x="596861" y="1082090"/>
                  </a:lnTo>
                  <a:lnTo>
                    <a:pt x="596861" y="1081633"/>
                  </a:lnTo>
                  <a:lnTo>
                    <a:pt x="596087" y="1080477"/>
                  </a:lnTo>
                  <a:lnTo>
                    <a:pt x="596468" y="1080058"/>
                  </a:lnTo>
                  <a:lnTo>
                    <a:pt x="597573" y="1080757"/>
                  </a:lnTo>
                  <a:lnTo>
                    <a:pt x="598119" y="1080503"/>
                  </a:lnTo>
                  <a:lnTo>
                    <a:pt x="597623" y="1079855"/>
                  </a:lnTo>
                  <a:lnTo>
                    <a:pt x="597522" y="1079042"/>
                  </a:lnTo>
                  <a:lnTo>
                    <a:pt x="598779" y="1079271"/>
                  </a:lnTo>
                  <a:lnTo>
                    <a:pt x="599935" y="1079004"/>
                  </a:lnTo>
                  <a:lnTo>
                    <a:pt x="599998" y="1078674"/>
                  </a:lnTo>
                  <a:lnTo>
                    <a:pt x="599109" y="1078649"/>
                  </a:lnTo>
                  <a:lnTo>
                    <a:pt x="598449" y="1078115"/>
                  </a:lnTo>
                  <a:lnTo>
                    <a:pt x="599008" y="1077722"/>
                  </a:lnTo>
                  <a:lnTo>
                    <a:pt x="600049" y="1078064"/>
                  </a:lnTo>
                  <a:lnTo>
                    <a:pt x="601535" y="1077772"/>
                  </a:lnTo>
                  <a:lnTo>
                    <a:pt x="602691" y="1076820"/>
                  </a:lnTo>
                  <a:lnTo>
                    <a:pt x="603846" y="1076490"/>
                  </a:lnTo>
                  <a:lnTo>
                    <a:pt x="603681" y="1075740"/>
                  </a:lnTo>
                  <a:lnTo>
                    <a:pt x="603021" y="1075512"/>
                  </a:lnTo>
                  <a:lnTo>
                    <a:pt x="602742" y="1075207"/>
                  </a:lnTo>
                  <a:lnTo>
                    <a:pt x="603351" y="1074686"/>
                  </a:lnTo>
                  <a:lnTo>
                    <a:pt x="604291" y="1074737"/>
                  </a:lnTo>
                  <a:close/>
                </a:path>
                <a:path w="719454" h="1102360">
                  <a:moveTo>
                    <a:pt x="617169" y="707720"/>
                  </a:moveTo>
                  <a:lnTo>
                    <a:pt x="616889" y="707440"/>
                  </a:lnTo>
                  <a:lnTo>
                    <a:pt x="616013" y="707974"/>
                  </a:lnTo>
                  <a:lnTo>
                    <a:pt x="615518" y="708621"/>
                  </a:lnTo>
                  <a:lnTo>
                    <a:pt x="615899" y="708698"/>
                  </a:lnTo>
                  <a:lnTo>
                    <a:pt x="616839" y="708520"/>
                  </a:lnTo>
                  <a:lnTo>
                    <a:pt x="617169" y="707720"/>
                  </a:lnTo>
                  <a:close/>
                </a:path>
                <a:path w="719454" h="1102360">
                  <a:moveTo>
                    <a:pt x="618210" y="705459"/>
                  </a:moveTo>
                  <a:lnTo>
                    <a:pt x="617931" y="704989"/>
                  </a:lnTo>
                  <a:lnTo>
                    <a:pt x="617499" y="705129"/>
                  </a:lnTo>
                  <a:lnTo>
                    <a:pt x="616889" y="705065"/>
                  </a:lnTo>
                  <a:lnTo>
                    <a:pt x="616280" y="705307"/>
                  </a:lnTo>
                  <a:lnTo>
                    <a:pt x="615124" y="706539"/>
                  </a:lnTo>
                  <a:lnTo>
                    <a:pt x="614413" y="708571"/>
                  </a:lnTo>
                  <a:lnTo>
                    <a:pt x="614857" y="708444"/>
                  </a:lnTo>
                  <a:lnTo>
                    <a:pt x="615073" y="708012"/>
                  </a:lnTo>
                  <a:lnTo>
                    <a:pt x="616508" y="706640"/>
                  </a:lnTo>
                  <a:lnTo>
                    <a:pt x="617105" y="706589"/>
                  </a:lnTo>
                  <a:lnTo>
                    <a:pt x="618210" y="705459"/>
                  </a:lnTo>
                  <a:close/>
                </a:path>
                <a:path w="719454" h="1102360">
                  <a:moveTo>
                    <a:pt x="619861" y="704049"/>
                  </a:moveTo>
                  <a:lnTo>
                    <a:pt x="619696" y="703529"/>
                  </a:lnTo>
                  <a:lnTo>
                    <a:pt x="618921" y="703173"/>
                  </a:lnTo>
                  <a:lnTo>
                    <a:pt x="618756" y="703897"/>
                  </a:lnTo>
                  <a:lnTo>
                    <a:pt x="619150" y="704456"/>
                  </a:lnTo>
                  <a:lnTo>
                    <a:pt x="619810" y="704659"/>
                  </a:lnTo>
                  <a:lnTo>
                    <a:pt x="619861" y="704049"/>
                  </a:lnTo>
                  <a:close/>
                </a:path>
                <a:path w="719454" h="1102360">
                  <a:moveTo>
                    <a:pt x="620649" y="691007"/>
                  </a:moveTo>
                  <a:lnTo>
                    <a:pt x="619861" y="689546"/>
                  </a:lnTo>
                  <a:lnTo>
                    <a:pt x="618985" y="688949"/>
                  </a:lnTo>
                  <a:lnTo>
                    <a:pt x="618756" y="689419"/>
                  </a:lnTo>
                  <a:lnTo>
                    <a:pt x="619315" y="691007"/>
                  </a:lnTo>
                  <a:lnTo>
                    <a:pt x="619975" y="691959"/>
                  </a:lnTo>
                  <a:lnTo>
                    <a:pt x="620636" y="692061"/>
                  </a:lnTo>
                  <a:lnTo>
                    <a:pt x="620649" y="691007"/>
                  </a:lnTo>
                  <a:close/>
                </a:path>
                <a:path w="719454" h="1102360">
                  <a:moveTo>
                    <a:pt x="622452" y="699985"/>
                  </a:moveTo>
                  <a:lnTo>
                    <a:pt x="621842" y="699871"/>
                  </a:lnTo>
                  <a:lnTo>
                    <a:pt x="621017" y="700519"/>
                  </a:lnTo>
                  <a:lnTo>
                    <a:pt x="620356" y="700862"/>
                  </a:lnTo>
                  <a:lnTo>
                    <a:pt x="619645" y="701649"/>
                  </a:lnTo>
                  <a:lnTo>
                    <a:pt x="619861" y="702779"/>
                  </a:lnTo>
                  <a:lnTo>
                    <a:pt x="620572" y="702068"/>
                  </a:lnTo>
                  <a:lnTo>
                    <a:pt x="621182" y="701116"/>
                  </a:lnTo>
                  <a:lnTo>
                    <a:pt x="621893" y="700887"/>
                  </a:lnTo>
                  <a:lnTo>
                    <a:pt x="622452" y="699985"/>
                  </a:lnTo>
                  <a:close/>
                </a:path>
                <a:path w="719454" h="1102360">
                  <a:moveTo>
                    <a:pt x="624039" y="703097"/>
                  </a:moveTo>
                  <a:lnTo>
                    <a:pt x="623328" y="702525"/>
                  </a:lnTo>
                  <a:lnTo>
                    <a:pt x="621512" y="702995"/>
                  </a:lnTo>
                  <a:lnTo>
                    <a:pt x="620572" y="703072"/>
                  </a:lnTo>
                  <a:lnTo>
                    <a:pt x="620356" y="703630"/>
                  </a:lnTo>
                  <a:lnTo>
                    <a:pt x="620903" y="703948"/>
                  </a:lnTo>
                  <a:lnTo>
                    <a:pt x="622452" y="703986"/>
                  </a:lnTo>
                  <a:lnTo>
                    <a:pt x="622947" y="704278"/>
                  </a:lnTo>
                  <a:lnTo>
                    <a:pt x="623773" y="703897"/>
                  </a:lnTo>
                  <a:lnTo>
                    <a:pt x="624039" y="703097"/>
                  </a:lnTo>
                  <a:close/>
                </a:path>
                <a:path w="719454" h="1102360">
                  <a:moveTo>
                    <a:pt x="626681" y="704659"/>
                  </a:moveTo>
                  <a:lnTo>
                    <a:pt x="625970" y="704126"/>
                  </a:lnTo>
                  <a:lnTo>
                    <a:pt x="625144" y="704176"/>
                  </a:lnTo>
                  <a:lnTo>
                    <a:pt x="624865" y="704710"/>
                  </a:lnTo>
                  <a:lnTo>
                    <a:pt x="623874" y="705129"/>
                  </a:lnTo>
                  <a:lnTo>
                    <a:pt x="624814" y="705485"/>
                  </a:lnTo>
                  <a:lnTo>
                    <a:pt x="626249" y="705383"/>
                  </a:lnTo>
                  <a:lnTo>
                    <a:pt x="626681" y="704659"/>
                  </a:lnTo>
                  <a:close/>
                </a:path>
                <a:path w="719454" h="1102360">
                  <a:moveTo>
                    <a:pt x="718870" y="753110"/>
                  </a:moveTo>
                  <a:lnTo>
                    <a:pt x="718654" y="749300"/>
                  </a:lnTo>
                  <a:lnTo>
                    <a:pt x="717943" y="749300"/>
                  </a:lnTo>
                  <a:lnTo>
                    <a:pt x="717664" y="748030"/>
                  </a:lnTo>
                  <a:lnTo>
                    <a:pt x="715467" y="742950"/>
                  </a:lnTo>
                  <a:lnTo>
                    <a:pt x="715467" y="741680"/>
                  </a:lnTo>
                  <a:lnTo>
                    <a:pt x="715073" y="739140"/>
                  </a:lnTo>
                  <a:lnTo>
                    <a:pt x="710946" y="737870"/>
                  </a:lnTo>
                  <a:lnTo>
                    <a:pt x="706818" y="737870"/>
                  </a:lnTo>
                  <a:lnTo>
                    <a:pt x="705662" y="736600"/>
                  </a:lnTo>
                  <a:lnTo>
                    <a:pt x="704240" y="736600"/>
                  </a:lnTo>
                  <a:lnTo>
                    <a:pt x="702919" y="735330"/>
                  </a:lnTo>
                  <a:lnTo>
                    <a:pt x="701040" y="734060"/>
                  </a:lnTo>
                  <a:lnTo>
                    <a:pt x="699782" y="734060"/>
                  </a:lnTo>
                  <a:lnTo>
                    <a:pt x="696912" y="730250"/>
                  </a:lnTo>
                  <a:lnTo>
                    <a:pt x="694651" y="727710"/>
                  </a:lnTo>
                  <a:lnTo>
                    <a:pt x="693559" y="727710"/>
                  </a:lnTo>
                  <a:lnTo>
                    <a:pt x="692505" y="726884"/>
                  </a:lnTo>
                  <a:lnTo>
                    <a:pt x="692505" y="786130"/>
                  </a:lnTo>
                  <a:lnTo>
                    <a:pt x="691908" y="786130"/>
                  </a:lnTo>
                  <a:lnTo>
                    <a:pt x="692175" y="784860"/>
                  </a:lnTo>
                  <a:lnTo>
                    <a:pt x="692505" y="786130"/>
                  </a:lnTo>
                  <a:lnTo>
                    <a:pt x="692505" y="726884"/>
                  </a:lnTo>
                  <a:lnTo>
                    <a:pt x="691959" y="726440"/>
                  </a:lnTo>
                  <a:lnTo>
                    <a:pt x="690587" y="726440"/>
                  </a:lnTo>
                  <a:lnTo>
                    <a:pt x="688047" y="723900"/>
                  </a:lnTo>
                  <a:lnTo>
                    <a:pt x="686790" y="722630"/>
                  </a:lnTo>
                  <a:lnTo>
                    <a:pt x="677760" y="722630"/>
                  </a:lnTo>
                  <a:lnTo>
                    <a:pt x="677214" y="723900"/>
                  </a:lnTo>
                  <a:lnTo>
                    <a:pt x="676490" y="722630"/>
                  </a:lnTo>
                  <a:lnTo>
                    <a:pt x="674738" y="721360"/>
                  </a:lnTo>
                  <a:lnTo>
                    <a:pt x="674458" y="722630"/>
                  </a:lnTo>
                  <a:lnTo>
                    <a:pt x="673747" y="721360"/>
                  </a:lnTo>
                  <a:lnTo>
                    <a:pt x="673468" y="722630"/>
                  </a:lnTo>
                  <a:lnTo>
                    <a:pt x="672426" y="722630"/>
                  </a:lnTo>
                  <a:lnTo>
                    <a:pt x="672261" y="721360"/>
                  </a:lnTo>
                  <a:lnTo>
                    <a:pt x="671537" y="721360"/>
                  </a:lnTo>
                  <a:lnTo>
                    <a:pt x="671766" y="722630"/>
                  </a:lnTo>
                  <a:lnTo>
                    <a:pt x="671372" y="722630"/>
                  </a:lnTo>
                  <a:lnTo>
                    <a:pt x="669505" y="721360"/>
                  </a:lnTo>
                  <a:lnTo>
                    <a:pt x="667308" y="721360"/>
                  </a:lnTo>
                  <a:lnTo>
                    <a:pt x="663778" y="720090"/>
                  </a:lnTo>
                  <a:lnTo>
                    <a:pt x="662406" y="720090"/>
                  </a:lnTo>
                  <a:lnTo>
                    <a:pt x="662686" y="721360"/>
                  </a:lnTo>
                  <a:lnTo>
                    <a:pt x="661136" y="721360"/>
                  </a:lnTo>
                  <a:lnTo>
                    <a:pt x="659930" y="722630"/>
                  </a:lnTo>
                  <a:lnTo>
                    <a:pt x="659485" y="722630"/>
                  </a:lnTo>
                  <a:lnTo>
                    <a:pt x="659269" y="723900"/>
                  </a:lnTo>
                  <a:lnTo>
                    <a:pt x="658660" y="723900"/>
                  </a:lnTo>
                  <a:lnTo>
                    <a:pt x="658279" y="722630"/>
                  </a:lnTo>
                  <a:lnTo>
                    <a:pt x="657618" y="722630"/>
                  </a:lnTo>
                  <a:lnTo>
                    <a:pt x="657733" y="723900"/>
                  </a:lnTo>
                  <a:lnTo>
                    <a:pt x="656678" y="726440"/>
                  </a:lnTo>
                  <a:lnTo>
                    <a:pt x="656678" y="727710"/>
                  </a:lnTo>
                  <a:lnTo>
                    <a:pt x="656348" y="726440"/>
                  </a:lnTo>
                  <a:lnTo>
                    <a:pt x="656742" y="723900"/>
                  </a:lnTo>
                  <a:lnTo>
                    <a:pt x="656513" y="722630"/>
                  </a:lnTo>
                  <a:lnTo>
                    <a:pt x="657174" y="721360"/>
                  </a:lnTo>
                  <a:lnTo>
                    <a:pt x="657669" y="720090"/>
                  </a:lnTo>
                  <a:lnTo>
                    <a:pt x="656247" y="720090"/>
                  </a:lnTo>
                  <a:lnTo>
                    <a:pt x="657567" y="718820"/>
                  </a:lnTo>
                  <a:lnTo>
                    <a:pt x="655853" y="716280"/>
                  </a:lnTo>
                  <a:lnTo>
                    <a:pt x="654812" y="715010"/>
                  </a:lnTo>
                  <a:lnTo>
                    <a:pt x="652449" y="715010"/>
                  </a:lnTo>
                  <a:lnTo>
                    <a:pt x="651624" y="716280"/>
                  </a:lnTo>
                  <a:lnTo>
                    <a:pt x="650798" y="716280"/>
                  </a:lnTo>
                  <a:lnTo>
                    <a:pt x="650354" y="715010"/>
                  </a:lnTo>
                  <a:lnTo>
                    <a:pt x="649744" y="715010"/>
                  </a:lnTo>
                  <a:lnTo>
                    <a:pt x="649528" y="713740"/>
                  </a:lnTo>
                  <a:lnTo>
                    <a:pt x="647763" y="713740"/>
                  </a:lnTo>
                  <a:lnTo>
                    <a:pt x="647268" y="712470"/>
                  </a:lnTo>
                  <a:lnTo>
                    <a:pt x="646391" y="712470"/>
                  </a:lnTo>
                  <a:lnTo>
                    <a:pt x="645896" y="713740"/>
                  </a:lnTo>
                  <a:lnTo>
                    <a:pt x="645896" y="712470"/>
                  </a:lnTo>
                  <a:lnTo>
                    <a:pt x="645185" y="712470"/>
                  </a:lnTo>
                  <a:lnTo>
                    <a:pt x="644740" y="711200"/>
                  </a:lnTo>
                  <a:lnTo>
                    <a:pt x="642531" y="711200"/>
                  </a:lnTo>
                  <a:lnTo>
                    <a:pt x="640664" y="709930"/>
                  </a:lnTo>
                  <a:lnTo>
                    <a:pt x="640118" y="709930"/>
                  </a:lnTo>
                  <a:lnTo>
                    <a:pt x="639787" y="711200"/>
                  </a:lnTo>
                  <a:lnTo>
                    <a:pt x="638632" y="709930"/>
                  </a:lnTo>
                  <a:lnTo>
                    <a:pt x="637806" y="709930"/>
                  </a:lnTo>
                  <a:lnTo>
                    <a:pt x="637641" y="711200"/>
                  </a:lnTo>
                  <a:lnTo>
                    <a:pt x="637082" y="711200"/>
                  </a:lnTo>
                  <a:lnTo>
                    <a:pt x="636752" y="709930"/>
                  </a:lnTo>
                  <a:lnTo>
                    <a:pt x="634060" y="709930"/>
                  </a:lnTo>
                  <a:lnTo>
                    <a:pt x="633399" y="711200"/>
                  </a:lnTo>
                  <a:lnTo>
                    <a:pt x="633514" y="712470"/>
                  </a:lnTo>
                  <a:lnTo>
                    <a:pt x="632079" y="713740"/>
                  </a:lnTo>
                  <a:lnTo>
                    <a:pt x="630313" y="715010"/>
                  </a:lnTo>
                  <a:lnTo>
                    <a:pt x="628065" y="716280"/>
                  </a:lnTo>
                  <a:lnTo>
                    <a:pt x="626960" y="717550"/>
                  </a:lnTo>
                  <a:lnTo>
                    <a:pt x="626249" y="718820"/>
                  </a:lnTo>
                  <a:lnTo>
                    <a:pt x="625970" y="721360"/>
                  </a:lnTo>
                  <a:lnTo>
                    <a:pt x="625360" y="722630"/>
                  </a:lnTo>
                  <a:lnTo>
                    <a:pt x="624319" y="722630"/>
                  </a:lnTo>
                  <a:lnTo>
                    <a:pt x="624459" y="723900"/>
                  </a:lnTo>
                  <a:lnTo>
                    <a:pt x="624484" y="726440"/>
                  </a:lnTo>
                  <a:lnTo>
                    <a:pt x="624370" y="727710"/>
                  </a:lnTo>
                  <a:lnTo>
                    <a:pt x="623989" y="726440"/>
                  </a:lnTo>
                  <a:lnTo>
                    <a:pt x="623112" y="725170"/>
                  </a:lnTo>
                  <a:lnTo>
                    <a:pt x="623163" y="723900"/>
                  </a:lnTo>
                  <a:lnTo>
                    <a:pt x="624039" y="722630"/>
                  </a:lnTo>
                  <a:lnTo>
                    <a:pt x="625030" y="721360"/>
                  </a:lnTo>
                  <a:lnTo>
                    <a:pt x="624928" y="720090"/>
                  </a:lnTo>
                  <a:lnTo>
                    <a:pt x="625424" y="718820"/>
                  </a:lnTo>
                  <a:lnTo>
                    <a:pt x="625309" y="717550"/>
                  </a:lnTo>
                  <a:lnTo>
                    <a:pt x="624535" y="717550"/>
                  </a:lnTo>
                  <a:lnTo>
                    <a:pt x="623049" y="718820"/>
                  </a:lnTo>
                  <a:lnTo>
                    <a:pt x="621461" y="717550"/>
                  </a:lnTo>
                  <a:lnTo>
                    <a:pt x="618985" y="717550"/>
                  </a:lnTo>
                  <a:lnTo>
                    <a:pt x="620026" y="716280"/>
                  </a:lnTo>
                  <a:lnTo>
                    <a:pt x="624154" y="716280"/>
                  </a:lnTo>
                  <a:lnTo>
                    <a:pt x="625144" y="715010"/>
                  </a:lnTo>
                  <a:lnTo>
                    <a:pt x="625640" y="715010"/>
                  </a:lnTo>
                  <a:lnTo>
                    <a:pt x="626186" y="716280"/>
                  </a:lnTo>
                  <a:lnTo>
                    <a:pt x="626846" y="715010"/>
                  </a:lnTo>
                  <a:lnTo>
                    <a:pt x="627951" y="715010"/>
                  </a:lnTo>
                  <a:lnTo>
                    <a:pt x="629818" y="713740"/>
                  </a:lnTo>
                  <a:lnTo>
                    <a:pt x="629818" y="712470"/>
                  </a:lnTo>
                  <a:lnTo>
                    <a:pt x="631469" y="711200"/>
                  </a:lnTo>
                  <a:lnTo>
                    <a:pt x="631469" y="709930"/>
                  </a:lnTo>
                  <a:lnTo>
                    <a:pt x="632129" y="708660"/>
                  </a:lnTo>
                  <a:lnTo>
                    <a:pt x="632193" y="707390"/>
                  </a:lnTo>
                  <a:lnTo>
                    <a:pt x="630478" y="707390"/>
                  </a:lnTo>
                  <a:lnTo>
                    <a:pt x="629107" y="706120"/>
                  </a:lnTo>
                  <a:lnTo>
                    <a:pt x="627837" y="706120"/>
                  </a:lnTo>
                  <a:lnTo>
                    <a:pt x="625970" y="707390"/>
                  </a:lnTo>
                  <a:lnTo>
                    <a:pt x="624433" y="707390"/>
                  </a:lnTo>
                  <a:lnTo>
                    <a:pt x="622223" y="706120"/>
                  </a:lnTo>
                  <a:lnTo>
                    <a:pt x="619861" y="706120"/>
                  </a:lnTo>
                  <a:lnTo>
                    <a:pt x="618096" y="707390"/>
                  </a:lnTo>
                  <a:lnTo>
                    <a:pt x="618210" y="708660"/>
                  </a:lnTo>
                  <a:lnTo>
                    <a:pt x="618756" y="708660"/>
                  </a:lnTo>
                  <a:lnTo>
                    <a:pt x="619150" y="709930"/>
                  </a:lnTo>
                  <a:lnTo>
                    <a:pt x="617766" y="709930"/>
                  </a:lnTo>
                  <a:lnTo>
                    <a:pt x="617334" y="711200"/>
                  </a:lnTo>
                  <a:lnTo>
                    <a:pt x="617004" y="709930"/>
                  </a:lnTo>
                  <a:lnTo>
                    <a:pt x="616394" y="709930"/>
                  </a:lnTo>
                  <a:lnTo>
                    <a:pt x="615073" y="711200"/>
                  </a:lnTo>
                  <a:lnTo>
                    <a:pt x="613587" y="712470"/>
                  </a:lnTo>
                  <a:lnTo>
                    <a:pt x="611606" y="715010"/>
                  </a:lnTo>
                  <a:lnTo>
                    <a:pt x="613041" y="712470"/>
                  </a:lnTo>
                  <a:lnTo>
                    <a:pt x="613041" y="711200"/>
                  </a:lnTo>
                  <a:lnTo>
                    <a:pt x="613371" y="711200"/>
                  </a:lnTo>
                  <a:lnTo>
                    <a:pt x="613473" y="709930"/>
                  </a:lnTo>
                  <a:lnTo>
                    <a:pt x="612813" y="709930"/>
                  </a:lnTo>
                  <a:lnTo>
                    <a:pt x="611555" y="711200"/>
                  </a:lnTo>
                  <a:lnTo>
                    <a:pt x="610946" y="712470"/>
                  </a:lnTo>
                  <a:lnTo>
                    <a:pt x="610285" y="713740"/>
                  </a:lnTo>
                  <a:lnTo>
                    <a:pt x="609244" y="715010"/>
                  </a:lnTo>
                  <a:lnTo>
                    <a:pt x="610235" y="712470"/>
                  </a:lnTo>
                  <a:lnTo>
                    <a:pt x="610450" y="711200"/>
                  </a:lnTo>
                  <a:lnTo>
                    <a:pt x="612648" y="708660"/>
                  </a:lnTo>
                  <a:lnTo>
                    <a:pt x="613206" y="706120"/>
                  </a:lnTo>
                  <a:lnTo>
                    <a:pt x="614032" y="704850"/>
                  </a:lnTo>
                  <a:lnTo>
                    <a:pt x="615289" y="704850"/>
                  </a:lnTo>
                  <a:lnTo>
                    <a:pt x="616610" y="703580"/>
                  </a:lnTo>
                  <a:lnTo>
                    <a:pt x="617550" y="703580"/>
                  </a:lnTo>
                  <a:lnTo>
                    <a:pt x="618756" y="701040"/>
                  </a:lnTo>
                  <a:lnTo>
                    <a:pt x="621728" y="698500"/>
                  </a:lnTo>
                  <a:lnTo>
                    <a:pt x="621893" y="698500"/>
                  </a:lnTo>
                  <a:lnTo>
                    <a:pt x="622503" y="697230"/>
                  </a:lnTo>
                  <a:lnTo>
                    <a:pt x="621842" y="697230"/>
                  </a:lnTo>
                  <a:lnTo>
                    <a:pt x="622058" y="695960"/>
                  </a:lnTo>
                  <a:lnTo>
                    <a:pt x="622503" y="695960"/>
                  </a:lnTo>
                  <a:lnTo>
                    <a:pt x="622554" y="694690"/>
                  </a:lnTo>
                  <a:lnTo>
                    <a:pt x="621347" y="693420"/>
                  </a:lnTo>
                  <a:lnTo>
                    <a:pt x="619036" y="693420"/>
                  </a:lnTo>
                  <a:lnTo>
                    <a:pt x="618210" y="690880"/>
                  </a:lnTo>
                  <a:lnTo>
                    <a:pt x="616775" y="687070"/>
                  </a:lnTo>
                  <a:lnTo>
                    <a:pt x="615454" y="684530"/>
                  </a:lnTo>
                  <a:lnTo>
                    <a:pt x="614578" y="683260"/>
                  </a:lnTo>
                  <a:lnTo>
                    <a:pt x="614629" y="681990"/>
                  </a:lnTo>
                  <a:lnTo>
                    <a:pt x="614299" y="679450"/>
                  </a:lnTo>
                  <a:lnTo>
                    <a:pt x="613803" y="679450"/>
                  </a:lnTo>
                  <a:lnTo>
                    <a:pt x="613587" y="678180"/>
                  </a:lnTo>
                  <a:lnTo>
                    <a:pt x="612813" y="676910"/>
                  </a:lnTo>
                  <a:lnTo>
                    <a:pt x="612482" y="676910"/>
                  </a:lnTo>
                  <a:lnTo>
                    <a:pt x="612597" y="678180"/>
                  </a:lnTo>
                  <a:lnTo>
                    <a:pt x="612101" y="678180"/>
                  </a:lnTo>
                  <a:lnTo>
                    <a:pt x="610616" y="679450"/>
                  </a:lnTo>
                  <a:lnTo>
                    <a:pt x="611720" y="678180"/>
                  </a:lnTo>
                  <a:lnTo>
                    <a:pt x="611606" y="676910"/>
                  </a:lnTo>
                  <a:lnTo>
                    <a:pt x="610450" y="675640"/>
                  </a:lnTo>
                  <a:lnTo>
                    <a:pt x="609130" y="675640"/>
                  </a:lnTo>
                  <a:lnTo>
                    <a:pt x="608965" y="674370"/>
                  </a:lnTo>
                  <a:lnTo>
                    <a:pt x="606767" y="671830"/>
                  </a:lnTo>
                  <a:lnTo>
                    <a:pt x="606158" y="671830"/>
                  </a:lnTo>
                  <a:lnTo>
                    <a:pt x="604723" y="670560"/>
                  </a:lnTo>
                  <a:lnTo>
                    <a:pt x="601091" y="669290"/>
                  </a:lnTo>
                  <a:lnTo>
                    <a:pt x="599503" y="668020"/>
                  </a:lnTo>
                  <a:lnTo>
                    <a:pt x="597623" y="668020"/>
                  </a:lnTo>
                  <a:lnTo>
                    <a:pt x="596468" y="669290"/>
                  </a:lnTo>
                  <a:lnTo>
                    <a:pt x="595376" y="669290"/>
                  </a:lnTo>
                  <a:lnTo>
                    <a:pt x="596582" y="668020"/>
                  </a:lnTo>
                  <a:lnTo>
                    <a:pt x="596468" y="666750"/>
                  </a:lnTo>
                  <a:lnTo>
                    <a:pt x="592950" y="666750"/>
                  </a:lnTo>
                  <a:lnTo>
                    <a:pt x="590473" y="665480"/>
                  </a:lnTo>
                  <a:lnTo>
                    <a:pt x="586511" y="665480"/>
                  </a:lnTo>
                  <a:lnTo>
                    <a:pt x="584085" y="666750"/>
                  </a:lnTo>
                  <a:lnTo>
                    <a:pt x="581990" y="665480"/>
                  </a:lnTo>
                  <a:lnTo>
                    <a:pt x="579183" y="665480"/>
                  </a:lnTo>
                  <a:lnTo>
                    <a:pt x="577596" y="666750"/>
                  </a:lnTo>
                  <a:lnTo>
                    <a:pt x="577316" y="668020"/>
                  </a:lnTo>
                  <a:lnTo>
                    <a:pt x="576986" y="666750"/>
                  </a:lnTo>
                  <a:lnTo>
                    <a:pt x="576986" y="665480"/>
                  </a:lnTo>
                  <a:lnTo>
                    <a:pt x="576541" y="664210"/>
                  </a:lnTo>
                  <a:lnTo>
                    <a:pt x="574179" y="662940"/>
                  </a:lnTo>
                  <a:lnTo>
                    <a:pt x="572084" y="661670"/>
                  </a:lnTo>
                  <a:lnTo>
                    <a:pt x="570928" y="660400"/>
                  </a:lnTo>
                  <a:lnTo>
                    <a:pt x="570166" y="660400"/>
                  </a:lnTo>
                  <a:lnTo>
                    <a:pt x="568845" y="661670"/>
                  </a:lnTo>
                  <a:lnTo>
                    <a:pt x="568020" y="661670"/>
                  </a:lnTo>
                  <a:lnTo>
                    <a:pt x="567740" y="662940"/>
                  </a:lnTo>
                  <a:lnTo>
                    <a:pt x="567524" y="661670"/>
                  </a:lnTo>
                  <a:lnTo>
                    <a:pt x="567791" y="660400"/>
                  </a:lnTo>
                  <a:lnTo>
                    <a:pt x="568185" y="659130"/>
                  </a:lnTo>
                  <a:lnTo>
                    <a:pt x="567575" y="656590"/>
                  </a:lnTo>
                  <a:lnTo>
                    <a:pt x="566585" y="656590"/>
                  </a:lnTo>
                  <a:lnTo>
                    <a:pt x="564108" y="654050"/>
                  </a:lnTo>
                  <a:lnTo>
                    <a:pt x="562406" y="652780"/>
                  </a:lnTo>
                  <a:lnTo>
                    <a:pt x="562241" y="651510"/>
                  </a:lnTo>
                  <a:lnTo>
                    <a:pt x="561022" y="650240"/>
                  </a:lnTo>
                  <a:lnTo>
                    <a:pt x="559155" y="650240"/>
                  </a:lnTo>
                  <a:lnTo>
                    <a:pt x="556729" y="648970"/>
                  </a:lnTo>
                  <a:lnTo>
                    <a:pt x="550684" y="648970"/>
                  </a:lnTo>
                  <a:lnTo>
                    <a:pt x="551230" y="647700"/>
                  </a:lnTo>
                  <a:lnTo>
                    <a:pt x="552551" y="646430"/>
                  </a:lnTo>
                  <a:lnTo>
                    <a:pt x="552831" y="646430"/>
                  </a:lnTo>
                  <a:lnTo>
                    <a:pt x="551942" y="645160"/>
                  </a:lnTo>
                  <a:lnTo>
                    <a:pt x="551675" y="643890"/>
                  </a:lnTo>
                  <a:lnTo>
                    <a:pt x="549960" y="642620"/>
                  </a:lnTo>
                  <a:lnTo>
                    <a:pt x="547814" y="642620"/>
                  </a:lnTo>
                  <a:lnTo>
                    <a:pt x="547217" y="641350"/>
                  </a:lnTo>
                  <a:lnTo>
                    <a:pt x="545172" y="641350"/>
                  </a:lnTo>
                  <a:lnTo>
                    <a:pt x="544791" y="640080"/>
                  </a:lnTo>
                  <a:lnTo>
                    <a:pt x="542810" y="640080"/>
                  </a:lnTo>
                  <a:lnTo>
                    <a:pt x="542861" y="641350"/>
                  </a:lnTo>
                  <a:lnTo>
                    <a:pt x="542036" y="640080"/>
                  </a:lnTo>
                  <a:lnTo>
                    <a:pt x="541540" y="638810"/>
                  </a:lnTo>
                  <a:lnTo>
                    <a:pt x="540283" y="637540"/>
                  </a:lnTo>
                  <a:lnTo>
                    <a:pt x="543420" y="637540"/>
                  </a:lnTo>
                  <a:lnTo>
                    <a:pt x="544461" y="636270"/>
                  </a:lnTo>
                  <a:lnTo>
                    <a:pt x="546227" y="636270"/>
                  </a:lnTo>
                  <a:lnTo>
                    <a:pt x="546442" y="635000"/>
                  </a:lnTo>
                  <a:lnTo>
                    <a:pt x="538518" y="635000"/>
                  </a:lnTo>
                  <a:lnTo>
                    <a:pt x="535711" y="636270"/>
                  </a:lnTo>
                  <a:lnTo>
                    <a:pt x="534771" y="635000"/>
                  </a:lnTo>
                  <a:lnTo>
                    <a:pt x="533615" y="636270"/>
                  </a:lnTo>
                  <a:lnTo>
                    <a:pt x="531253" y="637540"/>
                  </a:lnTo>
                  <a:lnTo>
                    <a:pt x="530098" y="637540"/>
                  </a:lnTo>
                  <a:lnTo>
                    <a:pt x="528662" y="638810"/>
                  </a:lnTo>
                  <a:lnTo>
                    <a:pt x="526237" y="638810"/>
                  </a:lnTo>
                  <a:lnTo>
                    <a:pt x="525640" y="640080"/>
                  </a:lnTo>
                  <a:lnTo>
                    <a:pt x="524649" y="638810"/>
                  </a:lnTo>
                  <a:lnTo>
                    <a:pt x="521893" y="637540"/>
                  </a:lnTo>
                  <a:lnTo>
                    <a:pt x="521347" y="636270"/>
                  </a:lnTo>
                  <a:lnTo>
                    <a:pt x="517385" y="636270"/>
                  </a:lnTo>
                  <a:lnTo>
                    <a:pt x="511441" y="637540"/>
                  </a:lnTo>
                  <a:lnTo>
                    <a:pt x="508469" y="637540"/>
                  </a:lnTo>
                  <a:lnTo>
                    <a:pt x="507314" y="636270"/>
                  </a:lnTo>
                  <a:lnTo>
                    <a:pt x="506869" y="636270"/>
                  </a:lnTo>
                  <a:lnTo>
                    <a:pt x="506869" y="635000"/>
                  </a:lnTo>
                  <a:lnTo>
                    <a:pt x="507644" y="635000"/>
                  </a:lnTo>
                  <a:lnTo>
                    <a:pt x="507479" y="633730"/>
                  </a:lnTo>
                  <a:lnTo>
                    <a:pt x="506209" y="631190"/>
                  </a:lnTo>
                  <a:lnTo>
                    <a:pt x="498779" y="631190"/>
                  </a:lnTo>
                  <a:lnTo>
                    <a:pt x="497738" y="629920"/>
                  </a:lnTo>
                  <a:lnTo>
                    <a:pt x="497738" y="627380"/>
                  </a:lnTo>
                  <a:lnTo>
                    <a:pt x="497293" y="626110"/>
                  </a:lnTo>
                  <a:lnTo>
                    <a:pt x="496684" y="624840"/>
                  </a:lnTo>
                  <a:lnTo>
                    <a:pt x="494931" y="626110"/>
                  </a:lnTo>
                  <a:lnTo>
                    <a:pt x="493166" y="628650"/>
                  </a:lnTo>
                  <a:lnTo>
                    <a:pt x="493547" y="629920"/>
                  </a:lnTo>
                  <a:lnTo>
                    <a:pt x="496519" y="629920"/>
                  </a:lnTo>
                  <a:lnTo>
                    <a:pt x="497509" y="631190"/>
                  </a:lnTo>
                  <a:lnTo>
                    <a:pt x="494042" y="631190"/>
                  </a:lnTo>
                  <a:lnTo>
                    <a:pt x="492556" y="632460"/>
                  </a:lnTo>
                  <a:lnTo>
                    <a:pt x="489750" y="632460"/>
                  </a:lnTo>
                  <a:lnTo>
                    <a:pt x="487006" y="633730"/>
                  </a:lnTo>
                  <a:lnTo>
                    <a:pt x="486117" y="635000"/>
                  </a:lnTo>
                  <a:lnTo>
                    <a:pt x="486117" y="636270"/>
                  </a:lnTo>
                  <a:lnTo>
                    <a:pt x="486778" y="637540"/>
                  </a:lnTo>
                  <a:lnTo>
                    <a:pt x="486778" y="640080"/>
                  </a:lnTo>
                  <a:lnTo>
                    <a:pt x="487108" y="641350"/>
                  </a:lnTo>
                  <a:lnTo>
                    <a:pt x="487603" y="643890"/>
                  </a:lnTo>
                  <a:lnTo>
                    <a:pt x="486727" y="645160"/>
                  </a:lnTo>
                  <a:lnTo>
                    <a:pt x="484530" y="646430"/>
                  </a:lnTo>
                  <a:lnTo>
                    <a:pt x="483425" y="646430"/>
                  </a:lnTo>
                  <a:lnTo>
                    <a:pt x="483425" y="643890"/>
                  </a:lnTo>
                  <a:lnTo>
                    <a:pt x="482155" y="642620"/>
                  </a:lnTo>
                  <a:lnTo>
                    <a:pt x="481774" y="641350"/>
                  </a:lnTo>
                  <a:lnTo>
                    <a:pt x="482981" y="641350"/>
                  </a:lnTo>
                  <a:lnTo>
                    <a:pt x="483044" y="640080"/>
                  </a:lnTo>
                  <a:lnTo>
                    <a:pt x="485457" y="637540"/>
                  </a:lnTo>
                  <a:lnTo>
                    <a:pt x="485457" y="635000"/>
                  </a:lnTo>
                  <a:lnTo>
                    <a:pt x="484695" y="633730"/>
                  </a:lnTo>
                  <a:lnTo>
                    <a:pt x="484746" y="632460"/>
                  </a:lnTo>
                  <a:lnTo>
                    <a:pt x="483755" y="632460"/>
                  </a:lnTo>
                  <a:lnTo>
                    <a:pt x="483209" y="631190"/>
                  </a:lnTo>
                  <a:lnTo>
                    <a:pt x="483539" y="629920"/>
                  </a:lnTo>
                  <a:lnTo>
                    <a:pt x="485025" y="629920"/>
                  </a:lnTo>
                  <a:lnTo>
                    <a:pt x="487997" y="627380"/>
                  </a:lnTo>
                  <a:lnTo>
                    <a:pt x="488759" y="627380"/>
                  </a:lnTo>
                  <a:lnTo>
                    <a:pt x="489038" y="626110"/>
                  </a:lnTo>
                  <a:lnTo>
                    <a:pt x="488327" y="624840"/>
                  </a:lnTo>
                  <a:lnTo>
                    <a:pt x="486016" y="623570"/>
                  </a:lnTo>
                  <a:lnTo>
                    <a:pt x="485076" y="623570"/>
                  </a:lnTo>
                  <a:lnTo>
                    <a:pt x="484746" y="624840"/>
                  </a:lnTo>
                  <a:lnTo>
                    <a:pt x="483755" y="624840"/>
                  </a:lnTo>
                  <a:lnTo>
                    <a:pt x="483209" y="626110"/>
                  </a:lnTo>
                  <a:lnTo>
                    <a:pt x="480720" y="626110"/>
                  </a:lnTo>
                  <a:lnTo>
                    <a:pt x="481279" y="627380"/>
                  </a:lnTo>
                  <a:lnTo>
                    <a:pt x="480898" y="627380"/>
                  </a:lnTo>
                  <a:lnTo>
                    <a:pt x="479234" y="628650"/>
                  </a:lnTo>
                  <a:lnTo>
                    <a:pt x="477037" y="629920"/>
                  </a:lnTo>
                  <a:lnTo>
                    <a:pt x="475551" y="631190"/>
                  </a:lnTo>
                  <a:lnTo>
                    <a:pt x="469938" y="631190"/>
                  </a:lnTo>
                  <a:lnTo>
                    <a:pt x="468668" y="632460"/>
                  </a:lnTo>
                  <a:lnTo>
                    <a:pt x="469163" y="633730"/>
                  </a:lnTo>
                  <a:lnTo>
                    <a:pt x="468998" y="635000"/>
                  </a:lnTo>
                  <a:lnTo>
                    <a:pt x="467410" y="635000"/>
                  </a:lnTo>
                  <a:lnTo>
                    <a:pt x="467677" y="633730"/>
                  </a:lnTo>
                  <a:lnTo>
                    <a:pt x="467131" y="633730"/>
                  </a:lnTo>
                  <a:lnTo>
                    <a:pt x="465480" y="632460"/>
                  </a:lnTo>
                  <a:lnTo>
                    <a:pt x="464705" y="632460"/>
                  </a:lnTo>
                  <a:lnTo>
                    <a:pt x="462559" y="633730"/>
                  </a:lnTo>
                  <a:lnTo>
                    <a:pt x="462064" y="635000"/>
                  </a:lnTo>
                  <a:lnTo>
                    <a:pt x="460641" y="636270"/>
                  </a:lnTo>
                  <a:lnTo>
                    <a:pt x="458990" y="640080"/>
                  </a:lnTo>
                  <a:lnTo>
                    <a:pt x="458711" y="641350"/>
                  </a:lnTo>
                  <a:lnTo>
                    <a:pt x="459206" y="640080"/>
                  </a:lnTo>
                  <a:lnTo>
                    <a:pt x="459701" y="641350"/>
                  </a:lnTo>
                  <a:lnTo>
                    <a:pt x="459867" y="642620"/>
                  </a:lnTo>
                  <a:lnTo>
                    <a:pt x="459486" y="642620"/>
                  </a:lnTo>
                  <a:lnTo>
                    <a:pt x="458597" y="643890"/>
                  </a:lnTo>
                  <a:lnTo>
                    <a:pt x="456514" y="643890"/>
                  </a:lnTo>
                  <a:lnTo>
                    <a:pt x="454863" y="646430"/>
                  </a:lnTo>
                  <a:lnTo>
                    <a:pt x="454139" y="646430"/>
                  </a:lnTo>
                  <a:lnTo>
                    <a:pt x="452932" y="647700"/>
                  </a:lnTo>
                  <a:lnTo>
                    <a:pt x="451116" y="647700"/>
                  </a:lnTo>
                  <a:lnTo>
                    <a:pt x="451497" y="648970"/>
                  </a:lnTo>
                  <a:lnTo>
                    <a:pt x="452602" y="650240"/>
                  </a:lnTo>
                  <a:lnTo>
                    <a:pt x="452602" y="652780"/>
                  </a:lnTo>
                  <a:lnTo>
                    <a:pt x="451942" y="654050"/>
                  </a:lnTo>
                  <a:lnTo>
                    <a:pt x="451281" y="654050"/>
                  </a:lnTo>
                  <a:lnTo>
                    <a:pt x="450126" y="652780"/>
                  </a:lnTo>
                  <a:lnTo>
                    <a:pt x="450291" y="651510"/>
                  </a:lnTo>
                  <a:lnTo>
                    <a:pt x="449681" y="651510"/>
                  </a:lnTo>
                  <a:lnTo>
                    <a:pt x="449300" y="650240"/>
                  </a:lnTo>
                  <a:lnTo>
                    <a:pt x="447865" y="648970"/>
                  </a:lnTo>
                  <a:lnTo>
                    <a:pt x="447370" y="647700"/>
                  </a:lnTo>
                  <a:lnTo>
                    <a:pt x="446493" y="647700"/>
                  </a:lnTo>
                  <a:lnTo>
                    <a:pt x="446278" y="646430"/>
                  </a:lnTo>
                  <a:lnTo>
                    <a:pt x="445122" y="645160"/>
                  </a:lnTo>
                  <a:lnTo>
                    <a:pt x="442480" y="643890"/>
                  </a:lnTo>
                  <a:lnTo>
                    <a:pt x="437197" y="643890"/>
                  </a:lnTo>
                  <a:lnTo>
                    <a:pt x="436867" y="642620"/>
                  </a:lnTo>
                  <a:lnTo>
                    <a:pt x="435267" y="642620"/>
                  </a:lnTo>
                  <a:lnTo>
                    <a:pt x="433451" y="643890"/>
                  </a:lnTo>
                  <a:lnTo>
                    <a:pt x="431533" y="643890"/>
                  </a:lnTo>
                  <a:lnTo>
                    <a:pt x="427647" y="646430"/>
                  </a:lnTo>
                  <a:lnTo>
                    <a:pt x="426504" y="647700"/>
                  </a:lnTo>
                  <a:lnTo>
                    <a:pt x="423329" y="647700"/>
                  </a:lnTo>
                  <a:lnTo>
                    <a:pt x="421144" y="646430"/>
                  </a:lnTo>
                  <a:lnTo>
                    <a:pt x="419671" y="645160"/>
                  </a:lnTo>
                  <a:lnTo>
                    <a:pt x="419315" y="645160"/>
                  </a:lnTo>
                  <a:lnTo>
                    <a:pt x="420052" y="646430"/>
                  </a:lnTo>
                  <a:lnTo>
                    <a:pt x="417995" y="646430"/>
                  </a:lnTo>
                  <a:lnTo>
                    <a:pt x="417664" y="645160"/>
                  </a:lnTo>
                  <a:lnTo>
                    <a:pt x="416725" y="645160"/>
                  </a:lnTo>
                  <a:lnTo>
                    <a:pt x="416039" y="643890"/>
                  </a:lnTo>
                  <a:lnTo>
                    <a:pt x="415671" y="642620"/>
                  </a:lnTo>
                  <a:lnTo>
                    <a:pt x="413740" y="642620"/>
                  </a:lnTo>
                  <a:lnTo>
                    <a:pt x="413067" y="641350"/>
                  </a:lnTo>
                  <a:lnTo>
                    <a:pt x="412673" y="640080"/>
                  </a:lnTo>
                  <a:lnTo>
                    <a:pt x="411391" y="638810"/>
                  </a:lnTo>
                  <a:lnTo>
                    <a:pt x="410591" y="637540"/>
                  </a:lnTo>
                  <a:lnTo>
                    <a:pt x="410438" y="636270"/>
                  </a:lnTo>
                  <a:lnTo>
                    <a:pt x="409994" y="635000"/>
                  </a:lnTo>
                  <a:lnTo>
                    <a:pt x="409371" y="635000"/>
                  </a:lnTo>
                  <a:lnTo>
                    <a:pt x="409194" y="636270"/>
                  </a:lnTo>
                  <a:lnTo>
                    <a:pt x="407873" y="636270"/>
                  </a:lnTo>
                  <a:lnTo>
                    <a:pt x="408241" y="635000"/>
                  </a:lnTo>
                  <a:lnTo>
                    <a:pt x="408838" y="635000"/>
                  </a:lnTo>
                  <a:lnTo>
                    <a:pt x="408660" y="633730"/>
                  </a:lnTo>
                  <a:lnTo>
                    <a:pt x="407962" y="633730"/>
                  </a:lnTo>
                  <a:lnTo>
                    <a:pt x="407644" y="631190"/>
                  </a:lnTo>
                  <a:lnTo>
                    <a:pt x="408419" y="629920"/>
                  </a:lnTo>
                  <a:lnTo>
                    <a:pt x="408838" y="628650"/>
                  </a:lnTo>
                  <a:lnTo>
                    <a:pt x="408889" y="627380"/>
                  </a:lnTo>
                  <a:lnTo>
                    <a:pt x="408533" y="628650"/>
                  </a:lnTo>
                  <a:lnTo>
                    <a:pt x="408317" y="628650"/>
                  </a:lnTo>
                  <a:lnTo>
                    <a:pt x="407708" y="629920"/>
                  </a:lnTo>
                  <a:lnTo>
                    <a:pt x="407708" y="628650"/>
                  </a:lnTo>
                  <a:lnTo>
                    <a:pt x="408012" y="627380"/>
                  </a:lnTo>
                  <a:lnTo>
                    <a:pt x="408609" y="626110"/>
                  </a:lnTo>
                  <a:lnTo>
                    <a:pt x="408419" y="626110"/>
                  </a:lnTo>
                  <a:lnTo>
                    <a:pt x="408470" y="624840"/>
                  </a:lnTo>
                  <a:lnTo>
                    <a:pt x="409194" y="622300"/>
                  </a:lnTo>
                  <a:lnTo>
                    <a:pt x="409740" y="623570"/>
                  </a:lnTo>
                  <a:lnTo>
                    <a:pt x="409524" y="623570"/>
                  </a:lnTo>
                  <a:lnTo>
                    <a:pt x="409486" y="626110"/>
                  </a:lnTo>
                  <a:lnTo>
                    <a:pt x="409816" y="626110"/>
                  </a:lnTo>
                  <a:lnTo>
                    <a:pt x="410337" y="624840"/>
                  </a:lnTo>
                  <a:lnTo>
                    <a:pt x="410641" y="622300"/>
                  </a:lnTo>
                  <a:lnTo>
                    <a:pt x="410591" y="619760"/>
                  </a:lnTo>
                  <a:lnTo>
                    <a:pt x="410819" y="618490"/>
                  </a:lnTo>
                  <a:lnTo>
                    <a:pt x="409943" y="618490"/>
                  </a:lnTo>
                  <a:lnTo>
                    <a:pt x="409968" y="617220"/>
                  </a:lnTo>
                  <a:lnTo>
                    <a:pt x="411022" y="617220"/>
                  </a:lnTo>
                  <a:lnTo>
                    <a:pt x="411416" y="615950"/>
                  </a:lnTo>
                  <a:lnTo>
                    <a:pt x="412445" y="614680"/>
                  </a:lnTo>
                  <a:lnTo>
                    <a:pt x="412915" y="613410"/>
                  </a:lnTo>
                  <a:lnTo>
                    <a:pt x="413042" y="613410"/>
                  </a:lnTo>
                  <a:lnTo>
                    <a:pt x="412419" y="612140"/>
                  </a:lnTo>
                  <a:lnTo>
                    <a:pt x="412737" y="610870"/>
                  </a:lnTo>
                  <a:lnTo>
                    <a:pt x="412623" y="608330"/>
                  </a:lnTo>
                  <a:lnTo>
                    <a:pt x="412991" y="608330"/>
                  </a:lnTo>
                  <a:lnTo>
                    <a:pt x="413791" y="607060"/>
                  </a:lnTo>
                  <a:lnTo>
                    <a:pt x="413410" y="605790"/>
                  </a:lnTo>
                  <a:lnTo>
                    <a:pt x="411962" y="604520"/>
                  </a:lnTo>
                  <a:lnTo>
                    <a:pt x="410489" y="604520"/>
                  </a:lnTo>
                  <a:lnTo>
                    <a:pt x="411022" y="605790"/>
                  </a:lnTo>
                  <a:lnTo>
                    <a:pt x="408012" y="605790"/>
                  </a:lnTo>
                  <a:lnTo>
                    <a:pt x="407365" y="604520"/>
                  </a:lnTo>
                  <a:lnTo>
                    <a:pt x="406222" y="604520"/>
                  </a:lnTo>
                  <a:lnTo>
                    <a:pt x="406133" y="603250"/>
                  </a:lnTo>
                  <a:lnTo>
                    <a:pt x="407708" y="603250"/>
                  </a:lnTo>
                  <a:lnTo>
                    <a:pt x="409371" y="604520"/>
                  </a:lnTo>
                  <a:lnTo>
                    <a:pt x="409613" y="604520"/>
                  </a:lnTo>
                  <a:lnTo>
                    <a:pt x="408470" y="603250"/>
                  </a:lnTo>
                  <a:lnTo>
                    <a:pt x="406895" y="601980"/>
                  </a:lnTo>
                  <a:lnTo>
                    <a:pt x="404088" y="601980"/>
                  </a:lnTo>
                  <a:lnTo>
                    <a:pt x="403809" y="603250"/>
                  </a:lnTo>
                  <a:lnTo>
                    <a:pt x="402983" y="601980"/>
                  </a:lnTo>
                  <a:lnTo>
                    <a:pt x="397484" y="601980"/>
                  </a:lnTo>
                  <a:lnTo>
                    <a:pt x="396011" y="600710"/>
                  </a:lnTo>
                  <a:lnTo>
                    <a:pt x="394703" y="599440"/>
                  </a:lnTo>
                  <a:lnTo>
                    <a:pt x="394411" y="600710"/>
                  </a:lnTo>
                  <a:lnTo>
                    <a:pt x="394931" y="600710"/>
                  </a:lnTo>
                  <a:lnTo>
                    <a:pt x="393928" y="601980"/>
                  </a:lnTo>
                  <a:lnTo>
                    <a:pt x="383654" y="601980"/>
                  </a:lnTo>
                  <a:lnTo>
                    <a:pt x="382003" y="603250"/>
                  </a:lnTo>
                  <a:lnTo>
                    <a:pt x="380746" y="601980"/>
                  </a:lnTo>
                  <a:lnTo>
                    <a:pt x="377329" y="601980"/>
                  </a:lnTo>
                  <a:lnTo>
                    <a:pt x="376923" y="600710"/>
                  </a:lnTo>
                  <a:lnTo>
                    <a:pt x="377431" y="600710"/>
                  </a:lnTo>
                  <a:lnTo>
                    <a:pt x="378625" y="599440"/>
                  </a:lnTo>
                  <a:lnTo>
                    <a:pt x="379323" y="599440"/>
                  </a:lnTo>
                  <a:lnTo>
                    <a:pt x="380212" y="598170"/>
                  </a:lnTo>
                  <a:lnTo>
                    <a:pt x="381101" y="596900"/>
                  </a:lnTo>
                  <a:lnTo>
                    <a:pt x="381749" y="595630"/>
                  </a:lnTo>
                  <a:lnTo>
                    <a:pt x="381800" y="593090"/>
                  </a:lnTo>
                  <a:lnTo>
                    <a:pt x="381101" y="593090"/>
                  </a:lnTo>
                  <a:lnTo>
                    <a:pt x="381355" y="590550"/>
                  </a:lnTo>
                  <a:lnTo>
                    <a:pt x="382054" y="589280"/>
                  </a:lnTo>
                  <a:lnTo>
                    <a:pt x="382231" y="586740"/>
                  </a:lnTo>
                  <a:lnTo>
                    <a:pt x="382422" y="585470"/>
                  </a:lnTo>
                  <a:lnTo>
                    <a:pt x="380504" y="585470"/>
                  </a:lnTo>
                  <a:lnTo>
                    <a:pt x="381596" y="584200"/>
                  </a:lnTo>
                  <a:lnTo>
                    <a:pt x="382981" y="582930"/>
                  </a:lnTo>
                  <a:lnTo>
                    <a:pt x="383705" y="581660"/>
                  </a:lnTo>
                  <a:lnTo>
                    <a:pt x="383578" y="582930"/>
                  </a:lnTo>
                  <a:lnTo>
                    <a:pt x="382981" y="584200"/>
                  </a:lnTo>
                  <a:lnTo>
                    <a:pt x="384429" y="585470"/>
                  </a:lnTo>
                  <a:lnTo>
                    <a:pt x="384949" y="586740"/>
                  </a:lnTo>
                  <a:lnTo>
                    <a:pt x="385203" y="586740"/>
                  </a:lnTo>
                  <a:lnTo>
                    <a:pt x="386410" y="584200"/>
                  </a:lnTo>
                  <a:lnTo>
                    <a:pt x="387083" y="581660"/>
                  </a:lnTo>
                  <a:lnTo>
                    <a:pt x="387426" y="580390"/>
                  </a:lnTo>
                  <a:lnTo>
                    <a:pt x="388048" y="579120"/>
                  </a:lnTo>
                  <a:lnTo>
                    <a:pt x="387451" y="579120"/>
                  </a:lnTo>
                  <a:lnTo>
                    <a:pt x="386829" y="580390"/>
                  </a:lnTo>
                  <a:lnTo>
                    <a:pt x="386257" y="579120"/>
                  </a:lnTo>
                  <a:lnTo>
                    <a:pt x="387680" y="577850"/>
                  </a:lnTo>
                  <a:lnTo>
                    <a:pt x="387908" y="576580"/>
                  </a:lnTo>
                  <a:lnTo>
                    <a:pt x="386029" y="576580"/>
                  </a:lnTo>
                  <a:lnTo>
                    <a:pt x="386473" y="575310"/>
                  </a:lnTo>
                  <a:lnTo>
                    <a:pt x="387680" y="575310"/>
                  </a:lnTo>
                  <a:lnTo>
                    <a:pt x="387832" y="572770"/>
                  </a:lnTo>
                  <a:lnTo>
                    <a:pt x="388378" y="572770"/>
                  </a:lnTo>
                  <a:lnTo>
                    <a:pt x="391160" y="570230"/>
                  </a:lnTo>
                  <a:lnTo>
                    <a:pt x="392582" y="567690"/>
                  </a:lnTo>
                  <a:lnTo>
                    <a:pt x="393585" y="565150"/>
                  </a:lnTo>
                  <a:lnTo>
                    <a:pt x="393484" y="563880"/>
                  </a:lnTo>
                  <a:lnTo>
                    <a:pt x="391655" y="561340"/>
                  </a:lnTo>
                  <a:lnTo>
                    <a:pt x="390448" y="562610"/>
                  </a:lnTo>
                  <a:lnTo>
                    <a:pt x="384683" y="562610"/>
                  </a:lnTo>
                  <a:lnTo>
                    <a:pt x="383108" y="563880"/>
                  </a:lnTo>
                  <a:lnTo>
                    <a:pt x="381025" y="563880"/>
                  </a:lnTo>
                  <a:lnTo>
                    <a:pt x="380098" y="565150"/>
                  </a:lnTo>
                  <a:lnTo>
                    <a:pt x="370547" y="565150"/>
                  </a:lnTo>
                  <a:lnTo>
                    <a:pt x="370547" y="566420"/>
                  </a:lnTo>
                  <a:lnTo>
                    <a:pt x="371576" y="566420"/>
                  </a:lnTo>
                  <a:lnTo>
                    <a:pt x="369176" y="568960"/>
                  </a:lnTo>
                  <a:lnTo>
                    <a:pt x="368998" y="572770"/>
                  </a:lnTo>
                  <a:lnTo>
                    <a:pt x="369176" y="574040"/>
                  </a:lnTo>
                  <a:lnTo>
                    <a:pt x="366890" y="576580"/>
                  </a:lnTo>
                  <a:lnTo>
                    <a:pt x="366890" y="577850"/>
                  </a:lnTo>
                  <a:lnTo>
                    <a:pt x="365671" y="580390"/>
                  </a:lnTo>
                  <a:lnTo>
                    <a:pt x="364718" y="580390"/>
                  </a:lnTo>
                  <a:lnTo>
                    <a:pt x="363169" y="581075"/>
                  </a:lnTo>
                  <a:lnTo>
                    <a:pt x="363067" y="581469"/>
                  </a:lnTo>
                  <a:lnTo>
                    <a:pt x="362966" y="584200"/>
                  </a:lnTo>
                  <a:lnTo>
                    <a:pt x="361734" y="585470"/>
                  </a:lnTo>
                  <a:lnTo>
                    <a:pt x="359994" y="585470"/>
                  </a:lnTo>
                  <a:lnTo>
                    <a:pt x="358521" y="584200"/>
                  </a:lnTo>
                  <a:lnTo>
                    <a:pt x="358863" y="584200"/>
                  </a:lnTo>
                  <a:lnTo>
                    <a:pt x="360095" y="582930"/>
                  </a:lnTo>
                  <a:lnTo>
                    <a:pt x="354685" y="582930"/>
                  </a:lnTo>
                  <a:lnTo>
                    <a:pt x="353555" y="584200"/>
                  </a:lnTo>
                  <a:lnTo>
                    <a:pt x="349834" y="584200"/>
                  </a:lnTo>
                  <a:lnTo>
                    <a:pt x="349478" y="585470"/>
                  </a:lnTo>
                  <a:lnTo>
                    <a:pt x="346811" y="586740"/>
                  </a:lnTo>
                  <a:lnTo>
                    <a:pt x="346087" y="586740"/>
                  </a:lnTo>
                  <a:lnTo>
                    <a:pt x="345528" y="585470"/>
                  </a:lnTo>
                  <a:lnTo>
                    <a:pt x="343382" y="586740"/>
                  </a:lnTo>
                  <a:lnTo>
                    <a:pt x="341858" y="586740"/>
                  </a:lnTo>
                  <a:lnTo>
                    <a:pt x="341376" y="585470"/>
                  </a:lnTo>
                  <a:lnTo>
                    <a:pt x="339928" y="582930"/>
                  </a:lnTo>
                  <a:lnTo>
                    <a:pt x="339178" y="582930"/>
                  </a:lnTo>
                  <a:lnTo>
                    <a:pt x="339178" y="598170"/>
                  </a:lnTo>
                  <a:lnTo>
                    <a:pt x="339178" y="599440"/>
                  </a:lnTo>
                  <a:lnTo>
                    <a:pt x="337299" y="599440"/>
                  </a:lnTo>
                  <a:lnTo>
                    <a:pt x="338709" y="598170"/>
                  </a:lnTo>
                  <a:lnTo>
                    <a:pt x="339178" y="598170"/>
                  </a:lnTo>
                  <a:lnTo>
                    <a:pt x="339178" y="582930"/>
                  </a:lnTo>
                  <a:lnTo>
                    <a:pt x="338074" y="582930"/>
                  </a:lnTo>
                  <a:lnTo>
                    <a:pt x="337654" y="581660"/>
                  </a:lnTo>
                  <a:lnTo>
                    <a:pt x="334492" y="581660"/>
                  </a:lnTo>
                  <a:lnTo>
                    <a:pt x="331825" y="577850"/>
                  </a:lnTo>
                  <a:lnTo>
                    <a:pt x="331495" y="576580"/>
                  </a:lnTo>
                  <a:lnTo>
                    <a:pt x="330403" y="574040"/>
                  </a:lnTo>
                  <a:lnTo>
                    <a:pt x="329844" y="572770"/>
                  </a:lnTo>
                  <a:lnTo>
                    <a:pt x="326351" y="568960"/>
                  </a:lnTo>
                  <a:lnTo>
                    <a:pt x="326072" y="567690"/>
                  </a:lnTo>
                  <a:lnTo>
                    <a:pt x="325348" y="566420"/>
                  </a:lnTo>
                  <a:lnTo>
                    <a:pt x="325818" y="566420"/>
                  </a:lnTo>
                  <a:lnTo>
                    <a:pt x="325488" y="565150"/>
                  </a:lnTo>
                  <a:lnTo>
                    <a:pt x="324751" y="562610"/>
                  </a:lnTo>
                  <a:lnTo>
                    <a:pt x="323799" y="561340"/>
                  </a:lnTo>
                  <a:lnTo>
                    <a:pt x="323989" y="560070"/>
                  </a:lnTo>
                  <a:lnTo>
                    <a:pt x="325399" y="562610"/>
                  </a:lnTo>
                  <a:lnTo>
                    <a:pt x="325577" y="563880"/>
                  </a:lnTo>
                  <a:lnTo>
                    <a:pt x="325996" y="563880"/>
                  </a:lnTo>
                  <a:lnTo>
                    <a:pt x="325945" y="562610"/>
                  </a:lnTo>
                  <a:lnTo>
                    <a:pt x="324294" y="560070"/>
                  </a:lnTo>
                  <a:lnTo>
                    <a:pt x="324472" y="558800"/>
                  </a:lnTo>
                  <a:lnTo>
                    <a:pt x="324065" y="556260"/>
                  </a:lnTo>
                  <a:lnTo>
                    <a:pt x="323748" y="554990"/>
                  </a:lnTo>
                  <a:lnTo>
                    <a:pt x="324751" y="553720"/>
                  </a:lnTo>
                  <a:lnTo>
                    <a:pt x="325069" y="549910"/>
                  </a:lnTo>
                  <a:lnTo>
                    <a:pt x="324751" y="548640"/>
                  </a:lnTo>
                  <a:lnTo>
                    <a:pt x="325424" y="544830"/>
                  </a:lnTo>
                  <a:lnTo>
                    <a:pt x="325818" y="543560"/>
                  </a:lnTo>
                  <a:lnTo>
                    <a:pt x="325399" y="543560"/>
                  </a:lnTo>
                  <a:lnTo>
                    <a:pt x="325399" y="541020"/>
                  </a:lnTo>
                  <a:lnTo>
                    <a:pt x="326047" y="541020"/>
                  </a:lnTo>
                  <a:lnTo>
                    <a:pt x="326466" y="538480"/>
                  </a:lnTo>
                  <a:lnTo>
                    <a:pt x="325894" y="538480"/>
                  </a:lnTo>
                  <a:lnTo>
                    <a:pt x="326669" y="537210"/>
                  </a:lnTo>
                  <a:lnTo>
                    <a:pt x="326669" y="534670"/>
                  </a:lnTo>
                  <a:lnTo>
                    <a:pt x="327774" y="534670"/>
                  </a:lnTo>
                  <a:lnTo>
                    <a:pt x="327596" y="535940"/>
                  </a:lnTo>
                  <a:lnTo>
                    <a:pt x="327393" y="537019"/>
                  </a:lnTo>
                  <a:lnTo>
                    <a:pt x="327228" y="537032"/>
                  </a:lnTo>
                  <a:lnTo>
                    <a:pt x="327075" y="537857"/>
                  </a:lnTo>
                  <a:lnTo>
                    <a:pt x="327469" y="537743"/>
                  </a:lnTo>
                  <a:lnTo>
                    <a:pt x="327609" y="537210"/>
                  </a:lnTo>
                  <a:lnTo>
                    <a:pt x="328079" y="537210"/>
                  </a:lnTo>
                  <a:lnTo>
                    <a:pt x="328269" y="535940"/>
                  </a:lnTo>
                  <a:lnTo>
                    <a:pt x="329247" y="534670"/>
                  </a:lnTo>
                  <a:lnTo>
                    <a:pt x="329615" y="533400"/>
                  </a:lnTo>
                  <a:lnTo>
                    <a:pt x="330098" y="532130"/>
                  </a:lnTo>
                  <a:lnTo>
                    <a:pt x="330479" y="529590"/>
                  </a:lnTo>
                  <a:lnTo>
                    <a:pt x="329615" y="530860"/>
                  </a:lnTo>
                  <a:lnTo>
                    <a:pt x="329247" y="532130"/>
                  </a:lnTo>
                  <a:lnTo>
                    <a:pt x="328129" y="533400"/>
                  </a:lnTo>
                  <a:lnTo>
                    <a:pt x="329095" y="530860"/>
                  </a:lnTo>
                  <a:lnTo>
                    <a:pt x="329501" y="529590"/>
                  </a:lnTo>
                  <a:lnTo>
                    <a:pt x="329196" y="528320"/>
                  </a:lnTo>
                  <a:lnTo>
                    <a:pt x="329323" y="525780"/>
                  </a:lnTo>
                  <a:lnTo>
                    <a:pt x="328790" y="524510"/>
                  </a:lnTo>
                  <a:lnTo>
                    <a:pt x="329501" y="523240"/>
                  </a:lnTo>
                  <a:lnTo>
                    <a:pt x="330073" y="521970"/>
                  </a:lnTo>
                  <a:lnTo>
                    <a:pt x="330923" y="520700"/>
                  </a:lnTo>
                  <a:lnTo>
                    <a:pt x="330517" y="518160"/>
                  </a:lnTo>
                  <a:lnTo>
                    <a:pt x="331431" y="516890"/>
                  </a:lnTo>
                  <a:lnTo>
                    <a:pt x="332701" y="516890"/>
                  </a:lnTo>
                  <a:lnTo>
                    <a:pt x="331978" y="515620"/>
                  </a:lnTo>
                  <a:lnTo>
                    <a:pt x="333146" y="514350"/>
                  </a:lnTo>
                  <a:lnTo>
                    <a:pt x="334772" y="514350"/>
                  </a:lnTo>
                  <a:lnTo>
                    <a:pt x="334225" y="514756"/>
                  </a:lnTo>
                  <a:lnTo>
                    <a:pt x="332752" y="516953"/>
                  </a:lnTo>
                  <a:lnTo>
                    <a:pt x="333273" y="516623"/>
                  </a:lnTo>
                  <a:lnTo>
                    <a:pt x="335546" y="513778"/>
                  </a:lnTo>
                  <a:lnTo>
                    <a:pt x="334911" y="514248"/>
                  </a:lnTo>
                  <a:lnTo>
                    <a:pt x="334822" y="511810"/>
                  </a:lnTo>
                  <a:lnTo>
                    <a:pt x="335521" y="513080"/>
                  </a:lnTo>
                  <a:lnTo>
                    <a:pt x="336829" y="511810"/>
                  </a:lnTo>
                  <a:lnTo>
                    <a:pt x="336156" y="511810"/>
                  </a:lnTo>
                  <a:lnTo>
                    <a:pt x="337350" y="510540"/>
                  </a:lnTo>
                  <a:lnTo>
                    <a:pt x="337807" y="511810"/>
                  </a:lnTo>
                  <a:lnTo>
                    <a:pt x="338404" y="510540"/>
                  </a:lnTo>
                  <a:lnTo>
                    <a:pt x="339356" y="511810"/>
                  </a:lnTo>
                  <a:lnTo>
                    <a:pt x="338251" y="513080"/>
                  </a:lnTo>
                  <a:lnTo>
                    <a:pt x="339128" y="513080"/>
                  </a:lnTo>
                  <a:lnTo>
                    <a:pt x="340309" y="511810"/>
                  </a:lnTo>
                  <a:lnTo>
                    <a:pt x="341134" y="511810"/>
                  </a:lnTo>
                  <a:lnTo>
                    <a:pt x="343852" y="510540"/>
                  </a:lnTo>
                  <a:lnTo>
                    <a:pt x="345859" y="508000"/>
                  </a:lnTo>
                  <a:lnTo>
                    <a:pt x="347510" y="508000"/>
                  </a:lnTo>
                  <a:lnTo>
                    <a:pt x="347230" y="506730"/>
                  </a:lnTo>
                  <a:lnTo>
                    <a:pt x="347281" y="505460"/>
                  </a:lnTo>
                  <a:lnTo>
                    <a:pt x="346532" y="502920"/>
                  </a:lnTo>
                  <a:lnTo>
                    <a:pt x="347230" y="504190"/>
                  </a:lnTo>
                  <a:lnTo>
                    <a:pt x="347865" y="504190"/>
                  </a:lnTo>
                  <a:lnTo>
                    <a:pt x="349110" y="502920"/>
                  </a:lnTo>
                  <a:lnTo>
                    <a:pt x="349656" y="504190"/>
                  </a:lnTo>
                  <a:lnTo>
                    <a:pt x="348932" y="505460"/>
                  </a:lnTo>
                  <a:lnTo>
                    <a:pt x="349237" y="505460"/>
                  </a:lnTo>
                  <a:lnTo>
                    <a:pt x="349008" y="506730"/>
                  </a:lnTo>
                  <a:lnTo>
                    <a:pt x="350431" y="506730"/>
                  </a:lnTo>
                  <a:lnTo>
                    <a:pt x="351485" y="505460"/>
                  </a:lnTo>
                  <a:lnTo>
                    <a:pt x="352386" y="505460"/>
                  </a:lnTo>
                  <a:lnTo>
                    <a:pt x="353263" y="504190"/>
                  </a:lnTo>
                  <a:lnTo>
                    <a:pt x="357060" y="504190"/>
                  </a:lnTo>
                  <a:lnTo>
                    <a:pt x="360045" y="505460"/>
                  </a:lnTo>
                  <a:lnTo>
                    <a:pt x="365125" y="505460"/>
                  </a:lnTo>
                  <a:lnTo>
                    <a:pt x="365239" y="504190"/>
                  </a:lnTo>
                  <a:lnTo>
                    <a:pt x="366699" y="504190"/>
                  </a:lnTo>
                  <a:lnTo>
                    <a:pt x="367398" y="505460"/>
                  </a:lnTo>
                  <a:lnTo>
                    <a:pt x="368274" y="504190"/>
                  </a:lnTo>
                  <a:lnTo>
                    <a:pt x="368693" y="505460"/>
                  </a:lnTo>
                  <a:lnTo>
                    <a:pt x="369074" y="506730"/>
                  </a:lnTo>
                  <a:lnTo>
                    <a:pt x="370814" y="506730"/>
                  </a:lnTo>
                  <a:lnTo>
                    <a:pt x="369963" y="508000"/>
                  </a:lnTo>
                  <a:lnTo>
                    <a:pt x="369443" y="508000"/>
                  </a:lnTo>
                  <a:lnTo>
                    <a:pt x="370116" y="509270"/>
                  </a:lnTo>
                  <a:lnTo>
                    <a:pt x="371170" y="508000"/>
                  </a:lnTo>
                  <a:lnTo>
                    <a:pt x="372021" y="509270"/>
                  </a:lnTo>
                  <a:lnTo>
                    <a:pt x="374269" y="509270"/>
                  </a:lnTo>
                  <a:lnTo>
                    <a:pt x="375196" y="508000"/>
                  </a:lnTo>
                  <a:lnTo>
                    <a:pt x="376250" y="509270"/>
                  </a:lnTo>
                  <a:lnTo>
                    <a:pt x="377723" y="509270"/>
                  </a:lnTo>
                  <a:lnTo>
                    <a:pt x="377748" y="508000"/>
                  </a:lnTo>
                  <a:lnTo>
                    <a:pt x="377202" y="506730"/>
                  </a:lnTo>
                  <a:lnTo>
                    <a:pt x="378345" y="506730"/>
                  </a:lnTo>
                  <a:lnTo>
                    <a:pt x="379272" y="508000"/>
                  </a:lnTo>
                  <a:lnTo>
                    <a:pt x="380174" y="508000"/>
                  </a:lnTo>
                  <a:lnTo>
                    <a:pt x="380822" y="509270"/>
                  </a:lnTo>
                  <a:lnTo>
                    <a:pt x="382181" y="509270"/>
                  </a:lnTo>
                  <a:lnTo>
                    <a:pt x="382231" y="510540"/>
                  </a:lnTo>
                  <a:lnTo>
                    <a:pt x="382651" y="509270"/>
                  </a:lnTo>
                  <a:lnTo>
                    <a:pt x="383705" y="509270"/>
                  </a:lnTo>
                  <a:lnTo>
                    <a:pt x="382181" y="508000"/>
                  </a:lnTo>
                  <a:lnTo>
                    <a:pt x="380174" y="506730"/>
                  </a:lnTo>
                  <a:lnTo>
                    <a:pt x="379806" y="506730"/>
                  </a:lnTo>
                  <a:lnTo>
                    <a:pt x="379755" y="505460"/>
                  </a:lnTo>
                  <a:lnTo>
                    <a:pt x="381800" y="504190"/>
                  </a:lnTo>
                  <a:lnTo>
                    <a:pt x="381101" y="504190"/>
                  </a:lnTo>
                  <a:lnTo>
                    <a:pt x="380631" y="502920"/>
                  </a:lnTo>
                  <a:lnTo>
                    <a:pt x="380225" y="502920"/>
                  </a:lnTo>
                  <a:lnTo>
                    <a:pt x="379501" y="504190"/>
                  </a:lnTo>
                  <a:lnTo>
                    <a:pt x="378675" y="504190"/>
                  </a:lnTo>
                  <a:lnTo>
                    <a:pt x="378675" y="502920"/>
                  </a:lnTo>
                  <a:lnTo>
                    <a:pt x="379806" y="501650"/>
                  </a:lnTo>
                  <a:lnTo>
                    <a:pt x="381927" y="501650"/>
                  </a:lnTo>
                  <a:lnTo>
                    <a:pt x="382981" y="500380"/>
                  </a:lnTo>
                  <a:lnTo>
                    <a:pt x="386727" y="499110"/>
                  </a:lnTo>
                  <a:lnTo>
                    <a:pt x="390448" y="499110"/>
                  </a:lnTo>
                  <a:lnTo>
                    <a:pt x="390982" y="497840"/>
                  </a:lnTo>
                  <a:lnTo>
                    <a:pt x="391579" y="497840"/>
                  </a:lnTo>
                  <a:lnTo>
                    <a:pt x="391629" y="499110"/>
                  </a:lnTo>
                  <a:lnTo>
                    <a:pt x="392861" y="500380"/>
                  </a:lnTo>
                  <a:lnTo>
                    <a:pt x="395655" y="500380"/>
                  </a:lnTo>
                  <a:lnTo>
                    <a:pt x="396582" y="499110"/>
                  </a:lnTo>
                  <a:lnTo>
                    <a:pt x="397306" y="500380"/>
                  </a:lnTo>
                  <a:lnTo>
                    <a:pt x="399783" y="500380"/>
                  </a:lnTo>
                  <a:lnTo>
                    <a:pt x="401180" y="499110"/>
                  </a:lnTo>
                  <a:lnTo>
                    <a:pt x="402844" y="499110"/>
                  </a:lnTo>
                  <a:lnTo>
                    <a:pt x="402094" y="500380"/>
                  </a:lnTo>
                  <a:lnTo>
                    <a:pt x="403656" y="500380"/>
                  </a:lnTo>
                  <a:lnTo>
                    <a:pt x="404660" y="501650"/>
                  </a:lnTo>
                  <a:lnTo>
                    <a:pt x="405612" y="501650"/>
                  </a:lnTo>
                  <a:lnTo>
                    <a:pt x="404990" y="500380"/>
                  </a:lnTo>
                  <a:lnTo>
                    <a:pt x="405688" y="500380"/>
                  </a:lnTo>
                  <a:lnTo>
                    <a:pt x="405917" y="501650"/>
                  </a:lnTo>
                  <a:lnTo>
                    <a:pt x="406298" y="501992"/>
                  </a:lnTo>
                  <a:lnTo>
                    <a:pt x="406069" y="501650"/>
                  </a:lnTo>
                  <a:lnTo>
                    <a:pt x="407136" y="501650"/>
                  </a:lnTo>
                  <a:lnTo>
                    <a:pt x="406971" y="502539"/>
                  </a:lnTo>
                  <a:lnTo>
                    <a:pt x="407441" y="502920"/>
                  </a:lnTo>
                  <a:lnTo>
                    <a:pt x="408063" y="504190"/>
                  </a:lnTo>
                  <a:lnTo>
                    <a:pt x="407720" y="504190"/>
                  </a:lnTo>
                  <a:lnTo>
                    <a:pt x="408038" y="505460"/>
                  </a:lnTo>
                  <a:lnTo>
                    <a:pt x="409867" y="505460"/>
                  </a:lnTo>
                  <a:lnTo>
                    <a:pt x="411022" y="504190"/>
                  </a:lnTo>
                  <a:lnTo>
                    <a:pt x="412673" y="502920"/>
                  </a:lnTo>
                  <a:lnTo>
                    <a:pt x="413410" y="502920"/>
                  </a:lnTo>
                  <a:lnTo>
                    <a:pt x="414248" y="501650"/>
                  </a:lnTo>
                  <a:lnTo>
                    <a:pt x="415518" y="501650"/>
                  </a:lnTo>
                  <a:lnTo>
                    <a:pt x="416344" y="502920"/>
                  </a:lnTo>
                  <a:lnTo>
                    <a:pt x="417791" y="502920"/>
                  </a:lnTo>
                  <a:lnTo>
                    <a:pt x="418439" y="505460"/>
                  </a:lnTo>
                  <a:lnTo>
                    <a:pt x="419519" y="505460"/>
                  </a:lnTo>
                  <a:lnTo>
                    <a:pt x="419671" y="506730"/>
                  </a:lnTo>
                  <a:lnTo>
                    <a:pt x="420598" y="508000"/>
                  </a:lnTo>
                  <a:lnTo>
                    <a:pt x="421119" y="508000"/>
                  </a:lnTo>
                  <a:lnTo>
                    <a:pt x="421678" y="509270"/>
                  </a:lnTo>
                  <a:lnTo>
                    <a:pt x="422617" y="509270"/>
                  </a:lnTo>
                  <a:lnTo>
                    <a:pt x="423443" y="510540"/>
                  </a:lnTo>
                  <a:lnTo>
                    <a:pt x="423329" y="513080"/>
                  </a:lnTo>
                  <a:lnTo>
                    <a:pt x="422490" y="515620"/>
                  </a:lnTo>
                  <a:lnTo>
                    <a:pt x="421246" y="518160"/>
                  </a:lnTo>
                  <a:lnTo>
                    <a:pt x="421970" y="519430"/>
                  </a:lnTo>
                  <a:lnTo>
                    <a:pt x="422300" y="519430"/>
                  </a:lnTo>
                  <a:lnTo>
                    <a:pt x="423024" y="518160"/>
                  </a:lnTo>
                  <a:lnTo>
                    <a:pt x="424218" y="518160"/>
                  </a:lnTo>
                  <a:lnTo>
                    <a:pt x="424230" y="519430"/>
                  </a:lnTo>
                  <a:lnTo>
                    <a:pt x="422694" y="521970"/>
                  </a:lnTo>
                  <a:lnTo>
                    <a:pt x="423049" y="521970"/>
                  </a:lnTo>
                  <a:lnTo>
                    <a:pt x="423151" y="523240"/>
                  </a:lnTo>
                  <a:lnTo>
                    <a:pt x="423926" y="524510"/>
                  </a:lnTo>
                  <a:lnTo>
                    <a:pt x="424675" y="524510"/>
                  </a:lnTo>
                  <a:lnTo>
                    <a:pt x="425018" y="525780"/>
                  </a:lnTo>
                  <a:lnTo>
                    <a:pt x="425424" y="525780"/>
                  </a:lnTo>
                  <a:lnTo>
                    <a:pt x="425424" y="524510"/>
                  </a:lnTo>
                  <a:lnTo>
                    <a:pt x="425919" y="525780"/>
                  </a:lnTo>
                  <a:lnTo>
                    <a:pt x="427101" y="524510"/>
                  </a:lnTo>
                  <a:lnTo>
                    <a:pt x="426173" y="525780"/>
                  </a:lnTo>
                  <a:lnTo>
                    <a:pt x="425945" y="527050"/>
                  </a:lnTo>
                  <a:lnTo>
                    <a:pt x="425450" y="527050"/>
                  </a:lnTo>
                  <a:lnTo>
                    <a:pt x="425551" y="528320"/>
                  </a:lnTo>
                  <a:lnTo>
                    <a:pt x="427101" y="529590"/>
                  </a:lnTo>
                  <a:lnTo>
                    <a:pt x="427228" y="532130"/>
                  </a:lnTo>
                  <a:lnTo>
                    <a:pt x="427723" y="533400"/>
                  </a:lnTo>
                  <a:lnTo>
                    <a:pt x="429247" y="533400"/>
                  </a:lnTo>
                  <a:lnTo>
                    <a:pt x="429094" y="534670"/>
                  </a:lnTo>
                  <a:lnTo>
                    <a:pt x="430606" y="535940"/>
                  </a:lnTo>
                  <a:lnTo>
                    <a:pt x="429882" y="535940"/>
                  </a:lnTo>
                  <a:lnTo>
                    <a:pt x="431228" y="537210"/>
                  </a:lnTo>
                  <a:lnTo>
                    <a:pt x="431825" y="537210"/>
                  </a:lnTo>
                  <a:lnTo>
                    <a:pt x="433006" y="538480"/>
                  </a:lnTo>
                  <a:lnTo>
                    <a:pt x="434225" y="537210"/>
                  </a:lnTo>
                  <a:lnTo>
                    <a:pt x="435267" y="537210"/>
                  </a:lnTo>
                  <a:lnTo>
                    <a:pt x="435432" y="535940"/>
                  </a:lnTo>
                  <a:lnTo>
                    <a:pt x="436206" y="534670"/>
                  </a:lnTo>
                  <a:lnTo>
                    <a:pt x="436803" y="533400"/>
                  </a:lnTo>
                  <a:lnTo>
                    <a:pt x="437908" y="530860"/>
                  </a:lnTo>
                  <a:lnTo>
                    <a:pt x="437743" y="529590"/>
                  </a:lnTo>
                  <a:lnTo>
                    <a:pt x="438073" y="528320"/>
                  </a:lnTo>
                  <a:lnTo>
                    <a:pt x="438353" y="527050"/>
                  </a:lnTo>
                  <a:lnTo>
                    <a:pt x="437959" y="525780"/>
                  </a:lnTo>
                  <a:lnTo>
                    <a:pt x="438734" y="525780"/>
                  </a:lnTo>
                  <a:lnTo>
                    <a:pt x="438353" y="523240"/>
                  </a:lnTo>
                  <a:lnTo>
                    <a:pt x="437032" y="523240"/>
                  </a:lnTo>
                  <a:lnTo>
                    <a:pt x="436308" y="518160"/>
                  </a:lnTo>
                  <a:lnTo>
                    <a:pt x="435927" y="518160"/>
                  </a:lnTo>
                  <a:lnTo>
                    <a:pt x="436092" y="515620"/>
                  </a:lnTo>
                  <a:lnTo>
                    <a:pt x="436638" y="514350"/>
                  </a:lnTo>
                  <a:lnTo>
                    <a:pt x="436143" y="513080"/>
                  </a:lnTo>
                  <a:lnTo>
                    <a:pt x="435317" y="513080"/>
                  </a:lnTo>
                  <a:lnTo>
                    <a:pt x="434657" y="509270"/>
                  </a:lnTo>
                  <a:lnTo>
                    <a:pt x="434162" y="508000"/>
                  </a:lnTo>
                  <a:lnTo>
                    <a:pt x="433832" y="505460"/>
                  </a:lnTo>
                  <a:lnTo>
                    <a:pt x="433197" y="504190"/>
                  </a:lnTo>
                  <a:lnTo>
                    <a:pt x="433514" y="501992"/>
                  </a:lnTo>
                  <a:lnTo>
                    <a:pt x="433400" y="499110"/>
                  </a:lnTo>
                  <a:lnTo>
                    <a:pt x="433489" y="497840"/>
                  </a:lnTo>
                  <a:lnTo>
                    <a:pt x="433578" y="496570"/>
                  </a:lnTo>
                  <a:lnTo>
                    <a:pt x="433666" y="492760"/>
                  </a:lnTo>
                  <a:lnTo>
                    <a:pt x="434606" y="491490"/>
                  </a:lnTo>
                  <a:lnTo>
                    <a:pt x="435711" y="490220"/>
                  </a:lnTo>
                  <a:lnTo>
                    <a:pt x="436753" y="488950"/>
                  </a:lnTo>
                  <a:lnTo>
                    <a:pt x="437857" y="488950"/>
                  </a:lnTo>
                  <a:lnTo>
                    <a:pt x="438734" y="487680"/>
                  </a:lnTo>
                  <a:lnTo>
                    <a:pt x="438848" y="486410"/>
                  </a:lnTo>
                  <a:lnTo>
                    <a:pt x="438404" y="486410"/>
                  </a:lnTo>
                  <a:lnTo>
                    <a:pt x="438785" y="485140"/>
                  </a:lnTo>
                  <a:lnTo>
                    <a:pt x="441756" y="485140"/>
                  </a:lnTo>
                  <a:lnTo>
                    <a:pt x="442087" y="483870"/>
                  </a:lnTo>
                  <a:lnTo>
                    <a:pt x="444017" y="483870"/>
                  </a:lnTo>
                  <a:lnTo>
                    <a:pt x="444677" y="482600"/>
                  </a:lnTo>
                  <a:lnTo>
                    <a:pt x="445998" y="483870"/>
                  </a:lnTo>
                  <a:lnTo>
                    <a:pt x="446328" y="482600"/>
                  </a:lnTo>
                  <a:lnTo>
                    <a:pt x="447763" y="482600"/>
                  </a:lnTo>
                  <a:lnTo>
                    <a:pt x="448856" y="481330"/>
                  </a:lnTo>
                  <a:lnTo>
                    <a:pt x="449580" y="481330"/>
                  </a:lnTo>
                  <a:lnTo>
                    <a:pt x="450570" y="480060"/>
                  </a:lnTo>
                  <a:lnTo>
                    <a:pt x="450570" y="478790"/>
                  </a:lnTo>
                  <a:lnTo>
                    <a:pt x="452932" y="476250"/>
                  </a:lnTo>
                  <a:lnTo>
                    <a:pt x="454202" y="474980"/>
                  </a:lnTo>
                  <a:lnTo>
                    <a:pt x="457225" y="474980"/>
                  </a:lnTo>
                  <a:lnTo>
                    <a:pt x="458266" y="472440"/>
                  </a:lnTo>
                  <a:lnTo>
                    <a:pt x="461467" y="469900"/>
                  </a:lnTo>
                  <a:lnTo>
                    <a:pt x="464439" y="468630"/>
                  </a:lnTo>
                  <a:lnTo>
                    <a:pt x="468452" y="468630"/>
                  </a:lnTo>
                  <a:lnTo>
                    <a:pt x="469607" y="467360"/>
                  </a:lnTo>
                  <a:lnTo>
                    <a:pt x="469163" y="467360"/>
                  </a:lnTo>
                  <a:lnTo>
                    <a:pt x="468896" y="466090"/>
                  </a:lnTo>
                  <a:lnTo>
                    <a:pt x="467741" y="467360"/>
                  </a:lnTo>
                  <a:lnTo>
                    <a:pt x="466305" y="467360"/>
                  </a:lnTo>
                  <a:lnTo>
                    <a:pt x="466140" y="467360"/>
                  </a:lnTo>
                  <a:lnTo>
                    <a:pt x="465201" y="466090"/>
                  </a:lnTo>
                  <a:lnTo>
                    <a:pt x="466305" y="467360"/>
                  </a:lnTo>
                  <a:lnTo>
                    <a:pt x="468007" y="466090"/>
                  </a:lnTo>
                  <a:lnTo>
                    <a:pt x="467741" y="466090"/>
                  </a:lnTo>
                  <a:lnTo>
                    <a:pt x="468401" y="464820"/>
                  </a:lnTo>
                  <a:lnTo>
                    <a:pt x="466471" y="464820"/>
                  </a:lnTo>
                  <a:lnTo>
                    <a:pt x="465759" y="463550"/>
                  </a:lnTo>
                  <a:lnTo>
                    <a:pt x="468401" y="463550"/>
                  </a:lnTo>
                  <a:lnTo>
                    <a:pt x="468503" y="462280"/>
                  </a:lnTo>
                  <a:lnTo>
                    <a:pt x="468998" y="463550"/>
                  </a:lnTo>
                  <a:lnTo>
                    <a:pt x="469887" y="463550"/>
                  </a:lnTo>
                  <a:lnTo>
                    <a:pt x="470763" y="464820"/>
                  </a:lnTo>
                  <a:lnTo>
                    <a:pt x="471309" y="463550"/>
                  </a:lnTo>
                  <a:lnTo>
                    <a:pt x="471754" y="463550"/>
                  </a:lnTo>
                  <a:lnTo>
                    <a:pt x="473075" y="462280"/>
                  </a:lnTo>
                  <a:lnTo>
                    <a:pt x="473519" y="462280"/>
                  </a:lnTo>
                  <a:lnTo>
                    <a:pt x="473786" y="461010"/>
                  </a:lnTo>
                  <a:lnTo>
                    <a:pt x="473290" y="459740"/>
                  </a:lnTo>
                  <a:lnTo>
                    <a:pt x="473024" y="459740"/>
                  </a:lnTo>
                  <a:lnTo>
                    <a:pt x="472300" y="461010"/>
                  </a:lnTo>
                  <a:lnTo>
                    <a:pt x="472249" y="462280"/>
                  </a:lnTo>
                  <a:lnTo>
                    <a:pt x="471639" y="461010"/>
                  </a:lnTo>
                  <a:lnTo>
                    <a:pt x="471474" y="459740"/>
                  </a:lnTo>
                  <a:lnTo>
                    <a:pt x="467347" y="459740"/>
                  </a:lnTo>
                  <a:lnTo>
                    <a:pt x="467410" y="457200"/>
                  </a:lnTo>
                  <a:lnTo>
                    <a:pt x="467842" y="457200"/>
                  </a:lnTo>
                  <a:lnTo>
                    <a:pt x="468452" y="458470"/>
                  </a:lnTo>
                  <a:lnTo>
                    <a:pt x="469887" y="458470"/>
                  </a:lnTo>
                  <a:lnTo>
                    <a:pt x="471589" y="457200"/>
                  </a:lnTo>
                  <a:lnTo>
                    <a:pt x="473125" y="457200"/>
                  </a:lnTo>
                  <a:lnTo>
                    <a:pt x="472909" y="455930"/>
                  </a:lnTo>
                  <a:lnTo>
                    <a:pt x="472363" y="454660"/>
                  </a:lnTo>
                  <a:lnTo>
                    <a:pt x="473075" y="454660"/>
                  </a:lnTo>
                  <a:lnTo>
                    <a:pt x="473570" y="453390"/>
                  </a:lnTo>
                  <a:lnTo>
                    <a:pt x="473240" y="452120"/>
                  </a:lnTo>
                  <a:lnTo>
                    <a:pt x="470649" y="452120"/>
                  </a:lnTo>
                  <a:lnTo>
                    <a:pt x="470154" y="449580"/>
                  </a:lnTo>
                  <a:lnTo>
                    <a:pt x="470763" y="450850"/>
                  </a:lnTo>
                  <a:lnTo>
                    <a:pt x="471538" y="450850"/>
                  </a:lnTo>
                  <a:lnTo>
                    <a:pt x="472033" y="449580"/>
                  </a:lnTo>
                  <a:lnTo>
                    <a:pt x="470433" y="448310"/>
                  </a:lnTo>
                  <a:lnTo>
                    <a:pt x="472249" y="448310"/>
                  </a:lnTo>
                  <a:lnTo>
                    <a:pt x="471919" y="447040"/>
                  </a:lnTo>
                  <a:lnTo>
                    <a:pt x="470547" y="445770"/>
                  </a:lnTo>
                  <a:lnTo>
                    <a:pt x="469988" y="444500"/>
                  </a:lnTo>
                  <a:lnTo>
                    <a:pt x="470598" y="444500"/>
                  </a:lnTo>
                  <a:lnTo>
                    <a:pt x="470979" y="445770"/>
                  </a:lnTo>
                  <a:lnTo>
                    <a:pt x="471919" y="445770"/>
                  </a:lnTo>
                  <a:lnTo>
                    <a:pt x="472249" y="444500"/>
                  </a:lnTo>
                  <a:lnTo>
                    <a:pt x="472084" y="443230"/>
                  </a:lnTo>
                  <a:lnTo>
                    <a:pt x="471208" y="443230"/>
                  </a:lnTo>
                  <a:lnTo>
                    <a:pt x="469773" y="440690"/>
                  </a:lnTo>
                  <a:lnTo>
                    <a:pt x="471424" y="441960"/>
                  </a:lnTo>
                  <a:lnTo>
                    <a:pt x="471805" y="441960"/>
                  </a:lnTo>
                  <a:lnTo>
                    <a:pt x="471805" y="438150"/>
                  </a:lnTo>
                  <a:lnTo>
                    <a:pt x="472033" y="436880"/>
                  </a:lnTo>
                  <a:lnTo>
                    <a:pt x="471754" y="436880"/>
                  </a:lnTo>
                  <a:lnTo>
                    <a:pt x="471919" y="434340"/>
                  </a:lnTo>
                  <a:lnTo>
                    <a:pt x="472135" y="434340"/>
                  </a:lnTo>
                  <a:lnTo>
                    <a:pt x="471538" y="433070"/>
                  </a:lnTo>
                  <a:lnTo>
                    <a:pt x="472909" y="433070"/>
                  </a:lnTo>
                  <a:lnTo>
                    <a:pt x="474179" y="431800"/>
                  </a:lnTo>
                  <a:lnTo>
                    <a:pt x="474510" y="430530"/>
                  </a:lnTo>
                  <a:lnTo>
                    <a:pt x="474776" y="430530"/>
                  </a:lnTo>
                  <a:lnTo>
                    <a:pt x="474510" y="431800"/>
                  </a:lnTo>
                  <a:lnTo>
                    <a:pt x="474840" y="431800"/>
                  </a:lnTo>
                  <a:lnTo>
                    <a:pt x="473786" y="433070"/>
                  </a:lnTo>
                  <a:lnTo>
                    <a:pt x="473075" y="434340"/>
                  </a:lnTo>
                  <a:lnTo>
                    <a:pt x="474065" y="435610"/>
                  </a:lnTo>
                  <a:lnTo>
                    <a:pt x="473786" y="438150"/>
                  </a:lnTo>
                  <a:lnTo>
                    <a:pt x="472909" y="439420"/>
                  </a:lnTo>
                  <a:lnTo>
                    <a:pt x="472909" y="440690"/>
                  </a:lnTo>
                  <a:lnTo>
                    <a:pt x="473951" y="441960"/>
                  </a:lnTo>
                  <a:lnTo>
                    <a:pt x="474345" y="440690"/>
                  </a:lnTo>
                  <a:lnTo>
                    <a:pt x="474510" y="441960"/>
                  </a:lnTo>
                  <a:lnTo>
                    <a:pt x="474726" y="441960"/>
                  </a:lnTo>
                  <a:lnTo>
                    <a:pt x="475170" y="443230"/>
                  </a:lnTo>
                  <a:lnTo>
                    <a:pt x="476707" y="443230"/>
                  </a:lnTo>
                  <a:lnTo>
                    <a:pt x="475602" y="444500"/>
                  </a:lnTo>
                  <a:lnTo>
                    <a:pt x="475767" y="444500"/>
                  </a:lnTo>
                  <a:lnTo>
                    <a:pt x="475005" y="445770"/>
                  </a:lnTo>
                  <a:lnTo>
                    <a:pt x="475221" y="445770"/>
                  </a:lnTo>
                  <a:lnTo>
                    <a:pt x="474510" y="447040"/>
                  </a:lnTo>
                  <a:lnTo>
                    <a:pt x="474179" y="448310"/>
                  </a:lnTo>
                  <a:lnTo>
                    <a:pt x="474281" y="449580"/>
                  </a:lnTo>
                  <a:lnTo>
                    <a:pt x="474611" y="449580"/>
                  </a:lnTo>
                  <a:lnTo>
                    <a:pt x="474726" y="448310"/>
                  </a:lnTo>
                  <a:lnTo>
                    <a:pt x="475996" y="445770"/>
                  </a:lnTo>
                  <a:lnTo>
                    <a:pt x="476161" y="447040"/>
                  </a:lnTo>
                  <a:lnTo>
                    <a:pt x="476592" y="447040"/>
                  </a:lnTo>
                  <a:lnTo>
                    <a:pt x="476592" y="445770"/>
                  </a:lnTo>
                  <a:lnTo>
                    <a:pt x="477367" y="444500"/>
                  </a:lnTo>
                  <a:lnTo>
                    <a:pt x="478358" y="441960"/>
                  </a:lnTo>
                  <a:lnTo>
                    <a:pt x="479793" y="441960"/>
                  </a:lnTo>
                  <a:lnTo>
                    <a:pt x="480314" y="440690"/>
                  </a:lnTo>
                  <a:lnTo>
                    <a:pt x="480834" y="439420"/>
                  </a:lnTo>
                  <a:lnTo>
                    <a:pt x="480898" y="436880"/>
                  </a:lnTo>
                  <a:lnTo>
                    <a:pt x="480060" y="435610"/>
                  </a:lnTo>
                  <a:lnTo>
                    <a:pt x="479463" y="434340"/>
                  </a:lnTo>
                  <a:lnTo>
                    <a:pt x="479298" y="433070"/>
                  </a:lnTo>
                  <a:lnTo>
                    <a:pt x="478688" y="431800"/>
                  </a:lnTo>
                  <a:lnTo>
                    <a:pt x="478523" y="430530"/>
                  </a:lnTo>
                  <a:lnTo>
                    <a:pt x="479183" y="430530"/>
                  </a:lnTo>
                  <a:lnTo>
                    <a:pt x="480288" y="429260"/>
                  </a:lnTo>
                  <a:lnTo>
                    <a:pt x="481660" y="427990"/>
                  </a:lnTo>
                  <a:lnTo>
                    <a:pt x="479628" y="430530"/>
                  </a:lnTo>
                  <a:lnTo>
                    <a:pt x="479234" y="431800"/>
                  </a:lnTo>
                  <a:lnTo>
                    <a:pt x="479729" y="431800"/>
                  </a:lnTo>
                  <a:lnTo>
                    <a:pt x="481228" y="434340"/>
                  </a:lnTo>
                  <a:lnTo>
                    <a:pt x="482155" y="433070"/>
                  </a:lnTo>
                  <a:lnTo>
                    <a:pt x="482650" y="434340"/>
                  </a:lnTo>
                  <a:lnTo>
                    <a:pt x="481990" y="435610"/>
                  </a:lnTo>
                  <a:lnTo>
                    <a:pt x="483044" y="435610"/>
                  </a:lnTo>
                  <a:lnTo>
                    <a:pt x="484035" y="434340"/>
                  </a:lnTo>
                  <a:lnTo>
                    <a:pt x="484200" y="433070"/>
                  </a:lnTo>
                  <a:lnTo>
                    <a:pt x="485190" y="433070"/>
                  </a:lnTo>
                  <a:lnTo>
                    <a:pt x="486117" y="431800"/>
                  </a:lnTo>
                  <a:lnTo>
                    <a:pt x="486676" y="430530"/>
                  </a:lnTo>
                  <a:lnTo>
                    <a:pt x="487273" y="429260"/>
                  </a:lnTo>
                  <a:lnTo>
                    <a:pt x="487832" y="429260"/>
                  </a:lnTo>
                  <a:lnTo>
                    <a:pt x="488327" y="427990"/>
                  </a:lnTo>
                  <a:lnTo>
                    <a:pt x="488823" y="427990"/>
                  </a:lnTo>
                  <a:lnTo>
                    <a:pt x="488594" y="426720"/>
                  </a:lnTo>
                  <a:lnTo>
                    <a:pt x="489153" y="425450"/>
                  </a:lnTo>
                  <a:lnTo>
                    <a:pt x="489813" y="424180"/>
                  </a:lnTo>
                  <a:lnTo>
                    <a:pt x="489648" y="424180"/>
                  </a:lnTo>
                  <a:lnTo>
                    <a:pt x="488823" y="422910"/>
                  </a:lnTo>
                  <a:lnTo>
                    <a:pt x="488327" y="421640"/>
                  </a:lnTo>
                  <a:lnTo>
                    <a:pt x="490029" y="421640"/>
                  </a:lnTo>
                  <a:lnTo>
                    <a:pt x="490080" y="420370"/>
                  </a:lnTo>
                  <a:lnTo>
                    <a:pt x="491134" y="419100"/>
                  </a:lnTo>
                  <a:lnTo>
                    <a:pt x="492226" y="419100"/>
                  </a:lnTo>
                  <a:lnTo>
                    <a:pt x="494207" y="417830"/>
                  </a:lnTo>
                  <a:lnTo>
                    <a:pt x="495592" y="417830"/>
                  </a:lnTo>
                  <a:lnTo>
                    <a:pt x="497573" y="416560"/>
                  </a:lnTo>
                  <a:lnTo>
                    <a:pt x="501370" y="416560"/>
                  </a:lnTo>
                  <a:lnTo>
                    <a:pt x="502526" y="417830"/>
                  </a:lnTo>
                  <a:lnTo>
                    <a:pt x="504113" y="416560"/>
                  </a:lnTo>
                  <a:lnTo>
                    <a:pt x="507479" y="416560"/>
                  </a:lnTo>
                  <a:lnTo>
                    <a:pt x="506984" y="415290"/>
                  </a:lnTo>
                  <a:lnTo>
                    <a:pt x="507149" y="414020"/>
                  </a:lnTo>
                  <a:lnTo>
                    <a:pt x="507149" y="412750"/>
                  </a:lnTo>
                  <a:lnTo>
                    <a:pt x="508469" y="414020"/>
                  </a:lnTo>
                  <a:lnTo>
                    <a:pt x="508469" y="415290"/>
                  </a:lnTo>
                  <a:lnTo>
                    <a:pt x="508304" y="416560"/>
                  </a:lnTo>
                  <a:lnTo>
                    <a:pt x="509130" y="416560"/>
                  </a:lnTo>
                  <a:lnTo>
                    <a:pt x="510286" y="415290"/>
                  </a:lnTo>
                  <a:lnTo>
                    <a:pt x="511441" y="412750"/>
                  </a:lnTo>
                  <a:lnTo>
                    <a:pt x="512038" y="414020"/>
                  </a:lnTo>
                  <a:lnTo>
                    <a:pt x="511987" y="415264"/>
                  </a:lnTo>
                  <a:lnTo>
                    <a:pt x="511657" y="415264"/>
                  </a:lnTo>
                  <a:lnTo>
                    <a:pt x="511441" y="415594"/>
                  </a:lnTo>
                  <a:lnTo>
                    <a:pt x="510882" y="415975"/>
                  </a:lnTo>
                  <a:lnTo>
                    <a:pt x="511162" y="416420"/>
                  </a:lnTo>
                  <a:lnTo>
                    <a:pt x="511873" y="416356"/>
                  </a:lnTo>
                  <a:lnTo>
                    <a:pt x="512368" y="415810"/>
                  </a:lnTo>
                  <a:lnTo>
                    <a:pt x="513308" y="415810"/>
                  </a:lnTo>
                  <a:lnTo>
                    <a:pt x="512724" y="415290"/>
                  </a:lnTo>
                  <a:lnTo>
                    <a:pt x="515785" y="414020"/>
                  </a:lnTo>
                  <a:lnTo>
                    <a:pt x="516559" y="412750"/>
                  </a:lnTo>
                  <a:lnTo>
                    <a:pt x="515950" y="410210"/>
                  </a:lnTo>
                  <a:lnTo>
                    <a:pt x="515340" y="410210"/>
                  </a:lnTo>
                  <a:lnTo>
                    <a:pt x="515505" y="411480"/>
                  </a:lnTo>
                  <a:lnTo>
                    <a:pt x="514959" y="412750"/>
                  </a:lnTo>
                  <a:lnTo>
                    <a:pt x="513143" y="412750"/>
                  </a:lnTo>
                  <a:lnTo>
                    <a:pt x="512978" y="411480"/>
                  </a:lnTo>
                  <a:lnTo>
                    <a:pt x="512267" y="410210"/>
                  </a:lnTo>
                  <a:lnTo>
                    <a:pt x="510667" y="408940"/>
                  </a:lnTo>
                  <a:lnTo>
                    <a:pt x="512927" y="406400"/>
                  </a:lnTo>
                  <a:lnTo>
                    <a:pt x="512813" y="405130"/>
                  </a:lnTo>
                  <a:lnTo>
                    <a:pt x="512152" y="405130"/>
                  </a:lnTo>
                  <a:lnTo>
                    <a:pt x="512762" y="403860"/>
                  </a:lnTo>
                  <a:lnTo>
                    <a:pt x="513092" y="403860"/>
                  </a:lnTo>
                  <a:lnTo>
                    <a:pt x="513854" y="402590"/>
                  </a:lnTo>
                  <a:lnTo>
                    <a:pt x="514680" y="400050"/>
                  </a:lnTo>
                  <a:lnTo>
                    <a:pt x="516991" y="398780"/>
                  </a:lnTo>
                  <a:lnTo>
                    <a:pt x="517766" y="396240"/>
                  </a:lnTo>
                  <a:lnTo>
                    <a:pt x="518477" y="396240"/>
                  </a:lnTo>
                  <a:lnTo>
                    <a:pt x="519201" y="394970"/>
                  </a:lnTo>
                  <a:lnTo>
                    <a:pt x="519303" y="396240"/>
                  </a:lnTo>
                  <a:lnTo>
                    <a:pt x="520738" y="396240"/>
                  </a:lnTo>
                  <a:lnTo>
                    <a:pt x="521398" y="394970"/>
                  </a:lnTo>
                  <a:lnTo>
                    <a:pt x="521614" y="396240"/>
                  </a:lnTo>
                  <a:lnTo>
                    <a:pt x="522338" y="396240"/>
                  </a:lnTo>
                  <a:lnTo>
                    <a:pt x="523049" y="394970"/>
                  </a:lnTo>
                  <a:lnTo>
                    <a:pt x="524205" y="394970"/>
                  </a:lnTo>
                  <a:lnTo>
                    <a:pt x="525360" y="392430"/>
                  </a:lnTo>
                  <a:lnTo>
                    <a:pt x="527011" y="389890"/>
                  </a:lnTo>
                  <a:lnTo>
                    <a:pt x="526681" y="391160"/>
                  </a:lnTo>
                  <a:lnTo>
                    <a:pt x="526961" y="392430"/>
                  </a:lnTo>
                  <a:lnTo>
                    <a:pt x="528167" y="392430"/>
                  </a:lnTo>
                  <a:lnTo>
                    <a:pt x="529272" y="391160"/>
                  </a:lnTo>
                  <a:lnTo>
                    <a:pt x="530694" y="391160"/>
                  </a:lnTo>
                  <a:lnTo>
                    <a:pt x="531025" y="392430"/>
                  </a:lnTo>
                  <a:lnTo>
                    <a:pt x="531914" y="392430"/>
                  </a:lnTo>
                  <a:lnTo>
                    <a:pt x="532955" y="391160"/>
                  </a:lnTo>
                  <a:lnTo>
                    <a:pt x="536702" y="391160"/>
                  </a:lnTo>
                  <a:lnTo>
                    <a:pt x="538302" y="389890"/>
                  </a:lnTo>
                  <a:lnTo>
                    <a:pt x="538683" y="391160"/>
                  </a:lnTo>
                  <a:lnTo>
                    <a:pt x="539838" y="389890"/>
                  </a:lnTo>
                  <a:lnTo>
                    <a:pt x="540664" y="389890"/>
                  </a:lnTo>
                  <a:lnTo>
                    <a:pt x="539457" y="388620"/>
                  </a:lnTo>
                  <a:lnTo>
                    <a:pt x="538962" y="389890"/>
                  </a:lnTo>
                  <a:lnTo>
                    <a:pt x="538022" y="388620"/>
                  </a:lnTo>
                  <a:lnTo>
                    <a:pt x="538467" y="387350"/>
                  </a:lnTo>
                  <a:lnTo>
                    <a:pt x="536092" y="386080"/>
                  </a:lnTo>
                  <a:lnTo>
                    <a:pt x="539394" y="386080"/>
                  </a:lnTo>
                  <a:lnTo>
                    <a:pt x="539673" y="387350"/>
                  </a:lnTo>
                  <a:lnTo>
                    <a:pt x="540385" y="387350"/>
                  </a:lnTo>
                  <a:lnTo>
                    <a:pt x="541045" y="386080"/>
                  </a:lnTo>
                  <a:lnTo>
                    <a:pt x="543521" y="386080"/>
                  </a:lnTo>
                  <a:lnTo>
                    <a:pt x="544131" y="384810"/>
                  </a:lnTo>
                  <a:lnTo>
                    <a:pt x="545236" y="383540"/>
                  </a:lnTo>
                  <a:lnTo>
                    <a:pt x="544461" y="384810"/>
                  </a:lnTo>
                  <a:lnTo>
                    <a:pt x="544906" y="384810"/>
                  </a:lnTo>
                  <a:lnTo>
                    <a:pt x="544576" y="386080"/>
                  </a:lnTo>
                  <a:lnTo>
                    <a:pt x="547928" y="386080"/>
                  </a:lnTo>
                  <a:lnTo>
                    <a:pt x="548373" y="384810"/>
                  </a:lnTo>
                  <a:lnTo>
                    <a:pt x="550024" y="384810"/>
                  </a:lnTo>
                  <a:lnTo>
                    <a:pt x="551345" y="383540"/>
                  </a:lnTo>
                  <a:lnTo>
                    <a:pt x="552107" y="383540"/>
                  </a:lnTo>
                  <a:lnTo>
                    <a:pt x="550849" y="384810"/>
                  </a:lnTo>
                  <a:lnTo>
                    <a:pt x="552272" y="386080"/>
                  </a:lnTo>
                  <a:lnTo>
                    <a:pt x="553097" y="384810"/>
                  </a:lnTo>
                  <a:lnTo>
                    <a:pt x="555193" y="384810"/>
                  </a:lnTo>
                  <a:lnTo>
                    <a:pt x="557885" y="386080"/>
                  </a:lnTo>
                  <a:lnTo>
                    <a:pt x="559765" y="384810"/>
                  </a:lnTo>
                  <a:lnTo>
                    <a:pt x="558380" y="386080"/>
                  </a:lnTo>
                  <a:lnTo>
                    <a:pt x="557885" y="386080"/>
                  </a:lnTo>
                  <a:lnTo>
                    <a:pt x="555472" y="386080"/>
                  </a:lnTo>
                  <a:lnTo>
                    <a:pt x="555244" y="387350"/>
                  </a:lnTo>
                  <a:lnTo>
                    <a:pt x="554647" y="387350"/>
                  </a:lnTo>
                  <a:lnTo>
                    <a:pt x="554367" y="386080"/>
                  </a:lnTo>
                  <a:lnTo>
                    <a:pt x="552272" y="386080"/>
                  </a:lnTo>
                  <a:lnTo>
                    <a:pt x="551561" y="386080"/>
                  </a:lnTo>
                  <a:lnTo>
                    <a:pt x="549414" y="387350"/>
                  </a:lnTo>
                  <a:lnTo>
                    <a:pt x="546773" y="388620"/>
                  </a:lnTo>
                  <a:lnTo>
                    <a:pt x="544410" y="389890"/>
                  </a:lnTo>
                  <a:lnTo>
                    <a:pt x="544131" y="391160"/>
                  </a:lnTo>
                  <a:lnTo>
                    <a:pt x="542594" y="392430"/>
                  </a:lnTo>
                  <a:lnTo>
                    <a:pt x="541655" y="393700"/>
                  </a:lnTo>
                  <a:lnTo>
                    <a:pt x="541604" y="394970"/>
                  </a:lnTo>
                  <a:lnTo>
                    <a:pt x="541985" y="396240"/>
                  </a:lnTo>
                  <a:lnTo>
                    <a:pt x="542150" y="397510"/>
                  </a:lnTo>
                  <a:lnTo>
                    <a:pt x="543471" y="397510"/>
                  </a:lnTo>
                  <a:lnTo>
                    <a:pt x="543585" y="398780"/>
                  </a:lnTo>
                  <a:lnTo>
                    <a:pt x="544576" y="400050"/>
                  </a:lnTo>
                  <a:lnTo>
                    <a:pt x="546493" y="400050"/>
                  </a:lnTo>
                  <a:lnTo>
                    <a:pt x="546608" y="398780"/>
                  </a:lnTo>
                  <a:lnTo>
                    <a:pt x="547103" y="397510"/>
                  </a:lnTo>
                  <a:lnTo>
                    <a:pt x="547814" y="398780"/>
                  </a:lnTo>
                  <a:lnTo>
                    <a:pt x="549249" y="397510"/>
                  </a:lnTo>
                  <a:lnTo>
                    <a:pt x="550519" y="396240"/>
                  </a:lnTo>
                  <a:lnTo>
                    <a:pt x="552221" y="394970"/>
                  </a:lnTo>
                  <a:lnTo>
                    <a:pt x="554088" y="393700"/>
                  </a:lnTo>
                  <a:lnTo>
                    <a:pt x="553656" y="392430"/>
                  </a:lnTo>
                  <a:lnTo>
                    <a:pt x="554647" y="391160"/>
                  </a:lnTo>
                  <a:lnTo>
                    <a:pt x="555358" y="391160"/>
                  </a:lnTo>
                  <a:lnTo>
                    <a:pt x="555802" y="389890"/>
                  </a:lnTo>
                  <a:lnTo>
                    <a:pt x="556399" y="389890"/>
                  </a:lnTo>
                  <a:lnTo>
                    <a:pt x="556958" y="391160"/>
                  </a:lnTo>
                  <a:lnTo>
                    <a:pt x="558660" y="392430"/>
                  </a:lnTo>
                  <a:lnTo>
                    <a:pt x="558495" y="391160"/>
                  </a:lnTo>
                  <a:lnTo>
                    <a:pt x="559536" y="391160"/>
                  </a:lnTo>
                  <a:lnTo>
                    <a:pt x="561467" y="389890"/>
                  </a:lnTo>
                  <a:lnTo>
                    <a:pt x="563448" y="389890"/>
                  </a:lnTo>
                  <a:lnTo>
                    <a:pt x="565645" y="388620"/>
                  </a:lnTo>
                  <a:lnTo>
                    <a:pt x="566801" y="388620"/>
                  </a:lnTo>
                  <a:lnTo>
                    <a:pt x="569671" y="387350"/>
                  </a:lnTo>
                  <a:lnTo>
                    <a:pt x="574509" y="387350"/>
                  </a:lnTo>
                  <a:lnTo>
                    <a:pt x="573900" y="386080"/>
                  </a:lnTo>
                  <a:lnTo>
                    <a:pt x="571487" y="386080"/>
                  </a:lnTo>
                  <a:lnTo>
                    <a:pt x="572033" y="384810"/>
                  </a:lnTo>
                  <a:lnTo>
                    <a:pt x="572858" y="384810"/>
                  </a:lnTo>
                  <a:lnTo>
                    <a:pt x="570661" y="383540"/>
                  </a:lnTo>
                  <a:lnTo>
                    <a:pt x="569112" y="383540"/>
                  </a:lnTo>
                  <a:lnTo>
                    <a:pt x="569442" y="382270"/>
                  </a:lnTo>
                  <a:lnTo>
                    <a:pt x="569277" y="381000"/>
                  </a:lnTo>
                  <a:lnTo>
                    <a:pt x="567461" y="383540"/>
                  </a:lnTo>
                  <a:lnTo>
                    <a:pt x="564883" y="383540"/>
                  </a:lnTo>
                  <a:lnTo>
                    <a:pt x="564553" y="382270"/>
                  </a:lnTo>
                  <a:lnTo>
                    <a:pt x="562241" y="382270"/>
                  </a:lnTo>
                  <a:lnTo>
                    <a:pt x="561086" y="381000"/>
                  </a:lnTo>
                  <a:lnTo>
                    <a:pt x="557339" y="381000"/>
                  </a:lnTo>
                  <a:lnTo>
                    <a:pt x="558774" y="379730"/>
                  </a:lnTo>
                  <a:lnTo>
                    <a:pt x="559104" y="379730"/>
                  </a:lnTo>
                  <a:lnTo>
                    <a:pt x="557288" y="378460"/>
                  </a:lnTo>
                  <a:lnTo>
                    <a:pt x="555472" y="378460"/>
                  </a:lnTo>
                  <a:lnTo>
                    <a:pt x="554748" y="377190"/>
                  </a:lnTo>
                  <a:lnTo>
                    <a:pt x="554697" y="381000"/>
                  </a:lnTo>
                  <a:lnTo>
                    <a:pt x="554697" y="382270"/>
                  </a:lnTo>
                  <a:lnTo>
                    <a:pt x="553326" y="383540"/>
                  </a:lnTo>
                  <a:lnTo>
                    <a:pt x="552386" y="383540"/>
                  </a:lnTo>
                  <a:lnTo>
                    <a:pt x="553758" y="381000"/>
                  </a:lnTo>
                  <a:lnTo>
                    <a:pt x="553872" y="382270"/>
                  </a:lnTo>
                  <a:lnTo>
                    <a:pt x="554697" y="381000"/>
                  </a:lnTo>
                  <a:lnTo>
                    <a:pt x="554697" y="377088"/>
                  </a:lnTo>
                  <a:lnTo>
                    <a:pt x="554151" y="375920"/>
                  </a:lnTo>
                  <a:lnTo>
                    <a:pt x="554037" y="374650"/>
                  </a:lnTo>
                  <a:lnTo>
                    <a:pt x="554202" y="373380"/>
                  </a:lnTo>
                  <a:lnTo>
                    <a:pt x="553326" y="372110"/>
                  </a:lnTo>
                  <a:lnTo>
                    <a:pt x="554088" y="372110"/>
                  </a:lnTo>
                  <a:lnTo>
                    <a:pt x="554088" y="370840"/>
                  </a:lnTo>
                  <a:lnTo>
                    <a:pt x="551675" y="370840"/>
                  </a:lnTo>
                  <a:lnTo>
                    <a:pt x="552500" y="369570"/>
                  </a:lnTo>
                  <a:lnTo>
                    <a:pt x="553262" y="369570"/>
                  </a:lnTo>
                  <a:lnTo>
                    <a:pt x="554863" y="367030"/>
                  </a:lnTo>
                  <a:lnTo>
                    <a:pt x="556069" y="365760"/>
                  </a:lnTo>
                  <a:lnTo>
                    <a:pt x="555802" y="364490"/>
                  </a:lnTo>
                  <a:lnTo>
                    <a:pt x="553262" y="364490"/>
                  </a:lnTo>
                  <a:lnTo>
                    <a:pt x="552056" y="365760"/>
                  </a:lnTo>
                  <a:lnTo>
                    <a:pt x="550189" y="365760"/>
                  </a:lnTo>
                  <a:lnTo>
                    <a:pt x="549795" y="364490"/>
                  </a:lnTo>
                  <a:lnTo>
                    <a:pt x="547382" y="363220"/>
                  </a:lnTo>
                  <a:lnTo>
                    <a:pt x="548259" y="363220"/>
                  </a:lnTo>
                  <a:lnTo>
                    <a:pt x="549198" y="361950"/>
                  </a:lnTo>
                  <a:lnTo>
                    <a:pt x="550570" y="361950"/>
                  </a:lnTo>
                  <a:lnTo>
                    <a:pt x="551611" y="363220"/>
                  </a:lnTo>
                  <a:lnTo>
                    <a:pt x="552996" y="363220"/>
                  </a:lnTo>
                  <a:lnTo>
                    <a:pt x="554697" y="361950"/>
                  </a:lnTo>
                  <a:lnTo>
                    <a:pt x="555688" y="361950"/>
                  </a:lnTo>
                  <a:lnTo>
                    <a:pt x="556958" y="360680"/>
                  </a:lnTo>
                  <a:lnTo>
                    <a:pt x="558330" y="360680"/>
                  </a:lnTo>
                  <a:lnTo>
                    <a:pt x="559320" y="358140"/>
                  </a:lnTo>
                  <a:lnTo>
                    <a:pt x="559485" y="358140"/>
                  </a:lnTo>
                  <a:lnTo>
                    <a:pt x="558939" y="356870"/>
                  </a:lnTo>
                  <a:lnTo>
                    <a:pt x="556564" y="356870"/>
                  </a:lnTo>
                  <a:lnTo>
                    <a:pt x="556793" y="355600"/>
                  </a:lnTo>
                  <a:lnTo>
                    <a:pt x="558546" y="355600"/>
                  </a:lnTo>
                  <a:lnTo>
                    <a:pt x="556018" y="354330"/>
                  </a:lnTo>
                  <a:lnTo>
                    <a:pt x="553758" y="353060"/>
                  </a:lnTo>
                  <a:lnTo>
                    <a:pt x="549414" y="353060"/>
                  </a:lnTo>
                  <a:lnTo>
                    <a:pt x="548208" y="354330"/>
                  </a:lnTo>
                  <a:lnTo>
                    <a:pt x="546887" y="354330"/>
                  </a:lnTo>
                  <a:lnTo>
                    <a:pt x="542925" y="355600"/>
                  </a:lnTo>
                  <a:lnTo>
                    <a:pt x="539673" y="355600"/>
                  </a:lnTo>
                  <a:lnTo>
                    <a:pt x="538022" y="356870"/>
                  </a:lnTo>
                  <a:lnTo>
                    <a:pt x="536206" y="356870"/>
                  </a:lnTo>
                  <a:lnTo>
                    <a:pt x="533336" y="359410"/>
                  </a:lnTo>
                  <a:lnTo>
                    <a:pt x="529043" y="361950"/>
                  </a:lnTo>
                  <a:lnTo>
                    <a:pt x="525907" y="364490"/>
                  </a:lnTo>
                  <a:lnTo>
                    <a:pt x="524814" y="365760"/>
                  </a:lnTo>
                  <a:lnTo>
                    <a:pt x="523430" y="367030"/>
                  </a:lnTo>
                  <a:lnTo>
                    <a:pt x="521728" y="368300"/>
                  </a:lnTo>
                  <a:lnTo>
                    <a:pt x="519582" y="369570"/>
                  </a:lnTo>
                  <a:lnTo>
                    <a:pt x="516724" y="372110"/>
                  </a:lnTo>
                  <a:lnTo>
                    <a:pt x="513473" y="373380"/>
                  </a:lnTo>
                  <a:lnTo>
                    <a:pt x="511937" y="373380"/>
                  </a:lnTo>
                  <a:lnTo>
                    <a:pt x="513854" y="372110"/>
                  </a:lnTo>
                  <a:lnTo>
                    <a:pt x="517220" y="370840"/>
                  </a:lnTo>
                  <a:lnTo>
                    <a:pt x="517321" y="369570"/>
                  </a:lnTo>
                  <a:lnTo>
                    <a:pt x="520293" y="368300"/>
                  </a:lnTo>
                  <a:lnTo>
                    <a:pt x="521182" y="367030"/>
                  </a:lnTo>
                  <a:lnTo>
                    <a:pt x="521614" y="365760"/>
                  </a:lnTo>
                  <a:lnTo>
                    <a:pt x="522884" y="364490"/>
                  </a:lnTo>
                  <a:lnTo>
                    <a:pt x="524319" y="363220"/>
                  </a:lnTo>
                  <a:lnTo>
                    <a:pt x="526021" y="363220"/>
                  </a:lnTo>
                  <a:lnTo>
                    <a:pt x="526681" y="360680"/>
                  </a:lnTo>
                  <a:lnTo>
                    <a:pt x="529158" y="359410"/>
                  </a:lnTo>
                  <a:lnTo>
                    <a:pt x="530694" y="356870"/>
                  </a:lnTo>
                  <a:lnTo>
                    <a:pt x="531355" y="356870"/>
                  </a:lnTo>
                  <a:lnTo>
                    <a:pt x="531685" y="355600"/>
                  </a:lnTo>
                  <a:lnTo>
                    <a:pt x="533006" y="355600"/>
                  </a:lnTo>
                  <a:lnTo>
                    <a:pt x="534225" y="354330"/>
                  </a:lnTo>
                  <a:lnTo>
                    <a:pt x="534771" y="353060"/>
                  </a:lnTo>
                  <a:lnTo>
                    <a:pt x="537032" y="353060"/>
                  </a:lnTo>
                  <a:lnTo>
                    <a:pt x="538073" y="351790"/>
                  </a:lnTo>
                  <a:lnTo>
                    <a:pt x="543191" y="351790"/>
                  </a:lnTo>
                  <a:lnTo>
                    <a:pt x="543966" y="350520"/>
                  </a:lnTo>
                  <a:lnTo>
                    <a:pt x="544131" y="347980"/>
                  </a:lnTo>
                  <a:lnTo>
                    <a:pt x="544677" y="347980"/>
                  </a:lnTo>
                  <a:lnTo>
                    <a:pt x="544791" y="346710"/>
                  </a:lnTo>
                  <a:lnTo>
                    <a:pt x="546227" y="346710"/>
                  </a:lnTo>
                  <a:lnTo>
                    <a:pt x="548538" y="344170"/>
                  </a:lnTo>
                  <a:lnTo>
                    <a:pt x="549694" y="344170"/>
                  </a:lnTo>
                  <a:lnTo>
                    <a:pt x="550240" y="342900"/>
                  </a:lnTo>
                  <a:lnTo>
                    <a:pt x="549630" y="342900"/>
                  </a:lnTo>
                  <a:lnTo>
                    <a:pt x="550240" y="341630"/>
                  </a:lnTo>
                  <a:lnTo>
                    <a:pt x="551281" y="341630"/>
                  </a:lnTo>
                  <a:lnTo>
                    <a:pt x="552437" y="342900"/>
                  </a:lnTo>
                  <a:lnTo>
                    <a:pt x="559320" y="342900"/>
                  </a:lnTo>
                  <a:lnTo>
                    <a:pt x="560095" y="344170"/>
                  </a:lnTo>
                  <a:lnTo>
                    <a:pt x="561467" y="342900"/>
                  </a:lnTo>
                  <a:lnTo>
                    <a:pt x="562457" y="344170"/>
                  </a:lnTo>
                  <a:lnTo>
                    <a:pt x="563562" y="344170"/>
                  </a:lnTo>
                  <a:lnTo>
                    <a:pt x="564603" y="342900"/>
                  </a:lnTo>
                  <a:lnTo>
                    <a:pt x="566089" y="344170"/>
                  </a:lnTo>
                  <a:lnTo>
                    <a:pt x="568020" y="344170"/>
                  </a:lnTo>
                  <a:lnTo>
                    <a:pt x="568845" y="342900"/>
                  </a:lnTo>
                  <a:lnTo>
                    <a:pt x="569506" y="342900"/>
                  </a:lnTo>
                  <a:lnTo>
                    <a:pt x="570547" y="344170"/>
                  </a:lnTo>
                  <a:lnTo>
                    <a:pt x="572579" y="344170"/>
                  </a:lnTo>
                  <a:lnTo>
                    <a:pt x="574459" y="345440"/>
                  </a:lnTo>
                  <a:lnTo>
                    <a:pt x="575386" y="345440"/>
                  </a:lnTo>
                  <a:lnTo>
                    <a:pt x="576541" y="344170"/>
                  </a:lnTo>
                  <a:lnTo>
                    <a:pt x="577481" y="344170"/>
                  </a:lnTo>
                  <a:lnTo>
                    <a:pt x="577202" y="345440"/>
                  </a:lnTo>
                  <a:lnTo>
                    <a:pt x="578358" y="345440"/>
                  </a:lnTo>
                  <a:lnTo>
                    <a:pt x="581228" y="344170"/>
                  </a:lnTo>
                  <a:lnTo>
                    <a:pt x="581939" y="345440"/>
                  </a:lnTo>
                  <a:lnTo>
                    <a:pt x="583374" y="344170"/>
                  </a:lnTo>
                  <a:lnTo>
                    <a:pt x="583869" y="344170"/>
                  </a:lnTo>
                  <a:lnTo>
                    <a:pt x="585851" y="345440"/>
                  </a:lnTo>
                  <a:lnTo>
                    <a:pt x="587832" y="345440"/>
                  </a:lnTo>
                  <a:lnTo>
                    <a:pt x="588162" y="344170"/>
                  </a:lnTo>
                  <a:lnTo>
                    <a:pt x="590689" y="344170"/>
                  </a:lnTo>
                  <a:lnTo>
                    <a:pt x="591515" y="342900"/>
                  </a:lnTo>
                  <a:lnTo>
                    <a:pt x="592620" y="341630"/>
                  </a:lnTo>
                  <a:lnTo>
                    <a:pt x="593991" y="341630"/>
                  </a:lnTo>
                  <a:lnTo>
                    <a:pt x="594817" y="340360"/>
                  </a:lnTo>
                  <a:lnTo>
                    <a:pt x="594880" y="339090"/>
                  </a:lnTo>
                  <a:lnTo>
                    <a:pt x="595642" y="339090"/>
                  </a:lnTo>
                  <a:lnTo>
                    <a:pt x="596582" y="337820"/>
                  </a:lnTo>
                  <a:lnTo>
                    <a:pt x="596798" y="337820"/>
                  </a:lnTo>
                  <a:lnTo>
                    <a:pt x="596252" y="336550"/>
                  </a:lnTo>
                  <a:lnTo>
                    <a:pt x="599173" y="336550"/>
                  </a:lnTo>
                  <a:lnTo>
                    <a:pt x="599008" y="335280"/>
                  </a:lnTo>
                  <a:lnTo>
                    <a:pt x="599440" y="335280"/>
                  </a:lnTo>
                  <a:lnTo>
                    <a:pt x="600049" y="336550"/>
                  </a:lnTo>
                  <a:lnTo>
                    <a:pt x="601421" y="336550"/>
                  </a:lnTo>
                  <a:lnTo>
                    <a:pt x="602742" y="335280"/>
                  </a:lnTo>
                  <a:lnTo>
                    <a:pt x="603072" y="335280"/>
                  </a:lnTo>
                  <a:lnTo>
                    <a:pt x="604062" y="336550"/>
                  </a:lnTo>
                  <a:lnTo>
                    <a:pt x="604951" y="335280"/>
                  </a:lnTo>
                  <a:lnTo>
                    <a:pt x="605663" y="336550"/>
                  </a:lnTo>
                  <a:lnTo>
                    <a:pt x="606767" y="336550"/>
                  </a:lnTo>
                  <a:lnTo>
                    <a:pt x="607034" y="335280"/>
                  </a:lnTo>
                  <a:lnTo>
                    <a:pt x="607758" y="335280"/>
                  </a:lnTo>
                  <a:lnTo>
                    <a:pt x="608749" y="334010"/>
                  </a:lnTo>
                  <a:lnTo>
                    <a:pt x="609295" y="334010"/>
                  </a:lnTo>
                  <a:lnTo>
                    <a:pt x="610501" y="332740"/>
                  </a:lnTo>
                  <a:lnTo>
                    <a:pt x="611936" y="332740"/>
                  </a:lnTo>
                  <a:lnTo>
                    <a:pt x="613638" y="331470"/>
                  </a:lnTo>
                  <a:lnTo>
                    <a:pt x="614133" y="330200"/>
                  </a:lnTo>
                  <a:lnTo>
                    <a:pt x="615238" y="330200"/>
                  </a:lnTo>
                  <a:lnTo>
                    <a:pt x="615899" y="328930"/>
                  </a:lnTo>
                  <a:lnTo>
                    <a:pt x="615073" y="327660"/>
                  </a:lnTo>
                  <a:lnTo>
                    <a:pt x="615899" y="327660"/>
                  </a:lnTo>
                  <a:lnTo>
                    <a:pt x="614959" y="326390"/>
                  </a:lnTo>
                  <a:lnTo>
                    <a:pt x="613918" y="326390"/>
                  </a:lnTo>
                  <a:lnTo>
                    <a:pt x="612152" y="325120"/>
                  </a:lnTo>
                  <a:lnTo>
                    <a:pt x="614032" y="325120"/>
                  </a:lnTo>
                  <a:lnTo>
                    <a:pt x="614464" y="323850"/>
                  </a:lnTo>
                  <a:lnTo>
                    <a:pt x="615289" y="323850"/>
                  </a:lnTo>
                  <a:lnTo>
                    <a:pt x="615784" y="322580"/>
                  </a:lnTo>
                  <a:lnTo>
                    <a:pt x="613867" y="322580"/>
                  </a:lnTo>
                  <a:lnTo>
                    <a:pt x="614908" y="321310"/>
                  </a:lnTo>
                  <a:lnTo>
                    <a:pt x="615899" y="321310"/>
                  </a:lnTo>
                  <a:lnTo>
                    <a:pt x="616889" y="320040"/>
                  </a:lnTo>
                  <a:lnTo>
                    <a:pt x="616610" y="320040"/>
                  </a:lnTo>
                  <a:lnTo>
                    <a:pt x="614857" y="318770"/>
                  </a:lnTo>
                  <a:lnTo>
                    <a:pt x="614527" y="317500"/>
                  </a:lnTo>
                  <a:lnTo>
                    <a:pt x="615124" y="317500"/>
                  </a:lnTo>
                  <a:lnTo>
                    <a:pt x="616280" y="318770"/>
                  </a:lnTo>
                  <a:lnTo>
                    <a:pt x="616013" y="317500"/>
                  </a:lnTo>
                  <a:lnTo>
                    <a:pt x="614413" y="316230"/>
                  </a:lnTo>
                  <a:lnTo>
                    <a:pt x="613308" y="316230"/>
                  </a:lnTo>
                  <a:lnTo>
                    <a:pt x="613041" y="314960"/>
                  </a:lnTo>
                  <a:lnTo>
                    <a:pt x="611720" y="314960"/>
                  </a:lnTo>
                  <a:lnTo>
                    <a:pt x="609841" y="316230"/>
                  </a:lnTo>
                  <a:lnTo>
                    <a:pt x="609460" y="317500"/>
                  </a:lnTo>
                  <a:lnTo>
                    <a:pt x="608799" y="317500"/>
                  </a:lnTo>
                  <a:lnTo>
                    <a:pt x="608355" y="316230"/>
                  </a:lnTo>
                  <a:lnTo>
                    <a:pt x="609790" y="314960"/>
                  </a:lnTo>
                  <a:lnTo>
                    <a:pt x="609955" y="313690"/>
                  </a:lnTo>
                  <a:lnTo>
                    <a:pt x="609015" y="311150"/>
                  </a:lnTo>
                  <a:lnTo>
                    <a:pt x="603351" y="311150"/>
                  </a:lnTo>
                  <a:lnTo>
                    <a:pt x="603732" y="312420"/>
                  </a:lnTo>
                  <a:lnTo>
                    <a:pt x="600760" y="312420"/>
                  </a:lnTo>
                  <a:lnTo>
                    <a:pt x="599274" y="313690"/>
                  </a:lnTo>
                  <a:lnTo>
                    <a:pt x="598068" y="314960"/>
                  </a:lnTo>
                  <a:lnTo>
                    <a:pt x="597573" y="316230"/>
                  </a:lnTo>
                  <a:lnTo>
                    <a:pt x="593394" y="316230"/>
                  </a:lnTo>
                  <a:lnTo>
                    <a:pt x="592340" y="318770"/>
                  </a:lnTo>
                  <a:lnTo>
                    <a:pt x="591515" y="318770"/>
                  </a:lnTo>
                  <a:lnTo>
                    <a:pt x="591083" y="320040"/>
                  </a:lnTo>
                  <a:lnTo>
                    <a:pt x="590423" y="318770"/>
                  </a:lnTo>
                  <a:lnTo>
                    <a:pt x="589927" y="318770"/>
                  </a:lnTo>
                  <a:lnTo>
                    <a:pt x="590753" y="317500"/>
                  </a:lnTo>
                  <a:lnTo>
                    <a:pt x="591845" y="317500"/>
                  </a:lnTo>
                  <a:lnTo>
                    <a:pt x="589318" y="314960"/>
                  </a:lnTo>
                  <a:lnTo>
                    <a:pt x="589038" y="314960"/>
                  </a:lnTo>
                  <a:lnTo>
                    <a:pt x="588162" y="313690"/>
                  </a:lnTo>
                  <a:lnTo>
                    <a:pt x="588492" y="313690"/>
                  </a:lnTo>
                  <a:lnTo>
                    <a:pt x="588378" y="312420"/>
                  </a:lnTo>
                  <a:lnTo>
                    <a:pt x="589762" y="314960"/>
                  </a:lnTo>
                  <a:lnTo>
                    <a:pt x="591959" y="316230"/>
                  </a:lnTo>
                  <a:lnTo>
                    <a:pt x="592455" y="314960"/>
                  </a:lnTo>
                  <a:lnTo>
                    <a:pt x="592670" y="314960"/>
                  </a:lnTo>
                  <a:lnTo>
                    <a:pt x="594106" y="313690"/>
                  </a:lnTo>
                  <a:lnTo>
                    <a:pt x="594931" y="313690"/>
                  </a:lnTo>
                  <a:lnTo>
                    <a:pt x="597027" y="312420"/>
                  </a:lnTo>
                  <a:lnTo>
                    <a:pt x="599389" y="312420"/>
                  </a:lnTo>
                  <a:lnTo>
                    <a:pt x="601814" y="311150"/>
                  </a:lnTo>
                  <a:lnTo>
                    <a:pt x="602907" y="309880"/>
                  </a:lnTo>
                  <a:lnTo>
                    <a:pt x="604888" y="308610"/>
                  </a:lnTo>
                  <a:lnTo>
                    <a:pt x="607860" y="308610"/>
                  </a:lnTo>
                  <a:lnTo>
                    <a:pt x="609841" y="307340"/>
                  </a:lnTo>
                  <a:lnTo>
                    <a:pt x="608685" y="307340"/>
                  </a:lnTo>
                  <a:lnTo>
                    <a:pt x="605663" y="306070"/>
                  </a:lnTo>
                  <a:lnTo>
                    <a:pt x="606869" y="306070"/>
                  </a:lnTo>
                  <a:lnTo>
                    <a:pt x="607479" y="304800"/>
                  </a:lnTo>
                  <a:lnTo>
                    <a:pt x="606653" y="303530"/>
                  </a:lnTo>
                  <a:lnTo>
                    <a:pt x="604888" y="304800"/>
                  </a:lnTo>
                  <a:lnTo>
                    <a:pt x="603897" y="306070"/>
                  </a:lnTo>
                  <a:lnTo>
                    <a:pt x="602475" y="304800"/>
                  </a:lnTo>
                  <a:lnTo>
                    <a:pt x="601091" y="304800"/>
                  </a:lnTo>
                  <a:lnTo>
                    <a:pt x="600925" y="303530"/>
                  </a:lnTo>
                  <a:lnTo>
                    <a:pt x="601649" y="303530"/>
                  </a:lnTo>
                  <a:lnTo>
                    <a:pt x="601700" y="302260"/>
                  </a:lnTo>
                  <a:lnTo>
                    <a:pt x="601865" y="300990"/>
                  </a:lnTo>
                  <a:lnTo>
                    <a:pt x="600367" y="302069"/>
                  </a:lnTo>
                  <a:lnTo>
                    <a:pt x="600925" y="300990"/>
                  </a:lnTo>
                  <a:lnTo>
                    <a:pt x="600430" y="300990"/>
                  </a:lnTo>
                  <a:lnTo>
                    <a:pt x="598398" y="303187"/>
                  </a:lnTo>
                  <a:lnTo>
                    <a:pt x="598398" y="311150"/>
                  </a:lnTo>
                  <a:lnTo>
                    <a:pt x="595972" y="312420"/>
                  </a:lnTo>
                  <a:lnTo>
                    <a:pt x="596138" y="311150"/>
                  </a:lnTo>
                  <a:lnTo>
                    <a:pt x="598398" y="311150"/>
                  </a:lnTo>
                  <a:lnTo>
                    <a:pt x="598398" y="303187"/>
                  </a:lnTo>
                  <a:lnTo>
                    <a:pt x="598068" y="303530"/>
                  </a:lnTo>
                  <a:lnTo>
                    <a:pt x="596468" y="303530"/>
                  </a:lnTo>
                  <a:lnTo>
                    <a:pt x="597242" y="302260"/>
                  </a:lnTo>
                  <a:lnTo>
                    <a:pt x="599059" y="300990"/>
                  </a:lnTo>
                  <a:lnTo>
                    <a:pt x="598512" y="300990"/>
                  </a:lnTo>
                  <a:lnTo>
                    <a:pt x="596861" y="302260"/>
                  </a:lnTo>
                  <a:lnTo>
                    <a:pt x="596417" y="300990"/>
                  </a:lnTo>
                  <a:lnTo>
                    <a:pt x="596963" y="300990"/>
                  </a:lnTo>
                  <a:lnTo>
                    <a:pt x="597903" y="299720"/>
                  </a:lnTo>
                  <a:lnTo>
                    <a:pt x="596531" y="299720"/>
                  </a:lnTo>
                  <a:lnTo>
                    <a:pt x="594156" y="302260"/>
                  </a:lnTo>
                  <a:lnTo>
                    <a:pt x="593559" y="302260"/>
                  </a:lnTo>
                  <a:lnTo>
                    <a:pt x="594106" y="300990"/>
                  </a:lnTo>
                  <a:lnTo>
                    <a:pt x="595210" y="300990"/>
                  </a:lnTo>
                  <a:lnTo>
                    <a:pt x="595147" y="299720"/>
                  </a:lnTo>
                  <a:lnTo>
                    <a:pt x="594220" y="299720"/>
                  </a:lnTo>
                  <a:lnTo>
                    <a:pt x="591908" y="302260"/>
                  </a:lnTo>
                  <a:lnTo>
                    <a:pt x="590854" y="302260"/>
                  </a:lnTo>
                  <a:lnTo>
                    <a:pt x="591959" y="300990"/>
                  </a:lnTo>
                  <a:lnTo>
                    <a:pt x="593890" y="298450"/>
                  </a:lnTo>
                  <a:lnTo>
                    <a:pt x="595426" y="297180"/>
                  </a:lnTo>
                  <a:lnTo>
                    <a:pt x="594652" y="297180"/>
                  </a:lnTo>
                  <a:lnTo>
                    <a:pt x="594817" y="295910"/>
                  </a:lnTo>
                  <a:lnTo>
                    <a:pt x="594601" y="295910"/>
                  </a:lnTo>
                  <a:lnTo>
                    <a:pt x="593331" y="297180"/>
                  </a:lnTo>
                  <a:lnTo>
                    <a:pt x="592785" y="297180"/>
                  </a:lnTo>
                  <a:lnTo>
                    <a:pt x="593166" y="295910"/>
                  </a:lnTo>
                  <a:lnTo>
                    <a:pt x="593280" y="294640"/>
                  </a:lnTo>
                  <a:lnTo>
                    <a:pt x="590524" y="294640"/>
                  </a:lnTo>
                  <a:lnTo>
                    <a:pt x="590753" y="293370"/>
                  </a:lnTo>
                  <a:lnTo>
                    <a:pt x="589762" y="293370"/>
                  </a:lnTo>
                  <a:lnTo>
                    <a:pt x="590308" y="292100"/>
                  </a:lnTo>
                  <a:lnTo>
                    <a:pt x="589813" y="292100"/>
                  </a:lnTo>
                  <a:lnTo>
                    <a:pt x="589813" y="290830"/>
                  </a:lnTo>
                  <a:lnTo>
                    <a:pt x="587832" y="290830"/>
                  </a:lnTo>
                  <a:lnTo>
                    <a:pt x="588048" y="289560"/>
                  </a:lnTo>
                  <a:lnTo>
                    <a:pt x="587502" y="289560"/>
                  </a:lnTo>
                  <a:lnTo>
                    <a:pt x="587387" y="290830"/>
                  </a:lnTo>
                  <a:lnTo>
                    <a:pt x="587273" y="292100"/>
                  </a:lnTo>
                  <a:lnTo>
                    <a:pt x="586447" y="292100"/>
                  </a:lnTo>
                  <a:lnTo>
                    <a:pt x="584200" y="290830"/>
                  </a:lnTo>
                  <a:lnTo>
                    <a:pt x="587387" y="290830"/>
                  </a:lnTo>
                  <a:lnTo>
                    <a:pt x="587387" y="289458"/>
                  </a:lnTo>
                  <a:lnTo>
                    <a:pt x="586181" y="288290"/>
                  </a:lnTo>
                  <a:lnTo>
                    <a:pt x="586181" y="287020"/>
                  </a:lnTo>
                  <a:lnTo>
                    <a:pt x="584530" y="285750"/>
                  </a:lnTo>
                  <a:lnTo>
                    <a:pt x="586282" y="285750"/>
                  </a:lnTo>
                  <a:lnTo>
                    <a:pt x="587933" y="287020"/>
                  </a:lnTo>
                  <a:lnTo>
                    <a:pt x="589254" y="287020"/>
                  </a:lnTo>
                  <a:lnTo>
                    <a:pt x="589153" y="285750"/>
                  </a:lnTo>
                  <a:lnTo>
                    <a:pt x="588048" y="285750"/>
                  </a:lnTo>
                  <a:lnTo>
                    <a:pt x="588378" y="284480"/>
                  </a:lnTo>
                  <a:lnTo>
                    <a:pt x="589368" y="285750"/>
                  </a:lnTo>
                  <a:lnTo>
                    <a:pt x="590918" y="284480"/>
                  </a:lnTo>
                  <a:lnTo>
                    <a:pt x="591908" y="283210"/>
                  </a:lnTo>
                  <a:lnTo>
                    <a:pt x="592175" y="281940"/>
                  </a:lnTo>
                  <a:lnTo>
                    <a:pt x="590969" y="280670"/>
                  </a:lnTo>
                  <a:lnTo>
                    <a:pt x="590029" y="281940"/>
                  </a:lnTo>
                  <a:lnTo>
                    <a:pt x="588924" y="280670"/>
                  </a:lnTo>
                  <a:lnTo>
                    <a:pt x="589813" y="280670"/>
                  </a:lnTo>
                  <a:lnTo>
                    <a:pt x="590143" y="279400"/>
                  </a:lnTo>
                  <a:lnTo>
                    <a:pt x="588213" y="279400"/>
                  </a:lnTo>
                  <a:lnTo>
                    <a:pt x="587667" y="278130"/>
                  </a:lnTo>
                  <a:lnTo>
                    <a:pt x="587108" y="278130"/>
                  </a:lnTo>
                  <a:lnTo>
                    <a:pt x="587768" y="276860"/>
                  </a:lnTo>
                  <a:lnTo>
                    <a:pt x="588657" y="278130"/>
                  </a:lnTo>
                  <a:lnTo>
                    <a:pt x="589927" y="276860"/>
                  </a:lnTo>
                  <a:lnTo>
                    <a:pt x="589318" y="274320"/>
                  </a:lnTo>
                  <a:lnTo>
                    <a:pt x="588162" y="273050"/>
                  </a:lnTo>
                  <a:lnTo>
                    <a:pt x="587438" y="274320"/>
                  </a:lnTo>
                  <a:lnTo>
                    <a:pt x="585457" y="274320"/>
                  </a:lnTo>
                  <a:lnTo>
                    <a:pt x="585851" y="273050"/>
                  </a:lnTo>
                  <a:lnTo>
                    <a:pt x="587171" y="273050"/>
                  </a:lnTo>
                  <a:lnTo>
                    <a:pt x="588162" y="271780"/>
                  </a:lnTo>
                  <a:lnTo>
                    <a:pt x="587006" y="270510"/>
                  </a:lnTo>
                  <a:lnTo>
                    <a:pt x="586117" y="271780"/>
                  </a:lnTo>
                  <a:lnTo>
                    <a:pt x="582714" y="271780"/>
                  </a:lnTo>
                  <a:lnTo>
                    <a:pt x="584530" y="270510"/>
                  </a:lnTo>
                  <a:lnTo>
                    <a:pt x="585736" y="270510"/>
                  </a:lnTo>
                  <a:lnTo>
                    <a:pt x="586841" y="269240"/>
                  </a:lnTo>
                  <a:lnTo>
                    <a:pt x="587552" y="267970"/>
                  </a:lnTo>
                  <a:lnTo>
                    <a:pt x="583869" y="267970"/>
                  </a:lnTo>
                  <a:lnTo>
                    <a:pt x="582104" y="269240"/>
                  </a:lnTo>
                  <a:lnTo>
                    <a:pt x="582599" y="267970"/>
                  </a:lnTo>
                  <a:lnTo>
                    <a:pt x="582320" y="266700"/>
                  </a:lnTo>
                  <a:lnTo>
                    <a:pt x="585685" y="266700"/>
                  </a:lnTo>
                  <a:lnTo>
                    <a:pt x="586727" y="265430"/>
                  </a:lnTo>
                  <a:lnTo>
                    <a:pt x="586727" y="264160"/>
                  </a:lnTo>
                  <a:lnTo>
                    <a:pt x="584796" y="264160"/>
                  </a:lnTo>
                  <a:lnTo>
                    <a:pt x="585901" y="262890"/>
                  </a:lnTo>
                  <a:lnTo>
                    <a:pt x="586232" y="261620"/>
                  </a:lnTo>
                  <a:lnTo>
                    <a:pt x="585292" y="261620"/>
                  </a:lnTo>
                  <a:lnTo>
                    <a:pt x="582383" y="262890"/>
                  </a:lnTo>
                  <a:lnTo>
                    <a:pt x="581444" y="261620"/>
                  </a:lnTo>
                  <a:lnTo>
                    <a:pt x="582053" y="260350"/>
                  </a:lnTo>
                  <a:lnTo>
                    <a:pt x="583374" y="261620"/>
                  </a:lnTo>
                  <a:lnTo>
                    <a:pt x="584530" y="260350"/>
                  </a:lnTo>
                  <a:lnTo>
                    <a:pt x="585457" y="259080"/>
                  </a:lnTo>
                  <a:lnTo>
                    <a:pt x="584581" y="259080"/>
                  </a:lnTo>
                  <a:lnTo>
                    <a:pt x="584466" y="257810"/>
                  </a:lnTo>
                  <a:lnTo>
                    <a:pt x="583641" y="259080"/>
                  </a:lnTo>
                  <a:lnTo>
                    <a:pt x="583095" y="259080"/>
                  </a:lnTo>
                  <a:lnTo>
                    <a:pt x="582879" y="257810"/>
                  </a:lnTo>
                  <a:lnTo>
                    <a:pt x="581990" y="256540"/>
                  </a:lnTo>
                  <a:lnTo>
                    <a:pt x="582879" y="256540"/>
                  </a:lnTo>
                  <a:lnTo>
                    <a:pt x="583476" y="257810"/>
                  </a:lnTo>
                  <a:lnTo>
                    <a:pt x="583920" y="256540"/>
                  </a:lnTo>
                  <a:lnTo>
                    <a:pt x="583869" y="255270"/>
                  </a:lnTo>
                  <a:lnTo>
                    <a:pt x="582714" y="254000"/>
                  </a:lnTo>
                  <a:lnTo>
                    <a:pt x="582434" y="252730"/>
                  </a:lnTo>
                  <a:lnTo>
                    <a:pt x="583260" y="252730"/>
                  </a:lnTo>
                  <a:lnTo>
                    <a:pt x="583145" y="251460"/>
                  </a:lnTo>
                  <a:lnTo>
                    <a:pt x="582599" y="251460"/>
                  </a:lnTo>
                  <a:lnTo>
                    <a:pt x="582930" y="250190"/>
                  </a:lnTo>
                  <a:lnTo>
                    <a:pt x="581393" y="248920"/>
                  </a:lnTo>
                  <a:lnTo>
                    <a:pt x="582104" y="248920"/>
                  </a:lnTo>
                  <a:lnTo>
                    <a:pt x="582879" y="247650"/>
                  </a:lnTo>
                  <a:lnTo>
                    <a:pt x="582053" y="247650"/>
                  </a:lnTo>
                  <a:lnTo>
                    <a:pt x="582155" y="246380"/>
                  </a:lnTo>
                  <a:lnTo>
                    <a:pt x="582930" y="246380"/>
                  </a:lnTo>
                  <a:lnTo>
                    <a:pt x="582549" y="245110"/>
                  </a:lnTo>
                  <a:lnTo>
                    <a:pt x="581444" y="246380"/>
                  </a:lnTo>
                  <a:lnTo>
                    <a:pt x="582434" y="245110"/>
                  </a:lnTo>
                  <a:lnTo>
                    <a:pt x="580669" y="245110"/>
                  </a:lnTo>
                  <a:lnTo>
                    <a:pt x="579577" y="246380"/>
                  </a:lnTo>
                  <a:lnTo>
                    <a:pt x="579843" y="247650"/>
                  </a:lnTo>
                  <a:lnTo>
                    <a:pt x="579247" y="248920"/>
                  </a:lnTo>
                  <a:lnTo>
                    <a:pt x="577862" y="250190"/>
                  </a:lnTo>
                  <a:lnTo>
                    <a:pt x="577761" y="251460"/>
                  </a:lnTo>
                  <a:lnTo>
                    <a:pt x="576986" y="251460"/>
                  </a:lnTo>
                  <a:lnTo>
                    <a:pt x="577037" y="252730"/>
                  </a:lnTo>
                  <a:lnTo>
                    <a:pt x="576491" y="251764"/>
                  </a:lnTo>
                  <a:lnTo>
                    <a:pt x="576491" y="256540"/>
                  </a:lnTo>
                  <a:lnTo>
                    <a:pt x="575386" y="255270"/>
                  </a:lnTo>
                  <a:lnTo>
                    <a:pt x="575945" y="255270"/>
                  </a:lnTo>
                  <a:lnTo>
                    <a:pt x="576491" y="256540"/>
                  </a:lnTo>
                  <a:lnTo>
                    <a:pt x="576491" y="251764"/>
                  </a:lnTo>
                  <a:lnTo>
                    <a:pt x="576326" y="251460"/>
                  </a:lnTo>
                  <a:lnTo>
                    <a:pt x="575665" y="252730"/>
                  </a:lnTo>
                  <a:lnTo>
                    <a:pt x="574840" y="254000"/>
                  </a:lnTo>
                  <a:lnTo>
                    <a:pt x="574890" y="255270"/>
                  </a:lnTo>
                  <a:lnTo>
                    <a:pt x="574725" y="255270"/>
                  </a:lnTo>
                  <a:lnTo>
                    <a:pt x="574294" y="256540"/>
                  </a:lnTo>
                  <a:lnTo>
                    <a:pt x="573519" y="257810"/>
                  </a:lnTo>
                  <a:lnTo>
                    <a:pt x="572528" y="257810"/>
                  </a:lnTo>
                  <a:lnTo>
                    <a:pt x="572249" y="260350"/>
                  </a:lnTo>
                  <a:lnTo>
                    <a:pt x="571207" y="260350"/>
                  </a:lnTo>
                  <a:lnTo>
                    <a:pt x="570496" y="261620"/>
                  </a:lnTo>
                  <a:lnTo>
                    <a:pt x="570052" y="261620"/>
                  </a:lnTo>
                  <a:lnTo>
                    <a:pt x="570103" y="264160"/>
                  </a:lnTo>
                  <a:lnTo>
                    <a:pt x="569277" y="265430"/>
                  </a:lnTo>
                  <a:lnTo>
                    <a:pt x="569506" y="264160"/>
                  </a:lnTo>
                  <a:lnTo>
                    <a:pt x="569112" y="262890"/>
                  </a:lnTo>
                  <a:lnTo>
                    <a:pt x="568286" y="261620"/>
                  </a:lnTo>
                  <a:lnTo>
                    <a:pt x="566635" y="262890"/>
                  </a:lnTo>
                  <a:lnTo>
                    <a:pt x="565810" y="264160"/>
                  </a:lnTo>
                  <a:lnTo>
                    <a:pt x="565594" y="265430"/>
                  </a:lnTo>
                  <a:lnTo>
                    <a:pt x="564438" y="265430"/>
                  </a:lnTo>
                  <a:lnTo>
                    <a:pt x="563892" y="266700"/>
                  </a:lnTo>
                  <a:lnTo>
                    <a:pt x="563727" y="265430"/>
                  </a:lnTo>
                  <a:lnTo>
                    <a:pt x="562787" y="265430"/>
                  </a:lnTo>
                  <a:lnTo>
                    <a:pt x="561746" y="266700"/>
                  </a:lnTo>
                  <a:lnTo>
                    <a:pt x="560590" y="266700"/>
                  </a:lnTo>
                  <a:lnTo>
                    <a:pt x="559206" y="267970"/>
                  </a:lnTo>
                  <a:lnTo>
                    <a:pt x="558990" y="269240"/>
                  </a:lnTo>
                  <a:lnTo>
                    <a:pt x="557618" y="270510"/>
                  </a:lnTo>
                  <a:lnTo>
                    <a:pt x="558114" y="269240"/>
                  </a:lnTo>
                  <a:lnTo>
                    <a:pt x="557999" y="267970"/>
                  </a:lnTo>
                  <a:lnTo>
                    <a:pt x="558380" y="267970"/>
                  </a:lnTo>
                  <a:lnTo>
                    <a:pt x="558215" y="265430"/>
                  </a:lnTo>
                  <a:lnTo>
                    <a:pt x="558444" y="264160"/>
                  </a:lnTo>
                  <a:lnTo>
                    <a:pt x="558050" y="264160"/>
                  </a:lnTo>
                  <a:lnTo>
                    <a:pt x="556399" y="265430"/>
                  </a:lnTo>
                  <a:lnTo>
                    <a:pt x="554748" y="269240"/>
                  </a:lnTo>
                  <a:lnTo>
                    <a:pt x="553427" y="269240"/>
                  </a:lnTo>
                  <a:lnTo>
                    <a:pt x="554367" y="267970"/>
                  </a:lnTo>
                  <a:lnTo>
                    <a:pt x="554647" y="266700"/>
                  </a:lnTo>
                  <a:lnTo>
                    <a:pt x="556018" y="265430"/>
                  </a:lnTo>
                  <a:lnTo>
                    <a:pt x="555904" y="264160"/>
                  </a:lnTo>
                  <a:lnTo>
                    <a:pt x="556183" y="262890"/>
                  </a:lnTo>
                  <a:lnTo>
                    <a:pt x="555472" y="261620"/>
                  </a:lnTo>
                  <a:lnTo>
                    <a:pt x="554202" y="260350"/>
                  </a:lnTo>
                  <a:lnTo>
                    <a:pt x="553046" y="260350"/>
                  </a:lnTo>
                  <a:lnTo>
                    <a:pt x="553491" y="261620"/>
                  </a:lnTo>
                  <a:lnTo>
                    <a:pt x="553046" y="261620"/>
                  </a:lnTo>
                  <a:lnTo>
                    <a:pt x="551891" y="260350"/>
                  </a:lnTo>
                  <a:lnTo>
                    <a:pt x="550456" y="257810"/>
                  </a:lnTo>
                  <a:lnTo>
                    <a:pt x="552056" y="258724"/>
                  </a:lnTo>
                  <a:lnTo>
                    <a:pt x="551472" y="257810"/>
                  </a:lnTo>
                  <a:lnTo>
                    <a:pt x="550684" y="256540"/>
                  </a:lnTo>
                  <a:lnTo>
                    <a:pt x="550291" y="256540"/>
                  </a:lnTo>
                  <a:lnTo>
                    <a:pt x="551675" y="254000"/>
                  </a:lnTo>
                  <a:lnTo>
                    <a:pt x="551840" y="254000"/>
                  </a:lnTo>
                  <a:lnTo>
                    <a:pt x="552932" y="251460"/>
                  </a:lnTo>
                  <a:lnTo>
                    <a:pt x="553046" y="250190"/>
                  </a:lnTo>
                  <a:lnTo>
                    <a:pt x="551345" y="248920"/>
                  </a:lnTo>
                  <a:lnTo>
                    <a:pt x="548970" y="247650"/>
                  </a:lnTo>
                  <a:lnTo>
                    <a:pt x="546061" y="246380"/>
                  </a:lnTo>
                  <a:lnTo>
                    <a:pt x="549363" y="247650"/>
                  </a:lnTo>
                  <a:lnTo>
                    <a:pt x="552107" y="247650"/>
                  </a:lnTo>
                  <a:lnTo>
                    <a:pt x="552437" y="246380"/>
                  </a:lnTo>
                  <a:lnTo>
                    <a:pt x="552996" y="245110"/>
                  </a:lnTo>
                  <a:lnTo>
                    <a:pt x="553262" y="246380"/>
                  </a:lnTo>
                  <a:lnTo>
                    <a:pt x="553821" y="245110"/>
                  </a:lnTo>
                  <a:lnTo>
                    <a:pt x="553542" y="242570"/>
                  </a:lnTo>
                  <a:lnTo>
                    <a:pt x="554748" y="241300"/>
                  </a:lnTo>
                  <a:lnTo>
                    <a:pt x="556399" y="240030"/>
                  </a:lnTo>
                  <a:lnTo>
                    <a:pt x="556793" y="238760"/>
                  </a:lnTo>
                  <a:lnTo>
                    <a:pt x="556679" y="236220"/>
                  </a:lnTo>
                  <a:lnTo>
                    <a:pt x="555637" y="236220"/>
                  </a:lnTo>
                  <a:lnTo>
                    <a:pt x="555358" y="237490"/>
                  </a:lnTo>
                  <a:lnTo>
                    <a:pt x="553923" y="238760"/>
                  </a:lnTo>
                  <a:lnTo>
                    <a:pt x="553262" y="238760"/>
                  </a:lnTo>
                  <a:lnTo>
                    <a:pt x="553542" y="236220"/>
                  </a:lnTo>
                  <a:lnTo>
                    <a:pt x="551891" y="234950"/>
                  </a:lnTo>
                  <a:lnTo>
                    <a:pt x="550519" y="236220"/>
                  </a:lnTo>
                  <a:lnTo>
                    <a:pt x="550075" y="234950"/>
                  </a:lnTo>
                  <a:lnTo>
                    <a:pt x="549363" y="236220"/>
                  </a:lnTo>
                  <a:lnTo>
                    <a:pt x="547319" y="233680"/>
                  </a:lnTo>
                  <a:lnTo>
                    <a:pt x="546328" y="234950"/>
                  </a:lnTo>
                  <a:lnTo>
                    <a:pt x="546328" y="233680"/>
                  </a:lnTo>
                  <a:lnTo>
                    <a:pt x="545236" y="234950"/>
                  </a:lnTo>
                  <a:lnTo>
                    <a:pt x="545236" y="233680"/>
                  </a:lnTo>
                  <a:lnTo>
                    <a:pt x="543636" y="231140"/>
                  </a:lnTo>
                  <a:lnTo>
                    <a:pt x="546557" y="231140"/>
                  </a:lnTo>
                  <a:lnTo>
                    <a:pt x="546023" y="229870"/>
                  </a:lnTo>
                  <a:lnTo>
                    <a:pt x="545503" y="228600"/>
                  </a:lnTo>
                  <a:lnTo>
                    <a:pt x="544576" y="229870"/>
                  </a:lnTo>
                  <a:lnTo>
                    <a:pt x="543471" y="228600"/>
                  </a:lnTo>
                  <a:lnTo>
                    <a:pt x="544461" y="228600"/>
                  </a:lnTo>
                  <a:lnTo>
                    <a:pt x="543852" y="227330"/>
                  </a:lnTo>
                  <a:lnTo>
                    <a:pt x="542429" y="226060"/>
                  </a:lnTo>
                  <a:lnTo>
                    <a:pt x="541604" y="227330"/>
                  </a:lnTo>
                  <a:lnTo>
                    <a:pt x="541604" y="226060"/>
                  </a:lnTo>
                  <a:lnTo>
                    <a:pt x="542366" y="224790"/>
                  </a:lnTo>
                  <a:lnTo>
                    <a:pt x="542366" y="222250"/>
                  </a:lnTo>
                  <a:lnTo>
                    <a:pt x="539788" y="222250"/>
                  </a:lnTo>
                  <a:lnTo>
                    <a:pt x="539788" y="220980"/>
                  </a:lnTo>
                  <a:lnTo>
                    <a:pt x="537578" y="218440"/>
                  </a:lnTo>
                  <a:lnTo>
                    <a:pt x="535927" y="219710"/>
                  </a:lnTo>
                  <a:lnTo>
                    <a:pt x="534936" y="219710"/>
                  </a:lnTo>
                  <a:lnTo>
                    <a:pt x="534276" y="220980"/>
                  </a:lnTo>
                  <a:lnTo>
                    <a:pt x="532841" y="219710"/>
                  </a:lnTo>
                  <a:lnTo>
                    <a:pt x="532841" y="220980"/>
                  </a:lnTo>
                  <a:lnTo>
                    <a:pt x="531914" y="219710"/>
                  </a:lnTo>
                  <a:lnTo>
                    <a:pt x="529158" y="219710"/>
                  </a:lnTo>
                  <a:lnTo>
                    <a:pt x="527456" y="220980"/>
                  </a:lnTo>
                  <a:lnTo>
                    <a:pt x="525310" y="220980"/>
                  </a:lnTo>
                  <a:lnTo>
                    <a:pt x="526961" y="219710"/>
                  </a:lnTo>
                  <a:lnTo>
                    <a:pt x="527342" y="218440"/>
                  </a:lnTo>
                  <a:lnTo>
                    <a:pt x="525805" y="218440"/>
                  </a:lnTo>
                  <a:lnTo>
                    <a:pt x="520788" y="215900"/>
                  </a:lnTo>
                  <a:lnTo>
                    <a:pt x="518706" y="215900"/>
                  </a:lnTo>
                  <a:lnTo>
                    <a:pt x="517931" y="214630"/>
                  </a:lnTo>
                  <a:lnTo>
                    <a:pt x="517156" y="215900"/>
                  </a:lnTo>
                  <a:lnTo>
                    <a:pt x="516394" y="215900"/>
                  </a:lnTo>
                  <a:lnTo>
                    <a:pt x="515505" y="217170"/>
                  </a:lnTo>
                  <a:lnTo>
                    <a:pt x="513257" y="217170"/>
                  </a:lnTo>
                  <a:lnTo>
                    <a:pt x="513194" y="219710"/>
                  </a:lnTo>
                  <a:lnTo>
                    <a:pt x="512318" y="220980"/>
                  </a:lnTo>
                  <a:lnTo>
                    <a:pt x="512267" y="223520"/>
                  </a:lnTo>
                  <a:lnTo>
                    <a:pt x="513092" y="224790"/>
                  </a:lnTo>
                  <a:lnTo>
                    <a:pt x="513803" y="224790"/>
                  </a:lnTo>
                  <a:lnTo>
                    <a:pt x="514464" y="226060"/>
                  </a:lnTo>
                  <a:lnTo>
                    <a:pt x="514464" y="227330"/>
                  </a:lnTo>
                  <a:lnTo>
                    <a:pt x="513092" y="227330"/>
                  </a:lnTo>
                  <a:lnTo>
                    <a:pt x="512813" y="228600"/>
                  </a:lnTo>
                  <a:lnTo>
                    <a:pt x="511111" y="231140"/>
                  </a:lnTo>
                  <a:lnTo>
                    <a:pt x="508469" y="233680"/>
                  </a:lnTo>
                  <a:lnTo>
                    <a:pt x="508355" y="234950"/>
                  </a:lnTo>
                  <a:lnTo>
                    <a:pt x="510832" y="234950"/>
                  </a:lnTo>
                  <a:lnTo>
                    <a:pt x="510286" y="237490"/>
                  </a:lnTo>
                  <a:lnTo>
                    <a:pt x="511708" y="238760"/>
                  </a:lnTo>
                  <a:lnTo>
                    <a:pt x="510501" y="238760"/>
                  </a:lnTo>
                  <a:lnTo>
                    <a:pt x="509625" y="240030"/>
                  </a:lnTo>
                  <a:lnTo>
                    <a:pt x="510057" y="240030"/>
                  </a:lnTo>
                  <a:lnTo>
                    <a:pt x="510717" y="241300"/>
                  </a:lnTo>
                  <a:lnTo>
                    <a:pt x="509562" y="242570"/>
                  </a:lnTo>
                  <a:lnTo>
                    <a:pt x="511441" y="242570"/>
                  </a:lnTo>
                  <a:lnTo>
                    <a:pt x="511708" y="243840"/>
                  </a:lnTo>
                  <a:lnTo>
                    <a:pt x="510336" y="246380"/>
                  </a:lnTo>
                  <a:lnTo>
                    <a:pt x="508965" y="246380"/>
                  </a:lnTo>
                  <a:lnTo>
                    <a:pt x="508901" y="247650"/>
                  </a:lnTo>
                  <a:lnTo>
                    <a:pt x="509346" y="248920"/>
                  </a:lnTo>
                  <a:lnTo>
                    <a:pt x="508520" y="248920"/>
                  </a:lnTo>
                  <a:lnTo>
                    <a:pt x="507746" y="247650"/>
                  </a:lnTo>
                  <a:lnTo>
                    <a:pt x="507034" y="247650"/>
                  </a:lnTo>
                  <a:lnTo>
                    <a:pt x="505714" y="248920"/>
                  </a:lnTo>
                  <a:lnTo>
                    <a:pt x="506209" y="250190"/>
                  </a:lnTo>
                  <a:lnTo>
                    <a:pt x="505434" y="251460"/>
                  </a:lnTo>
                  <a:lnTo>
                    <a:pt x="504393" y="251460"/>
                  </a:lnTo>
                  <a:lnTo>
                    <a:pt x="501091" y="255270"/>
                  </a:lnTo>
                  <a:lnTo>
                    <a:pt x="499821" y="255270"/>
                  </a:lnTo>
                  <a:lnTo>
                    <a:pt x="499059" y="257810"/>
                  </a:lnTo>
                  <a:lnTo>
                    <a:pt x="499491" y="259080"/>
                  </a:lnTo>
                  <a:lnTo>
                    <a:pt x="500710" y="259080"/>
                  </a:lnTo>
                  <a:lnTo>
                    <a:pt x="501142" y="260350"/>
                  </a:lnTo>
                  <a:lnTo>
                    <a:pt x="502462" y="261620"/>
                  </a:lnTo>
                  <a:lnTo>
                    <a:pt x="504393" y="264160"/>
                  </a:lnTo>
                  <a:lnTo>
                    <a:pt x="504685" y="266700"/>
                  </a:lnTo>
                  <a:lnTo>
                    <a:pt x="504761" y="269240"/>
                  </a:lnTo>
                  <a:lnTo>
                    <a:pt x="504609" y="271780"/>
                  </a:lnTo>
                  <a:lnTo>
                    <a:pt x="505663" y="274320"/>
                  </a:lnTo>
                  <a:lnTo>
                    <a:pt x="505434" y="275590"/>
                  </a:lnTo>
                  <a:lnTo>
                    <a:pt x="505434" y="276860"/>
                  </a:lnTo>
                  <a:lnTo>
                    <a:pt x="505002" y="278130"/>
                  </a:lnTo>
                  <a:lnTo>
                    <a:pt x="503847" y="280670"/>
                  </a:lnTo>
                  <a:lnTo>
                    <a:pt x="503402" y="283210"/>
                  </a:lnTo>
                  <a:lnTo>
                    <a:pt x="503948" y="281940"/>
                  </a:lnTo>
                  <a:lnTo>
                    <a:pt x="504228" y="280670"/>
                  </a:lnTo>
                  <a:lnTo>
                    <a:pt x="505002" y="280670"/>
                  </a:lnTo>
                  <a:lnTo>
                    <a:pt x="505104" y="281940"/>
                  </a:lnTo>
                  <a:lnTo>
                    <a:pt x="506209" y="283210"/>
                  </a:lnTo>
                  <a:lnTo>
                    <a:pt x="505269" y="284480"/>
                  </a:lnTo>
                  <a:lnTo>
                    <a:pt x="502627" y="284480"/>
                  </a:lnTo>
                  <a:lnTo>
                    <a:pt x="500875" y="287020"/>
                  </a:lnTo>
                  <a:lnTo>
                    <a:pt x="499440" y="287020"/>
                  </a:lnTo>
                  <a:lnTo>
                    <a:pt x="499224" y="288290"/>
                  </a:lnTo>
                  <a:lnTo>
                    <a:pt x="496252" y="289560"/>
                  </a:lnTo>
                  <a:lnTo>
                    <a:pt x="495427" y="290830"/>
                  </a:lnTo>
                  <a:lnTo>
                    <a:pt x="491464" y="292100"/>
                  </a:lnTo>
                  <a:lnTo>
                    <a:pt x="488988" y="293370"/>
                  </a:lnTo>
                  <a:lnTo>
                    <a:pt x="488327" y="294640"/>
                  </a:lnTo>
                  <a:lnTo>
                    <a:pt x="485571" y="294640"/>
                  </a:lnTo>
                  <a:lnTo>
                    <a:pt x="483095" y="295910"/>
                  </a:lnTo>
                  <a:lnTo>
                    <a:pt x="481393" y="295910"/>
                  </a:lnTo>
                  <a:lnTo>
                    <a:pt x="481774" y="297180"/>
                  </a:lnTo>
                  <a:lnTo>
                    <a:pt x="481939" y="298450"/>
                  </a:lnTo>
                  <a:lnTo>
                    <a:pt x="482485" y="299720"/>
                  </a:lnTo>
                  <a:lnTo>
                    <a:pt x="482434" y="300990"/>
                  </a:lnTo>
                  <a:lnTo>
                    <a:pt x="482930" y="300990"/>
                  </a:lnTo>
                  <a:lnTo>
                    <a:pt x="482320" y="302260"/>
                  </a:lnTo>
                  <a:lnTo>
                    <a:pt x="483374" y="302260"/>
                  </a:lnTo>
                  <a:lnTo>
                    <a:pt x="482650" y="303530"/>
                  </a:lnTo>
                  <a:lnTo>
                    <a:pt x="483146" y="304800"/>
                  </a:lnTo>
                  <a:lnTo>
                    <a:pt x="482549" y="304800"/>
                  </a:lnTo>
                  <a:lnTo>
                    <a:pt x="482815" y="306070"/>
                  </a:lnTo>
                  <a:lnTo>
                    <a:pt x="482104" y="307340"/>
                  </a:lnTo>
                  <a:lnTo>
                    <a:pt x="481774" y="308610"/>
                  </a:lnTo>
                  <a:lnTo>
                    <a:pt x="482104" y="309880"/>
                  </a:lnTo>
                  <a:lnTo>
                    <a:pt x="481114" y="313690"/>
                  </a:lnTo>
                  <a:lnTo>
                    <a:pt x="481939" y="313690"/>
                  </a:lnTo>
                  <a:lnTo>
                    <a:pt x="481888" y="314960"/>
                  </a:lnTo>
                  <a:lnTo>
                    <a:pt x="482384" y="316230"/>
                  </a:lnTo>
                  <a:lnTo>
                    <a:pt x="481228" y="317500"/>
                  </a:lnTo>
                  <a:lnTo>
                    <a:pt x="481164" y="318770"/>
                  </a:lnTo>
                  <a:lnTo>
                    <a:pt x="481888" y="318770"/>
                  </a:lnTo>
                  <a:lnTo>
                    <a:pt x="482104" y="321310"/>
                  </a:lnTo>
                  <a:lnTo>
                    <a:pt x="482549" y="321310"/>
                  </a:lnTo>
                  <a:lnTo>
                    <a:pt x="480999" y="322580"/>
                  </a:lnTo>
                  <a:lnTo>
                    <a:pt x="480453" y="323850"/>
                  </a:lnTo>
                  <a:lnTo>
                    <a:pt x="479729" y="325120"/>
                  </a:lnTo>
                  <a:lnTo>
                    <a:pt x="479234" y="323850"/>
                  </a:lnTo>
                  <a:lnTo>
                    <a:pt x="479298" y="325120"/>
                  </a:lnTo>
                  <a:lnTo>
                    <a:pt x="479958" y="326390"/>
                  </a:lnTo>
                  <a:lnTo>
                    <a:pt x="479298" y="327660"/>
                  </a:lnTo>
                  <a:lnTo>
                    <a:pt x="479069" y="328930"/>
                  </a:lnTo>
                  <a:lnTo>
                    <a:pt x="479234" y="330200"/>
                  </a:lnTo>
                  <a:lnTo>
                    <a:pt x="480504" y="332740"/>
                  </a:lnTo>
                  <a:lnTo>
                    <a:pt x="479564" y="332740"/>
                  </a:lnTo>
                  <a:lnTo>
                    <a:pt x="478078" y="331470"/>
                  </a:lnTo>
                  <a:lnTo>
                    <a:pt x="478307" y="330200"/>
                  </a:lnTo>
                  <a:lnTo>
                    <a:pt x="477862" y="327660"/>
                  </a:lnTo>
                  <a:lnTo>
                    <a:pt x="477151" y="327660"/>
                  </a:lnTo>
                  <a:lnTo>
                    <a:pt x="476923" y="326390"/>
                  </a:lnTo>
                  <a:lnTo>
                    <a:pt x="477202" y="325120"/>
                  </a:lnTo>
                  <a:lnTo>
                    <a:pt x="476707" y="325120"/>
                  </a:lnTo>
                  <a:lnTo>
                    <a:pt x="474560" y="327660"/>
                  </a:lnTo>
                  <a:lnTo>
                    <a:pt x="474560" y="328930"/>
                  </a:lnTo>
                  <a:lnTo>
                    <a:pt x="474230" y="330200"/>
                  </a:lnTo>
                  <a:lnTo>
                    <a:pt x="473125" y="330200"/>
                  </a:lnTo>
                  <a:lnTo>
                    <a:pt x="472033" y="328930"/>
                  </a:lnTo>
                  <a:lnTo>
                    <a:pt x="470382" y="328930"/>
                  </a:lnTo>
                  <a:lnTo>
                    <a:pt x="468782" y="330200"/>
                  </a:lnTo>
                  <a:lnTo>
                    <a:pt x="468668" y="440690"/>
                  </a:lnTo>
                  <a:lnTo>
                    <a:pt x="468566" y="449580"/>
                  </a:lnTo>
                  <a:lnTo>
                    <a:pt x="468401" y="449580"/>
                  </a:lnTo>
                  <a:lnTo>
                    <a:pt x="467512" y="448310"/>
                  </a:lnTo>
                  <a:lnTo>
                    <a:pt x="468566" y="449580"/>
                  </a:lnTo>
                  <a:lnTo>
                    <a:pt x="468566" y="440690"/>
                  </a:lnTo>
                  <a:lnTo>
                    <a:pt x="468337" y="440690"/>
                  </a:lnTo>
                  <a:lnTo>
                    <a:pt x="467626" y="439420"/>
                  </a:lnTo>
                  <a:lnTo>
                    <a:pt x="466686" y="439420"/>
                  </a:lnTo>
                  <a:lnTo>
                    <a:pt x="466686" y="438150"/>
                  </a:lnTo>
                  <a:lnTo>
                    <a:pt x="467626" y="436880"/>
                  </a:lnTo>
                  <a:lnTo>
                    <a:pt x="467080" y="438150"/>
                  </a:lnTo>
                  <a:lnTo>
                    <a:pt x="467906" y="438150"/>
                  </a:lnTo>
                  <a:lnTo>
                    <a:pt x="468668" y="440690"/>
                  </a:lnTo>
                  <a:lnTo>
                    <a:pt x="468668" y="330200"/>
                  </a:lnTo>
                  <a:lnTo>
                    <a:pt x="466966" y="330200"/>
                  </a:lnTo>
                  <a:lnTo>
                    <a:pt x="469392" y="328930"/>
                  </a:lnTo>
                  <a:lnTo>
                    <a:pt x="469887" y="326390"/>
                  </a:lnTo>
                  <a:lnTo>
                    <a:pt x="469557" y="326390"/>
                  </a:lnTo>
                  <a:lnTo>
                    <a:pt x="469328" y="323850"/>
                  </a:lnTo>
                  <a:lnTo>
                    <a:pt x="468566" y="322580"/>
                  </a:lnTo>
                  <a:lnTo>
                    <a:pt x="468401" y="321310"/>
                  </a:lnTo>
                  <a:lnTo>
                    <a:pt x="465366" y="321310"/>
                  </a:lnTo>
                  <a:lnTo>
                    <a:pt x="465480" y="320040"/>
                  </a:lnTo>
                  <a:lnTo>
                    <a:pt x="465264" y="318770"/>
                  </a:lnTo>
                  <a:lnTo>
                    <a:pt x="465531" y="318770"/>
                  </a:lnTo>
                  <a:lnTo>
                    <a:pt x="464820" y="317500"/>
                  </a:lnTo>
                  <a:lnTo>
                    <a:pt x="463880" y="316230"/>
                  </a:lnTo>
                  <a:lnTo>
                    <a:pt x="463880" y="314960"/>
                  </a:lnTo>
                  <a:lnTo>
                    <a:pt x="462559" y="313690"/>
                  </a:lnTo>
                  <a:lnTo>
                    <a:pt x="462013" y="313690"/>
                  </a:lnTo>
                  <a:lnTo>
                    <a:pt x="462724" y="311150"/>
                  </a:lnTo>
                  <a:lnTo>
                    <a:pt x="463943" y="309880"/>
                  </a:lnTo>
                  <a:lnTo>
                    <a:pt x="464439" y="307340"/>
                  </a:lnTo>
                  <a:lnTo>
                    <a:pt x="465264" y="306070"/>
                  </a:lnTo>
                  <a:lnTo>
                    <a:pt x="466090" y="304800"/>
                  </a:lnTo>
                  <a:lnTo>
                    <a:pt x="466026" y="300990"/>
                  </a:lnTo>
                  <a:lnTo>
                    <a:pt x="465594" y="300990"/>
                  </a:lnTo>
                  <a:lnTo>
                    <a:pt x="465366" y="299720"/>
                  </a:lnTo>
                  <a:lnTo>
                    <a:pt x="466305" y="298450"/>
                  </a:lnTo>
                  <a:lnTo>
                    <a:pt x="467131" y="297180"/>
                  </a:lnTo>
                  <a:lnTo>
                    <a:pt x="467245" y="295910"/>
                  </a:lnTo>
                  <a:lnTo>
                    <a:pt x="468337" y="293370"/>
                  </a:lnTo>
                  <a:lnTo>
                    <a:pt x="468896" y="292100"/>
                  </a:lnTo>
                  <a:lnTo>
                    <a:pt x="468668" y="290830"/>
                  </a:lnTo>
                  <a:lnTo>
                    <a:pt x="463054" y="290830"/>
                  </a:lnTo>
                  <a:lnTo>
                    <a:pt x="461073" y="289560"/>
                  </a:lnTo>
                  <a:lnTo>
                    <a:pt x="453212" y="289560"/>
                  </a:lnTo>
                  <a:lnTo>
                    <a:pt x="452767" y="288290"/>
                  </a:lnTo>
                  <a:lnTo>
                    <a:pt x="452983" y="288290"/>
                  </a:lnTo>
                  <a:lnTo>
                    <a:pt x="451396" y="287020"/>
                  </a:lnTo>
                  <a:lnTo>
                    <a:pt x="451167" y="285750"/>
                  </a:lnTo>
                  <a:lnTo>
                    <a:pt x="449021" y="284480"/>
                  </a:lnTo>
                  <a:lnTo>
                    <a:pt x="448094" y="283210"/>
                  </a:lnTo>
                  <a:lnTo>
                    <a:pt x="446214" y="281940"/>
                  </a:lnTo>
                  <a:lnTo>
                    <a:pt x="445287" y="281940"/>
                  </a:lnTo>
                  <a:lnTo>
                    <a:pt x="442645" y="280670"/>
                  </a:lnTo>
                  <a:lnTo>
                    <a:pt x="442087" y="279400"/>
                  </a:lnTo>
                  <a:lnTo>
                    <a:pt x="441210" y="280670"/>
                  </a:lnTo>
                  <a:lnTo>
                    <a:pt x="441261" y="279400"/>
                  </a:lnTo>
                  <a:lnTo>
                    <a:pt x="440829" y="278130"/>
                  </a:lnTo>
                  <a:lnTo>
                    <a:pt x="440385" y="276860"/>
                  </a:lnTo>
                  <a:lnTo>
                    <a:pt x="439559" y="276860"/>
                  </a:lnTo>
                  <a:lnTo>
                    <a:pt x="439559" y="275590"/>
                  </a:lnTo>
                  <a:lnTo>
                    <a:pt x="438454" y="274320"/>
                  </a:lnTo>
                  <a:lnTo>
                    <a:pt x="436473" y="271780"/>
                  </a:lnTo>
                  <a:lnTo>
                    <a:pt x="434492" y="270510"/>
                  </a:lnTo>
                  <a:lnTo>
                    <a:pt x="433235" y="270510"/>
                  </a:lnTo>
                  <a:lnTo>
                    <a:pt x="432485" y="269240"/>
                  </a:lnTo>
                  <a:lnTo>
                    <a:pt x="429755" y="267970"/>
                  </a:lnTo>
                  <a:lnTo>
                    <a:pt x="427875" y="266700"/>
                  </a:lnTo>
                  <a:lnTo>
                    <a:pt x="424980" y="265430"/>
                  </a:lnTo>
                  <a:lnTo>
                    <a:pt x="422744" y="265430"/>
                  </a:lnTo>
                  <a:lnTo>
                    <a:pt x="413639" y="267970"/>
                  </a:lnTo>
                  <a:lnTo>
                    <a:pt x="411721" y="267970"/>
                  </a:lnTo>
                  <a:lnTo>
                    <a:pt x="413575" y="266700"/>
                  </a:lnTo>
                  <a:lnTo>
                    <a:pt x="416179" y="264160"/>
                  </a:lnTo>
                  <a:lnTo>
                    <a:pt x="417474" y="262890"/>
                  </a:lnTo>
                  <a:lnTo>
                    <a:pt x="417995" y="261620"/>
                  </a:lnTo>
                  <a:lnTo>
                    <a:pt x="417537" y="259080"/>
                  </a:lnTo>
                  <a:lnTo>
                    <a:pt x="416750" y="259080"/>
                  </a:lnTo>
                  <a:lnTo>
                    <a:pt x="417703" y="256540"/>
                  </a:lnTo>
                  <a:lnTo>
                    <a:pt x="417703" y="255270"/>
                  </a:lnTo>
                  <a:lnTo>
                    <a:pt x="417703" y="254000"/>
                  </a:lnTo>
                  <a:lnTo>
                    <a:pt x="416991" y="251460"/>
                  </a:lnTo>
                  <a:lnTo>
                    <a:pt x="416991" y="250190"/>
                  </a:lnTo>
                  <a:lnTo>
                    <a:pt x="417474" y="248920"/>
                  </a:lnTo>
                  <a:lnTo>
                    <a:pt x="417474" y="247650"/>
                  </a:lnTo>
                  <a:lnTo>
                    <a:pt x="412737" y="247650"/>
                  </a:lnTo>
                  <a:lnTo>
                    <a:pt x="411137" y="250190"/>
                  </a:lnTo>
                  <a:lnTo>
                    <a:pt x="408914" y="252730"/>
                  </a:lnTo>
                  <a:lnTo>
                    <a:pt x="405993" y="254000"/>
                  </a:lnTo>
                  <a:lnTo>
                    <a:pt x="404291" y="255270"/>
                  </a:lnTo>
                  <a:lnTo>
                    <a:pt x="404812" y="254000"/>
                  </a:lnTo>
                  <a:lnTo>
                    <a:pt x="408241" y="252730"/>
                  </a:lnTo>
                  <a:lnTo>
                    <a:pt x="409892" y="251460"/>
                  </a:lnTo>
                  <a:lnTo>
                    <a:pt x="411086" y="248920"/>
                  </a:lnTo>
                  <a:lnTo>
                    <a:pt x="410565" y="247650"/>
                  </a:lnTo>
                  <a:lnTo>
                    <a:pt x="410616" y="246380"/>
                  </a:lnTo>
                  <a:lnTo>
                    <a:pt x="409968" y="246380"/>
                  </a:lnTo>
                  <a:lnTo>
                    <a:pt x="410337" y="245110"/>
                  </a:lnTo>
                  <a:lnTo>
                    <a:pt x="410019" y="243840"/>
                  </a:lnTo>
                  <a:lnTo>
                    <a:pt x="408698" y="243840"/>
                  </a:lnTo>
                  <a:lnTo>
                    <a:pt x="409244" y="242570"/>
                  </a:lnTo>
                  <a:lnTo>
                    <a:pt x="410387" y="242570"/>
                  </a:lnTo>
                  <a:lnTo>
                    <a:pt x="410794" y="241300"/>
                  </a:lnTo>
                  <a:lnTo>
                    <a:pt x="411962" y="240030"/>
                  </a:lnTo>
                  <a:lnTo>
                    <a:pt x="411962" y="237490"/>
                  </a:lnTo>
                  <a:lnTo>
                    <a:pt x="411441" y="237490"/>
                  </a:lnTo>
                  <a:lnTo>
                    <a:pt x="412369" y="234950"/>
                  </a:lnTo>
                  <a:lnTo>
                    <a:pt x="413372" y="233680"/>
                  </a:lnTo>
                  <a:lnTo>
                    <a:pt x="413918" y="232410"/>
                  </a:lnTo>
                  <a:lnTo>
                    <a:pt x="414667" y="231140"/>
                  </a:lnTo>
                  <a:lnTo>
                    <a:pt x="415137" y="228600"/>
                  </a:lnTo>
                  <a:lnTo>
                    <a:pt x="416318" y="227330"/>
                  </a:lnTo>
                  <a:lnTo>
                    <a:pt x="415671" y="226060"/>
                  </a:lnTo>
                  <a:lnTo>
                    <a:pt x="415747" y="224790"/>
                  </a:lnTo>
                  <a:lnTo>
                    <a:pt x="417144" y="226060"/>
                  </a:lnTo>
                  <a:lnTo>
                    <a:pt x="418401" y="224790"/>
                  </a:lnTo>
                  <a:lnTo>
                    <a:pt x="418515" y="223520"/>
                  </a:lnTo>
                  <a:lnTo>
                    <a:pt x="419874" y="223520"/>
                  </a:lnTo>
                  <a:lnTo>
                    <a:pt x="421741" y="220980"/>
                  </a:lnTo>
                  <a:lnTo>
                    <a:pt x="422846" y="220980"/>
                  </a:lnTo>
                  <a:lnTo>
                    <a:pt x="422617" y="219710"/>
                  </a:lnTo>
                  <a:lnTo>
                    <a:pt x="424154" y="219710"/>
                  </a:lnTo>
                  <a:lnTo>
                    <a:pt x="424497" y="218440"/>
                  </a:lnTo>
                  <a:lnTo>
                    <a:pt x="423849" y="217170"/>
                  </a:lnTo>
                  <a:lnTo>
                    <a:pt x="425399" y="217170"/>
                  </a:lnTo>
                  <a:lnTo>
                    <a:pt x="426402" y="214630"/>
                  </a:lnTo>
                  <a:lnTo>
                    <a:pt x="427647" y="214630"/>
                  </a:lnTo>
                  <a:lnTo>
                    <a:pt x="428193" y="213360"/>
                  </a:lnTo>
                  <a:lnTo>
                    <a:pt x="426631" y="212090"/>
                  </a:lnTo>
                  <a:lnTo>
                    <a:pt x="428396" y="212090"/>
                  </a:lnTo>
                  <a:lnTo>
                    <a:pt x="429806" y="213360"/>
                  </a:lnTo>
                  <a:lnTo>
                    <a:pt x="430580" y="213360"/>
                  </a:lnTo>
                  <a:lnTo>
                    <a:pt x="430352" y="212090"/>
                  </a:lnTo>
                  <a:lnTo>
                    <a:pt x="429348" y="212090"/>
                  </a:lnTo>
                  <a:lnTo>
                    <a:pt x="431228" y="210820"/>
                  </a:lnTo>
                  <a:lnTo>
                    <a:pt x="431825" y="209550"/>
                  </a:lnTo>
                  <a:lnTo>
                    <a:pt x="433400" y="209550"/>
                  </a:lnTo>
                  <a:lnTo>
                    <a:pt x="433781" y="210820"/>
                  </a:lnTo>
                  <a:lnTo>
                    <a:pt x="433997" y="209550"/>
                  </a:lnTo>
                  <a:lnTo>
                    <a:pt x="433616" y="208280"/>
                  </a:lnTo>
                  <a:lnTo>
                    <a:pt x="434390" y="209550"/>
                  </a:lnTo>
                  <a:lnTo>
                    <a:pt x="434606" y="210820"/>
                  </a:lnTo>
                  <a:lnTo>
                    <a:pt x="435546" y="209550"/>
                  </a:lnTo>
                  <a:lnTo>
                    <a:pt x="435546" y="208280"/>
                  </a:lnTo>
                  <a:lnTo>
                    <a:pt x="434822" y="208280"/>
                  </a:lnTo>
                  <a:lnTo>
                    <a:pt x="434936" y="207010"/>
                  </a:lnTo>
                  <a:lnTo>
                    <a:pt x="437362" y="207010"/>
                  </a:lnTo>
                  <a:lnTo>
                    <a:pt x="436308" y="205740"/>
                  </a:lnTo>
                  <a:lnTo>
                    <a:pt x="436638" y="204470"/>
                  </a:lnTo>
                  <a:lnTo>
                    <a:pt x="437032" y="205740"/>
                  </a:lnTo>
                  <a:lnTo>
                    <a:pt x="439674" y="205740"/>
                  </a:lnTo>
                  <a:lnTo>
                    <a:pt x="439039" y="204470"/>
                  </a:lnTo>
                  <a:lnTo>
                    <a:pt x="438404" y="203200"/>
                  </a:lnTo>
                  <a:lnTo>
                    <a:pt x="437527" y="200660"/>
                  </a:lnTo>
                  <a:lnTo>
                    <a:pt x="436372" y="199390"/>
                  </a:lnTo>
                  <a:lnTo>
                    <a:pt x="436422" y="198120"/>
                  </a:lnTo>
                  <a:lnTo>
                    <a:pt x="436257" y="196850"/>
                  </a:lnTo>
                  <a:lnTo>
                    <a:pt x="436587" y="196850"/>
                  </a:lnTo>
                  <a:lnTo>
                    <a:pt x="437527" y="198120"/>
                  </a:lnTo>
                  <a:lnTo>
                    <a:pt x="438073" y="199390"/>
                  </a:lnTo>
                  <a:lnTo>
                    <a:pt x="439724" y="201930"/>
                  </a:lnTo>
                  <a:lnTo>
                    <a:pt x="442582" y="201930"/>
                  </a:lnTo>
                  <a:lnTo>
                    <a:pt x="443636" y="203200"/>
                  </a:lnTo>
                  <a:lnTo>
                    <a:pt x="446874" y="203200"/>
                  </a:lnTo>
                  <a:lnTo>
                    <a:pt x="448525" y="200660"/>
                  </a:lnTo>
                  <a:lnTo>
                    <a:pt x="448754" y="198120"/>
                  </a:lnTo>
                  <a:lnTo>
                    <a:pt x="447560" y="196850"/>
                  </a:lnTo>
                  <a:lnTo>
                    <a:pt x="446379" y="195580"/>
                  </a:lnTo>
                  <a:lnTo>
                    <a:pt x="446112" y="193040"/>
                  </a:lnTo>
                  <a:lnTo>
                    <a:pt x="444728" y="193040"/>
                  </a:lnTo>
                  <a:lnTo>
                    <a:pt x="443407" y="194310"/>
                  </a:lnTo>
                  <a:lnTo>
                    <a:pt x="440829" y="194310"/>
                  </a:lnTo>
                  <a:lnTo>
                    <a:pt x="440270" y="194310"/>
                  </a:lnTo>
                  <a:lnTo>
                    <a:pt x="440004" y="193040"/>
                  </a:lnTo>
                  <a:lnTo>
                    <a:pt x="440829" y="194310"/>
                  </a:lnTo>
                  <a:lnTo>
                    <a:pt x="442366" y="193040"/>
                  </a:lnTo>
                  <a:lnTo>
                    <a:pt x="443852" y="193040"/>
                  </a:lnTo>
                  <a:lnTo>
                    <a:pt x="443636" y="191770"/>
                  </a:lnTo>
                  <a:lnTo>
                    <a:pt x="441325" y="190500"/>
                  </a:lnTo>
                  <a:lnTo>
                    <a:pt x="438785" y="187960"/>
                  </a:lnTo>
                  <a:lnTo>
                    <a:pt x="438023" y="187960"/>
                  </a:lnTo>
                  <a:lnTo>
                    <a:pt x="438518" y="189230"/>
                  </a:lnTo>
                  <a:lnTo>
                    <a:pt x="437032" y="189230"/>
                  </a:lnTo>
                  <a:lnTo>
                    <a:pt x="436308" y="186690"/>
                  </a:lnTo>
                  <a:lnTo>
                    <a:pt x="437464" y="186690"/>
                  </a:lnTo>
                  <a:lnTo>
                    <a:pt x="437527" y="185420"/>
                  </a:lnTo>
                  <a:lnTo>
                    <a:pt x="438124" y="186690"/>
                  </a:lnTo>
                  <a:lnTo>
                    <a:pt x="439889" y="187960"/>
                  </a:lnTo>
                  <a:lnTo>
                    <a:pt x="440880" y="187960"/>
                  </a:lnTo>
                  <a:lnTo>
                    <a:pt x="441655" y="190500"/>
                  </a:lnTo>
                  <a:lnTo>
                    <a:pt x="444017" y="191770"/>
                  </a:lnTo>
                  <a:lnTo>
                    <a:pt x="446544" y="191770"/>
                  </a:lnTo>
                  <a:lnTo>
                    <a:pt x="447814" y="194310"/>
                  </a:lnTo>
                  <a:lnTo>
                    <a:pt x="448856" y="194310"/>
                  </a:lnTo>
                  <a:lnTo>
                    <a:pt x="449021" y="195580"/>
                  </a:lnTo>
                  <a:lnTo>
                    <a:pt x="450405" y="195580"/>
                  </a:lnTo>
                  <a:lnTo>
                    <a:pt x="450837" y="196850"/>
                  </a:lnTo>
                  <a:lnTo>
                    <a:pt x="451002" y="195580"/>
                  </a:lnTo>
                  <a:lnTo>
                    <a:pt x="452272" y="194310"/>
                  </a:lnTo>
                  <a:lnTo>
                    <a:pt x="451396" y="193040"/>
                  </a:lnTo>
                  <a:lnTo>
                    <a:pt x="451726" y="193040"/>
                  </a:lnTo>
                  <a:lnTo>
                    <a:pt x="452653" y="194310"/>
                  </a:lnTo>
                  <a:lnTo>
                    <a:pt x="452932" y="194310"/>
                  </a:lnTo>
                  <a:lnTo>
                    <a:pt x="453707" y="195580"/>
                  </a:lnTo>
                  <a:lnTo>
                    <a:pt x="455244" y="193040"/>
                  </a:lnTo>
                  <a:lnTo>
                    <a:pt x="455358" y="190500"/>
                  </a:lnTo>
                  <a:lnTo>
                    <a:pt x="454748" y="189230"/>
                  </a:lnTo>
                  <a:lnTo>
                    <a:pt x="455295" y="187960"/>
                  </a:lnTo>
                  <a:lnTo>
                    <a:pt x="455955" y="190500"/>
                  </a:lnTo>
                  <a:lnTo>
                    <a:pt x="456069" y="191770"/>
                  </a:lnTo>
                  <a:lnTo>
                    <a:pt x="457009" y="189230"/>
                  </a:lnTo>
                  <a:lnTo>
                    <a:pt x="458266" y="187960"/>
                  </a:lnTo>
                  <a:lnTo>
                    <a:pt x="458546" y="189230"/>
                  </a:lnTo>
                  <a:lnTo>
                    <a:pt x="458990" y="189230"/>
                  </a:lnTo>
                  <a:lnTo>
                    <a:pt x="458050" y="190500"/>
                  </a:lnTo>
                  <a:lnTo>
                    <a:pt x="458546" y="190500"/>
                  </a:lnTo>
                  <a:lnTo>
                    <a:pt x="458876" y="191770"/>
                  </a:lnTo>
                  <a:lnTo>
                    <a:pt x="459587" y="190500"/>
                  </a:lnTo>
                  <a:lnTo>
                    <a:pt x="460578" y="190500"/>
                  </a:lnTo>
                  <a:lnTo>
                    <a:pt x="462127" y="193040"/>
                  </a:lnTo>
                  <a:lnTo>
                    <a:pt x="462394" y="191770"/>
                  </a:lnTo>
                  <a:lnTo>
                    <a:pt x="464820" y="191770"/>
                  </a:lnTo>
                  <a:lnTo>
                    <a:pt x="465924" y="190500"/>
                  </a:lnTo>
                  <a:lnTo>
                    <a:pt x="467575" y="189230"/>
                  </a:lnTo>
                  <a:lnTo>
                    <a:pt x="471589" y="185420"/>
                  </a:lnTo>
                  <a:lnTo>
                    <a:pt x="471805" y="184150"/>
                  </a:lnTo>
                  <a:lnTo>
                    <a:pt x="472630" y="184150"/>
                  </a:lnTo>
                  <a:lnTo>
                    <a:pt x="474395" y="181610"/>
                  </a:lnTo>
                  <a:lnTo>
                    <a:pt x="475551" y="181610"/>
                  </a:lnTo>
                  <a:lnTo>
                    <a:pt x="476986" y="180340"/>
                  </a:lnTo>
                  <a:lnTo>
                    <a:pt x="477532" y="180340"/>
                  </a:lnTo>
                  <a:lnTo>
                    <a:pt x="477367" y="179070"/>
                  </a:lnTo>
                  <a:lnTo>
                    <a:pt x="472795" y="177800"/>
                  </a:lnTo>
                  <a:lnTo>
                    <a:pt x="470382" y="176530"/>
                  </a:lnTo>
                  <a:lnTo>
                    <a:pt x="468007" y="176530"/>
                  </a:lnTo>
                  <a:lnTo>
                    <a:pt x="467182" y="173990"/>
                  </a:lnTo>
                  <a:lnTo>
                    <a:pt x="465810" y="171450"/>
                  </a:lnTo>
                  <a:lnTo>
                    <a:pt x="465264" y="171450"/>
                  </a:lnTo>
                  <a:lnTo>
                    <a:pt x="465099" y="168910"/>
                  </a:lnTo>
                  <a:lnTo>
                    <a:pt x="465645" y="168910"/>
                  </a:lnTo>
                  <a:lnTo>
                    <a:pt x="465924" y="167640"/>
                  </a:lnTo>
                  <a:lnTo>
                    <a:pt x="466140" y="167640"/>
                  </a:lnTo>
                  <a:lnTo>
                    <a:pt x="467677" y="168910"/>
                  </a:lnTo>
                  <a:lnTo>
                    <a:pt x="468998" y="170180"/>
                  </a:lnTo>
                  <a:lnTo>
                    <a:pt x="470217" y="171450"/>
                  </a:lnTo>
                  <a:lnTo>
                    <a:pt x="470877" y="171450"/>
                  </a:lnTo>
                  <a:lnTo>
                    <a:pt x="470382" y="172720"/>
                  </a:lnTo>
                  <a:lnTo>
                    <a:pt x="469658" y="172720"/>
                  </a:lnTo>
                  <a:lnTo>
                    <a:pt x="471639" y="173990"/>
                  </a:lnTo>
                  <a:lnTo>
                    <a:pt x="472198" y="175260"/>
                  </a:lnTo>
                  <a:lnTo>
                    <a:pt x="473075" y="176530"/>
                  </a:lnTo>
                  <a:lnTo>
                    <a:pt x="477037" y="177800"/>
                  </a:lnTo>
                  <a:lnTo>
                    <a:pt x="478193" y="176530"/>
                  </a:lnTo>
                  <a:lnTo>
                    <a:pt x="478688" y="175260"/>
                  </a:lnTo>
                  <a:lnTo>
                    <a:pt x="479679" y="173990"/>
                  </a:lnTo>
                  <a:lnTo>
                    <a:pt x="480555" y="175260"/>
                  </a:lnTo>
                  <a:lnTo>
                    <a:pt x="481304" y="173990"/>
                  </a:lnTo>
                  <a:lnTo>
                    <a:pt x="482053" y="172720"/>
                  </a:lnTo>
                  <a:lnTo>
                    <a:pt x="483311" y="171450"/>
                  </a:lnTo>
                  <a:lnTo>
                    <a:pt x="486283" y="168910"/>
                  </a:lnTo>
                  <a:lnTo>
                    <a:pt x="487108" y="168910"/>
                  </a:lnTo>
                  <a:lnTo>
                    <a:pt x="488099" y="167640"/>
                  </a:lnTo>
                  <a:lnTo>
                    <a:pt x="487438" y="166370"/>
                  </a:lnTo>
                  <a:lnTo>
                    <a:pt x="485851" y="166370"/>
                  </a:lnTo>
                  <a:lnTo>
                    <a:pt x="485292" y="165100"/>
                  </a:lnTo>
                  <a:lnTo>
                    <a:pt x="485190" y="163830"/>
                  </a:lnTo>
                  <a:lnTo>
                    <a:pt x="485787" y="163830"/>
                  </a:lnTo>
                  <a:lnTo>
                    <a:pt x="485406" y="162560"/>
                  </a:lnTo>
                  <a:lnTo>
                    <a:pt x="485622" y="161290"/>
                  </a:lnTo>
                  <a:lnTo>
                    <a:pt x="487006" y="162560"/>
                  </a:lnTo>
                  <a:lnTo>
                    <a:pt x="492455" y="162560"/>
                  </a:lnTo>
                  <a:lnTo>
                    <a:pt x="493166" y="163830"/>
                  </a:lnTo>
                  <a:lnTo>
                    <a:pt x="492887" y="163830"/>
                  </a:lnTo>
                  <a:lnTo>
                    <a:pt x="492290" y="165100"/>
                  </a:lnTo>
                  <a:lnTo>
                    <a:pt x="492340" y="166370"/>
                  </a:lnTo>
                  <a:lnTo>
                    <a:pt x="494372" y="166370"/>
                  </a:lnTo>
                  <a:lnTo>
                    <a:pt x="495858" y="167640"/>
                  </a:lnTo>
                  <a:lnTo>
                    <a:pt x="496138" y="166370"/>
                  </a:lnTo>
                  <a:lnTo>
                    <a:pt x="494931" y="165100"/>
                  </a:lnTo>
                  <a:lnTo>
                    <a:pt x="495693" y="163830"/>
                  </a:lnTo>
                  <a:lnTo>
                    <a:pt x="495922" y="165100"/>
                  </a:lnTo>
                  <a:lnTo>
                    <a:pt x="496798" y="165100"/>
                  </a:lnTo>
                  <a:lnTo>
                    <a:pt x="497014" y="166370"/>
                  </a:lnTo>
                  <a:lnTo>
                    <a:pt x="498995" y="168910"/>
                  </a:lnTo>
                  <a:lnTo>
                    <a:pt x="499656" y="168910"/>
                  </a:lnTo>
                  <a:lnTo>
                    <a:pt x="499719" y="167640"/>
                  </a:lnTo>
                  <a:lnTo>
                    <a:pt x="499325" y="166370"/>
                  </a:lnTo>
                  <a:lnTo>
                    <a:pt x="499821" y="166370"/>
                  </a:lnTo>
                  <a:lnTo>
                    <a:pt x="499554" y="165100"/>
                  </a:lnTo>
                  <a:lnTo>
                    <a:pt x="498944" y="163830"/>
                  </a:lnTo>
                  <a:lnTo>
                    <a:pt x="499275" y="162560"/>
                  </a:lnTo>
                  <a:lnTo>
                    <a:pt x="498894" y="161290"/>
                  </a:lnTo>
                  <a:lnTo>
                    <a:pt x="498500" y="160020"/>
                  </a:lnTo>
                  <a:lnTo>
                    <a:pt x="497408" y="160020"/>
                  </a:lnTo>
                  <a:lnTo>
                    <a:pt x="497509" y="158750"/>
                  </a:lnTo>
                  <a:lnTo>
                    <a:pt x="496849" y="158750"/>
                  </a:lnTo>
                  <a:lnTo>
                    <a:pt x="495198" y="160020"/>
                  </a:lnTo>
                  <a:lnTo>
                    <a:pt x="494601" y="160020"/>
                  </a:lnTo>
                  <a:lnTo>
                    <a:pt x="495757" y="157480"/>
                  </a:lnTo>
                  <a:lnTo>
                    <a:pt x="498449" y="157480"/>
                  </a:lnTo>
                  <a:lnTo>
                    <a:pt x="499160" y="158750"/>
                  </a:lnTo>
                  <a:lnTo>
                    <a:pt x="499770" y="158750"/>
                  </a:lnTo>
                  <a:lnTo>
                    <a:pt x="499935" y="161290"/>
                  </a:lnTo>
                  <a:lnTo>
                    <a:pt x="500380" y="161290"/>
                  </a:lnTo>
                  <a:lnTo>
                    <a:pt x="501700" y="160020"/>
                  </a:lnTo>
                  <a:lnTo>
                    <a:pt x="500710" y="161290"/>
                  </a:lnTo>
                  <a:lnTo>
                    <a:pt x="500646" y="162560"/>
                  </a:lnTo>
                  <a:lnTo>
                    <a:pt x="499935" y="162560"/>
                  </a:lnTo>
                  <a:lnTo>
                    <a:pt x="499935" y="163830"/>
                  </a:lnTo>
                  <a:lnTo>
                    <a:pt x="500761" y="165100"/>
                  </a:lnTo>
                  <a:lnTo>
                    <a:pt x="501205" y="166370"/>
                  </a:lnTo>
                  <a:lnTo>
                    <a:pt x="500761" y="166370"/>
                  </a:lnTo>
                  <a:lnTo>
                    <a:pt x="501370" y="167640"/>
                  </a:lnTo>
                  <a:lnTo>
                    <a:pt x="504393" y="166370"/>
                  </a:lnTo>
                  <a:lnTo>
                    <a:pt x="505053" y="165100"/>
                  </a:lnTo>
                  <a:lnTo>
                    <a:pt x="506755" y="165100"/>
                  </a:lnTo>
                  <a:lnTo>
                    <a:pt x="508520" y="163830"/>
                  </a:lnTo>
                  <a:lnTo>
                    <a:pt x="509511" y="163830"/>
                  </a:lnTo>
                  <a:lnTo>
                    <a:pt x="510120" y="162560"/>
                  </a:lnTo>
                  <a:lnTo>
                    <a:pt x="511378" y="162560"/>
                  </a:lnTo>
                  <a:lnTo>
                    <a:pt x="511708" y="160020"/>
                  </a:lnTo>
                  <a:lnTo>
                    <a:pt x="516229" y="160020"/>
                  </a:lnTo>
                  <a:lnTo>
                    <a:pt x="515899" y="158750"/>
                  </a:lnTo>
                  <a:lnTo>
                    <a:pt x="517601" y="157480"/>
                  </a:lnTo>
                  <a:lnTo>
                    <a:pt x="517766" y="156210"/>
                  </a:lnTo>
                  <a:lnTo>
                    <a:pt x="518210" y="156210"/>
                  </a:lnTo>
                  <a:lnTo>
                    <a:pt x="518426" y="153670"/>
                  </a:lnTo>
                  <a:lnTo>
                    <a:pt x="517055" y="151130"/>
                  </a:lnTo>
                  <a:lnTo>
                    <a:pt x="517271" y="151130"/>
                  </a:lnTo>
                  <a:lnTo>
                    <a:pt x="515785" y="149860"/>
                  </a:lnTo>
                  <a:lnTo>
                    <a:pt x="515569" y="148590"/>
                  </a:lnTo>
                  <a:lnTo>
                    <a:pt x="516115" y="147320"/>
                  </a:lnTo>
                  <a:lnTo>
                    <a:pt x="517652" y="146050"/>
                  </a:lnTo>
                  <a:lnTo>
                    <a:pt x="516394" y="146050"/>
                  </a:lnTo>
                  <a:lnTo>
                    <a:pt x="516280" y="144780"/>
                  </a:lnTo>
                  <a:lnTo>
                    <a:pt x="515950" y="144780"/>
                  </a:lnTo>
                  <a:lnTo>
                    <a:pt x="516661" y="143510"/>
                  </a:lnTo>
                  <a:lnTo>
                    <a:pt x="517055" y="142240"/>
                  </a:lnTo>
                  <a:lnTo>
                    <a:pt x="515175" y="142240"/>
                  </a:lnTo>
                  <a:lnTo>
                    <a:pt x="515785" y="140970"/>
                  </a:lnTo>
                  <a:lnTo>
                    <a:pt x="515785" y="139700"/>
                  </a:lnTo>
                  <a:lnTo>
                    <a:pt x="516610" y="139700"/>
                  </a:lnTo>
                  <a:lnTo>
                    <a:pt x="516940" y="140970"/>
                  </a:lnTo>
                  <a:lnTo>
                    <a:pt x="518096" y="140970"/>
                  </a:lnTo>
                  <a:lnTo>
                    <a:pt x="519087" y="142240"/>
                  </a:lnTo>
                  <a:lnTo>
                    <a:pt x="520077" y="142240"/>
                  </a:lnTo>
                  <a:lnTo>
                    <a:pt x="520623" y="140970"/>
                  </a:lnTo>
                  <a:lnTo>
                    <a:pt x="521563" y="142240"/>
                  </a:lnTo>
                  <a:lnTo>
                    <a:pt x="523328" y="140970"/>
                  </a:lnTo>
                  <a:lnTo>
                    <a:pt x="524814" y="139700"/>
                  </a:lnTo>
                  <a:lnTo>
                    <a:pt x="524370" y="139700"/>
                  </a:lnTo>
                  <a:lnTo>
                    <a:pt x="525145" y="138430"/>
                  </a:lnTo>
                  <a:lnTo>
                    <a:pt x="524256" y="138430"/>
                  </a:lnTo>
                  <a:lnTo>
                    <a:pt x="524154" y="137160"/>
                  </a:lnTo>
                  <a:lnTo>
                    <a:pt x="521779" y="137160"/>
                  </a:lnTo>
                  <a:lnTo>
                    <a:pt x="522668" y="135890"/>
                  </a:lnTo>
                  <a:lnTo>
                    <a:pt x="523875" y="135890"/>
                  </a:lnTo>
                  <a:lnTo>
                    <a:pt x="525856" y="134620"/>
                  </a:lnTo>
                  <a:lnTo>
                    <a:pt x="526630" y="133350"/>
                  </a:lnTo>
                  <a:lnTo>
                    <a:pt x="526402" y="133350"/>
                  </a:lnTo>
                  <a:lnTo>
                    <a:pt x="525741" y="132080"/>
                  </a:lnTo>
                  <a:lnTo>
                    <a:pt x="525310" y="132080"/>
                  </a:lnTo>
                  <a:lnTo>
                    <a:pt x="523430" y="130810"/>
                  </a:lnTo>
                  <a:lnTo>
                    <a:pt x="522338" y="132080"/>
                  </a:lnTo>
                  <a:lnTo>
                    <a:pt x="521728" y="130810"/>
                  </a:lnTo>
                  <a:lnTo>
                    <a:pt x="522770" y="130810"/>
                  </a:lnTo>
                  <a:lnTo>
                    <a:pt x="522605" y="129540"/>
                  </a:lnTo>
                  <a:lnTo>
                    <a:pt x="519963" y="128270"/>
                  </a:lnTo>
                  <a:lnTo>
                    <a:pt x="519798" y="127000"/>
                  </a:lnTo>
                  <a:lnTo>
                    <a:pt x="520687" y="127000"/>
                  </a:lnTo>
                  <a:lnTo>
                    <a:pt x="521563" y="128270"/>
                  </a:lnTo>
                  <a:lnTo>
                    <a:pt x="522338" y="128270"/>
                  </a:lnTo>
                  <a:lnTo>
                    <a:pt x="521614" y="127000"/>
                  </a:lnTo>
                  <a:lnTo>
                    <a:pt x="522224" y="127000"/>
                  </a:lnTo>
                  <a:lnTo>
                    <a:pt x="522224" y="125730"/>
                  </a:lnTo>
                  <a:lnTo>
                    <a:pt x="520687" y="125730"/>
                  </a:lnTo>
                  <a:lnTo>
                    <a:pt x="519468" y="124460"/>
                  </a:lnTo>
                  <a:lnTo>
                    <a:pt x="516001" y="124460"/>
                  </a:lnTo>
                  <a:lnTo>
                    <a:pt x="515454" y="123190"/>
                  </a:lnTo>
                  <a:lnTo>
                    <a:pt x="515289" y="121920"/>
                  </a:lnTo>
                  <a:lnTo>
                    <a:pt x="513524" y="120650"/>
                  </a:lnTo>
                  <a:lnTo>
                    <a:pt x="511606" y="120650"/>
                  </a:lnTo>
                  <a:lnTo>
                    <a:pt x="510781" y="121920"/>
                  </a:lnTo>
                  <a:lnTo>
                    <a:pt x="509790" y="121920"/>
                  </a:lnTo>
                  <a:lnTo>
                    <a:pt x="509295" y="120650"/>
                  </a:lnTo>
                  <a:lnTo>
                    <a:pt x="508304" y="120650"/>
                  </a:lnTo>
                  <a:lnTo>
                    <a:pt x="509295" y="121920"/>
                  </a:lnTo>
                  <a:lnTo>
                    <a:pt x="508850" y="123190"/>
                  </a:lnTo>
                  <a:lnTo>
                    <a:pt x="508139" y="123190"/>
                  </a:lnTo>
                  <a:lnTo>
                    <a:pt x="507199" y="124460"/>
                  </a:lnTo>
                  <a:lnTo>
                    <a:pt x="507034" y="125730"/>
                  </a:lnTo>
                  <a:lnTo>
                    <a:pt x="507695" y="125730"/>
                  </a:lnTo>
                  <a:lnTo>
                    <a:pt x="506869" y="127000"/>
                  </a:lnTo>
                  <a:lnTo>
                    <a:pt x="506704" y="127000"/>
                  </a:lnTo>
                  <a:lnTo>
                    <a:pt x="505993" y="128270"/>
                  </a:lnTo>
                  <a:lnTo>
                    <a:pt x="505879" y="130810"/>
                  </a:lnTo>
                  <a:lnTo>
                    <a:pt x="507149" y="130810"/>
                  </a:lnTo>
                  <a:lnTo>
                    <a:pt x="507695" y="132080"/>
                  </a:lnTo>
                  <a:lnTo>
                    <a:pt x="508304" y="132080"/>
                  </a:lnTo>
                  <a:lnTo>
                    <a:pt x="507809" y="133350"/>
                  </a:lnTo>
                  <a:lnTo>
                    <a:pt x="503783" y="133350"/>
                  </a:lnTo>
                  <a:lnTo>
                    <a:pt x="504837" y="134620"/>
                  </a:lnTo>
                  <a:lnTo>
                    <a:pt x="505548" y="134620"/>
                  </a:lnTo>
                  <a:lnTo>
                    <a:pt x="505498" y="135890"/>
                  </a:lnTo>
                  <a:lnTo>
                    <a:pt x="504342" y="135890"/>
                  </a:lnTo>
                  <a:lnTo>
                    <a:pt x="503618" y="134620"/>
                  </a:lnTo>
                  <a:lnTo>
                    <a:pt x="502856" y="135890"/>
                  </a:lnTo>
                  <a:lnTo>
                    <a:pt x="501967" y="134620"/>
                  </a:lnTo>
                  <a:lnTo>
                    <a:pt x="500761" y="135890"/>
                  </a:lnTo>
                  <a:lnTo>
                    <a:pt x="499719" y="137160"/>
                  </a:lnTo>
                  <a:lnTo>
                    <a:pt x="498614" y="140970"/>
                  </a:lnTo>
                  <a:lnTo>
                    <a:pt x="497078" y="143510"/>
                  </a:lnTo>
                  <a:lnTo>
                    <a:pt x="494868" y="144780"/>
                  </a:lnTo>
                  <a:lnTo>
                    <a:pt x="494157" y="146050"/>
                  </a:lnTo>
                  <a:lnTo>
                    <a:pt x="493712" y="146050"/>
                  </a:lnTo>
                  <a:lnTo>
                    <a:pt x="492506" y="147320"/>
                  </a:lnTo>
                  <a:lnTo>
                    <a:pt x="491515" y="147320"/>
                  </a:lnTo>
                  <a:lnTo>
                    <a:pt x="491299" y="149860"/>
                  </a:lnTo>
                  <a:lnTo>
                    <a:pt x="490410" y="151130"/>
                  </a:lnTo>
                  <a:lnTo>
                    <a:pt x="490143" y="152400"/>
                  </a:lnTo>
                  <a:lnTo>
                    <a:pt x="489483" y="152400"/>
                  </a:lnTo>
                  <a:lnTo>
                    <a:pt x="488823" y="151130"/>
                  </a:lnTo>
                  <a:lnTo>
                    <a:pt x="488048" y="151130"/>
                  </a:lnTo>
                  <a:lnTo>
                    <a:pt x="487172" y="152400"/>
                  </a:lnTo>
                  <a:lnTo>
                    <a:pt x="487553" y="152400"/>
                  </a:lnTo>
                  <a:lnTo>
                    <a:pt x="487832" y="153670"/>
                  </a:lnTo>
                  <a:lnTo>
                    <a:pt x="486892" y="153670"/>
                  </a:lnTo>
                  <a:lnTo>
                    <a:pt x="485902" y="152400"/>
                  </a:lnTo>
                  <a:lnTo>
                    <a:pt x="486283" y="151130"/>
                  </a:lnTo>
                  <a:lnTo>
                    <a:pt x="485355" y="149860"/>
                  </a:lnTo>
                  <a:lnTo>
                    <a:pt x="484301" y="146050"/>
                  </a:lnTo>
                  <a:lnTo>
                    <a:pt x="484276" y="144780"/>
                  </a:lnTo>
                  <a:lnTo>
                    <a:pt x="484251" y="143510"/>
                  </a:lnTo>
                  <a:lnTo>
                    <a:pt x="483870" y="142240"/>
                  </a:lnTo>
                  <a:lnTo>
                    <a:pt x="484416" y="140970"/>
                  </a:lnTo>
                  <a:lnTo>
                    <a:pt x="485355" y="139700"/>
                  </a:lnTo>
                  <a:lnTo>
                    <a:pt x="485025" y="138430"/>
                  </a:lnTo>
                  <a:lnTo>
                    <a:pt x="485571" y="137160"/>
                  </a:lnTo>
                  <a:lnTo>
                    <a:pt x="487934" y="137160"/>
                  </a:lnTo>
                  <a:lnTo>
                    <a:pt x="488708" y="135890"/>
                  </a:lnTo>
                  <a:lnTo>
                    <a:pt x="488327" y="133350"/>
                  </a:lnTo>
                  <a:lnTo>
                    <a:pt x="488759" y="132080"/>
                  </a:lnTo>
                  <a:lnTo>
                    <a:pt x="488759" y="130810"/>
                  </a:lnTo>
                  <a:lnTo>
                    <a:pt x="487603" y="129540"/>
                  </a:lnTo>
                  <a:lnTo>
                    <a:pt x="487387" y="128270"/>
                  </a:lnTo>
                  <a:lnTo>
                    <a:pt x="486397" y="125730"/>
                  </a:lnTo>
                  <a:lnTo>
                    <a:pt x="486181" y="124460"/>
                  </a:lnTo>
                  <a:lnTo>
                    <a:pt x="485076" y="124460"/>
                  </a:lnTo>
                  <a:lnTo>
                    <a:pt x="484632" y="125730"/>
                  </a:lnTo>
                  <a:lnTo>
                    <a:pt x="483146" y="127000"/>
                  </a:lnTo>
                  <a:lnTo>
                    <a:pt x="481558" y="128270"/>
                  </a:lnTo>
                  <a:lnTo>
                    <a:pt x="481279" y="129540"/>
                  </a:lnTo>
                  <a:lnTo>
                    <a:pt x="481279" y="132080"/>
                  </a:lnTo>
                  <a:lnTo>
                    <a:pt x="480669" y="133350"/>
                  </a:lnTo>
                  <a:lnTo>
                    <a:pt x="479958" y="132080"/>
                  </a:lnTo>
                  <a:lnTo>
                    <a:pt x="479234" y="133350"/>
                  </a:lnTo>
                  <a:lnTo>
                    <a:pt x="477583" y="134620"/>
                  </a:lnTo>
                  <a:lnTo>
                    <a:pt x="477151" y="135890"/>
                  </a:lnTo>
                  <a:lnTo>
                    <a:pt x="476097" y="137160"/>
                  </a:lnTo>
                  <a:lnTo>
                    <a:pt x="475386" y="137160"/>
                  </a:lnTo>
                  <a:lnTo>
                    <a:pt x="475221" y="135890"/>
                  </a:lnTo>
                  <a:lnTo>
                    <a:pt x="475996" y="135890"/>
                  </a:lnTo>
                  <a:lnTo>
                    <a:pt x="475932" y="134620"/>
                  </a:lnTo>
                  <a:lnTo>
                    <a:pt x="475602" y="133350"/>
                  </a:lnTo>
                  <a:lnTo>
                    <a:pt x="476821" y="132080"/>
                  </a:lnTo>
                  <a:lnTo>
                    <a:pt x="477037" y="130810"/>
                  </a:lnTo>
                  <a:lnTo>
                    <a:pt x="477088" y="129540"/>
                  </a:lnTo>
                  <a:lnTo>
                    <a:pt x="477977" y="129540"/>
                  </a:lnTo>
                  <a:lnTo>
                    <a:pt x="478078" y="128270"/>
                  </a:lnTo>
                  <a:lnTo>
                    <a:pt x="477862" y="127000"/>
                  </a:lnTo>
                  <a:lnTo>
                    <a:pt x="478078" y="125730"/>
                  </a:lnTo>
                  <a:lnTo>
                    <a:pt x="476872" y="124460"/>
                  </a:lnTo>
                  <a:lnTo>
                    <a:pt x="476872" y="123190"/>
                  </a:lnTo>
                  <a:lnTo>
                    <a:pt x="476211" y="121920"/>
                  </a:lnTo>
                  <a:lnTo>
                    <a:pt x="477316" y="121920"/>
                  </a:lnTo>
                  <a:lnTo>
                    <a:pt x="477583" y="123190"/>
                  </a:lnTo>
                  <a:lnTo>
                    <a:pt x="478028" y="123190"/>
                  </a:lnTo>
                  <a:lnTo>
                    <a:pt x="479298" y="120650"/>
                  </a:lnTo>
                  <a:lnTo>
                    <a:pt x="478523" y="119380"/>
                  </a:lnTo>
                  <a:lnTo>
                    <a:pt x="477418" y="119380"/>
                  </a:lnTo>
                  <a:lnTo>
                    <a:pt x="478028" y="118110"/>
                  </a:lnTo>
                  <a:lnTo>
                    <a:pt x="476656" y="118110"/>
                  </a:lnTo>
                  <a:lnTo>
                    <a:pt x="476427" y="119380"/>
                  </a:lnTo>
                  <a:lnTo>
                    <a:pt x="474840" y="119380"/>
                  </a:lnTo>
                  <a:lnTo>
                    <a:pt x="473684" y="118110"/>
                  </a:lnTo>
                  <a:lnTo>
                    <a:pt x="473570" y="116840"/>
                  </a:lnTo>
                  <a:lnTo>
                    <a:pt x="470928" y="116840"/>
                  </a:lnTo>
                  <a:lnTo>
                    <a:pt x="471208" y="115570"/>
                  </a:lnTo>
                  <a:lnTo>
                    <a:pt x="472033" y="115570"/>
                  </a:lnTo>
                  <a:lnTo>
                    <a:pt x="472198" y="114300"/>
                  </a:lnTo>
                  <a:lnTo>
                    <a:pt x="473075" y="114300"/>
                  </a:lnTo>
                  <a:lnTo>
                    <a:pt x="476427" y="111760"/>
                  </a:lnTo>
                  <a:lnTo>
                    <a:pt x="476592" y="111760"/>
                  </a:lnTo>
                  <a:lnTo>
                    <a:pt x="475830" y="110490"/>
                  </a:lnTo>
                  <a:lnTo>
                    <a:pt x="475272" y="110490"/>
                  </a:lnTo>
                  <a:lnTo>
                    <a:pt x="475881" y="109220"/>
                  </a:lnTo>
                  <a:lnTo>
                    <a:pt x="477367" y="107950"/>
                  </a:lnTo>
                  <a:lnTo>
                    <a:pt x="476923" y="109220"/>
                  </a:lnTo>
                  <a:lnTo>
                    <a:pt x="477583" y="110490"/>
                  </a:lnTo>
                  <a:lnTo>
                    <a:pt x="480390" y="110490"/>
                  </a:lnTo>
                  <a:lnTo>
                    <a:pt x="480504" y="109220"/>
                  </a:lnTo>
                  <a:lnTo>
                    <a:pt x="479679" y="107950"/>
                  </a:lnTo>
                  <a:lnTo>
                    <a:pt x="478853" y="107950"/>
                  </a:lnTo>
                  <a:lnTo>
                    <a:pt x="478853" y="106680"/>
                  </a:lnTo>
                  <a:lnTo>
                    <a:pt x="479234" y="105410"/>
                  </a:lnTo>
                  <a:lnTo>
                    <a:pt x="478853" y="104140"/>
                  </a:lnTo>
                  <a:lnTo>
                    <a:pt x="479234" y="104140"/>
                  </a:lnTo>
                  <a:lnTo>
                    <a:pt x="479234" y="102870"/>
                  </a:lnTo>
                  <a:lnTo>
                    <a:pt x="477977" y="101600"/>
                  </a:lnTo>
                  <a:lnTo>
                    <a:pt x="478409" y="100330"/>
                  </a:lnTo>
                  <a:lnTo>
                    <a:pt x="477812" y="99060"/>
                  </a:lnTo>
                  <a:lnTo>
                    <a:pt x="478472" y="99060"/>
                  </a:lnTo>
                  <a:lnTo>
                    <a:pt x="478472" y="96520"/>
                  </a:lnTo>
                  <a:lnTo>
                    <a:pt x="479463" y="95250"/>
                  </a:lnTo>
                  <a:lnTo>
                    <a:pt x="479513" y="93980"/>
                  </a:lnTo>
                  <a:lnTo>
                    <a:pt x="480453" y="93980"/>
                  </a:lnTo>
                  <a:lnTo>
                    <a:pt x="480453" y="92710"/>
                  </a:lnTo>
                  <a:lnTo>
                    <a:pt x="479679" y="92710"/>
                  </a:lnTo>
                  <a:lnTo>
                    <a:pt x="479894" y="90170"/>
                  </a:lnTo>
                  <a:lnTo>
                    <a:pt x="479513" y="88900"/>
                  </a:lnTo>
                  <a:lnTo>
                    <a:pt x="478472" y="87630"/>
                  </a:lnTo>
                  <a:lnTo>
                    <a:pt x="478637" y="87630"/>
                  </a:lnTo>
                  <a:lnTo>
                    <a:pt x="478409" y="86360"/>
                  </a:lnTo>
                  <a:lnTo>
                    <a:pt x="479018" y="85090"/>
                  </a:lnTo>
                  <a:lnTo>
                    <a:pt x="479463" y="85090"/>
                  </a:lnTo>
                  <a:lnTo>
                    <a:pt x="477481" y="82550"/>
                  </a:lnTo>
                  <a:lnTo>
                    <a:pt x="476986" y="82550"/>
                  </a:lnTo>
                  <a:lnTo>
                    <a:pt x="476821" y="81280"/>
                  </a:lnTo>
                  <a:lnTo>
                    <a:pt x="474776" y="80010"/>
                  </a:lnTo>
                  <a:lnTo>
                    <a:pt x="472465" y="80010"/>
                  </a:lnTo>
                  <a:lnTo>
                    <a:pt x="472528" y="81280"/>
                  </a:lnTo>
                  <a:lnTo>
                    <a:pt x="470763" y="82550"/>
                  </a:lnTo>
                  <a:lnTo>
                    <a:pt x="470319" y="83820"/>
                  </a:lnTo>
                  <a:lnTo>
                    <a:pt x="467512" y="83820"/>
                  </a:lnTo>
                  <a:lnTo>
                    <a:pt x="468337" y="85090"/>
                  </a:lnTo>
                  <a:lnTo>
                    <a:pt x="469392" y="86360"/>
                  </a:lnTo>
                  <a:lnTo>
                    <a:pt x="470382" y="86360"/>
                  </a:lnTo>
                  <a:lnTo>
                    <a:pt x="468947" y="88900"/>
                  </a:lnTo>
                  <a:lnTo>
                    <a:pt x="468731" y="90170"/>
                  </a:lnTo>
                  <a:lnTo>
                    <a:pt x="467461" y="90170"/>
                  </a:lnTo>
                  <a:lnTo>
                    <a:pt x="467741" y="88900"/>
                  </a:lnTo>
                  <a:lnTo>
                    <a:pt x="467080" y="88900"/>
                  </a:lnTo>
                  <a:lnTo>
                    <a:pt x="467512" y="87630"/>
                  </a:lnTo>
                  <a:lnTo>
                    <a:pt x="466636" y="86360"/>
                  </a:lnTo>
                  <a:lnTo>
                    <a:pt x="465150" y="87630"/>
                  </a:lnTo>
                  <a:lnTo>
                    <a:pt x="464210" y="88900"/>
                  </a:lnTo>
                  <a:lnTo>
                    <a:pt x="463384" y="88900"/>
                  </a:lnTo>
                  <a:lnTo>
                    <a:pt x="462508" y="90170"/>
                  </a:lnTo>
                  <a:lnTo>
                    <a:pt x="461733" y="90170"/>
                  </a:lnTo>
                  <a:lnTo>
                    <a:pt x="460743" y="92710"/>
                  </a:lnTo>
                  <a:lnTo>
                    <a:pt x="459155" y="93980"/>
                  </a:lnTo>
                  <a:lnTo>
                    <a:pt x="458990" y="96520"/>
                  </a:lnTo>
                  <a:lnTo>
                    <a:pt x="459422" y="97790"/>
                  </a:lnTo>
                  <a:lnTo>
                    <a:pt x="461632" y="97790"/>
                  </a:lnTo>
                  <a:lnTo>
                    <a:pt x="460641" y="99060"/>
                  </a:lnTo>
                  <a:lnTo>
                    <a:pt x="459486" y="99060"/>
                  </a:lnTo>
                  <a:lnTo>
                    <a:pt x="458216" y="100330"/>
                  </a:lnTo>
                  <a:lnTo>
                    <a:pt x="456120" y="101600"/>
                  </a:lnTo>
                  <a:lnTo>
                    <a:pt x="455244" y="102870"/>
                  </a:lnTo>
                  <a:lnTo>
                    <a:pt x="455079" y="106680"/>
                  </a:lnTo>
                  <a:lnTo>
                    <a:pt x="455574" y="106680"/>
                  </a:lnTo>
                  <a:lnTo>
                    <a:pt x="455625" y="107950"/>
                  </a:lnTo>
                  <a:lnTo>
                    <a:pt x="455028" y="109220"/>
                  </a:lnTo>
                  <a:lnTo>
                    <a:pt x="455409" y="109220"/>
                  </a:lnTo>
                  <a:lnTo>
                    <a:pt x="455739" y="110490"/>
                  </a:lnTo>
                  <a:lnTo>
                    <a:pt x="457174" y="110490"/>
                  </a:lnTo>
                  <a:lnTo>
                    <a:pt x="457504" y="113030"/>
                  </a:lnTo>
                  <a:lnTo>
                    <a:pt x="458597" y="113030"/>
                  </a:lnTo>
                  <a:lnTo>
                    <a:pt x="459257" y="114300"/>
                  </a:lnTo>
                  <a:lnTo>
                    <a:pt x="459981" y="114300"/>
                  </a:lnTo>
                  <a:lnTo>
                    <a:pt x="460857" y="113030"/>
                  </a:lnTo>
                  <a:lnTo>
                    <a:pt x="460641" y="114300"/>
                  </a:lnTo>
                  <a:lnTo>
                    <a:pt x="461238" y="115570"/>
                  </a:lnTo>
                  <a:lnTo>
                    <a:pt x="463054" y="116840"/>
                  </a:lnTo>
                  <a:lnTo>
                    <a:pt x="466255" y="116840"/>
                  </a:lnTo>
                  <a:lnTo>
                    <a:pt x="466191" y="118110"/>
                  </a:lnTo>
                  <a:lnTo>
                    <a:pt x="465099" y="120650"/>
                  </a:lnTo>
                  <a:lnTo>
                    <a:pt x="463829" y="121920"/>
                  </a:lnTo>
                  <a:lnTo>
                    <a:pt x="463550" y="121132"/>
                  </a:lnTo>
                  <a:lnTo>
                    <a:pt x="463550" y="167640"/>
                  </a:lnTo>
                  <a:lnTo>
                    <a:pt x="462457" y="167640"/>
                  </a:lnTo>
                  <a:lnTo>
                    <a:pt x="459651" y="166370"/>
                  </a:lnTo>
                  <a:lnTo>
                    <a:pt x="461733" y="166370"/>
                  </a:lnTo>
                  <a:lnTo>
                    <a:pt x="463550" y="167640"/>
                  </a:lnTo>
                  <a:lnTo>
                    <a:pt x="463550" y="121132"/>
                  </a:lnTo>
                  <a:lnTo>
                    <a:pt x="463384" y="120650"/>
                  </a:lnTo>
                  <a:lnTo>
                    <a:pt x="463550" y="119380"/>
                  </a:lnTo>
                  <a:lnTo>
                    <a:pt x="461797" y="119380"/>
                  </a:lnTo>
                  <a:lnTo>
                    <a:pt x="460692" y="120650"/>
                  </a:lnTo>
                  <a:lnTo>
                    <a:pt x="461403" y="120650"/>
                  </a:lnTo>
                  <a:lnTo>
                    <a:pt x="461302" y="121920"/>
                  </a:lnTo>
                  <a:lnTo>
                    <a:pt x="459651" y="123190"/>
                  </a:lnTo>
                  <a:lnTo>
                    <a:pt x="458165" y="123190"/>
                  </a:lnTo>
                  <a:lnTo>
                    <a:pt x="457276" y="124460"/>
                  </a:lnTo>
                  <a:lnTo>
                    <a:pt x="457555" y="125730"/>
                  </a:lnTo>
                  <a:lnTo>
                    <a:pt x="460197" y="125730"/>
                  </a:lnTo>
                  <a:lnTo>
                    <a:pt x="460806" y="124460"/>
                  </a:lnTo>
                  <a:lnTo>
                    <a:pt x="461568" y="124460"/>
                  </a:lnTo>
                  <a:lnTo>
                    <a:pt x="462292" y="123190"/>
                  </a:lnTo>
                  <a:lnTo>
                    <a:pt x="462724" y="124460"/>
                  </a:lnTo>
                  <a:lnTo>
                    <a:pt x="462508" y="125730"/>
                  </a:lnTo>
                  <a:lnTo>
                    <a:pt x="461632" y="127000"/>
                  </a:lnTo>
                  <a:lnTo>
                    <a:pt x="461352" y="128270"/>
                  </a:lnTo>
                  <a:lnTo>
                    <a:pt x="461403" y="129540"/>
                  </a:lnTo>
                  <a:lnTo>
                    <a:pt x="460578" y="130810"/>
                  </a:lnTo>
                  <a:lnTo>
                    <a:pt x="458876" y="130810"/>
                  </a:lnTo>
                  <a:lnTo>
                    <a:pt x="458876" y="166370"/>
                  </a:lnTo>
                  <a:lnTo>
                    <a:pt x="458381" y="167640"/>
                  </a:lnTo>
                  <a:lnTo>
                    <a:pt x="457606" y="166370"/>
                  </a:lnTo>
                  <a:lnTo>
                    <a:pt x="457669" y="165100"/>
                  </a:lnTo>
                  <a:lnTo>
                    <a:pt x="458825" y="166370"/>
                  </a:lnTo>
                  <a:lnTo>
                    <a:pt x="458876" y="130810"/>
                  </a:lnTo>
                  <a:lnTo>
                    <a:pt x="457555" y="132080"/>
                  </a:lnTo>
                  <a:lnTo>
                    <a:pt x="456844" y="132080"/>
                  </a:lnTo>
                  <a:lnTo>
                    <a:pt x="456234" y="133350"/>
                  </a:lnTo>
                  <a:lnTo>
                    <a:pt x="453377" y="134620"/>
                  </a:lnTo>
                  <a:lnTo>
                    <a:pt x="452653" y="135890"/>
                  </a:lnTo>
                  <a:lnTo>
                    <a:pt x="450621" y="135890"/>
                  </a:lnTo>
                  <a:lnTo>
                    <a:pt x="450342" y="134620"/>
                  </a:lnTo>
                  <a:lnTo>
                    <a:pt x="449630" y="135890"/>
                  </a:lnTo>
                  <a:lnTo>
                    <a:pt x="449186" y="135890"/>
                  </a:lnTo>
                  <a:lnTo>
                    <a:pt x="448856" y="134620"/>
                  </a:lnTo>
                  <a:lnTo>
                    <a:pt x="448805" y="144780"/>
                  </a:lnTo>
                  <a:lnTo>
                    <a:pt x="447929" y="146050"/>
                  </a:lnTo>
                  <a:lnTo>
                    <a:pt x="447763" y="146050"/>
                  </a:lnTo>
                  <a:lnTo>
                    <a:pt x="448805" y="144780"/>
                  </a:lnTo>
                  <a:lnTo>
                    <a:pt x="448805" y="134670"/>
                  </a:lnTo>
                  <a:lnTo>
                    <a:pt x="447535" y="135890"/>
                  </a:lnTo>
                  <a:lnTo>
                    <a:pt x="447103" y="137160"/>
                  </a:lnTo>
                  <a:lnTo>
                    <a:pt x="446049" y="139700"/>
                  </a:lnTo>
                  <a:lnTo>
                    <a:pt x="445668" y="139700"/>
                  </a:lnTo>
                  <a:lnTo>
                    <a:pt x="446278" y="140970"/>
                  </a:lnTo>
                  <a:lnTo>
                    <a:pt x="445668" y="143510"/>
                  </a:lnTo>
                  <a:lnTo>
                    <a:pt x="446049" y="144780"/>
                  </a:lnTo>
                  <a:lnTo>
                    <a:pt x="445287" y="146050"/>
                  </a:lnTo>
                  <a:lnTo>
                    <a:pt x="444627" y="147320"/>
                  </a:lnTo>
                  <a:lnTo>
                    <a:pt x="445058" y="147320"/>
                  </a:lnTo>
                  <a:lnTo>
                    <a:pt x="445884" y="146050"/>
                  </a:lnTo>
                  <a:lnTo>
                    <a:pt x="446659" y="146050"/>
                  </a:lnTo>
                  <a:lnTo>
                    <a:pt x="445617" y="147320"/>
                  </a:lnTo>
                  <a:lnTo>
                    <a:pt x="443966" y="148590"/>
                  </a:lnTo>
                  <a:lnTo>
                    <a:pt x="443801" y="149860"/>
                  </a:lnTo>
                  <a:lnTo>
                    <a:pt x="440499" y="149860"/>
                  </a:lnTo>
                  <a:lnTo>
                    <a:pt x="439724" y="148590"/>
                  </a:lnTo>
                  <a:lnTo>
                    <a:pt x="438950" y="148590"/>
                  </a:lnTo>
                  <a:lnTo>
                    <a:pt x="439343" y="151130"/>
                  </a:lnTo>
                  <a:lnTo>
                    <a:pt x="438238" y="153670"/>
                  </a:lnTo>
                  <a:lnTo>
                    <a:pt x="438683" y="151130"/>
                  </a:lnTo>
                  <a:lnTo>
                    <a:pt x="438188" y="149860"/>
                  </a:lnTo>
                  <a:lnTo>
                    <a:pt x="437362" y="148590"/>
                  </a:lnTo>
                  <a:lnTo>
                    <a:pt x="437743" y="146050"/>
                  </a:lnTo>
                  <a:lnTo>
                    <a:pt x="438289" y="146050"/>
                  </a:lnTo>
                  <a:lnTo>
                    <a:pt x="438785" y="148590"/>
                  </a:lnTo>
                  <a:lnTo>
                    <a:pt x="440334" y="147320"/>
                  </a:lnTo>
                  <a:lnTo>
                    <a:pt x="440931" y="148590"/>
                  </a:lnTo>
                  <a:lnTo>
                    <a:pt x="443191" y="148590"/>
                  </a:lnTo>
                  <a:lnTo>
                    <a:pt x="443306" y="147320"/>
                  </a:lnTo>
                  <a:lnTo>
                    <a:pt x="443852" y="146050"/>
                  </a:lnTo>
                  <a:lnTo>
                    <a:pt x="442087" y="146050"/>
                  </a:lnTo>
                  <a:lnTo>
                    <a:pt x="442912" y="144780"/>
                  </a:lnTo>
                  <a:lnTo>
                    <a:pt x="443738" y="143510"/>
                  </a:lnTo>
                  <a:lnTo>
                    <a:pt x="442861" y="143510"/>
                  </a:lnTo>
                  <a:lnTo>
                    <a:pt x="441985" y="144780"/>
                  </a:lnTo>
                  <a:lnTo>
                    <a:pt x="440385" y="144780"/>
                  </a:lnTo>
                  <a:lnTo>
                    <a:pt x="441706" y="143510"/>
                  </a:lnTo>
                  <a:lnTo>
                    <a:pt x="441756" y="142240"/>
                  </a:lnTo>
                  <a:lnTo>
                    <a:pt x="439889" y="142240"/>
                  </a:lnTo>
                  <a:lnTo>
                    <a:pt x="440385" y="139700"/>
                  </a:lnTo>
                  <a:lnTo>
                    <a:pt x="441159" y="138430"/>
                  </a:lnTo>
                  <a:lnTo>
                    <a:pt x="441426" y="139700"/>
                  </a:lnTo>
                  <a:lnTo>
                    <a:pt x="441921" y="139700"/>
                  </a:lnTo>
                  <a:lnTo>
                    <a:pt x="441921" y="138430"/>
                  </a:lnTo>
                  <a:lnTo>
                    <a:pt x="443738" y="137160"/>
                  </a:lnTo>
                  <a:lnTo>
                    <a:pt x="443903" y="135890"/>
                  </a:lnTo>
                  <a:lnTo>
                    <a:pt x="445782" y="134620"/>
                  </a:lnTo>
                  <a:lnTo>
                    <a:pt x="445884" y="133350"/>
                  </a:lnTo>
                  <a:lnTo>
                    <a:pt x="446659" y="132080"/>
                  </a:lnTo>
                  <a:lnTo>
                    <a:pt x="444792" y="132080"/>
                  </a:lnTo>
                  <a:lnTo>
                    <a:pt x="444017" y="133350"/>
                  </a:lnTo>
                  <a:lnTo>
                    <a:pt x="442582" y="134620"/>
                  </a:lnTo>
                  <a:lnTo>
                    <a:pt x="441706" y="134620"/>
                  </a:lnTo>
                  <a:lnTo>
                    <a:pt x="441921" y="133350"/>
                  </a:lnTo>
                  <a:lnTo>
                    <a:pt x="443407" y="133350"/>
                  </a:lnTo>
                  <a:lnTo>
                    <a:pt x="443738" y="132080"/>
                  </a:lnTo>
                  <a:lnTo>
                    <a:pt x="441871" y="132080"/>
                  </a:lnTo>
                  <a:lnTo>
                    <a:pt x="441159" y="130810"/>
                  </a:lnTo>
                  <a:lnTo>
                    <a:pt x="441591" y="129540"/>
                  </a:lnTo>
                  <a:lnTo>
                    <a:pt x="441756" y="128270"/>
                  </a:lnTo>
                  <a:lnTo>
                    <a:pt x="439839" y="128270"/>
                  </a:lnTo>
                  <a:lnTo>
                    <a:pt x="440220" y="127000"/>
                  </a:lnTo>
                  <a:lnTo>
                    <a:pt x="439610" y="125730"/>
                  </a:lnTo>
                  <a:lnTo>
                    <a:pt x="438518" y="125730"/>
                  </a:lnTo>
                  <a:lnTo>
                    <a:pt x="438073" y="127000"/>
                  </a:lnTo>
                  <a:lnTo>
                    <a:pt x="436803" y="128270"/>
                  </a:lnTo>
                  <a:lnTo>
                    <a:pt x="436092" y="128270"/>
                  </a:lnTo>
                  <a:lnTo>
                    <a:pt x="435381" y="127000"/>
                  </a:lnTo>
                  <a:lnTo>
                    <a:pt x="434225" y="127000"/>
                  </a:lnTo>
                  <a:lnTo>
                    <a:pt x="434555" y="128270"/>
                  </a:lnTo>
                  <a:lnTo>
                    <a:pt x="434162" y="128270"/>
                  </a:lnTo>
                  <a:lnTo>
                    <a:pt x="434657" y="129540"/>
                  </a:lnTo>
                  <a:lnTo>
                    <a:pt x="434657" y="130810"/>
                  </a:lnTo>
                  <a:lnTo>
                    <a:pt x="433501" y="130810"/>
                  </a:lnTo>
                  <a:lnTo>
                    <a:pt x="433451" y="129540"/>
                  </a:lnTo>
                  <a:lnTo>
                    <a:pt x="432955" y="129540"/>
                  </a:lnTo>
                  <a:lnTo>
                    <a:pt x="432625" y="130810"/>
                  </a:lnTo>
                  <a:lnTo>
                    <a:pt x="433273" y="133350"/>
                  </a:lnTo>
                  <a:lnTo>
                    <a:pt x="433666" y="134620"/>
                  </a:lnTo>
                  <a:lnTo>
                    <a:pt x="435432" y="135890"/>
                  </a:lnTo>
                  <a:lnTo>
                    <a:pt x="436092" y="137160"/>
                  </a:lnTo>
                  <a:lnTo>
                    <a:pt x="435978" y="139700"/>
                  </a:lnTo>
                  <a:lnTo>
                    <a:pt x="435546" y="138430"/>
                  </a:lnTo>
                  <a:lnTo>
                    <a:pt x="433806" y="135890"/>
                  </a:lnTo>
                  <a:lnTo>
                    <a:pt x="432955" y="134620"/>
                  </a:lnTo>
                  <a:lnTo>
                    <a:pt x="431952" y="130810"/>
                  </a:lnTo>
                  <a:lnTo>
                    <a:pt x="431228" y="130810"/>
                  </a:lnTo>
                  <a:lnTo>
                    <a:pt x="430758" y="132080"/>
                  </a:lnTo>
                  <a:lnTo>
                    <a:pt x="431126" y="133350"/>
                  </a:lnTo>
                  <a:lnTo>
                    <a:pt x="432079" y="134620"/>
                  </a:lnTo>
                  <a:lnTo>
                    <a:pt x="432257" y="135890"/>
                  </a:lnTo>
                  <a:lnTo>
                    <a:pt x="426999" y="135890"/>
                  </a:lnTo>
                  <a:lnTo>
                    <a:pt x="426046" y="134620"/>
                  </a:lnTo>
                  <a:lnTo>
                    <a:pt x="423951" y="133350"/>
                  </a:lnTo>
                  <a:lnTo>
                    <a:pt x="419049" y="133350"/>
                  </a:lnTo>
                  <a:lnTo>
                    <a:pt x="418401" y="134620"/>
                  </a:lnTo>
                  <a:lnTo>
                    <a:pt x="416293" y="134620"/>
                  </a:lnTo>
                  <a:lnTo>
                    <a:pt x="414870" y="135890"/>
                  </a:lnTo>
                  <a:lnTo>
                    <a:pt x="413562" y="134620"/>
                  </a:lnTo>
                  <a:lnTo>
                    <a:pt x="413219" y="134620"/>
                  </a:lnTo>
                  <a:lnTo>
                    <a:pt x="413042" y="133350"/>
                  </a:lnTo>
                  <a:lnTo>
                    <a:pt x="412597" y="132080"/>
                  </a:lnTo>
                  <a:lnTo>
                    <a:pt x="411213" y="133350"/>
                  </a:lnTo>
                  <a:lnTo>
                    <a:pt x="411213" y="132080"/>
                  </a:lnTo>
                  <a:lnTo>
                    <a:pt x="409486" y="130810"/>
                  </a:lnTo>
                  <a:lnTo>
                    <a:pt x="409244" y="130810"/>
                  </a:lnTo>
                  <a:lnTo>
                    <a:pt x="408698" y="129540"/>
                  </a:lnTo>
                  <a:lnTo>
                    <a:pt x="409016" y="128270"/>
                  </a:lnTo>
                  <a:lnTo>
                    <a:pt x="407466" y="128270"/>
                  </a:lnTo>
                  <a:lnTo>
                    <a:pt x="407543" y="127000"/>
                  </a:lnTo>
                  <a:lnTo>
                    <a:pt x="404685" y="127000"/>
                  </a:lnTo>
                  <a:lnTo>
                    <a:pt x="403809" y="125730"/>
                  </a:lnTo>
                  <a:lnTo>
                    <a:pt x="403288" y="127000"/>
                  </a:lnTo>
                  <a:lnTo>
                    <a:pt x="403059" y="125730"/>
                  </a:lnTo>
                  <a:lnTo>
                    <a:pt x="400685" y="125730"/>
                  </a:lnTo>
                  <a:lnTo>
                    <a:pt x="401193" y="124460"/>
                  </a:lnTo>
                  <a:lnTo>
                    <a:pt x="401269" y="123190"/>
                  </a:lnTo>
                  <a:lnTo>
                    <a:pt x="402285" y="123190"/>
                  </a:lnTo>
                  <a:lnTo>
                    <a:pt x="402285" y="121920"/>
                  </a:lnTo>
                  <a:lnTo>
                    <a:pt x="400558" y="121920"/>
                  </a:lnTo>
                  <a:lnTo>
                    <a:pt x="400215" y="119380"/>
                  </a:lnTo>
                  <a:lnTo>
                    <a:pt x="399783" y="119380"/>
                  </a:lnTo>
                  <a:lnTo>
                    <a:pt x="399656" y="118110"/>
                  </a:lnTo>
                  <a:lnTo>
                    <a:pt x="400837" y="118110"/>
                  </a:lnTo>
                  <a:lnTo>
                    <a:pt x="400215" y="116840"/>
                  </a:lnTo>
                  <a:lnTo>
                    <a:pt x="400558" y="116840"/>
                  </a:lnTo>
                  <a:lnTo>
                    <a:pt x="400672" y="115570"/>
                  </a:lnTo>
                  <a:lnTo>
                    <a:pt x="400786" y="114300"/>
                  </a:lnTo>
                  <a:lnTo>
                    <a:pt x="400405" y="113030"/>
                  </a:lnTo>
                  <a:lnTo>
                    <a:pt x="399808" y="113030"/>
                  </a:lnTo>
                  <a:lnTo>
                    <a:pt x="399034" y="111760"/>
                  </a:lnTo>
                  <a:lnTo>
                    <a:pt x="395960" y="111760"/>
                  </a:lnTo>
                  <a:lnTo>
                    <a:pt x="392709" y="113030"/>
                  </a:lnTo>
                  <a:lnTo>
                    <a:pt x="388086" y="113030"/>
                  </a:lnTo>
                  <a:lnTo>
                    <a:pt x="386727" y="111760"/>
                  </a:lnTo>
                  <a:lnTo>
                    <a:pt x="385584" y="111760"/>
                  </a:lnTo>
                  <a:lnTo>
                    <a:pt x="383997" y="114300"/>
                  </a:lnTo>
                  <a:lnTo>
                    <a:pt x="382828" y="115570"/>
                  </a:lnTo>
                  <a:lnTo>
                    <a:pt x="382346" y="116840"/>
                  </a:lnTo>
                  <a:lnTo>
                    <a:pt x="384530" y="116840"/>
                  </a:lnTo>
                  <a:lnTo>
                    <a:pt x="384175" y="118110"/>
                  </a:lnTo>
                  <a:lnTo>
                    <a:pt x="383400" y="118110"/>
                  </a:lnTo>
                  <a:lnTo>
                    <a:pt x="383603" y="119380"/>
                  </a:lnTo>
                  <a:lnTo>
                    <a:pt x="387007" y="119380"/>
                  </a:lnTo>
                  <a:lnTo>
                    <a:pt x="387007" y="118110"/>
                  </a:lnTo>
                  <a:lnTo>
                    <a:pt x="386130" y="118110"/>
                  </a:lnTo>
                  <a:lnTo>
                    <a:pt x="386257" y="116840"/>
                  </a:lnTo>
                  <a:lnTo>
                    <a:pt x="388251" y="116840"/>
                  </a:lnTo>
                  <a:lnTo>
                    <a:pt x="389432" y="118110"/>
                  </a:lnTo>
                  <a:lnTo>
                    <a:pt x="390309" y="118110"/>
                  </a:lnTo>
                  <a:lnTo>
                    <a:pt x="390575" y="116840"/>
                  </a:lnTo>
                  <a:lnTo>
                    <a:pt x="391287" y="115570"/>
                  </a:lnTo>
                  <a:lnTo>
                    <a:pt x="391160" y="116840"/>
                  </a:lnTo>
                  <a:lnTo>
                    <a:pt x="392226" y="118110"/>
                  </a:lnTo>
                  <a:lnTo>
                    <a:pt x="392506" y="118110"/>
                  </a:lnTo>
                  <a:lnTo>
                    <a:pt x="392506" y="116840"/>
                  </a:lnTo>
                  <a:lnTo>
                    <a:pt x="393585" y="116840"/>
                  </a:lnTo>
                  <a:lnTo>
                    <a:pt x="393954" y="115570"/>
                  </a:lnTo>
                  <a:lnTo>
                    <a:pt x="399491" y="115570"/>
                  </a:lnTo>
                  <a:lnTo>
                    <a:pt x="398665" y="116840"/>
                  </a:lnTo>
                  <a:lnTo>
                    <a:pt x="399135" y="116840"/>
                  </a:lnTo>
                  <a:lnTo>
                    <a:pt x="397713" y="119380"/>
                  </a:lnTo>
                  <a:lnTo>
                    <a:pt x="396938" y="118110"/>
                  </a:lnTo>
                  <a:lnTo>
                    <a:pt x="393712" y="118110"/>
                  </a:lnTo>
                  <a:lnTo>
                    <a:pt x="392709" y="120650"/>
                  </a:lnTo>
                  <a:lnTo>
                    <a:pt x="393128" y="121920"/>
                  </a:lnTo>
                  <a:lnTo>
                    <a:pt x="393179" y="123190"/>
                  </a:lnTo>
                  <a:lnTo>
                    <a:pt x="392861" y="121920"/>
                  </a:lnTo>
                  <a:lnTo>
                    <a:pt x="392277" y="121920"/>
                  </a:lnTo>
                  <a:lnTo>
                    <a:pt x="391858" y="120650"/>
                  </a:lnTo>
                  <a:lnTo>
                    <a:pt x="391109" y="120650"/>
                  </a:lnTo>
                  <a:lnTo>
                    <a:pt x="390461" y="121920"/>
                  </a:lnTo>
                  <a:lnTo>
                    <a:pt x="387083" y="121920"/>
                  </a:lnTo>
                  <a:lnTo>
                    <a:pt x="386181" y="123190"/>
                  </a:lnTo>
                  <a:lnTo>
                    <a:pt x="385648" y="121920"/>
                  </a:lnTo>
                  <a:lnTo>
                    <a:pt x="384759" y="121920"/>
                  </a:lnTo>
                  <a:lnTo>
                    <a:pt x="384225" y="123190"/>
                  </a:lnTo>
                  <a:lnTo>
                    <a:pt x="382346" y="123190"/>
                  </a:lnTo>
                  <a:lnTo>
                    <a:pt x="381520" y="124460"/>
                  </a:lnTo>
                  <a:lnTo>
                    <a:pt x="381520" y="125730"/>
                  </a:lnTo>
                  <a:lnTo>
                    <a:pt x="381800" y="125730"/>
                  </a:lnTo>
                  <a:lnTo>
                    <a:pt x="380695" y="129540"/>
                  </a:lnTo>
                  <a:lnTo>
                    <a:pt x="380098" y="132080"/>
                  </a:lnTo>
                  <a:lnTo>
                    <a:pt x="379996" y="133350"/>
                  </a:lnTo>
                  <a:lnTo>
                    <a:pt x="381152" y="133350"/>
                  </a:lnTo>
                  <a:lnTo>
                    <a:pt x="380822" y="134620"/>
                  </a:lnTo>
                  <a:lnTo>
                    <a:pt x="379628" y="134620"/>
                  </a:lnTo>
                  <a:lnTo>
                    <a:pt x="379679" y="135890"/>
                  </a:lnTo>
                  <a:lnTo>
                    <a:pt x="380403" y="137160"/>
                  </a:lnTo>
                  <a:lnTo>
                    <a:pt x="380403" y="138430"/>
                  </a:lnTo>
                  <a:lnTo>
                    <a:pt x="378269" y="138430"/>
                  </a:lnTo>
                  <a:lnTo>
                    <a:pt x="378447" y="137160"/>
                  </a:lnTo>
                  <a:lnTo>
                    <a:pt x="378904" y="137160"/>
                  </a:lnTo>
                  <a:lnTo>
                    <a:pt x="378904" y="135890"/>
                  </a:lnTo>
                  <a:lnTo>
                    <a:pt x="378028" y="135890"/>
                  </a:lnTo>
                  <a:lnTo>
                    <a:pt x="376567" y="138430"/>
                  </a:lnTo>
                  <a:lnTo>
                    <a:pt x="376199" y="140970"/>
                  </a:lnTo>
                  <a:lnTo>
                    <a:pt x="376897" y="144780"/>
                  </a:lnTo>
                  <a:lnTo>
                    <a:pt x="376796" y="148590"/>
                  </a:lnTo>
                  <a:lnTo>
                    <a:pt x="376567" y="144780"/>
                  </a:lnTo>
                  <a:lnTo>
                    <a:pt x="375894" y="142240"/>
                  </a:lnTo>
                  <a:lnTo>
                    <a:pt x="375323" y="142240"/>
                  </a:lnTo>
                  <a:lnTo>
                    <a:pt x="375894" y="140970"/>
                  </a:lnTo>
                  <a:lnTo>
                    <a:pt x="375894" y="139700"/>
                  </a:lnTo>
                  <a:lnTo>
                    <a:pt x="374548" y="138430"/>
                  </a:lnTo>
                  <a:lnTo>
                    <a:pt x="375018" y="137160"/>
                  </a:lnTo>
                  <a:lnTo>
                    <a:pt x="374954" y="134620"/>
                  </a:lnTo>
                  <a:lnTo>
                    <a:pt x="374091" y="133350"/>
                  </a:lnTo>
                  <a:lnTo>
                    <a:pt x="374192" y="132080"/>
                  </a:lnTo>
                  <a:lnTo>
                    <a:pt x="375094" y="130810"/>
                  </a:lnTo>
                  <a:lnTo>
                    <a:pt x="375526" y="129540"/>
                  </a:lnTo>
                  <a:lnTo>
                    <a:pt x="375970" y="128270"/>
                  </a:lnTo>
                  <a:lnTo>
                    <a:pt x="376097" y="127000"/>
                  </a:lnTo>
                  <a:lnTo>
                    <a:pt x="375297" y="127000"/>
                  </a:lnTo>
                  <a:lnTo>
                    <a:pt x="375094" y="128270"/>
                  </a:lnTo>
                  <a:lnTo>
                    <a:pt x="374192" y="129540"/>
                  </a:lnTo>
                  <a:lnTo>
                    <a:pt x="373824" y="129540"/>
                  </a:lnTo>
                  <a:lnTo>
                    <a:pt x="373545" y="128270"/>
                  </a:lnTo>
                  <a:lnTo>
                    <a:pt x="374370" y="125730"/>
                  </a:lnTo>
                  <a:lnTo>
                    <a:pt x="374548" y="124460"/>
                  </a:lnTo>
                  <a:lnTo>
                    <a:pt x="373773" y="124460"/>
                  </a:lnTo>
                  <a:lnTo>
                    <a:pt x="373049" y="125730"/>
                  </a:lnTo>
                  <a:lnTo>
                    <a:pt x="372643" y="124460"/>
                  </a:lnTo>
                  <a:lnTo>
                    <a:pt x="372300" y="124460"/>
                  </a:lnTo>
                  <a:lnTo>
                    <a:pt x="372402" y="121920"/>
                  </a:lnTo>
                  <a:lnTo>
                    <a:pt x="371817" y="121920"/>
                  </a:lnTo>
                  <a:lnTo>
                    <a:pt x="372122" y="120650"/>
                  </a:lnTo>
                  <a:lnTo>
                    <a:pt x="372173" y="119380"/>
                  </a:lnTo>
                  <a:lnTo>
                    <a:pt x="371119" y="119380"/>
                  </a:lnTo>
                  <a:lnTo>
                    <a:pt x="367639" y="120650"/>
                  </a:lnTo>
                  <a:lnTo>
                    <a:pt x="365620" y="121920"/>
                  </a:lnTo>
                  <a:lnTo>
                    <a:pt x="364921" y="121920"/>
                  </a:lnTo>
                  <a:lnTo>
                    <a:pt x="364972" y="120650"/>
                  </a:lnTo>
                  <a:lnTo>
                    <a:pt x="364439" y="120650"/>
                  </a:lnTo>
                  <a:lnTo>
                    <a:pt x="363562" y="121920"/>
                  </a:lnTo>
                  <a:lnTo>
                    <a:pt x="362140" y="121920"/>
                  </a:lnTo>
                  <a:lnTo>
                    <a:pt x="360311" y="123190"/>
                  </a:lnTo>
                  <a:lnTo>
                    <a:pt x="360413" y="121920"/>
                  </a:lnTo>
                  <a:lnTo>
                    <a:pt x="357035" y="121920"/>
                  </a:lnTo>
                  <a:lnTo>
                    <a:pt x="354380" y="120650"/>
                  </a:lnTo>
                  <a:lnTo>
                    <a:pt x="352259" y="120650"/>
                  </a:lnTo>
                  <a:lnTo>
                    <a:pt x="350304" y="119380"/>
                  </a:lnTo>
                  <a:lnTo>
                    <a:pt x="348538" y="119380"/>
                  </a:lnTo>
                  <a:lnTo>
                    <a:pt x="348462" y="118110"/>
                  </a:lnTo>
                  <a:lnTo>
                    <a:pt x="347002" y="116840"/>
                  </a:lnTo>
                  <a:lnTo>
                    <a:pt x="346214" y="118110"/>
                  </a:lnTo>
                  <a:lnTo>
                    <a:pt x="345160" y="116840"/>
                  </a:lnTo>
                  <a:lnTo>
                    <a:pt x="344805" y="115570"/>
                  </a:lnTo>
                  <a:lnTo>
                    <a:pt x="343573" y="115570"/>
                  </a:lnTo>
                  <a:lnTo>
                    <a:pt x="343103" y="114300"/>
                  </a:lnTo>
                  <a:lnTo>
                    <a:pt x="345579" y="114300"/>
                  </a:lnTo>
                  <a:lnTo>
                    <a:pt x="345732" y="113030"/>
                  </a:lnTo>
                  <a:lnTo>
                    <a:pt x="346760" y="111760"/>
                  </a:lnTo>
                  <a:lnTo>
                    <a:pt x="346456" y="110490"/>
                  </a:lnTo>
                  <a:lnTo>
                    <a:pt x="347510" y="110490"/>
                  </a:lnTo>
                  <a:lnTo>
                    <a:pt x="349110" y="111760"/>
                  </a:lnTo>
                  <a:lnTo>
                    <a:pt x="349656" y="111760"/>
                  </a:lnTo>
                  <a:lnTo>
                    <a:pt x="349605" y="110490"/>
                  </a:lnTo>
                  <a:lnTo>
                    <a:pt x="351155" y="110490"/>
                  </a:lnTo>
                  <a:lnTo>
                    <a:pt x="353961" y="111760"/>
                  </a:lnTo>
                  <a:lnTo>
                    <a:pt x="355092" y="110490"/>
                  </a:lnTo>
                  <a:lnTo>
                    <a:pt x="355219" y="109220"/>
                  </a:lnTo>
                  <a:lnTo>
                    <a:pt x="355815" y="107950"/>
                  </a:lnTo>
                  <a:lnTo>
                    <a:pt x="355219" y="106680"/>
                  </a:lnTo>
                  <a:lnTo>
                    <a:pt x="355092" y="105410"/>
                  </a:lnTo>
                  <a:lnTo>
                    <a:pt x="353783" y="102870"/>
                  </a:lnTo>
                  <a:lnTo>
                    <a:pt x="352958" y="101600"/>
                  </a:lnTo>
                  <a:lnTo>
                    <a:pt x="352666" y="101600"/>
                  </a:lnTo>
                  <a:lnTo>
                    <a:pt x="351828" y="100330"/>
                  </a:lnTo>
                  <a:lnTo>
                    <a:pt x="351002" y="99060"/>
                  </a:lnTo>
                  <a:lnTo>
                    <a:pt x="350481" y="99060"/>
                  </a:lnTo>
                  <a:lnTo>
                    <a:pt x="350113" y="100330"/>
                  </a:lnTo>
                  <a:lnTo>
                    <a:pt x="349580" y="100330"/>
                  </a:lnTo>
                  <a:lnTo>
                    <a:pt x="349135" y="99060"/>
                  </a:lnTo>
                  <a:lnTo>
                    <a:pt x="347306" y="99060"/>
                  </a:lnTo>
                  <a:lnTo>
                    <a:pt x="348462" y="100330"/>
                  </a:lnTo>
                  <a:lnTo>
                    <a:pt x="348183" y="101600"/>
                  </a:lnTo>
                  <a:lnTo>
                    <a:pt x="348754" y="101600"/>
                  </a:lnTo>
                  <a:lnTo>
                    <a:pt x="348284" y="102870"/>
                  </a:lnTo>
                  <a:lnTo>
                    <a:pt x="347408" y="101600"/>
                  </a:lnTo>
                  <a:lnTo>
                    <a:pt x="347408" y="100330"/>
                  </a:lnTo>
                  <a:lnTo>
                    <a:pt x="346354" y="100330"/>
                  </a:lnTo>
                  <a:lnTo>
                    <a:pt x="344487" y="99060"/>
                  </a:lnTo>
                  <a:lnTo>
                    <a:pt x="342633" y="99060"/>
                  </a:lnTo>
                  <a:lnTo>
                    <a:pt x="342201" y="97790"/>
                  </a:lnTo>
                  <a:lnTo>
                    <a:pt x="340906" y="96520"/>
                  </a:lnTo>
                  <a:lnTo>
                    <a:pt x="340271" y="96520"/>
                  </a:lnTo>
                  <a:lnTo>
                    <a:pt x="338404" y="95250"/>
                  </a:lnTo>
                  <a:lnTo>
                    <a:pt x="336651" y="93980"/>
                  </a:lnTo>
                  <a:lnTo>
                    <a:pt x="336257" y="92710"/>
                  </a:lnTo>
                  <a:lnTo>
                    <a:pt x="334556" y="91440"/>
                  </a:lnTo>
                  <a:lnTo>
                    <a:pt x="331127" y="88900"/>
                  </a:lnTo>
                  <a:lnTo>
                    <a:pt x="329653" y="87630"/>
                  </a:lnTo>
                  <a:lnTo>
                    <a:pt x="329653" y="85090"/>
                  </a:lnTo>
                  <a:lnTo>
                    <a:pt x="329120" y="83820"/>
                  </a:lnTo>
                  <a:lnTo>
                    <a:pt x="328574" y="82550"/>
                  </a:lnTo>
                  <a:lnTo>
                    <a:pt x="328574" y="81280"/>
                  </a:lnTo>
                  <a:lnTo>
                    <a:pt x="327469" y="81280"/>
                  </a:lnTo>
                  <a:lnTo>
                    <a:pt x="325920" y="80010"/>
                  </a:lnTo>
                  <a:lnTo>
                    <a:pt x="324815" y="80010"/>
                  </a:lnTo>
                  <a:lnTo>
                    <a:pt x="323799" y="78740"/>
                  </a:lnTo>
                  <a:lnTo>
                    <a:pt x="320319" y="78740"/>
                  </a:lnTo>
                  <a:lnTo>
                    <a:pt x="318846" y="80010"/>
                  </a:lnTo>
                  <a:lnTo>
                    <a:pt x="317563" y="82550"/>
                  </a:lnTo>
                  <a:lnTo>
                    <a:pt x="316293" y="82550"/>
                  </a:lnTo>
                  <a:lnTo>
                    <a:pt x="315188" y="83820"/>
                  </a:lnTo>
                  <a:lnTo>
                    <a:pt x="312991" y="83820"/>
                  </a:lnTo>
                  <a:lnTo>
                    <a:pt x="311162" y="82550"/>
                  </a:lnTo>
                  <a:lnTo>
                    <a:pt x="310413" y="82550"/>
                  </a:lnTo>
                  <a:lnTo>
                    <a:pt x="311340" y="81280"/>
                  </a:lnTo>
                  <a:lnTo>
                    <a:pt x="311785" y="80010"/>
                  </a:lnTo>
                  <a:lnTo>
                    <a:pt x="313664" y="80010"/>
                  </a:lnTo>
                  <a:lnTo>
                    <a:pt x="314617" y="78740"/>
                  </a:lnTo>
                  <a:lnTo>
                    <a:pt x="314921" y="78740"/>
                  </a:lnTo>
                  <a:lnTo>
                    <a:pt x="314591" y="77470"/>
                  </a:lnTo>
                  <a:lnTo>
                    <a:pt x="313182" y="77470"/>
                  </a:lnTo>
                  <a:lnTo>
                    <a:pt x="313334" y="76200"/>
                  </a:lnTo>
                  <a:lnTo>
                    <a:pt x="314566" y="76200"/>
                  </a:lnTo>
                  <a:lnTo>
                    <a:pt x="314413" y="74930"/>
                  </a:lnTo>
                  <a:lnTo>
                    <a:pt x="315595" y="73660"/>
                  </a:lnTo>
                  <a:lnTo>
                    <a:pt x="315658" y="72390"/>
                  </a:lnTo>
                  <a:lnTo>
                    <a:pt x="315366" y="71120"/>
                  </a:lnTo>
                  <a:lnTo>
                    <a:pt x="313893" y="72390"/>
                  </a:lnTo>
                  <a:lnTo>
                    <a:pt x="311518" y="74930"/>
                  </a:lnTo>
                  <a:lnTo>
                    <a:pt x="310337" y="73660"/>
                  </a:lnTo>
                  <a:lnTo>
                    <a:pt x="311619" y="76200"/>
                  </a:lnTo>
                  <a:lnTo>
                    <a:pt x="310591" y="77470"/>
                  </a:lnTo>
                  <a:lnTo>
                    <a:pt x="310413" y="76200"/>
                  </a:lnTo>
                  <a:lnTo>
                    <a:pt x="308762" y="76200"/>
                  </a:lnTo>
                  <a:lnTo>
                    <a:pt x="307492" y="77470"/>
                  </a:lnTo>
                  <a:lnTo>
                    <a:pt x="308216" y="77470"/>
                  </a:lnTo>
                  <a:lnTo>
                    <a:pt x="307860" y="78740"/>
                  </a:lnTo>
                  <a:lnTo>
                    <a:pt x="306666" y="78740"/>
                  </a:lnTo>
                  <a:lnTo>
                    <a:pt x="305460" y="80010"/>
                  </a:lnTo>
                  <a:lnTo>
                    <a:pt x="307035" y="80010"/>
                  </a:lnTo>
                  <a:lnTo>
                    <a:pt x="307682" y="81280"/>
                  </a:lnTo>
                  <a:lnTo>
                    <a:pt x="305638" y="82550"/>
                  </a:lnTo>
                  <a:lnTo>
                    <a:pt x="304812" y="80010"/>
                  </a:lnTo>
                  <a:lnTo>
                    <a:pt x="303441" y="80010"/>
                  </a:lnTo>
                  <a:lnTo>
                    <a:pt x="302907" y="78740"/>
                  </a:lnTo>
                  <a:lnTo>
                    <a:pt x="302983" y="72390"/>
                  </a:lnTo>
                  <a:lnTo>
                    <a:pt x="303542" y="71120"/>
                  </a:lnTo>
                  <a:lnTo>
                    <a:pt x="304088" y="69850"/>
                  </a:lnTo>
                  <a:lnTo>
                    <a:pt x="303911" y="66040"/>
                  </a:lnTo>
                  <a:lnTo>
                    <a:pt x="304634" y="64770"/>
                  </a:lnTo>
                  <a:lnTo>
                    <a:pt x="304355" y="60960"/>
                  </a:lnTo>
                  <a:lnTo>
                    <a:pt x="304266" y="58420"/>
                  </a:lnTo>
                  <a:lnTo>
                    <a:pt x="302437" y="59690"/>
                  </a:lnTo>
                  <a:lnTo>
                    <a:pt x="301332" y="60960"/>
                  </a:lnTo>
                  <a:lnTo>
                    <a:pt x="302082" y="62230"/>
                  </a:lnTo>
                  <a:lnTo>
                    <a:pt x="301434" y="62230"/>
                  </a:lnTo>
                  <a:lnTo>
                    <a:pt x="301980" y="63500"/>
                  </a:lnTo>
                  <a:lnTo>
                    <a:pt x="301713" y="66040"/>
                  </a:lnTo>
                  <a:lnTo>
                    <a:pt x="300710" y="66040"/>
                  </a:lnTo>
                  <a:lnTo>
                    <a:pt x="299885" y="64770"/>
                  </a:lnTo>
                  <a:lnTo>
                    <a:pt x="299504" y="66040"/>
                  </a:lnTo>
                  <a:lnTo>
                    <a:pt x="298411" y="66040"/>
                  </a:lnTo>
                  <a:lnTo>
                    <a:pt x="297205" y="67310"/>
                  </a:lnTo>
                  <a:lnTo>
                    <a:pt x="296659" y="67310"/>
                  </a:lnTo>
                  <a:lnTo>
                    <a:pt x="293751" y="68580"/>
                  </a:lnTo>
                  <a:lnTo>
                    <a:pt x="292176" y="71120"/>
                  </a:lnTo>
                  <a:lnTo>
                    <a:pt x="291160" y="69850"/>
                  </a:lnTo>
                  <a:lnTo>
                    <a:pt x="291160" y="68580"/>
                  </a:lnTo>
                  <a:lnTo>
                    <a:pt x="292811" y="68580"/>
                  </a:lnTo>
                  <a:lnTo>
                    <a:pt x="293179" y="67310"/>
                  </a:lnTo>
                  <a:lnTo>
                    <a:pt x="290982" y="67310"/>
                  </a:lnTo>
                  <a:lnTo>
                    <a:pt x="288683" y="68580"/>
                  </a:lnTo>
                  <a:lnTo>
                    <a:pt x="285305" y="68580"/>
                  </a:lnTo>
                  <a:lnTo>
                    <a:pt x="281647" y="71120"/>
                  </a:lnTo>
                  <a:lnTo>
                    <a:pt x="279603" y="72390"/>
                  </a:lnTo>
                  <a:lnTo>
                    <a:pt x="278244" y="74930"/>
                  </a:lnTo>
                  <a:lnTo>
                    <a:pt x="278066" y="73660"/>
                  </a:lnTo>
                  <a:lnTo>
                    <a:pt x="278841" y="72390"/>
                  </a:lnTo>
                  <a:lnTo>
                    <a:pt x="279603" y="71120"/>
                  </a:lnTo>
                  <a:lnTo>
                    <a:pt x="279171" y="71120"/>
                  </a:lnTo>
                  <a:lnTo>
                    <a:pt x="277241" y="72390"/>
                  </a:lnTo>
                  <a:lnTo>
                    <a:pt x="277050" y="71120"/>
                  </a:lnTo>
                  <a:lnTo>
                    <a:pt x="276123" y="71120"/>
                  </a:lnTo>
                  <a:lnTo>
                    <a:pt x="275297" y="72390"/>
                  </a:lnTo>
                  <a:lnTo>
                    <a:pt x="274472" y="71120"/>
                  </a:lnTo>
                  <a:lnTo>
                    <a:pt x="273469" y="71120"/>
                  </a:lnTo>
                  <a:lnTo>
                    <a:pt x="273215" y="72390"/>
                  </a:lnTo>
                  <a:lnTo>
                    <a:pt x="269913" y="74930"/>
                  </a:lnTo>
                  <a:lnTo>
                    <a:pt x="266611" y="74930"/>
                  </a:lnTo>
                  <a:lnTo>
                    <a:pt x="265036" y="76200"/>
                  </a:lnTo>
                  <a:lnTo>
                    <a:pt x="265493" y="77470"/>
                  </a:lnTo>
                  <a:lnTo>
                    <a:pt x="262382" y="77470"/>
                  </a:lnTo>
                  <a:lnTo>
                    <a:pt x="263639" y="80010"/>
                  </a:lnTo>
                  <a:lnTo>
                    <a:pt x="262407" y="78740"/>
                  </a:lnTo>
                  <a:lnTo>
                    <a:pt x="261315" y="77470"/>
                  </a:lnTo>
                  <a:lnTo>
                    <a:pt x="261962" y="76200"/>
                  </a:lnTo>
                  <a:lnTo>
                    <a:pt x="262813" y="76200"/>
                  </a:lnTo>
                  <a:lnTo>
                    <a:pt x="263588" y="74930"/>
                  </a:lnTo>
                  <a:lnTo>
                    <a:pt x="264807" y="73660"/>
                  </a:lnTo>
                  <a:lnTo>
                    <a:pt x="265442" y="74930"/>
                  </a:lnTo>
                  <a:lnTo>
                    <a:pt x="266395" y="74930"/>
                  </a:lnTo>
                  <a:lnTo>
                    <a:pt x="266636" y="73660"/>
                  </a:lnTo>
                  <a:lnTo>
                    <a:pt x="268122" y="72390"/>
                  </a:lnTo>
                  <a:lnTo>
                    <a:pt x="268312" y="72390"/>
                  </a:lnTo>
                  <a:lnTo>
                    <a:pt x="271246" y="71120"/>
                  </a:lnTo>
                  <a:lnTo>
                    <a:pt x="272211" y="69850"/>
                  </a:lnTo>
                  <a:lnTo>
                    <a:pt x="278117" y="69850"/>
                  </a:lnTo>
                  <a:lnTo>
                    <a:pt x="280073" y="68580"/>
                  </a:lnTo>
                  <a:lnTo>
                    <a:pt x="280543" y="69850"/>
                  </a:lnTo>
                  <a:lnTo>
                    <a:pt x="281178" y="69850"/>
                  </a:lnTo>
                  <a:lnTo>
                    <a:pt x="282079" y="68580"/>
                  </a:lnTo>
                  <a:lnTo>
                    <a:pt x="284619" y="68580"/>
                  </a:lnTo>
                  <a:lnTo>
                    <a:pt x="285445" y="67310"/>
                  </a:lnTo>
                  <a:lnTo>
                    <a:pt x="287921" y="66040"/>
                  </a:lnTo>
                  <a:lnTo>
                    <a:pt x="290753" y="66040"/>
                  </a:lnTo>
                  <a:lnTo>
                    <a:pt x="291058" y="64770"/>
                  </a:lnTo>
                  <a:lnTo>
                    <a:pt x="291655" y="64770"/>
                  </a:lnTo>
                  <a:lnTo>
                    <a:pt x="292176" y="63500"/>
                  </a:lnTo>
                  <a:lnTo>
                    <a:pt x="291528" y="63500"/>
                  </a:lnTo>
                  <a:lnTo>
                    <a:pt x="291528" y="62230"/>
                  </a:lnTo>
                  <a:lnTo>
                    <a:pt x="290182" y="62230"/>
                  </a:lnTo>
                  <a:lnTo>
                    <a:pt x="290156" y="63500"/>
                  </a:lnTo>
                  <a:lnTo>
                    <a:pt x="289102" y="63500"/>
                  </a:lnTo>
                  <a:lnTo>
                    <a:pt x="288772" y="62230"/>
                  </a:lnTo>
                  <a:lnTo>
                    <a:pt x="286448" y="62230"/>
                  </a:lnTo>
                  <a:lnTo>
                    <a:pt x="284327" y="63500"/>
                  </a:lnTo>
                  <a:lnTo>
                    <a:pt x="283895" y="64770"/>
                  </a:lnTo>
                  <a:lnTo>
                    <a:pt x="283070" y="64770"/>
                  </a:lnTo>
                  <a:lnTo>
                    <a:pt x="282422" y="63500"/>
                  </a:lnTo>
                  <a:lnTo>
                    <a:pt x="281825" y="63500"/>
                  </a:lnTo>
                  <a:lnTo>
                    <a:pt x="280720" y="64770"/>
                  </a:lnTo>
                  <a:lnTo>
                    <a:pt x="277749" y="66040"/>
                  </a:lnTo>
                  <a:lnTo>
                    <a:pt x="274116" y="66040"/>
                  </a:lnTo>
                  <a:lnTo>
                    <a:pt x="273519" y="64770"/>
                  </a:lnTo>
                  <a:lnTo>
                    <a:pt x="272618" y="64770"/>
                  </a:lnTo>
                  <a:lnTo>
                    <a:pt x="272796" y="66040"/>
                  </a:lnTo>
                  <a:lnTo>
                    <a:pt x="270192" y="66040"/>
                  </a:lnTo>
                  <a:lnTo>
                    <a:pt x="269595" y="67310"/>
                  </a:lnTo>
                  <a:lnTo>
                    <a:pt x="267995" y="68580"/>
                  </a:lnTo>
                  <a:lnTo>
                    <a:pt x="262610" y="68580"/>
                  </a:lnTo>
                  <a:lnTo>
                    <a:pt x="261988" y="69850"/>
                  </a:lnTo>
                  <a:lnTo>
                    <a:pt x="260807" y="69850"/>
                  </a:lnTo>
                  <a:lnTo>
                    <a:pt x="259791" y="71120"/>
                  </a:lnTo>
                  <a:lnTo>
                    <a:pt x="258140" y="72390"/>
                  </a:lnTo>
                  <a:lnTo>
                    <a:pt x="256057" y="72390"/>
                  </a:lnTo>
                  <a:lnTo>
                    <a:pt x="255358" y="73660"/>
                  </a:lnTo>
                  <a:lnTo>
                    <a:pt x="255308" y="77470"/>
                  </a:lnTo>
                  <a:lnTo>
                    <a:pt x="255460" y="80010"/>
                  </a:lnTo>
                  <a:lnTo>
                    <a:pt x="255130" y="81280"/>
                  </a:lnTo>
                  <a:lnTo>
                    <a:pt x="253580" y="81280"/>
                  </a:lnTo>
                  <a:lnTo>
                    <a:pt x="250926" y="83820"/>
                  </a:lnTo>
                  <a:lnTo>
                    <a:pt x="251688" y="82550"/>
                  </a:lnTo>
                  <a:lnTo>
                    <a:pt x="252933" y="81280"/>
                  </a:lnTo>
                  <a:lnTo>
                    <a:pt x="253174" y="80010"/>
                  </a:lnTo>
                  <a:lnTo>
                    <a:pt x="252514" y="80010"/>
                  </a:lnTo>
                  <a:lnTo>
                    <a:pt x="252514" y="78740"/>
                  </a:lnTo>
                  <a:lnTo>
                    <a:pt x="251104" y="77470"/>
                  </a:lnTo>
                  <a:lnTo>
                    <a:pt x="250190" y="77470"/>
                  </a:lnTo>
                  <a:lnTo>
                    <a:pt x="249656" y="76200"/>
                  </a:lnTo>
                  <a:lnTo>
                    <a:pt x="248907" y="76200"/>
                  </a:lnTo>
                  <a:lnTo>
                    <a:pt x="248780" y="73660"/>
                  </a:lnTo>
                  <a:lnTo>
                    <a:pt x="247434" y="72390"/>
                  </a:lnTo>
                  <a:lnTo>
                    <a:pt x="246303" y="72390"/>
                  </a:lnTo>
                  <a:lnTo>
                    <a:pt x="246126" y="71120"/>
                  </a:lnTo>
                  <a:lnTo>
                    <a:pt x="245300" y="69850"/>
                  </a:lnTo>
                  <a:lnTo>
                    <a:pt x="244830" y="71120"/>
                  </a:lnTo>
                  <a:lnTo>
                    <a:pt x="241630" y="67310"/>
                  </a:lnTo>
                  <a:lnTo>
                    <a:pt x="241173" y="66040"/>
                  </a:lnTo>
                  <a:lnTo>
                    <a:pt x="241160" y="64770"/>
                  </a:lnTo>
                  <a:lnTo>
                    <a:pt x="241147" y="63500"/>
                  </a:lnTo>
                  <a:lnTo>
                    <a:pt x="240753" y="63500"/>
                  </a:lnTo>
                  <a:lnTo>
                    <a:pt x="240322" y="64770"/>
                  </a:lnTo>
                  <a:lnTo>
                    <a:pt x="239699" y="63500"/>
                  </a:lnTo>
                  <a:lnTo>
                    <a:pt x="239204" y="62230"/>
                  </a:lnTo>
                  <a:lnTo>
                    <a:pt x="239801" y="60960"/>
                  </a:lnTo>
                  <a:lnTo>
                    <a:pt x="239623" y="60960"/>
                  </a:lnTo>
                  <a:lnTo>
                    <a:pt x="239877" y="59690"/>
                  </a:lnTo>
                  <a:lnTo>
                    <a:pt x="238480" y="58420"/>
                  </a:lnTo>
                  <a:lnTo>
                    <a:pt x="238480" y="57150"/>
                  </a:lnTo>
                  <a:lnTo>
                    <a:pt x="236728" y="57150"/>
                  </a:lnTo>
                  <a:lnTo>
                    <a:pt x="236270" y="55880"/>
                  </a:lnTo>
                  <a:lnTo>
                    <a:pt x="235127" y="54610"/>
                  </a:lnTo>
                  <a:lnTo>
                    <a:pt x="234022" y="54610"/>
                  </a:lnTo>
                  <a:lnTo>
                    <a:pt x="230466" y="52070"/>
                  </a:lnTo>
                  <a:lnTo>
                    <a:pt x="229743" y="52070"/>
                  </a:lnTo>
                  <a:lnTo>
                    <a:pt x="229222" y="50800"/>
                  </a:lnTo>
                  <a:lnTo>
                    <a:pt x="226898" y="50800"/>
                  </a:lnTo>
                  <a:lnTo>
                    <a:pt x="226199" y="49530"/>
                  </a:lnTo>
                  <a:lnTo>
                    <a:pt x="225742" y="46990"/>
                  </a:lnTo>
                  <a:lnTo>
                    <a:pt x="225069" y="45720"/>
                  </a:lnTo>
                  <a:lnTo>
                    <a:pt x="224243" y="45720"/>
                  </a:lnTo>
                  <a:lnTo>
                    <a:pt x="223964" y="44450"/>
                  </a:lnTo>
                  <a:lnTo>
                    <a:pt x="223139" y="41910"/>
                  </a:lnTo>
                  <a:lnTo>
                    <a:pt x="214134" y="41910"/>
                  </a:lnTo>
                  <a:lnTo>
                    <a:pt x="214210" y="40640"/>
                  </a:lnTo>
                  <a:lnTo>
                    <a:pt x="213131" y="39370"/>
                  </a:lnTo>
                  <a:lnTo>
                    <a:pt x="212382" y="40640"/>
                  </a:lnTo>
                  <a:lnTo>
                    <a:pt x="211556" y="40640"/>
                  </a:lnTo>
                  <a:lnTo>
                    <a:pt x="211734" y="39370"/>
                  </a:lnTo>
                  <a:lnTo>
                    <a:pt x="211086" y="39370"/>
                  </a:lnTo>
                  <a:lnTo>
                    <a:pt x="210134" y="38100"/>
                  </a:lnTo>
                  <a:lnTo>
                    <a:pt x="209308" y="36830"/>
                  </a:lnTo>
                  <a:lnTo>
                    <a:pt x="207454" y="35560"/>
                  </a:lnTo>
                  <a:lnTo>
                    <a:pt x="205333" y="35560"/>
                  </a:lnTo>
                  <a:lnTo>
                    <a:pt x="204406" y="34290"/>
                  </a:lnTo>
                  <a:lnTo>
                    <a:pt x="203682" y="35560"/>
                  </a:lnTo>
                  <a:lnTo>
                    <a:pt x="203377" y="35560"/>
                  </a:lnTo>
                  <a:lnTo>
                    <a:pt x="203377" y="304800"/>
                  </a:lnTo>
                  <a:lnTo>
                    <a:pt x="202780" y="306070"/>
                  </a:lnTo>
                  <a:lnTo>
                    <a:pt x="201358" y="307162"/>
                  </a:lnTo>
                  <a:lnTo>
                    <a:pt x="201980" y="306070"/>
                  </a:lnTo>
                  <a:lnTo>
                    <a:pt x="203136" y="304800"/>
                  </a:lnTo>
                  <a:lnTo>
                    <a:pt x="203314" y="303530"/>
                  </a:lnTo>
                  <a:lnTo>
                    <a:pt x="203377" y="304800"/>
                  </a:lnTo>
                  <a:lnTo>
                    <a:pt x="203377" y="35560"/>
                  </a:lnTo>
                  <a:lnTo>
                    <a:pt x="203034" y="35560"/>
                  </a:lnTo>
                  <a:lnTo>
                    <a:pt x="203085" y="34290"/>
                  </a:lnTo>
                  <a:lnTo>
                    <a:pt x="203555" y="34290"/>
                  </a:lnTo>
                  <a:lnTo>
                    <a:pt x="203200" y="33020"/>
                  </a:lnTo>
                  <a:lnTo>
                    <a:pt x="201485" y="33020"/>
                  </a:lnTo>
                  <a:lnTo>
                    <a:pt x="200431" y="31750"/>
                  </a:lnTo>
                  <a:lnTo>
                    <a:pt x="199580" y="30480"/>
                  </a:lnTo>
                  <a:lnTo>
                    <a:pt x="199377" y="30480"/>
                  </a:lnTo>
                  <a:lnTo>
                    <a:pt x="198577" y="29210"/>
                  </a:lnTo>
                  <a:lnTo>
                    <a:pt x="198475" y="29438"/>
                  </a:lnTo>
                  <a:lnTo>
                    <a:pt x="198475" y="278130"/>
                  </a:lnTo>
                  <a:lnTo>
                    <a:pt x="197104" y="276860"/>
                  </a:lnTo>
                  <a:lnTo>
                    <a:pt x="198005" y="276860"/>
                  </a:lnTo>
                  <a:lnTo>
                    <a:pt x="198475" y="278130"/>
                  </a:lnTo>
                  <a:lnTo>
                    <a:pt x="198475" y="29438"/>
                  </a:lnTo>
                  <a:lnTo>
                    <a:pt x="197980" y="30480"/>
                  </a:lnTo>
                  <a:lnTo>
                    <a:pt x="195529" y="33020"/>
                  </a:lnTo>
                  <a:lnTo>
                    <a:pt x="192874" y="34290"/>
                  </a:lnTo>
                  <a:lnTo>
                    <a:pt x="195224" y="31750"/>
                  </a:lnTo>
                  <a:lnTo>
                    <a:pt x="196634" y="30480"/>
                  </a:lnTo>
                  <a:lnTo>
                    <a:pt x="197345" y="29210"/>
                  </a:lnTo>
                  <a:lnTo>
                    <a:pt x="198056" y="27940"/>
                  </a:lnTo>
                  <a:lnTo>
                    <a:pt x="198361" y="26670"/>
                  </a:lnTo>
                  <a:lnTo>
                    <a:pt x="195872" y="25400"/>
                  </a:lnTo>
                  <a:lnTo>
                    <a:pt x="191681" y="25400"/>
                  </a:lnTo>
                  <a:lnTo>
                    <a:pt x="191198" y="26670"/>
                  </a:lnTo>
                  <a:lnTo>
                    <a:pt x="189420" y="26670"/>
                  </a:lnTo>
                  <a:lnTo>
                    <a:pt x="187706" y="27940"/>
                  </a:lnTo>
                  <a:lnTo>
                    <a:pt x="186245" y="29210"/>
                  </a:lnTo>
                  <a:lnTo>
                    <a:pt x="187426" y="27940"/>
                  </a:lnTo>
                  <a:lnTo>
                    <a:pt x="187248" y="26670"/>
                  </a:lnTo>
                  <a:lnTo>
                    <a:pt x="187502" y="25400"/>
                  </a:lnTo>
                  <a:lnTo>
                    <a:pt x="187452" y="24130"/>
                  </a:lnTo>
                  <a:lnTo>
                    <a:pt x="185445" y="22860"/>
                  </a:lnTo>
                  <a:lnTo>
                    <a:pt x="185445" y="21590"/>
                  </a:lnTo>
                  <a:lnTo>
                    <a:pt x="187540" y="21590"/>
                  </a:lnTo>
                  <a:lnTo>
                    <a:pt x="184442" y="19050"/>
                  </a:lnTo>
                  <a:lnTo>
                    <a:pt x="184124" y="19050"/>
                  </a:lnTo>
                  <a:lnTo>
                    <a:pt x="184772" y="17780"/>
                  </a:lnTo>
                  <a:lnTo>
                    <a:pt x="186499" y="16510"/>
                  </a:lnTo>
                  <a:lnTo>
                    <a:pt x="187375" y="16510"/>
                  </a:lnTo>
                  <a:lnTo>
                    <a:pt x="186728" y="15240"/>
                  </a:lnTo>
                  <a:lnTo>
                    <a:pt x="186042" y="13970"/>
                  </a:lnTo>
                  <a:lnTo>
                    <a:pt x="184797" y="13970"/>
                  </a:lnTo>
                  <a:lnTo>
                    <a:pt x="184315" y="12700"/>
                  </a:lnTo>
                  <a:lnTo>
                    <a:pt x="177634" y="12700"/>
                  </a:lnTo>
                  <a:lnTo>
                    <a:pt x="176961" y="13970"/>
                  </a:lnTo>
                  <a:lnTo>
                    <a:pt x="176212" y="12700"/>
                  </a:lnTo>
                  <a:lnTo>
                    <a:pt x="176669" y="11430"/>
                  </a:lnTo>
                  <a:lnTo>
                    <a:pt x="177215" y="11430"/>
                  </a:lnTo>
                  <a:lnTo>
                    <a:pt x="177114" y="10160"/>
                  </a:lnTo>
                  <a:lnTo>
                    <a:pt x="177546" y="10160"/>
                  </a:lnTo>
                  <a:lnTo>
                    <a:pt x="178193" y="8890"/>
                  </a:lnTo>
                  <a:lnTo>
                    <a:pt x="178320" y="7620"/>
                  </a:lnTo>
                  <a:lnTo>
                    <a:pt x="178689" y="7620"/>
                  </a:lnTo>
                  <a:lnTo>
                    <a:pt x="178320" y="6350"/>
                  </a:lnTo>
                  <a:lnTo>
                    <a:pt x="177914" y="6350"/>
                  </a:lnTo>
                  <a:lnTo>
                    <a:pt x="176415" y="7620"/>
                  </a:lnTo>
                  <a:lnTo>
                    <a:pt x="176072" y="8890"/>
                  </a:lnTo>
                  <a:lnTo>
                    <a:pt x="175768" y="8890"/>
                  </a:lnTo>
                  <a:lnTo>
                    <a:pt x="174891" y="7620"/>
                  </a:lnTo>
                  <a:lnTo>
                    <a:pt x="173621" y="8890"/>
                  </a:lnTo>
                  <a:lnTo>
                    <a:pt x="173367" y="8890"/>
                  </a:lnTo>
                  <a:lnTo>
                    <a:pt x="173621" y="10160"/>
                  </a:lnTo>
                  <a:lnTo>
                    <a:pt x="172796" y="11430"/>
                  </a:lnTo>
                  <a:lnTo>
                    <a:pt x="171869" y="11430"/>
                  </a:lnTo>
                  <a:lnTo>
                    <a:pt x="171183" y="12700"/>
                  </a:lnTo>
                  <a:lnTo>
                    <a:pt x="171119" y="13970"/>
                  </a:lnTo>
                  <a:lnTo>
                    <a:pt x="170662" y="12700"/>
                  </a:lnTo>
                  <a:lnTo>
                    <a:pt x="170637" y="11430"/>
                  </a:lnTo>
                  <a:lnTo>
                    <a:pt x="171259" y="10160"/>
                  </a:lnTo>
                  <a:lnTo>
                    <a:pt x="170713" y="10160"/>
                  </a:lnTo>
                  <a:lnTo>
                    <a:pt x="169887" y="11430"/>
                  </a:lnTo>
                  <a:lnTo>
                    <a:pt x="168567" y="11430"/>
                  </a:lnTo>
                  <a:lnTo>
                    <a:pt x="169265" y="10160"/>
                  </a:lnTo>
                  <a:lnTo>
                    <a:pt x="168567" y="8890"/>
                  </a:lnTo>
                  <a:lnTo>
                    <a:pt x="167436" y="8890"/>
                  </a:lnTo>
                  <a:lnTo>
                    <a:pt x="167614" y="7620"/>
                  </a:lnTo>
                  <a:lnTo>
                    <a:pt x="169087" y="7620"/>
                  </a:lnTo>
                  <a:lnTo>
                    <a:pt x="170357" y="6350"/>
                  </a:lnTo>
                  <a:lnTo>
                    <a:pt x="171716" y="7620"/>
                  </a:lnTo>
                  <a:lnTo>
                    <a:pt x="173469" y="7620"/>
                  </a:lnTo>
                  <a:lnTo>
                    <a:pt x="174637" y="6350"/>
                  </a:lnTo>
                  <a:lnTo>
                    <a:pt x="175869" y="5080"/>
                  </a:lnTo>
                  <a:lnTo>
                    <a:pt x="176022" y="5080"/>
                  </a:lnTo>
                  <a:lnTo>
                    <a:pt x="176364" y="3810"/>
                  </a:lnTo>
                  <a:lnTo>
                    <a:pt x="174091" y="3810"/>
                  </a:lnTo>
                  <a:lnTo>
                    <a:pt x="174040" y="2540"/>
                  </a:lnTo>
                  <a:lnTo>
                    <a:pt x="173545" y="1270"/>
                  </a:lnTo>
                  <a:lnTo>
                    <a:pt x="174015" y="1270"/>
                  </a:lnTo>
                  <a:lnTo>
                    <a:pt x="174244" y="0"/>
                  </a:lnTo>
                  <a:lnTo>
                    <a:pt x="173621" y="0"/>
                  </a:lnTo>
                  <a:lnTo>
                    <a:pt x="171272" y="1270"/>
                  </a:lnTo>
                  <a:lnTo>
                    <a:pt x="170713" y="1270"/>
                  </a:lnTo>
                  <a:lnTo>
                    <a:pt x="169062" y="2540"/>
                  </a:lnTo>
                  <a:lnTo>
                    <a:pt x="167716" y="2540"/>
                  </a:lnTo>
                  <a:lnTo>
                    <a:pt x="165011" y="5080"/>
                  </a:lnTo>
                  <a:lnTo>
                    <a:pt x="158800" y="5080"/>
                  </a:lnTo>
                  <a:lnTo>
                    <a:pt x="158102" y="3810"/>
                  </a:lnTo>
                  <a:lnTo>
                    <a:pt x="157975" y="5080"/>
                  </a:lnTo>
                  <a:lnTo>
                    <a:pt x="157035" y="5080"/>
                  </a:lnTo>
                  <a:lnTo>
                    <a:pt x="155752" y="3810"/>
                  </a:lnTo>
                  <a:lnTo>
                    <a:pt x="154711" y="3810"/>
                  </a:lnTo>
                  <a:lnTo>
                    <a:pt x="154330" y="5080"/>
                  </a:lnTo>
                  <a:lnTo>
                    <a:pt x="153708" y="5080"/>
                  </a:lnTo>
                  <a:lnTo>
                    <a:pt x="153377" y="3810"/>
                  </a:lnTo>
                  <a:lnTo>
                    <a:pt x="153657" y="3810"/>
                  </a:lnTo>
                  <a:lnTo>
                    <a:pt x="154762" y="2540"/>
                  </a:lnTo>
                  <a:lnTo>
                    <a:pt x="152654" y="2540"/>
                  </a:lnTo>
                  <a:lnTo>
                    <a:pt x="148526" y="5080"/>
                  </a:lnTo>
                  <a:lnTo>
                    <a:pt x="147878" y="6350"/>
                  </a:lnTo>
                  <a:lnTo>
                    <a:pt x="148158" y="7620"/>
                  </a:lnTo>
                  <a:lnTo>
                    <a:pt x="149682" y="7620"/>
                  </a:lnTo>
                  <a:lnTo>
                    <a:pt x="148805" y="8890"/>
                  </a:lnTo>
                  <a:lnTo>
                    <a:pt x="147154" y="8890"/>
                  </a:lnTo>
                  <a:lnTo>
                    <a:pt x="145554" y="10160"/>
                  </a:lnTo>
                  <a:lnTo>
                    <a:pt x="144322" y="12700"/>
                  </a:lnTo>
                  <a:lnTo>
                    <a:pt x="143624" y="15240"/>
                  </a:lnTo>
                  <a:lnTo>
                    <a:pt x="143027" y="15240"/>
                  </a:lnTo>
                  <a:lnTo>
                    <a:pt x="142773" y="13970"/>
                  </a:lnTo>
                  <a:lnTo>
                    <a:pt x="143192" y="12700"/>
                  </a:lnTo>
                  <a:lnTo>
                    <a:pt x="145046" y="8890"/>
                  </a:lnTo>
                  <a:lnTo>
                    <a:pt x="144500" y="8890"/>
                  </a:lnTo>
                  <a:lnTo>
                    <a:pt x="141300" y="10160"/>
                  </a:lnTo>
                  <a:lnTo>
                    <a:pt x="139141" y="10160"/>
                  </a:lnTo>
                  <a:lnTo>
                    <a:pt x="138176" y="8890"/>
                  </a:lnTo>
                  <a:lnTo>
                    <a:pt x="136677" y="7620"/>
                  </a:lnTo>
                  <a:lnTo>
                    <a:pt x="135915" y="7620"/>
                  </a:lnTo>
                  <a:lnTo>
                    <a:pt x="136042" y="8890"/>
                  </a:lnTo>
                  <a:lnTo>
                    <a:pt x="137922" y="8890"/>
                  </a:lnTo>
                  <a:lnTo>
                    <a:pt x="138595" y="10160"/>
                  </a:lnTo>
                  <a:lnTo>
                    <a:pt x="133972" y="10160"/>
                  </a:lnTo>
                  <a:lnTo>
                    <a:pt x="131368" y="11430"/>
                  </a:lnTo>
                  <a:lnTo>
                    <a:pt x="128066" y="13970"/>
                  </a:lnTo>
                  <a:lnTo>
                    <a:pt x="124396" y="15240"/>
                  </a:lnTo>
                  <a:lnTo>
                    <a:pt x="121907" y="17780"/>
                  </a:lnTo>
                  <a:lnTo>
                    <a:pt x="119240" y="19050"/>
                  </a:lnTo>
                  <a:lnTo>
                    <a:pt x="116039" y="22860"/>
                  </a:lnTo>
                  <a:lnTo>
                    <a:pt x="113931" y="22860"/>
                  </a:lnTo>
                  <a:lnTo>
                    <a:pt x="112826" y="24130"/>
                  </a:lnTo>
                  <a:lnTo>
                    <a:pt x="109613" y="24130"/>
                  </a:lnTo>
                  <a:lnTo>
                    <a:pt x="107480" y="25400"/>
                  </a:lnTo>
                  <a:lnTo>
                    <a:pt x="105600" y="26670"/>
                  </a:lnTo>
                  <a:lnTo>
                    <a:pt x="104648" y="25400"/>
                  </a:lnTo>
                  <a:lnTo>
                    <a:pt x="102755" y="25400"/>
                  </a:lnTo>
                  <a:lnTo>
                    <a:pt x="101028" y="24130"/>
                  </a:lnTo>
                  <a:lnTo>
                    <a:pt x="97802" y="22860"/>
                  </a:lnTo>
                  <a:lnTo>
                    <a:pt x="97078" y="22860"/>
                  </a:lnTo>
                  <a:lnTo>
                    <a:pt x="95580" y="24130"/>
                  </a:lnTo>
                  <a:lnTo>
                    <a:pt x="93345" y="26670"/>
                  </a:lnTo>
                  <a:lnTo>
                    <a:pt x="92748" y="27940"/>
                  </a:lnTo>
                  <a:lnTo>
                    <a:pt x="91516" y="29210"/>
                  </a:lnTo>
                  <a:lnTo>
                    <a:pt x="90868" y="30480"/>
                  </a:lnTo>
                  <a:lnTo>
                    <a:pt x="88341" y="30480"/>
                  </a:lnTo>
                  <a:lnTo>
                    <a:pt x="89496" y="33020"/>
                  </a:lnTo>
                  <a:lnTo>
                    <a:pt x="92595" y="43180"/>
                  </a:lnTo>
                  <a:lnTo>
                    <a:pt x="93243" y="46990"/>
                  </a:lnTo>
                  <a:lnTo>
                    <a:pt x="92875" y="50800"/>
                  </a:lnTo>
                  <a:lnTo>
                    <a:pt x="91401" y="53340"/>
                  </a:lnTo>
                  <a:lnTo>
                    <a:pt x="90322" y="54610"/>
                  </a:lnTo>
                  <a:lnTo>
                    <a:pt x="90322" y="55880"/>
                  </a:lnTo>
                  <a:lnTo>
                    <a:pt x="92697" y="58420"/>
                  </a:lnTo>
                  <a:lnTo>
                    <a:pt x="94005" y="58420"/>
                  </a:lnTo>
                  <a:lnTo>
                    <a:pt x="93954" y="57150"/>
                  </a:lnTo>
                  <a:lnTo>
                    <a:pt x="94602" y="58420"/>
                  </a:lnTo>
                  <a:lnTo>
                    <a:pt x="95618" y="57150"/>
                  </a:lnTo>
                  <a:lnTo>
                    <a:pt x="96545" y="57150"/>
                  </a:lnTo>
                  <a:lnTo>
                    <a:pt x="95618" y="58420"/>
                  </a:lnTo>
                  <a:lnTo>
                    <a:pt x="98628" y="60960"/>
                  </a:lnTo>
                  <a:lnTo>
                    <a:pt x="97878" y="62230"/>
                  </a:lnTo>
                  <a:lnTo>
                    <a:pt x="96177" y="62230"/>
                  </a:lnTo>
                  <a:lnTo>
                    <a:pt x="96151" y="67310"/>
                  </a:lnTo>
                  <a:lnTo>
                    <a:pt x="97701" y="67310"/>
                  </a:lnTo>
                  <a:lnTo>
                    <a:pt x="99123" y="66040"/>
                  </a:lnTo>
                  <a:lnTo>
                    <a:pt x="100152" y="67310"/>
                  </a:lnTo>
                  <a:lnTo>
                    <a:pt x="102260" y="67310"/>
                  </a:lnTo>
                  <a:lnTo>
                    <a:pt x="104228" y="68580"/>
                  </a:lnTo>
                  <a:lnTo>
                    <a:pt x="105930" y="68580"/>
                  </a:lnTo>
                  <a:lnTo>
                    <a:pt x="104279" y="69850"/>
                  </a:lnTo>
                  <a:lnTo>
                    <a:pt x="104648" y="71120"/>
                  </a:lnTo>
                  <a:lnTo>
                    <a:pt x="104228" y="72390"/>
                  </a:lnTo>
                  <a:lnTo>
                    <a:pt x="102298" y="72390"/>
                  </a:lnTo>
                  <a:lnTo>
                    <a:pt x="101028" y="71120"/>
                  </a:lnTo>
                  <a:lnTo>
                    <a:pt x="97904" y="71120"/>
                  </a:lnTo>
                  <a:lnTo>
                    <a:pt x="97307" y="68580"/>
                  </a:lnTo>
                  <a:lnTo>
                    <a:pt x="95618" y="68580"/>
                  </a:lnTo>
                  <a:lnTo>
                    <a:pt x="94119" y="67310"/>
                  </a:lnTo>
                  <a:lnTo>
                    <a:pt x="94297" y="66040"/>
                  </a:lnTo>
                  <a:lnTo>
                    <a:pt x="95656" y="62230"/>
                  </a:lnTo>
                  <a:lnTo>
                    <a:pt x="95491" y="60960"/>
                  </a:lnTo>
                  <a:lnTo>
                    <a:pt x="94970" y="60960"/>
                  </a:lnTo>
                  <a:lnTo>
                    <a:pt x="93878" y="62230"/>
                  </a:lnTo>
                  <a:lnTo>
                    <a:pt x="93751" y="66040"/>
                  </a:lnTo>
                  <a:lnTo>
                    <a:pt x="93129" y="67310"/>
                  </a:lnTo>
                  <a:lnTo>
                    <a:pt x="91998" y="68580"/>
                  </a:lnTo>
                  <a:lnTo>
                    <a:pt x="91998" y="69850"/>
                  </a:lnTo>
                  <a:lnTo>
                    <a:pt x="92824" y="68580"/>
                  </a:lnTo>
                  <a:lnTo>
                    <a:pt x="93700" y="68580"/>
                  </a:lnTo>
                  <a:lnTo>
                    <a:pt x="94297" y="69850"/>
                  </a:lnTo>
                  <a:lnTo>
                    <a:pt x="95846" y="69850"/>
                  </a:lnTo>
                  <a:lnTo>
                    <a:pt x="96481" y="71120"/>
                  </a:lnTo>
                  <a:lnTo>
                    <a:pt x="96405" y="73660"/>
                  </a:lnTo>
                  <a:lnTo>
                    <a:pt x="95123" y="74930"/>
                  </a:lnTo>
                  <a:lnTo>
                    <a:pt x="93294" y="74930"/>
                  </a:lnTo>
                  <a:lnTo>
                    <a:pt x="94945" y="73660"/>
                  </a:lnTo>
                  <a:lnTo>
                    <a:pt x="94830" y="72390"/>
                  </a:lnTo>
                  <a:lnTo>
                    <a:pt x="94005" y="72390"/>
                  </a:lnTo>
                  <a:lnTo>
                    <a:pt x="93522" y="71120"/>
                  </a:lnTo>
                  <a:lnTo>
                    <a:pt x="92773" y="72390"/>
                  </a:lnTo>
                  <a:lnTo>
                    <a:pt x="90868" y="73660"/>
                  </a:lnTo>
                  <a:lnTo>
                    <a:pt x="90703" y="74930"/>
                  </a:lnTo>
                  <a:lnTo>
                    <a:pt x="89573" y="74930"/>
                  </a:lnTo>
                  <a:lnTo>
                    <a:pt x="88442" y="76200"/>
                  </a:lnTo>
                  <a:lnTo>
                    <a:pt x="88442" y="168910"/>
                  </a:lnTo>
                  <a:lnTo>
                    <a:pt x="87744" y="170180"/>
                  </a:lnTo>
                  <a:lnTo>
                    <a:pt x="87744" y="168910"/>
                  </a:lnTo>
                  <a:lnTo>
                    <a:pt x="88442" y="168910"/>
                  </a:lnTo>
                  <a:lnTo>
                    <a:pt x="88442" y="76200"/>
                  </a:lnTo>
                  <a:lnTo>
                    <a:pt x="88099" y="74930"/>
                  </a:lnTo>
                  <a:lnTo>
                    <a:pt x="87617" y="73660"/>
                  </a:lnTo>
                  <a:lnTo>
                    <a:pt x="86017" y="74930"/>
                  </a:lnTo>
                  <a:lnTo>
                    <a:pt x="85191" y="73660"/>
                  </a:lnTo>
                  <a:lnTo>
                    <a:pt x="85001" y="72390"/>
                  </a:lnTo>
                  <a:lnTo>
                    <a:pt x="82359" y="72390"/>
                  </a:lnTo>
                  <a:lnTo>
                    <a:pt x="82194" y="71120"/>
                  </a:lnTo>
                  <a:lnTo>
                    <a:pt x="79921" y="71120"/>
                  </a:lnTo>
                  <a:lnTo>
                    <a:pt x="79819" y="69850"/>
                  </a:lnTo>
                  <a:lnTo>
                    <a:pt x="79336" y="68580"/>
                  </a:lnTo>
                  <a:lnTo>
                    <a:pt x="80518" y="67310"/>
                  </a:lnTo>
                  <a:lnTo>
                    <a:pt x="81838" y="66040"/>
                  </a:lnTo>
                  <a:lnTo>
                    <a:pt x="82588" y="66040"/>
                  </a:lnTo>
                  <a:lnTo>
                    <a:pt x="83350" y="64770"/>
                  </a:lnTo>
                  <a:lnTo>
                    <a:pt x="82435" y="63500"/>
                  </a:lnTo>
                  <a:lnTo>
                    <a:pt x="81610" y="62230"/>
                  </a:lnTo>
                  <a:lnTo>
                    <a:pt x="79362" y="62230"/>
                  </a:lnTo>
                  <a:lnTo>
                    <a:pt x="77343" y="63500"/>
                  </a:lnTo>
                  <a:lnTo>
                    <a:pt x="76212" y="63500"/>
                  </a:lnTo>
                  <a:lnTo>
                    <a:pt x="75158" y="62230"/>
                  </a:lnTo>
                  <a:lnTo>
                    <a:pt x="74066" y="62230"/>
                  </a:lnTo>
                  <a:lnTo>
                    <a:pt x="70256" y="63500"/>
                  </a:lnTo>
                  <a:lnTo>
                    <a:pt x="69989" y="64770"/>
                  </a:lnTo>
                  <a:lnTo>
                    <a:pt x="70586" y="64770"/>
                  </a:lnTo>
                  <a:lnTo>
                    <a:pt x="72009" y="66040"/>
                  </a:lnTo>
                  <a:lnTo>
                    <a:pt x="71780" y="67310"/>
                  </a:lnTo>
                  <a:lnTo>
                    <a:pt x="69634" y="67310"/>
                  </a:lnTo>
                  <a:lnTo>
                    <a:pt x="69164" y="66040"/>
                  </a:lnTo>
                  <a:lnTo>
                    <a:pt x="67983" y="66040"/>
                  </a:lnTo>
                  <a:lnTo>
                    <a:pt x="65735" y="64770"/>
                  </a:lnTo>
                  <a:lnTo>
                    <a:pt x="63309" y="66040"/>
                  </a:lnTo>
                  <a:lnTo>
                    <a:pt x="62484" y="66040"/>
                  </a:lnTo>
                  <a:lnTo>
                    <a:pt x="62382" y="67310"/>
                  </a:lnTo>
                  <a:lnTo>
                    <a:pt x="61087" y="67310"/>
                  </a:lnTo>
                  <a:lnTo>
                    <a:pt x="60833" y="66040"/>
                  </a:lnTo>
                  <a:lnTo>
                    <a:pt x="59880" y="66040"/>
                  </a:lnTo>
                  <a:lnTo>
                    <a:pt x="58077" y="67310"/>
                  </a:lnTo>
                  <a:lnTo>
                    <a:pt x="58077" y="68580"/>
                  </a:lnTo>
                  <a:lnTo>
                    <a:pt x="57124" y="68580"/>
                  </a:lnTo>
                  <a:lnTo>
                    <a:pt x="55206" y="69850"/>
                  </a:lnTo>
                  <a:lnTo>
                    <a:pt x="53873" y="71120"/>
                  </a:lnTo>
                  <a:lnTo>
                    <a:pt x="53098" y="71120"/>
                  </a:lnTo>
                  <a:lnTo>
                    <a:pt x="53403" y="69850"/>
                  </a:lnTo>
                  <a:lnTo>
                    <a:pt x="52679" y="69850"/>
                  </a:lnTo>
                  <a:lnTo>
                    <a:pt x="51676" y="71120"/>
                  </a:lnTo>
                  <a:lnTo>
                    <a:pt x="51625" y="72390"/>
                  </a:lnTo>
                  <a:lnTo>
                    <a:pt x="53378" y="73660"/>
                  </a:lnTo>
                  <a:lnTo>
                    <a:pt x="55029" y="76200"/>
                  </a:lnTo>
                  <a:lnTo>
                    <a:pt x="56807" y="77470"/>
                  </a:lnTo>
                  <a:lnTo>
                    <a:pt x="58127" y="78740"/>
                  </a:lnTo>
                  <a:lnTo>
                    <a:pt x="59486" y="80010"/>
                  </a:lnTo>
                  <a:lnTo>
                    <a:pt x="60058" y="81280"/>
                  </a:lnTo>
                  <a:lnTo>
                    <a:pt x="61328" y="81280"/>
                  </a:lnTo>
                  <a:lnTo>
                    <a:pt x="62788" y="82550"/>
                  </a:lnTo>
                  <a:lnTo>
                    <a:pt x="60185" y="82550"/>
                  </a:lnTo>
                  <a:lnTo>
                    <a:pt x="59956" y="81280"/>
                  </a:lnTo>
                  <a:lnTo>
                    <a:pt x="58483" y="80010"/>
                  </a:lnTo>
                  <a:lnTo>
                    <a:pt x="57035" y="80010"/>
                  </a:lnTo>
                  <a:lnTo>
                    <a:pt x="55626" y="81280"/>
                  </a:lnTo>
                  <a:lnTo>
                    <a:pt x="54851" y="81280"/>
                  </a:lnTo>
                  <a:lnTo>
                    <a:pt x="53975" y="80010"/>
                  </a:lnTo>
                  <a:lnTo>
                    <a:pt x="55054" y="78740"/>
                  </a:lnTo>
                  <a:lnTo>
                    <a:pt x="54051" y="78740"/>
                  </a:lnTo>
                  <a:lnTo>
                    <a:pt x="53098" y="80010"/>
                  </a:lnTo>
                  <a:lnTo>
                    <a:pt x="53378" y="82550"/>
                  </a:lnTo>
                  <a:lnTo>
                    <a:pt x="53733" y="82550"/>
                  </a:lnTo>
                  <a:lnTo>
                    <a:pt x="53797" y="83820"/>
                  </a:lnTo>
                  <a:lnTo>
                    <a:pt x="52400" y="85090"/>
                  </a:lnTo>
                  <a:lnTo>
                    <a:pt x="51396" y="86360"/>
                  </a:lnTo>
                  <a:lnTo>
                    <a:pt x="51079" y="87630"/>
                  </a:lnTo>
                  <a:lnTo>
                    <a:pt x="51257" y="90170"/>
                  </a:lnTo>
                  <a:lnTo>
                    <a:pt x="53454" y="92710"/>
                  </a:lnTo>
                  <a:lnTo>
                    <a:pt x="55575" y="92710"/>
                  </a:lnTo>
                  <a:lnTo>
                    <a:pt x="56934" y="95250"/>
                  </a:lnTo>
                  <a:lnTo>
                    <a:pt x="57759" y="95250"/>
                  </a:lnTo>
                  <a:lnTo>
                    <a:pt x="59410" y="93980"/>
                  </a:lnTo>
                  <a:lnTo>
                    <a:pt x="61201" y="92710"/>
                  </a:lnTo>
                  <a:lnTo>
                    <a:pt x="62661" y="93980"/>
                  </a:lnTo>
                  <a:lnTo>
                    <a:pt x="65506" y="93980"/>
                  </a:lnTo>
                  <a:lnTo>
                    <a:pt x="66560" y="95250"/>
                  </a:lnTo>
                  <a:lnTo>
                    <a:pt x="66979" y="96520"/>
                  </a:lnTo>
                  <a:lnTo>
                    <a:pt x="68186" y="96520"/>
                  </a:lnTo>
                  <a:lnTo>
                    <a:pt x="68110" y="93980"/>
                  </a:lnTo>
                  <a:lnTo>
                    <a:pt x="69811" y="93980"/>
                  </a:lnTo>
                  <a:lnTo>
                    <a:pt x="69761" y="95250"/>
                  </a:lnTo>
                  <a:lnTo>
                    <a:pt x="68478" y="96520"/>
                  </a:lnTo>
                  <a:lnTo>
                    <a:pt x="68516" y="97790"/>
                  </a:lnTo>
                  <a:lnTo>
                    <a:pt x="69164" y="97790"/>
                  </a:lnTo>
                  <a:lnTo>
                    <a:pt x="70815" y="96520"/>
                  </a:lnTo>
                  <a:lnTo>
                    <a:pt x="71259" y="95250"/>
                  </a:lnTo>
                  <a:lnTo>
                    <a:pt x="73317" y="95250"/>
                  </a:lnTo>
                  <a:lnTo>
                    <a:pt x="75920" y="93980"/>
                  </a:lnTo>
                  <a:lnTo>
                    <a:pt x="77762" y="93980"/>
                  </a:lnTo>
                  <a:lnTo>
                    <a:pt x="78587" y="92710"/>
                  </a:lnTo>
                  <a:lnTo>
                    <a:pt x="79997" y="92710"/>
                  </a:lnTo>
                  <a:lnTo>
                    <a:pt x="82169" y="91440"/>
                  </a:lnTo>
                  <a:lnTo>
                    <a:pt x="84442" y="91440"/>
                  </a:lnTo>
                  <a:lnTo>
                    <a:pt x="83896" y="92710"/>
                  </a:lnTo>
                  <a:lnTo>
                    <a:pt x="82473" y="92710"/>
                  </a:lnTo>
                  <a:lnTo>
                    <a:pt x="82524" y="93980"/>
                  </a:lnTo>
                  <a:lnTo>
                    <a:pt x="83223" y="93980"/>
                  </a:lnTo>
                  <a:lnTo>
                    <a:pt x="82067" y="96520"/>
                  </a:lnTo>
                  <a:lnTo>
                    <a:pt x="80238" y="96520"/>
                  </a:lnTo>
                  <a:lnTo>
                    <a:pt x="79641" y="95250"/>
                  </a:lnTo>
                  <a:lnTo>
                    <a:pt x="78867" y="95250"/>
                  </a:lnTo>
                  <a:lnTo>
                    <a:pt x="77165" y="96520"/>
                  </a:lnTo>
                  <a:lnTo>
                    <a:pt x="77317" y="97790"/>
                  </a:lnTo>
                  <a:lnTo>
                    <a:pt x="78689" y="97790"/>
                  </a:lnTo>
                  <a:lnTo>
                    <a:pt x="79463" y="99060"/>
                  </a:lnTo>
                  <a:lnTo>
                    <a:pt x="79336" y="100330"/>
                  </a:lnTo>
                  <a:lnTo>
                    <a:pt x="77317" y="102870"/>
                  </a:lnTo>
                  <a:lnTo>
                    <a:pt x="76987" y="104140"/>
                  </a:lnTo>
                  <a:lnTo>
                    <a:pt x="76365" y="105410"/>
                  </a:lnTo>
                  <a:lnTo>
                    <a:pt x="76034" y="105410"/>
                  </a:lnTo>
                  <a:lnTo>
                    <a:pt x="76390" y="106680"/>
                  </a:lnTo>
                  <a:lnTo>
                    <a:pt x="76568" y="106680"/>
                  </a:lnTo>
                  <a:lnTo>
                    <a:pt x="76187" y="107950"/>
                  </a:lnTo>
                  <a:lnTo>
                    <a:pt x="75006" y="110490"/>
                  </a:lnTo>
                  <a:lnTo>
                    <a:pt x="71869" y="110490"/>
                  </a:lnTo>
                  <a:lnTo>
                    <a:pt x="70612" y="111760"/>
                  </a:lnTo>
                  <a:lnTo>
                    <a:pt x="69634" y="113030"/>
                  </a:lnTo>
                  <a:lnTo>
                    <a:pt x="68287" y="113030"/>
                  </a:lnTo>
                  <a:lnTo>
                    <a:pt x="66433" y="111760"/>
                  </a:lnTo>
                  <a:lnTo>
                    <a:pt x="65836" y="111760"/>
                  </a:lnTo>
                  <a:lnTo>
                    <a:pt x="64350" y="109220"/>
                  </a:lnTo>
                  <a:lnTo>
                    <a:pt x="63931" y="110490"/>
                  </a:lnTo>
                  <a:lnTo>
                    <a:pt x="62738" y="111760"/>
                  </a:lnTo>
                  <a:lnTo>
                    <a:pt x="61277" y="113030"/>
                  </a:lnTo>
                  <a:lnTo>
                    <a:pt x="60337" y="114300"/>
                  </a:lnTo>
                  <a:lnTo>
                    <a:pt x="57759" y="114300"/>
                  </a:lnTo>
                  <a:lnTo>
                    <a:pt x="57035" y="115570"/>
                  </a:lnTo>
                  <a:lnTo>
                    <a:pt x="51219" y="115570"/>
                  </a:lnTo>
                  <a:lnTo>
                    <a:pt x="49745" y="116840"/>
                  </a:lnTo>
                  <a:lnTo>
                    <a:pt x="48920" y="116840"/>
                  </a:lnTo>
                  <a:lnTo>
                    <a:pt x="48856" y="118110"/>
                  </a:lnTo>
                  <a:lnTo>
                    <a:pt x="47993" y="120650"/>
                  </a:lnTo>
                  <a:lnTo>
                    <a:pt x="47091" y="121920"/>
                  </a:lnTo>
                  <a:lnTo>
                    <a:pt x="46951" y="120650"/>
                  </a:lnTo>
                  <a:lnTo>
                    <a:pt x="45478" y="119380"/>
                  </a:lnTo>
                  <a:lnTo>
                    <a:pt x="42824" y="119380"/>
                  </a:lnTo>
                  <a:lnTo>
                    <a:pt x="43078" y="120650"/>
                  </a:lnTo>
                  <a:lnTo>
                    <a:pt x="43865" y="120650"/>
                  </a:lnTo>
                  <a:lnTo>
                    <a:pt x="43294" y="121920"/>
                  </a:lnTo>
                  <a:lnTo>
                    <a:pt x="42672" y="121920"/>
                  </a:lnTo>
                  <a:lnTo>
                    <a:pt x="42176" y="120650"/>
                  </a:lnTo>
                  <a:lnTo>
                    <a:pt x="41148" y="119380"/>
                  </a:lnTo>
                  <a:lnTo>
                    <a:pt x="40589" y="119380"/>
                  </a:lnTo>
                  <a:lnTo>
                    <a:pt x="38747" y="121920"/>
                  </a:lnTo>
                  <a:lnTo>
                    <a:pt x="38049" y="123190"/>
                  </a:lnTo>
                  <a:lnTo>
                    <a:pt x="36550" y="123190"/>
                  </a:lnTo>
                  <a:lnTo>
                    <a:pt x="33743" y="125730"/>
                  </a:lnTo>
                  <a:lnTo>
                    <a:pt x="33248" y="128270"/>
                  </a:lnTo>
                  <a:lnTo>
                    <a:pt x="29819" y="128270"/>
                  </a:lnTo>
                  <a:lnTo>
                    <a:pt x="31089" y="129540"/>
                  </a:lnTo>
                  <a:lnTo>
                    <a:pt x="30810" y="130810"/>
                  </a:lnTo>
                  <a:lnTo>
                    <a:pt x="30035" y="130810"/>
                  </a:lnTo>
                  <a:lnTo>
                    <a:pt x="29387" y="129540"/>
                  </a:lnTo>
                  <a:lnTo>
                    <a:pt x="28841" y="129540"/>
                  </a:lnTo>
                  <a:lnTo>
                    <a:pt x="28257" y="130810"/>
                  </a:lnTo>
                  <a:lnTo>
                    <a:pt x="26758" y="133350"/>
                  </a:lnTo>
                  <a:lnTo>
                    <a:pt x="27838" y="135890"/>
                  </a:lnTo>
                  <a:lnTo>
                    <a:pt x="28041" y="137160"/>
                  </a:lnTo>
                  <a:lnTo>
                    <a:pt x="27787" y="138430"/>
                  </a:lnTo>
                  <a:lnTo>
                    <a:pt x="27190" y="139700"/>
                  </a:lnTo>
                  <a:lnTo>
                    <a:pt x="28257" y="139700"/>
                  </a:lnTo>
                  <a:lnTo>
                    <a:pt x="28968" y="138430"/>
                  </a:lnTo>
                  <a:lnTo>
                    <a:pt x="29260" y="139700"/>
                  </a:lnTo>
                  <a:lnTo>
                    <a:pt x="29464" y="140970"/>
                  </a:lnTo>
                  <a:lnTo>
                    <a:pt x="28841" y="142240"/>
                  </a:lnTo>
                  <a:lnTo>
                    <a:pt x="28371" y="142240"/>
                  </a:lnTo>
                  <a:lnTo>
                    <a:pt x="28765" y="143510"/>
                  </a:lnTo>
                  <a:lnTo>
                    <a:pt x="29616" y="142240"/>
                  </a:lnTo>
                  <a:lnTo>
                    <a:pt x="31318" y="142240"/>
                  </a:lnTo>
                  <a:lnTo>
                    <a:pt x="31445" y="143510"/>
                  </a:lnTo>
                  <a:lnTo>
                    <a:pt x="32816" y="143510"/>
                  </a:lnTo>
                  <a:lnTo>
                    <a:pt x="33845" y="144780"/>
                  </a:lnTo>
                  <a:lnTo>
                    <a:pt x="35166" y="144780"/>
                  </a:lnTo>
                  <a:lnTo>
                    <a:pt x="36195" y="143510"/>
                  </a:lnTo>
                  <a:lnTo>
                    <a:pt x="36715" y="140970"/>
                  </a:lnTo>
                  <a:lnTo>
                    <a:pt x="37490" y="139700"/>
                  </a:lnTo>
                  <a:lnTo>
                    <a:pt x="40767" y="139700"/>
                  </a:lnTo>
                  <a:lnTo>
                    <a:pt x="39649" y="140970"/>
                  </a:lnTo>
                  <a:lnTo>
                    <a:pt x="38646" y="140970"/>
                  </a:lnTo>
                  <a:lnTo>
                    <a:pt x="36639" y="142240"/>
                  </a:lnTo>
                  <a:lnTo>
                    <a:pt x="36398" y="143510"/>
                  </a:lnTo>
                  <a:lnTo>
                    <a:pt x="35572" y="144780"/>
                  </a:lnTo>
                  <a:lnTo>
                    <a:pt x="36766" y="146050"/>
                  </a:lnTo>
                  <a:lnTo>
                    <a:pt x="36842" y="147320"/>
                  </a:lnTo>
                  <a:lnTo>
                    <a:pt x="34620" y="147320"/>
                  </a:lnTo>
                  <a:lnTo>
                    <a:pt x="34620" y="146050"/>
                  </a:lnTo>
                  <a:lnTo>
                    <a:pt x="32918" y="146050"/>
                  </a:lnTo>
                  <a:lnTo>
                    <a:pt x="32296" y="144780"/>
                  </a:lnTo>
                  <a:lnTo>
                    <a:pt x="30568" y="144780"/>
                  </a:lnTo>
                  <a:lnTo>
                    <a:pt x="29946" y="143510"/>
                  </a:lnTo>
                  <a:lnTo>
                    <a:pt x="28968" y="144780"/>
                  </a:lnTo>
                  <a:lnTo>
                    <a:pt x="27914" y="144780"/>
                  </a:lnTo>
                  <a:lnTo>
                    <a:pt x="27584" y="146050"/>
                  </a:lnTo>
                  <a:lnTo>
                    <a:pt x="25107" y="146050"/>
                  </a:lnTo>
                  <a:lnTo>
                    <a:pt x="25730" y="147320"/>
                  </a:lnTo>
                  <a:lnTo>
                    <a:pt x="26339" y="147320"/>
                  </a:lnTo>
                  <a:lnTo>
                    <a:pt x="25590" y="148590"/>
                  </a:lnTo>
                  <a:lnTo>
                    <a:pt x="25336" y="149860"/>
                  </a:lnTo>
                  <a:lnTo>
                    <a:pt x="25692" y="151130"/>
                  </a:lnTo>
                  <a:lnTo>
                    <a:pt x="26568" y="151130"/>
                  </a:lnTo>
                  <a:lnTo>
                    <a:pt x="26708" y="153670"/>
                  </a:lnTo>
                  <a:lnTo>
                    <a:pt x="26911" y="154940"/>
                  </a:lnTo>
                  <a:lnTo>
                    <a:pt x="28041" y="156210"/>
                  </a:lnTo>
                  <a:lnTo>
                    <a:pt x="28067" y="157480"/>
                  </a:lnTo>
                  <a:lnTo>
                    <a:pt x="26314" y="157480"/>
                  </a:lnTo>
                  <a:lnTo>
                    <a:pt x="30467" y="160020"/>
                  </a:lnTo>
                  <a:lnTo>
                    <a:pt x="32092" y="160020"/>
                  </a:lnTo>
                  <a:lnTo>
                    <a:pt x="34988" y="158750"/>
                  </a:lnTo>
                  <a:lnTo>
                    <a:pt x="36436" y="158750"/>
                  </a:lnTo>
                  <a:lnTo>
                    <a:pt x="38125" y="156210"/>
                  </a:lnTo>
                  <a:lnTo>
                    <a:pt x="38188" y="154940"/>
                  </a:lnTo>
                  <a:lnTo>
                    <a:pt x="37515" y="154940"/>
                  </a:lnTo>
                  <a:lnTo>
                    <a:pt x="37541" y="153670"/>
                  </a:lnTo>
                  <a:lnTo>
                    <a:pt x="39192" y="153670"/>
                  </a:lnTo>
                  <a:lnTo>
                    <a:pt x="41021" y="151130"/>
                  </a:lnTo>
                  <a:lnTo>
                    <a:pt x="43688" y="149923"/>
                  </a:lnTo>
                  <a:lnTo>
                    <a:pt x="41122" y="152400"/>
                  </a:lnTo>
                  <a:lnTo>
                    <a:pt x="39497" y="153670"/>
                  </a:lnTo>
                  <a:lnTo>
                    <a:pt x="39395" y="154940"/>
                  </a:lnTo>
                  <a:lnTo>
                    <a:pt x="40449" y="154940"/>
                  </a:lnTo>
                  <a:lnTo>
                    <a:pt x="40424" y="156210"/>
                  </a:lnTo>
                  <a:lnTo>
                    <a:pt x="39370" y="157480"/>
                  </a:lnTo>
                  <a:lnTo>
                    <a:pt x="37998" y="158750"/>
                  </a:lnTo>
                  <a:lnTo>
                    <a:pt x="37820" y="160020"/>
                  </a:lnTo>
                  <a:lnTo>
                    <a:pt x="38125" y="161290"/>
                  </a:lnTo>
                  <a:lnTo>
                    <a:pt x="37744" y="162560"/>
                  </a:lnTo>
                  <a:lnTo>
                    <a:pt x="37744" y="165100"/>
                  </a:lnTo>
                  <a:lnTo>
                    <a:pt x="37947" y="166370"/>
                  </a:lnTo>
                  <a:lnTo>
                    <a:pt x="36220" y="166370"/>
                  </a:lnTo>
                  <a:lnTo>
                    <a:pt x="35445" y="167640"/>
                  </a:lnTo>
                  <a:lnTo>
                    <a:pt x="34544" y="167640"/>
                  </a:lnTo>
                  <a:lnTo>
                    <a:pt x="34036" y="168910"/>
                  </a:lnTo>
                  <a:lnTo>
                    <a:pt x="34467" y="170180"/>
                  </a:lnTo>
                  <a:lnTo>
                    <a:pt x="34518" y="171450"/>
                  </a:lnTo>
                  <a:lnTo>
                    <a:pt x="37338" y="171450"/>
                  </a:lnTo>
                  <a:lnTo>
                    <a:pt x="36664" y="172720"/>
                  </a:lnTo>
                  <a:lnTo>
                    <a:pt x="34696" y="172720"/>
                  </a:lnTo>
                  <a:lnTo>
                    <a:pt x="34988" y="173990"/>
                  </a:lnTo>
                  <a:lnTo>
                    <a:pt x="34823" y="173990"/>
                  </a:lnTo>
                  <a:lnTo>
                    <a:pt x="35166" y="175260"/>
                  </a:lnTo>
                  <a:lnTo>
                    <a:pt x="33413" y="175260"/>
                  </a:lnTo>
                  <a:lnTo>
                    <a:pt x="32270" y="176530"/>
                  </a:lnTo>
                  <a:lnTo>
                    <a:pt x="31711" y="176530"/>
                  </a:lnTo>
                  <a:lnTo>
                    <a:pt x="32918" y="177800"/>
                  </a:lnTo>
                  <a:lnTo>
                    <a:pt x="33667" y="177800"/>
                  </a:lnTo>
                  <a:lnTo>
                    <a:pt x="35064" y="176530"/>
                  </a:lnTo>
                  <a:lnTo>
                    <a:pt x="37668" y="175260"/>
                  </a:lnTo>
                  <a:lnTo>
                    <a:pt x="39166" y="175260"/>
                  </a:lnTo>
                  <a:lnTo>
                    <a:pt x="40093" y="173990"/>
                  </a:lnTo>
                  <a:lnTo>
                    <a:pt x="41846" y="173990"/>
                  </a:lnTo>
                  <a:lnTo>
                    <a:pt x="40944" y="175260"/>
                  </a:lnTo>
                  <a:lnTo>
                    <a:pt x="41922" y="175260"/>
                  </a:lnTo>
                  <a:lnTo>
                    <a:pt x="42176" y="176530"/>
                  </a:lnTo>
                  <a:lnTo>
                    <a:pt x="41973" y="177800"/>
                  </a:lnTo>
                  <a:lnTo>
                    <a:pt x="43942" y="177800"/>
                  </a:lnTo>
                  <a:lnTo>
                    <a:pt x="44526" y="176530"/>
                  </a:lnTo>
                  <a:lnTo>
                    <a:pt x="44996" y="176530"/>
                  </a:lnTo>
                  <a:lnTo>
                    <a:pt x="44577" y="177800"/>
                  </a:lnTo>
                  <a:lnTo>
                    <a:pt x="45377" y="179070"/>
                  </a:lnTo>
                  <a:lnTo>
                    <a:pt x="45770" y="181610"/>
                  </a:lnTo>
                  <a:lnTo>
                    <a:pt x="45478" y="181610"/>
                  </a:lnTo>
                  <a:lnTo>
                    <a:pt x="46101" y="184150"/>
                  </a:lnTo>
                  <a:lnTo>
                    <a:pt x="46799" y="184150"/>
                  </a:lnTo>
                  <a:lnTo>
                    <a:pt x="47396" y="182880"/>
                  </a:lnTo>
                  <a:lnTo>
                    <a:pt x="47269" y="181610"/>
                  </a:lnTo>
                  <a:lnTo>
                    <a:pt x="48399" y="179070"/>
                  </a:lnTo>
                  <a:lnTo>
                    <a:pt x="48602" y="177800"/>
                  </a:lnTo>
                  <a:lnTo>
                    <a:pt x="49999" y="176530"/>
                  </a:lnTo>
                  <a:lnTo>
                    <a:pt x="51904" y="176530"/>
                  </a:lnTo>
                  <a:lnTo>
                    <a:pt x="50126" y="179070"/>
                  </a:lnTo>
                  <a:lnTo>
                    <a:pt x="51625" y="181610"/>
                  </a:lnTo>
                  <a:lnTo>
                    <a:pt x="52451" y="181610"/>
                  </a:lnTo>
                  <a:lnTo>
                    <a:pt x="54254" y="180340"/>
                  </a:lnTo>
                  <a:lnTo>
                    <a:pt x="56756" y="180340"/>
                  </a:lnTo>
                  <a:lnTo>
                    <a:pt x="57950" y="179070"/>
                  </a:lnTo>
                  <a:lnTo>
                    <a:pt x="58724" y="179070"/>
                  </a:lnTo>
                  <a:lnTo>
                    <a:pt x="60858" y="177863"/>
                  </a:lnTo>
                  <a:lnTo>
                    <a:pt x="59512" y="180340"/>
                  </a:lnTo>
                  <a:lnTo>
                    <a:pt x="58661" y="181610"/>
                  </a:lnTo>
                  <a:lnTo>
                    <a:pt x="55156" y="182880"/>
                  </a:lnTo>
                  <a:lnTo>
                    <a:pt x="53555" y="184150"/>
                  </a:lnTo>
                  <a:lnTo>
                    <a:pt x="52501" y="186690"/>
                  </a:lnTo>
                  <a:lnTo>
                    <a:pt x="52324" y="187960"/>
                  </a:lnTo>
                  <a:lnTo>
                    <a:pt x="52806" y="189230"/>
                  </a:lnTo>
                  <a:lnTo>
                    <a:pt x="51079" y="189230"/>
                  </a:lnTo>
                  <a:lnTo>
                    <a:pt x="49974" y="191770"/>
                  </a:lnTo>
                  <a:lnTo>
                    <a:pt x="49530" y="193040"/>
                  </a:lnTo>
                  <a:lnTo>
                    <a:pt x="47929" y="194310"/>
                  </a:lnTo>
                  <a:lnTo>
                    <a:pt x="47167" y="195580"/>
                  </a:lnTo>
                  <a:lnTo>
                    <a:pt x="47548" y="196850"/>
                  </a:lnTo>
                  <a:lnTo>
                    <a:pt x="47955" y="196850"/>
                  </a:lnTo>
                  <a:lnTo>
                    <a:pt x="47777" y="198120"/>
                  </a:lnTo>
                  <a:lnTo>
                    <a:pt x="46951" y="198120"/>
                  </a:lnTo>
                  <a:lnTo>
                    <a:pt x="46596" y="196850"/>
                  </a:lnTo>
                  <a:lnTo>
                    <a:pt x="45745" y="196850"/>
                  </a:lnTo>
                  <a:lnTo>
                    <a:pt x="44843" y="198120"/>
                  </a:lnTo>
                  <a:lnTo>
                    <a:pt x="43078" y="198120"/>
                  </a:lnTo>
                  <a:lnTo>
                    <a:pt x="43624" y="199390"/>
                  </a:lnTo>
                  <a:lnTo>
                    <a:pt x="43116" y="200660"/>
                  </a:lnTo>
                  <a:lnTo>
                    <a:pt x="42214" y="200660"/>
                  </a:lnTo>
                  <a:lnTo>
                    <a:pt x="41948" y="199390"/>
                  </a:lnTo>
                  <a:lnTo>
                    <a:pt x="41224" y="199390"/>
                  </a:lnTo>
                  <a:lnTo>
                    <a:pt x="38442" y="201930"/>
                  </a:lnTo>
                  <a:lnTo>
                    <a:pt x="37693" y="203200"/>
                  </a:lnTo>
                  <a:lnTo>
                    <a:pt x="37871" y="204470"/>
                  </a:lnTo>
                  <a:lnTo>
                    <a:pt x="36461" y="204470"/>
                  </a:lnTo>
                  <a:lnTo>
                    <a:pt x="36461" y="203200"/>
                  </a:lnTo>
                  <a:lnTo>
                    <a:pt x="34620" y="204470"/>
                  </a:lnTo>
                  <a:lnTo>
                    <a:pt x="33210" y="204470"/>
                  </a:lnTo>
                  <a:lnTo>
                    <a:pt x="32067" y="205740"/>
                  </a:lnTo>
                  <a:lnTo>
                    <a:pt x="31889" y="207010"/>
                  </a:lnTo>
                  <a:lnTo>
                    <a:pt x="29044" y="207010"/>
                  </a:lnTo>
                  <a:lnTo>
                    <a:pt x="27343" y="208280"/>
                  </a:lnTo>
                  <a:lnTo>
                    <a:pt x="24384" y="209550"/>
                  </a:lnTo>
                  <a:lnTo>
                    <a:pt x="22390" y="210820"/>
                  </a:lnTo>
                  <a:lnTo>
                    <a:pt x="21602" y="213360"/>
                  </a:lnTo>
                  <a:lnTo>
                    <a:pt x="21983" y="214630"/>
                  </a:lnTo>
                  <a:lnTo>
                    <a:pt x="21907" y="215900"/>
                  </a:lnTo>
                  <a:lnTo>
                    <a:pt x="21513" y="215900"/>
                  </a:lnTo>
                  <a:lnTo>
                    <a:pt x="20777" y="214630"/>
                  </a:lnTo>
                  <a:lnTo>
                    <a:pt x="19913" y="214630"/>
                  </a:lnTo>
                  <a:lnTo>
                    <a:pt x="20104" y="215900"/>
                  </a:lnTo>
                  <a:lnTo>
                    <a:pt x="18783" y="215900"/>
                  </a:lnTo>
                  <a:lnTo>
                    <a:pt x="18783" y="214630"/>
                  </a:lnTo>
                  <a:lnTo>
                    <a:pt x="19278" y="213360"/>
                  </a:lnTo>
                  <a:lnTo>
                    <a:pt x="13385" y="213360"/>
                  </a:lnTo>
                  <a:lnTo>
                    <a:pt x="12255" y="214630"/>
                  </a:lnTo>
                  <a:lnTo>
                    <a:pt x="11480" y="214630"/>
                  </a:lnTo>
                  <a:lnTo>
                    <a:pt x="9829" y="215900"/>
                  </a:lnTo>
                  <a:lnTo>
                    <a:pt x="8394" y="217170"/>
                  </a:lnTo>
                  <a:lnTo>
                    <a:pt x="6832" y="218440"/>
                  </a:lnTo>
                  <a:lnTo>
                    <a:pt x="7124" y="218440"/>
                  </a:lnTo>
                  <a:lnTo>
                    <a:pt x="6654" y="219710"/>
                  </a:lnTo>
                  <a:lnTo>
                    <a:pt x="4508" y="219710"/>
                  </a:lnTo>
                  <a:lnTo>
                    <a:pt x="3670" y="220980"/>
                  </a:lnTo>
                  <a:lnTo>
                    <a:pt x="673" y="220980"/>
                  </a:lnTo>
                  <a:lnTo>
                    <a:pt x="254" y="222250"/>
                  </a:lnTo>
                  <a:lnTo>
                    <a:pt x="0" y="223520"/>
                  </a:lnTo>
                  <a:lnTo>
                    <a:pt x="304" y="224790"/>
                  </a:lnTo>
                  <a:lnTo>
                    <a:pt x="1130" y="223520"/>
                  </a:lnTo>
                  <a:lnTo>
                    <a:pt x="1498" y="223520"/>
                  </a:lnTo>
                  <a:lnTo>
                    <a:pt x="1346" y="222250"/>
                  </a:lnTo>
                  <a:lnTo>
                    <a:pt x="2552" y="222250"/>
                  </a:lnTo>
                  <a:lnTo>
                    <a:pt x="2451" y="223520"/>
                  </a:lnTo>
                  <a:lnTo>
                    <a:pt x="3683" y="223520"/>
                  </a:lnTo>
                  <a:lnTo>
                    <a:pt x="4724" y="222250"/>
                  </a:lnTo>
                  <a:lnTo>
                    <a:pt x="5295" y="220980"/>
                  </a:lnTo>
                  <a:lnTo>
                    <a:pt x="5753" y="222250"/>
                  </a:lnTo>
                  <a:lnTo>
                    <a:pt x="5524" y="223520"/>
                  </a:lnTo>
                  <a:lnTo>
                    <a:pt x="6756" y="223520"/>
                  </a:lnTo>
                  <a:lnTo>
                    <a:pt x="7454" y="222250"/>
                  </a:lnTo>
                  <a:lnTo>
                    <a:pt x="7607" y="223520"/>
                  </a:lnTo>
                  <a:lnTo>
                    <a:pt x="8026" y="223520"/>
                  </a:lnTo>
                  <a:lnTo>
                    <a:pt x="8255" y="222250"/>
                  </a:lnTo>
                  <a:lnTo>
                    <a:pt x="10274" y="222250"/>
                  </a:lnTo>
                  <a:lnTo>
                    <a:pt x="11455" y="220980"/>
                  </a:lnTo>
                  <a:lnTo>
                    <a:pt x="12179" y="219710"/>
                  </a:lnTo>
                  <a:lnTo>
                    <a:pt x="12001" y="218440"/>
                  </a:lnTo>
                  <a:lnTo>
                    <a:pt x="13004" y="218440"/>
                  </a:lnTo>
                  <a:lnTo>
                    <a:pt x="14058" y="217170"/>
                  </a:lnTo>
                  <a:lnTo>
                    <a:pt x="15976" y="217170"/>
                  </a:lnTo>
                  <a:lnTo>
                    <a:pt x="15608" y="218440"/>
                  </a:lnTo>
                  <a:lnTo>
                    <a:pt x="14655" y="218440"/>
                  </a:lnTo>
                  <a:lnTo>
                    <a:pt x="13906" y="219710"/>
                  </a:lnTo>
                  <a:lnTo>
                    <a:pt x="13906" y="220980"/>
                  </a:lnTo>
                  <a:lnTo>
                    <a:pt x="14325" y="220980"/>
                  </a:lnTo>
                  <a:lnTo>
                    <a:pt x="16154" y="219710"/>
                  </a:lnTo>
                  <a:lnTo>
                    <a:pt x="16433" y="218440"/>
                  </a:lnTo>
                  <a:lnTo>
                    <a:pt x="18389" y="218440"/>
                  </a:lnTo>
                  <a:lnTo>
                    <a:pt x="18681" y="219710"/>
                  </a:lnTo>
                  <a:lnTo>
                    <a:pt x="19583" y="218440"/>
                  </a:lnTo>
                  <a:lnTo>
                    <a:pt x="22631" y="218440"/>
                  </a:lnTo>
                  <a:lnTo>
                    <a:pt x="23215" y="217170"/>
                  </a:lnTo>
                  <a:lnTo>
                    <a:pt x="23812" y="215900"/>
                  </a:lnTo>
                  <a:lnTo>
                    <a:pt x="25781" y="215900"/>
                  </a:lnTo>
                  <a:lnTo>
                    <a:pt x="25781" y="217170"/>
                  </a:lnTo>
                  <a:lnTo>
                    <a:pt x="24904" y="218440"/>
                  </a:lnTo>
                  <a:lnTo>
                    <a:pt x="24117" y="219710"/>
                  </a:lnTo>
                  <a:lnTo>
                    <a:pt x="24765" y="219710"/>
                  </a:lnTo>
                  <a:lnTo>
                    <a:pt x="26492" y="218440"/>
                  </a:lnTo>
                  <a:lnTo>
                    <a:pt x="26606" y="215900"/>
                  </a:lnTo>
                  <a:lnTo>
                    <a:pt x="26784" y="215900"/>
                  </a:lnTo>
                  <a:lnTo>
                    <a:pt x="27470" y="217170"/>
                  </a:lnTo>
                  <a:lnTo>
                    <a:pt x="28257" y="215900"/>
                  </a:lnTo>
                  <a:lnTo>
                    <a:pt x="30441" y="215900"/>
                  </a:lnTo>
                  <a:lnTo>
                    <a:pt x="31584" y="214630"/>
                  </a:lnTo>
                  <a:lnTo>
                    <a:pt x="32270" y="214630"/>
                  </a:lnTo>
                  <a:lnTo>
                    <a:pt x="32918" y="213360"/>
                  </a:lnTo>
                  <a:lnTo>
                    <a:pt x="33845" y="213360"/>
                  </a:lnTo>
                  <a:lnTo>
                    <a:pt x="33718" y="215900"/>
                  </a:lnTo>
                  <a:lnTo>
                    <a:pt x="34391" y="214630"/>
                  </a:lnTo>
                  <a:lnTo>
                    <a:pt x="35394" y="214630"/>
                  </a:lnTo>
                  <a:lnTo>
                    <a:pt x="34886" y="213360"/>
                  </a:lnTo>
                  <a:lnTo>
                    <a:pt x="35864" y="213360"/>
                  </a:lnTo>
                  <a:lnTo>
                    <a:pt x="35814" y="212090"/>
                  </a:lnTo>
                  <a:lnTo>
                    <a:pt x="35039" y="212090"/>
                  </a:lnTo>
                  <a:lnTo>
                    <a:pt x="36995" y="210820"/>
                  </a:lnTo>
                  <a:lnTo>
                    <a:pt x="39446" y="210820"/>
                  </a:lnTo>
                  <a:lnTo>
                    <a:pt x="40043" y="209550"/>
                  </a:lnTo>
                  <a:lnTo>
                    <a:pt x="39420" y="209550"/>
                  </a:lnTo>
                  <a:lnTo>
                    <a:pt x="40017" y="208280"/>
                  </a:lnTo>
                  <a:lnTo>
                    <a:pt x="42392" y="208280"/>
                  </a:lnTo>
                  <a:lnTo>
                    <a:pt x="42697" y="209550"/>
                  </a:lnTo>
                  <a:lnTo>
                    <a:pt x="43294" y="209550"/>
                  </a:lnTo>
                  <a:lnTo>
                    <a:pt x="43751" y="208280"/>
                  </a:lnTo>
                  <a:lnTo>
                    <a:pt x="43522" y="208280"/>
                  </a:lnTo>
                  <a:lnTo>
                    <a:pt x="44450" y="207010"/>
                  </a:lnTo>
                  <a:lnTo>
                    <a:pt x="44500" y="205740"/>
                  </a:lnTo>
                  <a:lnTo>
                    <a:pt x="45453" y="205740"/>
                  </a:lnTo>
                  <a:lnTo>
                    <a:pt x="45453" y="207010"/>
                  </a:lnTo>
                  <a:lnTo>
                    <a:pt x="47650" y="207010"/>
                  </a:lnTo>
                  <a:lnTo>
                    <a:pt x="48196" y="205740"/>
                  </a:lnTo>
                  <a:lnTo>
                    <a:pt x="49123" y="205740"/>
                  </a:lnTo>
                  <a:lnTo>
                    <a:pt x="49796" y="204470"/>
                  </a:lnTo>
                  <a:lnTo>
                    <a:pt x="51854" y="204470"/>
                  </a:lnTo>
                  <a:lnTo>
                    <a:pt x="53200" y="203200"/>
                  </a:lnTo>
                  <a:lnTo>
                    <a:pt x="53225" y="201930"/>
                  </a:lnTo>
                  <a:lnTo>
                    <a:pt x="51777" y="201930"/>
                  </a:lnTo>
                  <a:lnTo>
                    <a:pt x="53505" y="200660"/>
                  </a:lnTo>
                  <a:lnTo>
                    <a:pt x="54648" y="200660"/>
                  </a:lnTo>
                  <a:lnTo>
                    <a:pt x="55575" y="199390"/>
                  </a:lnTo>
                  <a:lnTo>
                    <a:pt x="56451" y="199390"/>
                  </a:lnTo>
                  <a:lnTo>
                    <a:pt x="57759" y="198120"/>
                  </a:lnTo>
                  <a:lnTo>
                    <a:pt x="58902" y="198120"/>
                  </a:lnTo>
                  <a:lnTo>
                    <a:pt x="59283" y="196850"/>
                  </a:lnTo>
                  <a:lnTo>
                    <a:pt x="60007" y="196850"/>
                  </a:lnTo>
                  <a:lnTo>
                    <a:pt x="60426" y="195580"/>
                  </a:lnTo>
                  <a:lnTo>
                    <a:pt x="61302" y="195580"/>
                  </a:lnTo>
                  <a:lnTo>
                    <a:pt x="61709" y="196850"/>
                  </a:lnTo>
                  <a:lnTo>
                    <a:pt x="62255" y="196850"/>
                  </a:lnTo>
                  <a:lnTo>
                    <a:pt x="62560" y="195580"/>
                  </a:lnTo>
                  <a:lnTo>
                    <a:pt x="64135" y="195580"/>
                  </a:lnTo>
                  <a:lnTo>
                    <a:pt x="64084" y="194310"/>
                  </a:lnTo>
                  <a:lnTo>
                    <a:pt x="67691" y="194310"/>
                  </a:lnTo>
                  <a:lnTo>
                    <a:pt x="68059" y="193040"/>
                  </a:lnTo>
                  <a:lnTo>
                    <a:pt x="68605" y="193040"/>
                  </a:lnTo>
                  <a:lnTo>
                    <a:pt x="68707" y="194310"/>
                  </a:lnTo>
                  <a:lnTo>
                    <a:pt x="69164" y="194310"/>
                  </a:lnTo>
                  <a:lnTo>
                    <a:pt x="69811" y="193040"/>
                  </a:lnTo>
                  <a:lnTo>
                    <a:pt x="70358" y="194310"/>
                  </a:lnTo>
                  <a:lnTo>
                    <a:pt x="70815" y="193040"/>
                  </a:lnTo>
                  <a:lnTo>
                    <a:pt x="71412" y="191770"/>
                  </a:lnTo>
                  <a:lnTo>
                    <a:pt x="70637" y="191770"/>
                  </a:lnTo>
                  <a:lnTo>
                    <a:pt x="71856" y="190500"/>
                  </a:lnTo>
                  <a:lnTo>
                    <a:pt x="73190" y="190500"/>
                  </a:lnTo>
                  <a:lnTo>
                    <a:pt x="72732" y="189230"/>
                  </a:lnTo>
                  <a:lnTo>
                    <a:pt x="73787" y="189230"/>
                  </a:lnTo>
                  <a:lnTo>
                    <a:pt x="75095" y="187960"/>
                  </a:lnTo>
                  <a:lnTo>
                    <a:pt x="76619" y="187960"/>
                  </a:lnTo>
                  <a:lnTo>
                    <a:pt x="77914" y="186690"/>
                  </a:lnTo>
                  <a:lnTo>
                    <a:pt x="78816" y="186690"/>
                  </a:lnTo>
                  <a:lnTo>
                    <a:pt x="80340" y="185420"/>
                  </a:lnTo>
                  <a:lnTo>
                    <a:pt x="80340" y="182880"/>
                  </a:lnTo>
                  <a:lnTo>
                    <a:pt x="79463" y="182880"/>
                  </a:lnTo>
                  <a:lnTo>
                    <a:pt x="78994" y="181610"/>
                  </a:lnTo>
                  <a:lnTo>
                    <a:pt x="76669" y="181610"/>
                  </a:lnTo>
                  <a:lnTo>
                    <a:pt x="76936" y="180340"/>
                  </a:lnTo>
                  <a:lnTo>
                    <a:pt x="76860" y="179070"/>
                  </a:lnTo>
                  <a:lnTo>
                    <a:pt x="78536" y="177800"/>
                  </a:lnTo>
                  <a:lnTo>
                    <a:pt x="79743" y="177800"/>
                  </a:lnTo>
                  <a:lnTo>
                    <a:pt x="80048" y="176530"/>
                  </a:lnTo>
                  <a:lnTo>
                    <a:pt x="79743" y="176530"/>
                  </a:lnTo>
                  <a:lnTo>
                    <a:pt x="80416" y="175260"/>
                  </a:lnTo>
                  <a:lnTo>
                    <a:pt x="81699" y="176530"/>
                  </a:lnTo>
                  <a:lnTo>
                    <a:pt x="83299" y="175260"/>
                  </a:lnTo>
                  <a:lnTo>
                    <a:pt x="84442" y="176530"/>
                  </a:lnTo>
                  <a:lnTo>
                    <a:pt x="86017" y="175260"/>
                  </a:lnTo>
                  <a:lnTo>
                    <a:pt x="85826" y="176530"/>
                  </a:lnTo>
                  <a:lnTo>
                    <a:pt x="86868" y="176530"/>
                  </a:lnTo>
                  <a:lnTo>
                    <a:pt x="88265" y="175260"/>
                  </a:lnTo>
                  <a:lnTo>
                    <a:pt x="87871" y="173990"/>
                  </a:lnTo>
                  <a:lnTo>
                    <a:pt x="88849" y="173990"/>
                  </a:lnTo>
                  <a:lnTo>
                    <a:pt x="91046" y="172720"/>
                  </a:lnTo>
                  <a:lnTo>
                    <a:pt x="91516" y="171450"/>
                  </a:lnTo>
                  <a:lnTo>
                    <a:pt x="90995" y="170180"/>
                  </a:lnTo>
                  <a:lnTo>
                    <a:pt x="89166" y="168910"/>
                  </a:lnTo>
                  <a:lnTo>
                    <a:pt x="92824" y="168910"/>
                  </a:lnTo>
                  <a:lnTo>
                    <a:pt x="94068" y="167640"/>
                  </a:lnTo>
                  <a:lnTo>
                    <a:pt x="96901" y="166370"/>
                  </a:lnTo>
                  <a:lnTo>
                    <a:pt x="98450" y="165100"/>
                  </a:lnTo>
                  <a:lnTo>
                    <a:pt x="99783" y="163830"/>
                  </a:lnTo>
                  <a:lnTo>
                    <a:pt x="100330" y="163830"/>
                  </a:lnTo>
                  <a:lnTo>
                    <a:pt x="100330" y="162560"/>
                  </a:lnTo>
                  <a:lnTo>
                    <a:pt x="103047" y="161290"/>
                  </a:lnTo>
                  <a:lnTo>
                    <a:pt x="105283" y="161290"/>
                  </a:lnTo>
                  <a:lnTo>
                    <a:pt x="107886" y="158750"/>
                  </a:lnTo>
                  <a:lnTo>
                    <a:pt x="109804" y="158750"/>
                  </a:lnTo>
                  <a:lnTo>
                    <a:pt x="111963" y="156210"/>
                  </a:lnTo>
                  <a:lnTo>
                    <a:pt x="111226" y="157480"/>
                  </a:lnTo>
                  <a:lnTo>
                    <a:pt x="111328" y="158750"/>
                  </a:lnTo>
                  <a:lnTo>
                    <a:pt x="112915" y="158750"/>
                  </a:lnTo>
                  <a:lnTo>
                    <a:pt x="113284" y="160020"/>
                  </a:lnTo>
                  <a:lnTo>
                    <a:pt x="114884" y="157480"/>
                  </a:lnTo>
                  <a:lnTo>
                    <a:pt x="116128" y="157480"/>
                  </a:lnTo>
                  <a:lnTo>
                    <a:pt x="118732" y="156210"/>
                  </a:lnTo>
                  <a:lnTo>
                    <a:pt x="119557" y="156210"/>
                  </a:lnTo>
                  <a:lnTo>
                    <a:pt x="119062" y="157480"/>
                  </a:lnTo>
                  <a:lnTo>
                    <a:pt x="117081" y="158750"/>
                  </a:lnTo>
                  <a:lnTo>
                    <a:pt x="115582" y="158750"/>
                  </a:lnTo>
                  <a:lnTo>
                    <a:pt x="112826" y="161290"/>
                  </a:lnTo>
                  <a:lnTo>
                    <a:pt x="112610" y="162560"/>
                  </a:lnTo>
                  <a:lnTo>
                    <a:pt x="113982" y="163830"/>
                  </a:lnTo>
                  <a:lnTo>
                    <a:pt x="114338" y="166370"/>
                  </a:lnTo>
                  <a:lnTo>
                    <a:pt x="113030" y="165100"/>
                  </a:lnTo>
                  <a:lnTo>
                    <a:pt x="110439" y="165100"/>
                  </a:lnTo>
                  <a:lnTo>
                    <a:pt x="109156" y="163830"/>
                  </a:lnTo>
                  <a:lnTo>
                    <a:pt x="108851" y="162560"/>
                  </a:lnTo>
                  <a:lnTo>
                    <a:pt x="106832" y="163830"/>
                  </a:lnTo>
                  <a:lnTo>
                    <a:pt x="105829" y="163830"/>
                  </a:lnTo>
                  <a:lnTo>
                    <a:pt x="104000" y="165100"/>
                  </a:lnTo>
                  <a:lnTo>
                    <a:pt x="102298" y="165100"/>
                  </a:lnTo>
                  <a:lnTo>
                    <a:pt x="101028" y="166370"/>
                  </a:lnTo>
                  <a:lnTo>
                    <a:pt x="100926" y="167640"/>
                  </a:lnTo>
                  <a:lnTo>
                    <a:pt x="101155" y="167640"/>
                  </a:lnTo>
                  <a:lnTo>
                    <a:pt x="100152" y="170180"/>
                  </a:lnTo>
                  <a:lnTo>
                    <a:pt x="98679" y="170180"/>
                  </a:lnTo>
                  <a:lnTo>
                    <a:pt x="98094" y="172720"/>
                  </a:lnTo>
                  <a:lnTo>
                    <a:pt x="94424" y="175260"/>
                  </a:lnTo>
                  <a:lnTo>
                    <a:pt x="93472" y="176530"/>
                  </a:lnTo>
                  <a:lnTo>
                    <a:pt x="93599" y="177800"/>
                  </a:lnTo>
                  <a:lnTo>
                    <a:pt x="94830" y="179070"/>
                  </a:lnTo>
                  <a:lnTo>
                    <a:pt x="96177" y="179070"/>
                  </a:lnTo>
                  <a:lnTo>
                    <a:pt x="97307" y="177800"/>
                  </a:lnTo>
                  <a:lnTo>
                    <a:pt x="98272" y="177800"/>
                  </a:lnTo>
                  <a:lnTo>
                    <a:pt x="98272" y="179070"/>
                  </a:lnTo>
                  <a:lnTo>
                    <a:pt x="96075" y="180340"/>
                  </a:lnTo>
                  <a:lnTo>
                    <a:pt x="95072" y="180340"/>
                  </a:lnTo>
                  <a:lnTo>
                    <a:pt x="94475" y="181610"/>
                  </a:lnTo>
                  <a:lnTo>
                    <a:pt x="93294" y="180340"/>
                  </a:lnTo>
                  <a:lnTo>
                    <a:pt x="92341" y="181610"/>
                  </a:lnTo>
                  <a:lnTo>
                    <a:pt x="91363" y="181610"/>
                  </a:lnTo>
                  <a:lnTo>
                    <a:pt x="91363" y="182880"/>
                  </a:lnTo>
                  <a:lnTo>
                    <a:pt x="90538" y="181610"/>
                  </a:lnTo>
                  <a:lnTo>
                    <a:pt x="89522" y="182880"/>
                  </a:lnTo>
                  <a:lnTo>
                    <a:pt x="89573" y="184150"/>
                  </a:lnTo>
                  <a:lnTo>
                    <a:pt x="91300" y="185420"/>
                  </a:lnTo>
                  <a:lnTo>
                    <a:pt x="91871" y="185420"/>
                  </a:lnTo>
                  <a:lnTo>
                    <a:pt x="92468" y="184150"/>
                  </a:lnTo>
                  <a:lnTo>
                    <a:pt x="93129" y="185420"/>
                  </a:lnTo>
                  <a:lnTo>
                    <a:pt x="93599" y="184150"/>
                  </a:lnTo>
                  <a:lnTo>
                    <a:pt x="94526" y="184150"/>
                  </a:lnTo>
                  <a:lnTo>
                    <a:pt x="94475" y="185420"/>
                  </a:lnTo>
                  <a:lnTo>
                    <a:pt x="95250" y="184150"/>
                  </a:lnTo>
                  <a:lnTo>
                    <a:pt x="95491" y="184150"/>
                  </a:lnTo>
                  <a:lnTo>
                    <a:pt x="96443" y="182880"/>
                  </a:lnTo>
                  <a:lnTo>
                    <a:pt x="97675" y="182880"/>
                  </a:lnTo>
                  <a:lnTo>
                    <a:pt x="97802" y="181610"/>
                  </a:lnTo>
                  <a:lnTo>
                    <a:pt x="98679" y="180340"/>
                  </a:lnTo>
                  <a:lnTo>
                    <a:pt x="98806" y="181610"/>
                  </a:lnTo>
                  <a:lnTo>
                    <a:pt x="98374" y="181610"/>
                  </a:lnTo>
                  <a:lnTo>
                    <a:pt x="98920" y="182880"/>
                  </a:lnTo>
                  <a:lnTo>
                    <a:pt x="100330" y="182880"/>
                  </a:lnTo>
                  <a:lnTo>
                    <a:pt x="102260" y="180340"/>
                  </a:lnTo>
                  <a:lnTo>
                    <a:pt x="103632" y="180340"/>
                  </a:lnTo>
                  <a:lnTo>
                    <a:pt x="103949" y="181610"/>
                  </a:lnTo>
                  <a:lnTo>
                    <a:pt x="104724" y="180340"/>
                  </a:lnTo>
                  <a:lnTo>
                    <a:pt x="105283" y="179070"/>
                  </a:lnTo>
                  <a:lnTo>
                    <a:pt x="106705" y="177800"/>
                  </a:lnTo>
                  <a:lnTo>
                    <a:pt x="107327" y="177800"/>
                  </a:lnTo>
                  <a:lnTo>
                    <a:pt x="105829" y="179070"/>
                  </a:lnTo>
                  <a:lnTo>
                    <a:pt x="105879" y="180340"/>
                  </a:lnTo>
                  <a:lnTo>
                    <a:pt x="106654" y="180340"/>
                  </a:lnTo>
                  <a:lnTo>
                    <a:pt x="107962" y="177800"/>
                  </a:lnTo>
                  <a:lnTo>
                    <a:pt x="108775" y="176530"/>
                  </a:lnTo>
                  <a:lnTo>
                    <a:pt x="109677" y="175260"/>
                  </a:lnTo>
                  <a:lnTo>
                    <a:pt x="109651" y="176530"/>
                  </a:lnTo>
                  <a:lnTo>
                    <a:pt x="108788" y="177800"/>
                  </a:lnTo>
                  <a:lnTo>
                    <a:pt x="108902" y="179070"/>
                  </a:lnTo>
                  <a:lnTo>
                    <a:pt x="110477" y="176530"/>
                  </a:lnTo>
                  <a:lnTo>
                    <a:pt x="110909" y="177800"/>
                  </a:lnTo>
                  <a:lnTo>
                    <a:pt x="110807" y="179070"/>
                  </a:lnTo>
                  <a:lnTo>
                    <a:pt x="112737" y="179070"/>
                  </a:lnTo>
                  <a:lnTo>
                    <a:pt x="113741" y="177800"/>
                  </a:lnTo>
                  <a:lnTo>
                    <a:pt x="114287" y="176530"/>
                  </a:lnTo>
                  <a:lnTo>
                    <a:pt x="117043" y="176530"/>
                  </a:lnTo>
                  <a:lnTo>
                    <a:pt x="116255" y="175260"/>
                  </a:lnTo>
                  <a:lnTo>
                    <a:pt x="116662" y="173990"/>
                  </a:lnTo>
                  <a:lnTo>
                    <a:pt x="119011" y="173990"/>
                  </a:lnTo>
                  <a:lnTo>
                    <a:pt x="119430" y="172720"/>
                  </a:lnTo>
                  <a:lnTo>
                    <a:pt x="119481" y="171450"/>
                  </a:lnTo>
                  <a:lnTo>
                    <a:pt x="117487" y="171450"/>
                  </a:lnTo>
                  <a:lnTo>
                    <a:pt x="116065" y="170180"/>
                  </a:lnTo>
                  <a:lnTo>
                    <a:pt x="119189" y="170180"/>
                  </a:lnTo>
                  <a:lnTo>
                    <a:pt x="119189" y="168910"/>
                  </a:lnTo>
                  <a:lnTo>
                    <a:pt x="118084" y="168910"/>
                  </a:lnTo>
                  <a:lnTo>
                    <a:pt x="116814" y="167640"/>
                  </a:lnTo>
                  <a:lnTo>
                    <a:pt x="116763" y="166370"/>
                  </a:lnTo>
                  <a:lnTo>
                    <a:pt x="119888" y="166370"/>
                  </a:lnTo>
                  <a:lnTo>
                    <a:pt x="119430" y="165100"/>
                  </a:lnTo>
                  <a:lnTo>
                    <a:pt x="121488" y="163830"/>
                  </a:lnTo>
                  <a:lnTo>
                    <a:pt x="122669" y="165100"/>
                  </a:lnTo>
                  <a:lnTo>
                    <a:pt x="125095" y="165100"/>
                  </a:lnTo>
                  <a:lnTo>
                    <a:pt x="122745" y="166370"/>
                  </a:lnTo>
                  <a:lnTo>
                    <a:pt x="122910" y="167640"/>
                  </a:lnTo>
                  <a:lnTo>
                    <a:pt x="123317" y="168910"/>
                  </a:lnTo>
                  <a:lnTo>
                    <a:pt x="123863" y="168910"/>
                  </a:lnTo>
                  <a:lnTo>
                    <a:pt x="124637" y="166370"/>
                  </a:lnTo>
                  <a:lnTo>
                    <a:pt x="125793" y="166370"/>
                  </a:lnTo>
                  <a:lnTo>
                    <a:pt x="125145" y="167640"/>
                  </a:lnTo>
                  <a:lnTo>
                    <a:pt x="125387" y="168910"/>
                  </a:lnTo>
                  <a:lnTo>
                    <a:pt x="126873" y="167640"/>
                  </a:lnTo>
                  <a:lnTo>
                    <a:pt x="127190" y="166370"/>
                  </a:lnTo>
                  <a:lnTo>
                    <a:pt x="128168" y="167640"/>
                  </a:lnTo>
                  <a:lnTo>
                    <a:pt x="129413" y="166370"/>
                  </a:lnTo>
                  <a:lnTo>
                    <a:pt x="129895" y="166370"/>
                  </a:lnTo>
                  <a:lnTo>
                    <a:pt x="131140" y="165100"/>
                  </a:lnTo>
                  <a:lnTo>
                    <a:pt x="132549" y="165100"/>
                  </a:lnTo>
                  <a:lnTo>
                    <a:pt x="133616" y="166370"/>
                  </a:lnTo>
                  <a:lnTo>
                    <a:pt x="132067" y="166370"/>
                  </a:lnTo>
                  <a:lnTo>
                    <a:pt x="130721" y="167640"/>
                  </a:lnTo>
                  <a:lnTo>
                    <a:pt x="129844" y="167640"/>
                  </a:lnTo>
                  <a:lnTo>
                    <a:pt x="129197" y="168910"/>
                  </a:lnTo>
                  <a:lnTo>
                    <a:pt x="129717" y="168910"/>
                  </a:lnTo>
                  <a:lnTo>
                    <a:pt x="132092" y="170180"/>
                  </a:lnTo>
                  <a:lnTo>
                    <a:pt x="132918" y="170180"/>
                  </a:lnTo>
                  <a:lnTo>
                    <a:pt x="132791" y="171450"/>
                  </a:lnTo>
                  <a:lnTo>
                    <a:pt x="131419" y="170180"/>
                  </a:lnTo>
                  <a:lnTo>
                    <a:pt x="128663" y="170180"/>
                  </a:lnTo>
                  <a:lnTo>
                    <a:pt x="128524" y="171450"/>
                  </a:lnTo>
                  <a:lnTo>
                    <a:pt x="131495" y="171450"/>
                  </a:lnTo>
                  <a:lnTo>
                    <a:pt x="130898" y="172720"/>
                  </a:lnTo>
                  <a:lnTo>
                    <a:pt x="129717" y="172720"/>
                  </a:lnTo>
                  <a:lnTo>
                    <a:pt x="131470" y="173990"/>
                  </a:lnTo>
                  <a:lnTo>
                    <a:pt x="132067" y="173990"/>
                  </a:lnTo>
                  <a:lnTo>
                    <a:pt x="131089" y="175260"/>
                  </a:lnTo>
                  <a:lnTo>
                    <a:pt x="132740" y="175260"/>
                  </a:lnTo>
                  <a:lnTo>
                    <a:pt x="133845" y="176530"/>
                  </a:lnTo>
                  <a:lnTo>
                    <a:pt x="137274" y="176530"/>
                  </a:lnTo>
                  <a:lnTo>
                    <a:pt x="137274" y="177800"/>
                  </a:lnTo>
                  <a:lnTo>
                    <a:pt x="136474" y="177800"/>
                  </a:lnTo>
                  <a:lnTo>
                    <a:pt x="136677" y="179070"/>
                  </a:lnTo>
                  <a:lnTo>
                    <a:pt x="137401" y="179070"/>
                  </a:lnTo>
                  <a:lnTo>
                    <a:pt x="138417" y="180340"/>
                  </a:lnTo>
                  <a:lnTo>
                    <a:pt x="139242" y="179070"/>
                  </a:lnTo>
                  <a:lnTo>
                    <a:pt x="138874" y="177800"/>
                  </a:lnTo>
                  <a:lnTo>
                    <a:pt x="140754" y="177800"/>
                  </a:lnTo>
                  <a:lnTo>
                    <a:pt x="139827" y="179070"/>
                  </a:lnTo>
                  <a:lnTo>
                    <a:pt x="138328" y="181610"/>
                  </a:lnTo>
                  <a:lnTo>
                    <a:pt x="139547" y="182880"/>
                  </a:lnTo>
                  <a:lnTo>
                    <a:pt x="137972" y="182880"/>
                  </a:lnTo>
                  <a:lnTo>
                    <a:pt x="141020" y="184150"/>
                  </a:lnTo>
                  <a:lnTo>
                    <a:pt x="147701" y="184150"/>
                  </a:lnTo>
                  <a:lnTo>
                    <a:pt x="148577" y="185420"/>
                  </a:lnTo>
                  <a:lnTo>
                    <a:pt x="149402" y="185420"/>
                  </a:lnTo>
                  <a:lnTo>
                    <a:pt x="150228" y="186690"/>
                  </a:lnTo>
                  <a:lnTo>
                    <a:pt x="153377" y="186690"/>
                  </a:lnTo>
                  <a:lnTo>
                    <a:pt x="153733" y="185420"/>
                  </a:lnTo>
                  <a:lnTo>
                    <a:pt x="154381" y="186690"/>
                  </a:lnTo>
                  <a:lnTo>
                    <a:pt x="153377" y="187960"/>
                  </a:lnTo>
                  <a:lnTo>
                    <a:pt x="152196" y="187960"/>
                  </a:lnTo>
                  <a:lnTo>
                    <a:pt x="152425" y="189230"/>
                  </a:lnTo>
                  <a:lnTo>
                    <a:pt x="154254" y="189230"/>
                  </a:lnTo>
                  <a:lnTo>
                    <a:pt x="154559" y="190500"/>
                  </a:lnTo>
                  <a:lnTo>
                    <a:pt x="155333" y="191770"/>
                  </a:lnTo>
                  <a:lnTo>
                    <a:pt x="159562" y="191770"/>
                  </a:lnTo>
                  <a:lnTo>
                    <a:pt x="160578" y="190500"/>
                  </a:lnTo>
                  <a:lnTo>
                    <a:pt x="160883" y="191770"/>
                  </a:lnTo>
                  <a:lnTo>
                    <a:pt x="161632" y="190500"/>
                  </a:lnTo>
                  <a:lnTo>
                    <a:pt x="163283" y="189230"/>
                  </a:lnTo>
                  <a:lnTo>
                    <a:pt x="163906" y="189230"/>
                  </a:lnTo>
                  <a:lnTo>
                    <a:pt x="163410" y="190500"/>
                  </a:lnTo>
                  <a:lnTo>
                    <a:pt x="162229" y="191770"/>
                  </a:lnTo>
                  <a:lnTo>
                    <a:pt x="161988" y="193040"/>
                  </a:lnTo>
                  <a:lnTo>
                    <a:pt x="161442" y="194310"/>
                  </a:lnTo>
                  <a:lnTo>
                    <a:pt x="158838" y="194310"/>
                  </a:lnTo>
                  <a:lnTo>
                    <a:pt x="159702" y="195580"/>
                  </a:lnTo>
                  <a:lnTo>
                    <a:pt x="160032" y="196850"/>
                  </a:lnTo>
                  <a:lnTo>
                    <a:pt x="160807" y="198120"/>
                  </a:lnTo>
                  <a:lnTo>
                    <a:pt x="161836" y="196850"/>
                  </a:lnTo>
                  <a:lnTo>
                    <a:pt x="162585" y="198120"/>
                  </a:lnTo>
                  <a:lnTo>
                    <a:pt x="161480" y="198120"/>
                  </a:lnTo>
                  <a:lnTo>
                    <a:pt x="161480" y="199390"/>
                  </a:lnTo>
                  <a:lnTo>
                    <a:pt x="163309" y="200660"/>
                  </a:lnTo>
                  <a:lnTo>
                    <a:pt x="165328" y="200660"/>
                  </a:lnTo>
                  <a:lnTo>
                    <a:pt x="165912" y="199390"/>
                  </a:lnTo>
                  <a:lnTo>
                    <a:pt x="167386" y="196850"/>
                  </a:lnTo>
                  <a:lnTo>
                    <a:pt x="166712" y="198120"/>
                  </a:lnTo>
                  <a:lnTo>
                    <a:pt x="166712" y="200660"/>
                  </a:lnTo>
                  <a:lnTo>
                    <a:pt x="166382" y="200660"/>
                  </a:lnTo>
                  <a:lnTo>
                    <a:pt x="165735" y="201930"/>
                  </a:lnTo>
                  <a:lnTo>
                    <a:pt x="164833" y="201930"/>
                  </a:lnTo>
                  <a:lnTo>
                    <a:pt x="165011" y="203200"/>
                  </a:lnTo>
                  <a:lnTo>
                    <a:pt x="165963" y="203200"/>
                  </a:lnTo>
                  <a:lnTo>
                    <a:pt x="165531" y="204470"/>
                  </a:lnTo>
                  <a:lnTo>
                    <a:pt x="165481" y="207010"/>
                  </a:lnTo>
                  <a:lnTo>
                    <a:pt x="166116" y="208280"/>
                  </a:lnTo>
                  <a:lnTo>
                    <a:pt x="166979" y="208280"/>
                  </a:lnTo>
                  <a:lnTo>
                    <a:pt x="166662" y="209550"/>
                  </a:lnTo>
                  <a:lnTo>
                    <a:pt x="167017" y="209550"/>
                  </a:lnTo>
                  <a:lnTo>
                    <a:pt x="168910" y="212090"/>
                  </a:lnTo>
                  <a:lnTo>
                    <a:pt x="169583" y="212090"/>
                  </a:lnTo>
                  <a:lnTo>
                    <a:pt x="169735" y="213360"/>
                  </a:lnTo>
                  <a:lnTo>
                    <a:pt x="171589" y="213360"/>
                  </a:lnTo>
                  <a:lnTo>
                    <a:pt x="171970" y="212090"/>
                  </a:lnTo>
                  <a:lnTo>
                    <a:pt x="172466" y="213360"/>
                  </a:lnTo>
                  <a:lnTo>
                    <a:pt x="173215" y="213360"/>
                  </a:lnTo>
                  <a:lnTo>
                    <a:pt x="173659" y="212090"/>
                  </a:lnTo>
                  <a:lnTo>
                    <a:pt x="172923" y="210820"/>
                  </a:lnTo>
                  <a:lnTo>
                    <a:pt x="171792" y="210820"/>
                  </a:lnTo>
                  <a:lnTo>
                    <a:pt x="171386" y="209550"/>
                  </a:lnTo>
                  <a:lnTo>
                    <a:pt x="172237" y="209550"/>
                  </a:lnTo>
                  <a:lnTo>
                    <a:pt x="172161" y="208280"/>
                  </a:lnTo>
                  <a:lnTo>
                    <a:pt x="171767" y="207010"/>
                  </a:lnTo>
                  <a:lnTo>
                    <a:pt x="170916" y="207010"/>
                  </a:lnTo>
                  <a:lnTo>
                    <a:pt x="170865" y="205740"/>
                  </a:lnTo>
                  <a:lnTo>
                    <a:pt x="171335" y="205740"/>
                  </a:lnTo>
                  <a:lnTo>
                    <a:pt x="171513" y="204470"/>
                  </a:lnTo>
                  <a:lnTo>
                    <a:pt x="172237" y="204470"/>
                  </a:lnTo>
                  <a:lnTo>
                    <a:pt x="172339" y="205740"/>
                  </a:lnTo>
                  <a:lnTo>
                    <a:pt x="172758" y="207010"/>
                  </a:lnTo>
                  <a:lnTo>
                    <a:pt x="173469" y="205740"/>
                  </a:lnTo>
                  <a:lnTo>
                    <a:pt x="174294" y="207010"/>
                  </a:lnTo>
                  <a:lnTo>
                    <a:pt x="173837" y="208280"/>
                  </a:lnTo>
                  <a:lnTo>
                    <a:pt x="174117" y="209550"/>
                  </a:lnTo>
                  <a:lnTo>
                    <a:pt x="174815" y="209550"/>
                  </a:lnTo>
                  <a:lnTo>
                    <a:pt x="175895" y="208280"/>
                  </a:lnTo>
                  <a:lnTo>
                    <a:pt x="176466" y="208280"/>
                  </a:lnTo>
                  <a:lnTo>
                    <a:pt x="176072" y="209550"/>
                  </a:lnTo>
                  <a:lnTo>
                    <a:pt x="175171" y="209550"/>
                  </a:lnTo>
                  <a:lnTo>
                    <a:pt x="175234" y="210820"/>
                  </a:lnTo>
                  <a:lnTo>
                    <a:pt x="175539" y="212090"/>
                  </a:lnTo>
                  <a:lnTo>
                    <a:pt x="175069" y="213360"/>
                  </a:lnTo>
                  <a:lnTo>
                    <a:pt x="175437" y="213360"/>
                  </a:lnTo>
                  <a:lnTo>
                    <a:pt x="176771" y="214630"/>
                  </a:lnTo>
                  <a:lnTo>
                    <a:pt x="176961" y="213360"/>
                  </a:lnTo>
                  <a:lnTo>
                    <a:pt x="177723" y="213360"/>
                  </a:lnTo>
                  <a:lnTo>
                    <a:pt x="177368" y="214630"/>
                  </a:lnTo>
                  <a:lnTo>
                    <a:pt x="177787" y="215900"/>
                  </a:lnTo>
                  <a:lnTo>
                    <a:pt x="178612" y="215900"/>
                  </a:lnTo>
                  <a:lnTo>
                    <a:pt x="179692" y="214630"/>
                  </a:lnTo>
                  <a:lnTo>
                    <a:pt x="179844" y="212090"/>
                  </a:lnTo>
                  <a:lnTo>
                    <a:pt x="180314" y="212090"/>
                  </a:lnTo>
                  <a:lnTo>
                    <a:pt x="180517" y="208280"/>
                  </a:lnTo>
                  <a:lnTo>
                    <a:pt x="181444" y="205740"/>
                  </a:lnTo>
                  <a:lnTo>
                    <a:pt x="181444" y="204470"/>
                  </a:lnTo>
                  <a:lnTo>
                    <a:pt x="181444" y="203200"/>
                  </a:lnTo>
                  <a:lnTo>
                    <a:pt x="181140" y="201930"/>
                  </a:lnTo>
                  <a:lnTo>
                    <a:pt x="180670" y="200660"/>
                  </a:lnTo>
                  <a:lnTo>
                    <a:pt x="181216" y="200660"/>
                  </a:lnTo>
                  <a:lnTo>
                    <a:pt x="181800" y="201930"/>
                  </a:lnTo>
                  <a:lnTo>
                    <a:pt x="182499" y="201930"/>
                  </a:lnTo>
                  <a:lnTo>
                    <a:pt x="183146" y="200660"/>
                  </a:lnTo>
                  <a:lnTo>
                    <a:pt x="184467" y="199390"/>
                  </a:lnTo>
                  <a:lnTo>
                    <a:pt x="183578" y="201930"/>
                  </a:lnTo>
                  <a:lnTo>
                    <a:pt x="183095" y="204470"/>
                  </a:lnTo>
                  <a:lnTo>
                    <a:pt x="183451" y="205740"/>
                  </a:lnTo>
                  <a:lnTo>
                    <a:pt x="182270" y="208280"/>
                  </a:lnTo>
                  <a:lnTo>
                    <a:pt x="182118" y="209550"/>
                  </a:lnTo>
                  <a:lnTo>
                    <a:pt x="182549" y="210820"/>
                  </a:lnTo>
                  <a:lnTo>
                    <a:pt x="181724" y="210820"/>
                  </a:lnTo>
                  <a:lnTo>
                    <a:pt x="181622" y="213360"/>
                  </a:lnTo>
                  <a:lnTo>
                    <a:pt x="182118" y="214630"/>
                  </a:lnTo>
                  <a:lnTo>
                    <a:pt x="183222" y="215900"/>
                  </a:lnTo>
                  <a:lnTo>
                    <a:pt x="183413" y="217170"/>
                  </a:lnTo>
                  <a:lnTo>
                    <a:pt x="183997" y="217170"/>
                  </a:lnTo>
                  <a:lnTo>
                    <a:pt x="184099" y="218440"/>
                  </a:lnTo>
                  <a:lnTo>
                    <a:pt x="185000" y="219710"/>
                  </a:lnTo>
                  <a:lnTo>
                    <a:pt x="188950" y="219710"/>
                  </a:lnTo>
                  <a:lnTo>
                    <a:pt x="187248" y="220980"/>
                  </a:lnTo>
                  <a:lnTo>
                    <a:pt x="186601" y="220980"/>
                  </a:lnTo>
                  <a:lnTo>
                    <a:pt x="187426" y="222250"/>
                  </a:lnTo>
                  <a:lnTo>
                    <a:pt x="185928" y="222250"/>
                  </a:lnTo>
                  <a:lnTo>
                    <a:pt x="186016" y="223520"/>
                  </a:lnTo>
                  <a:lnTo>
                    <a:pt x="186880" y="224790"/>
                  </a:lnTo>
                  <a:lnTo>
                    <a:pt x="186880" y="226060"/>
                  </a:lnTo>
                  <a:lnTo>
                    <a:pt x="185420" y="226060"/>
                  </a:lnTo>
                  <a:lnTo>
                    <a:pt x="184975" y="224790"/>
                  </a:lnTo>
                  <a:lnTo>
                    <a:pt x="184645" y="224790"/>
                  </a:lnTo>
                  <a:lnTo>
                    <a:pt x="184950" y="226060"/>
                  </a:lnTo>
                  <a:lnTo>
                    <a:pt x="184315" y="226060"/>
                  </a:lnTo>
                  <a:lnTo>
                    <a:pt x="184365" y="228600"/>
                  </a:lnTo>
                  <a:lnTo>
                    <a:pt x="183426" y="229870"/>
                  </a:lnTo>
                  <a:lnTo>
                    <a:pt x="182867" y="229870"/>
                  </a:lnTo>
                  <a:lnTo>
                    <a:pt x="183070" y="231140"/>
                  </a:lnTo>
                  <a:lnTo>
                    <a:pt x="184848" y="231140"/>
                  </a:lnTo>
                  <a:lnTo>
                    <a:pt x="185699" y="232410"/>
                  </a:lnTo>
                  <a:lnTo>
                    <a:pt x="187071" y="232410"/>
                  </a:lnTo>
                  <a:lnTo>
                    <a:pt x="187121" y="233680"/>
                  </a:lnTo>
                  <a:lnTo>
                    <a:pt x="185674" y="233680"/>
                  </a:lnTo>
                  <a:lnTo>
                    <a:pt x="185928" y="234950"/>
                  </a:lnTo>
                  <a:lnTo>
                    <a:pt x="186804" y="234950"/>
                  </a:lnTo>
                  <a:lnTo>
                    <a:pt x="187223" y="236220"/>
                  </a:lnTo>
                  <a:lnTo>
                    <a:pt x="188252" y="237490"/>
                  </a:lnTo>
                  <a:lnTo>
                    <a:pt x="187375" y="237490"/>
                  </a:lnTo>
                  <a:lnTo>
                    <a:pt x="186601" y="238760"/>
                  </a:lnTo>
                  <a:lnTo>
                    <a:pt x="186791" y="240030"/>
                  </a:lnTo>
                  <a:lnTo>
                    <a:pt x="187845" y="241300"/>
                  </a:lnTo>
                  <a:lnTo>
                    <a:pt x="188798" y="242570"/>
                  </a:lnTo>
                  <a:lnTo>
                    <a:pt x="187350" y="242570"/>
                  </a:lnTo>
                  <a:lnTo>
                    <a:pt x="186550" y="245110"/>
                  </a:lnTo>
                  <a:lnTo>
                    <a:pt x="184645" y="246380"/>
                  </a:lnTo>
                  <a:lnTo>
                    <a:pt x="183222" y="247650"/>
                  </a:lnTo>
                  <a:lnTo>
                    <a:pt x="183222" y="248920"/>
                  </a:lnTo>
                  <a:lnTo>
                    <a:pt x="183743" y="250190"/>
                  </a:lnTo>
                  <a:lnTo>
                    <a:pt x="185064" y="248920"/>
                  </a:lnTo>
                  <a:lnTo>
                    <a:pt x="185826" y="247650"/>
                  </a:lnTo>
                  <a:lnTo>
                    <a:pt x="185928" y="246380"/>
                  </a:lnTo>
                  <a:lnTo>
                    <a:pt x="186944" y="246380"/>
                  </a:lnTo>
                  <a:lnTo>
                    <a:pt x="188417" y="245110"/>
                  </a:lnTo>
                  <a:lnTo>
                    <a:pt x="188671" y="246380"/>
                  </a:lnTo>
                  <a:lnTo>
                    <a:pt x="189623" y="245110"/>
                  </a:lnTo>
                  <a:lnTo>
                    <a:pt x="191198" y="245110"/>
                  </a:lnTo>
                  <a:lnTo>
                    <a:pt x="190246" y="246380"/>
                  </a:lnTo>
                  <a:lnTo>
                    <a:pt x="190423" y="247650"/>
                  </a:lnTo>
                  <a:lnTo>
                    <a:pt x="191871" y="247650"/>
                  </a:lnTo>
                  <a:lnTo>
                    <a:pt x="190601" y="248920"/>
                  </a:lnTo>
                  <a:lnTo>
                    <a:pt x="190601" y="250190"/>
                  </a:lnTo>
                  <a:lnTo>
                    <a:pt x="190842" y="250190"/>
                  </a:lnTo>
                  <a:lnTo>
                    <a:pt x="189953" y="252730"/>
                  </a:lnTo>
                  <a:lnTo>
                    <a:pt x="189547" y="252730"/>
                  </a:lnTo>
                  <a:lnTo>
                    <a:pt x="190144" y="254000"/>
                  </a:lnTo>
                  <a:lnTo>
                    <a:pt x="188099" y="254000"/>
                  </a:lnTo>
                  <a:lnTo>
                    <a:pt x="187223" y="255270"/>
                  </a:lnTo>
                  <a:lnTo>
                    <a:pt x="190068" y="255270"/>
                  </a:lnTo>
                  <a:lnTo>
                    <a:pt x="190169" y="256540"/>
                  </a:lnTo>
                  <a:lnTo>
                    <a:pt x="187617" y="256540"/>
                  </a:lnTo>
                  <a:lnTo>
                    <a:pt x="186994" y="257810"/>
                  </a:lnTo>
                  <a:lnTo>
                    <a:pt x="186677" y="259080"/>
                  </a:lnTo>
                  <a:lnTo>
                    <a:pt x="187299" y="260350"/>
                  </a:lnTo>
                  <a:lnTo>
                    <a:pt x="188099" y="259080"/>
                  </a:lnTo>
                  <a:lnTo>
                    <a:pt x="189103" y="259080"/>
                  </a:lnTo>
                  <a:lnTo>
                    <a:pt x="190271" y="257810"/>
                  </a:lnTo>
                  <a:lnTo>
                    <a:pt x="191833" y="256540"/>
                  </a:lnTo>
                  <a:lnTo>
                    <a:pt x="193154" y="255270"/>
                  </a:lnTo>
                  <a:lnTo>
                    <a:pt x="193675" y="251460"/>
                  </a:lnTo>
                  <a:lnTo>
                    <a:pt x="195059" y="248920"/>
                  </a:lnTo>
                  <a:lnTo>
                    <a:pt x="195948" y="248920"/>
                  </a:lnTo>
                  <a:lnTo>
                    <a:pt x="195351" y="250190"/>
                  </a:lnTo>
                  <a:lnTo>
                    <a:pt x="193700" y="252730"/>
                  </a:lnTo>
                  <a:lnTo>
                    <a:pt x="193471" y="255270"/>
                  </a:lnTo>
                  <a:lnTo>
                    <a:pt x="192151" y="256540"/>
                  </a:lnTo>
                  <a:lnTo>
                    <a:pt x="192024" y="257810"/>
                  </a:lnTo>
                  <a:lnTo>
                    <a:pt x="192430" y="257810"/>
                  </a:lnTo>
                  <a:lnTo>
                    <a:pt x="194525" y="255270"/>
                  </a:lnTo>
                  <a:lnTo>
                    <a:pt x="194754" y="254000"/>
                  </a:lnTo>
                  <a:lnTo>
                    <a:pt x="196329" y="252730"/>
                  </a:lnTo>
                  <a:lnTo>
                    <a:pt x="196532" y="254000"/>
                  </a:lnTo>
                  <a:lnTo>
                    <a:pt x="197231" y="254000"/>
                  </a:lnTo>
                  <a:lnTo>
                    <a:pt x="195503" y="255270"/>
                  </a:lnTo>
                  <a:lnTo>
                    <a:pt x="194805" y="256540"/>
                  </a:lnTo>
                  <a:lnTo>
                    <a:pt x="193078" y="259080"/>
                  </a:lnTo>
                  <a:lnTo>
                    <a:pt x="190969" y="259080"/>
                  </a:lnTo>
                  <a:lnTo>
                    <a:pt x="190322" y="261620"/>
                  </a:lnTo>
                  <a:lnTo>
                    <a:pt x="189077" y="262890"/>
                  </a:lnTo>
                  <a:lnTo>
                    <a:pt x="189357" y="264160"/>
                  </a:lnTo>
                  <a:lnTo>
                    <a:pt x="188671" y="262890"/>
                  </a:lnTo>
                  <a:lnTo>
                    <a:pt x="187172" y="262890"/>
                  </a:lnTo>
                  <a:lnTo>
                    <a:pt x="187198" y="265430"/>
                  </a:lnTo>
                  <a:lnTo>
                    <a:pt x="188302" y="265430"/>
                  </a:lnTo>
                  <a:lnTo>
                    <a:pt x="188493" y="266700"/>
                  </a:lnTo>
                  <a:lnTo>
                    <a:pt x="188023" y="267970"/>
                  </a:lnTo>
                  <a:lnTo>
                    <a:pt x="187769" y="271780"/>
                  </a:lnTo>
                  <a:lnTo>
                    <a:pt x="188302" y="273050"/>
                  </a:lnTo>
                  <a:lnTo>
                    <a:pt x="189204" y="275590"/>
                  </a:lnTo>
                  <a:lnTo>
                    <a:pt x="189953" y="275590"/>
                  </a:lnTo>
                  <a:lnTo>
                    <a:pt x="190182" y="274320"/>
                  </a:lnTo>
                  <a:lnTo>
                    <a:pt x="191147" y="273050"/>
                  </a:lnTo>
                  <a:lnTo>
                    <a:pt x="193078" y="273050"/>
                  </a:lnTo>
                  <a:lnTo>
                    <a:pt x="194157" y="271780"/>
                  </a:lnTo>
                  <a:lnTo>
                    <a:pt x="195300" y="270510"/>
                  </a:lnTo>
                  <a:lnTo>
                    <a:pt x="195808" y="270510"/>
                  </a:lnTo>
                  <a:lnTo>
                    <a:pt x="195884" y="271780"/>
                  </a:lnTo>
                  <a:lnTo>
                    <a:pt x="195300" y="273050"/>
                  </a:lnTo>
                  <a:lnTo>
                    <a:pt x="194627" y="273050"/>
                  </a:lnTo>
                  <a:lnTo>
                    <a:pt x="193852" y="274320"/>
                  </a:lnTo>
                  <a:lnTo>
                    <a:pt x="193878" y="275590"/>
                  </a:lnTo>
                  <a:lnTo>
                    <a:pt x="194932" y="275590"/>
                  </a:lnTo>
                  <a:lnTo>
                    <a:pt x="195808" y="276860"/>
                  </a:lnTo>
                  <a:lnTo>
                    <a:pt x="192278" y="276860"/>
                  </a:lnTo>
                  <a:lnTo>
                    <a:pt x="192379" y="278130"/>
                  </a:lnTo>
                  <a:lnTo>
                    <a:pt x="192976" y="279400"/>
                  </a:lnTo>
                  <a:lnTo>
                    <a:pt x="193154" y="281940"/>
                  </a:lnTo>
                  <a:lnTo>
                    <a:pt x="193624" y="283210"/>
                  </a:lnTo>
                  <a:lnTo>
                    <a:pt x="194221" y="283210"/>
                  </a:lnTo>
                  <a:lnTo>
                    <a:pt x="195224" y="281940"/>
                  </a:lnTo>
                  <a:lnTo>
                    <a:pt x="195732" y="283210"/>
                  </a:lnTo>
                  <a:lnTo>
                    <a:pt x="195122" y="283210"/>
                  </a:lnTo>
                  <a:lnTo>
                    <a:pt x="194906" y="284480"/>
                  </a:lnTo>
                  <a:lnTo>
                    <a:pt x="195580" y="284480"/>
                  </a:lnTo>
                  <a:lnTo>
                    <a:pt x="195173" y="285750"/>
                  </a:lnTo>
                  <a:lnTo>
                    <a:pt x="193078" y="285750"/>
                  </a:lnTo>
                  <a:lnTo>
                    <a:pt x="191503" y="287020"/>
                  </a:lnTo>
                  <a:lnTo>
                    <a:pt x="191223" y="287020"/>
                  </a:lnTo>
                  <a:lnTo>
                    <a:pt x="191871" y="288290"/>
                  </a:lnTo>
                  <a:lnTo>
                    <a:pt x="193675" y="287020"/>
                  </a:lnTo>
                  <a:lnTo>
                    <a:pt x="194627" y="288290"/>
                  </a:lnTo>
                  <a:lnTo>
                    <a:pt x="193332" y="288290"/>
                  </a:lnTo>
                  <a:lnTo>
                    <a:pt x="194221" y="289560"/>
                  </a:lnTo>
                  <a:lnTo>
                    <a:pt x="195999" y="289560"/>
                  </a:lnTo>
                  <a:lnTo>
                    <a:pt x="197777" y="288290"/>
                  </a:lnTo>
                  <a:lnTo>
                    <a:pt x="198958" y="285750"/>
                  </a:lnTo>
                  <a:lnTo>
                    <a:pt x="200253" y="285750"/>
                  </a:lnTo>
                  <a:lnTo>
                    <a:pt x="201307" y="284480"/>
                  </a:lnTo>
                  <a:lnTo>
                    <a:pt x="201625" y="284480"/>
                  </a:lnTo>
                  <a:lnTo>
                    <a:pt x="202031" y="283210"/>
                  </a:lnTo>
                  <a:lnTo>
                    <a:pt x="202374" y="284480"/>
                  </a:lnTo>
                  <a:lnTo>
                    <a:pt x="201383" y="285750"/>
                  </a:lnTo>
                  <a:lnTo>
                    <a:pt x="198831" y="288290"/>
                  </a:lnTo>
                  <a:lnTo>
                    <a:pt x="198526" y="288290"/>
                  </a:lnTo>
                  <a:lnTo>
                    <a:pt x="199110" y="289560"/>
                  </a:lnTo>
                  <a:lnTo>
                    <a:pt x="199974" y="288290"/>
                  </a:lnTo>
                  <a:lnTo>
                    <a:pt x="201434" y="288290"/>
                  </a:lnTo>
                  <a:lnTo>
                    <a:pt x="202603" y="289560"/>
                  </a:lnTo>
                  <a:lnTo>
                    <a:pt x="199974" y="289560"/>
                  </a:lnTo>
                  <a:lnTo>
                    <a:pt x="199974" y="292100"/>
                  </a:lnTo>
                  <a:lnTo>
                    <a:pt x="200406" y="293370"/>
                  </a:lnTo>
                  <a:lnTo>
                    <a:pt x="199974" y="293370"/>
                  </a:lnTo>
                  <a:lnTo>
                    <a:pt x="199301" y="292100"/>
                  </a:lnTo>
                  <a:lnTo>
                    <a:pt x="199250" y="290830"/>
                  </a:lnTo>
                  <a:lnTo>
                    <a:pt x="198755" y="289560"/>
                  </a:lnTo>
                  <a:lnTo>
                    <a:pt x="197827" y="290830"/>
                  </a:lnTo>
                  <a:lnTo>
                    <a:pt x="194906" y="292100"/>
                  </a:lnTo>
                  <a:lnTo>
                    <a:pt x="194221" y="293370"/>
                  </a:lnTo>
                  <a:lnTo>
                    <a:pt x="192620" y="294640"/>
                  </a:lnTo>
                  <a:lnTo>
                    <a:pt x="192151" y="294640"/>
                  </a:lnTo>
                  <a:lnTo>
                    <a:pt x="192252" y="297180"/>
                  </a:lnTo>
                  <a:lnTo>
                    <a:pt x="193471" y="297180"/>
                  </a:lnTo>
                  <a:lnTo>
                    <a:pt x="194627" y="295910"/>
                  </a:lnTo>
                  <a:lnTo>
                    <a:pt x="198424" y="295910"/>
                  </a:lnTo>
                  <a:lnTo>
                    <a:pt x="198056" y="297180"/>
                  </a:lnTo>
                  <a:lnTo>
                    <a:pt x="194627" y="297180"/>
                  </a:lnTo>
                  <a:lnTo>
                    <a:pt x="194856" y="298450"/>
                  </a:lnTo>
                  <a:lnTo>
                    <a:pt x="191604" y="298450"/>
                  </a:lnTo>
                  <a:lnTo>
                    <a:pt x="191452" y="299720"/>
                  </a:lnTo>
                  <a:lnTo>
                    <a:pt x="191223" y="299720"/>
                  </a:lnTo>
                  <a:lnTo>
                    <a:pt x="190969" y="300990"/>
                  </a:lnTo>
                  <a:lnTo>
                    <a:pt x="191554" y="302260"/>
                  </a:lnTo>
                  <a:lnTo>
                    <a:pt x="192430" y="302260"/>
                  </a:lnTo>
                  <a:lnTo>
                    <a:pt x="193802" y="300990"/>
                  </a:lnTo>
                  <a:lnTo>
                    <a:pt x="193154" y="300990"/>
                  </a:lnTo>
                  <a:lnTo>
                    <a:pt x="192379" y="299720"/>
                  </a:lnTo>
                  <a:lnTo>
                    <a:pt x="195122" y="299720"/>
                  </a:lnTo>
                  <a:lnTo>
                    <a:pt x="194398" y="300990"/>
                  </a:lnTo>
                  <a:lnTo>
                    <a:pt x="193802" y="300990"/>
                  </a:lnTo>
                  <a:lnTo>
                    <a:pt x="194627" y="302260"/>
                  </a:lnTo>
                  <a:lnTo>
                    <a:pt x="193471" y="302260"/>
                  </a:lnTo>
                  <a:lnTo>
                    <a:pt x="193878" y="303530"/>
                  </a:lnTo>
                  <a:lnTo>
                    <a:pt x="192024" y="303530"/>
                  </a:lnTo>
                  <a:lnTo>
                    <a:pt x="192620" y="304800"/>
                  </a:lnTo>
                  <a:lnTo>
                    <a:pt x="194081" y="306070"/>
                  </a:lnTo>
                  <a:lnTo>
                    <a:pt x="194297" y="304800"/>
                  </a:lnTo>
                  <a:lnTo>
                    <a:pt x="198285" y="304800"/>
                  </a:lnTo>
                  <a:lnTo>
                    <a:pt x="197358" y="306070"/>
                  </a:lnTo>
                  <a:lnTo>
                    <a:pt x="198475" y="306070"/>
                  </a:lnTo>
                  <a:lnTo>
                    <a:pt x="198831" y="307340"/>
                  </a:lnTo>
                  <a:lnTo>
                    <a:pt x="201129" y="307340"/>
                  </a:lnTo>
                  <a:lnTo>
                    <a:pt x="199605" y="308610"/>
                  </a:lnTo>
                  <a:lnTo>
                    <a:pt x="197700" y="308610"/>
                  </a:lnTo>
                  <a:lnTo>
                    <a:pt x="197726" y="309880"/>
                  </a:lnTo>
                  <a:lnTo>
                    <a:pt x="201231" y="309880"/>
                  </a:lnTo>
                  <a:lnTo>
                    <a:pt x="202234" y="308610"/>
                  </a:lnTo>
                  <a:lnTo>
                    <a:pt x="201828" y="309880"/>
                  </a:lnTo>
                  <a:lnTo>
                    <a:pt x="202526" y="311150"/>
                  </a:lnTo>
                  <a:lnTo>
                    <a:pt x="204050" y="311150"/>
                  </a:lnTo>
                  <a:lnTo>
                    <a:pt x="205435" y="308610"/>
                  </a:lnTo>
                  <a:lnTo>
                    <a:pt x="205613" y="307340"/>
                  </a:lnTo>
                  <a:lnTo>
                    <a:pt x="206108" y="306070"/>
                  </a:lnTo>
                  <a:lnTo>
                    <a:pt x="206883" y="306070"/>
                  </a:lnTo>
                  <a:lnTo>
                    <a:pt x="206463" y="307162"/>
                  </a:lnTo>
                  <a:lnTo>
                    <a:pt x="206336" y="308610"/>
                  </a:lnTo>
                  <a:lnTo>
                    <a:pt x="205232" y="311150"/>
                  </a:lnTo>
                  <a:lnTo>
                    <a:pt x="204330" y="311150"/>
                  </a:lnTo>
                  <a:lnTo>
                    <a:pt x="204635" y="312420"/>
                  </a:lnTo>
                  <a:lnTo>
                    <a:pt x="206032" y="312420"/>
                  </a:lnTo>
                  <a:lnTo>
                    <a:pt x="207213" y="311150"/>
                  </a:lnTo>
                  <a:lnTo>
                    <a:pt x="207581" y="312420"/>
                  </a:lnTo>
                  <a:lnTo>
                    <a:pt x="206756" y="312420"/>
                  </a:lnTo>
                  <a:lnTo>
                    <a:pt x="206057" y="313690"/>
                  </a:lnTo>
                  <a:lnTo>
                    <a:pt x="204457" y="314960"/>
                  </a:lnTo>
                  <a:lnTo>
                    <a:pt x="204406" y="316230"/>
                  </a:lnTo>
                  <a:lnTo>
                    <a:pt x="205333" y="317500"/>
                  </a:lnTo>
                  <a:lnTo>
                    <a:pt x="206654" y="318770"/>
                  </a:lnTo>
                  <a:lnTo>
                    <a:pt x="207479" y="317500"/>
                  </a:lnTo>
                  <a:lnTo>
                    <a:pt x="208407" y="317500"/>
                  </a:lnTo>
                  <a:lnTo>
                    <a:pt x="208711" y="318770"/>
                  </a:lnTo>
                  <a:lnTo>
                    <a:pt x="209308" y="320040"/>
                  </a:lnTo>
                  <a:lnTo>
                    <a:pt x="208635" y="320040"/>
                  </a:lnTo>
                  <a:lnTo>
                    <a:pt x="208178" y="318770"/>
                  </a:lnTo>
                  <a:lnTo>
                    <a:pt x="207479" y="318770"/>
                  </a:lnTo>
                  <a:lnTo>
                    <a:pt x="207454" y="320040"/>
                  </a:lnTo>
                  <a:lnTo>
                    <a:pt x="208584" y="322580"/>
                  </a:lnTo>
                  <a:lnTo>
                    <a:pt x="210134" y="321310"/>
                  </a:lnTo>
                  <a:lnTo>
                    <a:pt x="211607" y="321310"/>
                  </a:lnTo>
                  <a:lnTo>
                    <a:pt x="212382" y="320040"/>
                  </a:lnTo>
                  <a:lnTo>
                    <a:pt x="212013" y="321310"/>
                  </a:lnTo>
                  <a:lnTo>
                    <a:pt x="210832" y="323850"/>
                  </a:lnTo>
                  <a:lnTo>
                    <a:pt x="211239" y="326390"/>
                  </a:lnTo>
                  <a:lnTo>
                    <a:pt x="212204" y="326390"/>
                  </a:lnTo>
                  <a:lnTo>
                    <a:pt x="212712" y="328930"/>
                  </a:lnTo>
                  <a:lnTo>
                    <a:pt x="214083" y="330200"/>
                  </a:lnTo>
                  <a:lnTo>
                    <a:pt x="213956" y="330200"/>
                  </a:lnTo>
                  <a:lnTo>
                    <a:pt x="212839" y="331470"/>
                  </a:lnTo>
                  <a:lnTo>
                    <a:pt x="213029" y="332740"/>
                  </a:lnTo>
                  <a:lnTo>
                    <a:pt x="213956" y="332740"/>
                  </a:lnTo>
                  <a:lnTo>
                    <a:pt x="213537" y="334010"/>
                  </a:lnTo>
                  <a:lnTo>
                    <a:pt x="212788" y="335280"/>
                  </a:lnTo>
                  <a:lnTo>
                    <a:pt x="213207" y="335280"/>
                  </a:lnTo>
                  <a:lnTo>
                    <a:pt x="213309" y="336550"/>
                  </a:lnTo>
                  <a:lnTo>
                    <a:pt x="213893" y="336550"/>
                  </a:lnTo>
                  <a:lnTo>
                    <a:pt x="211785" y="339090"/>
                  </a:lnTo>
                  <a:lnTo>
                    <a:pt x="211416" y="340360"/>
                  </a:lnTo>
                  <a:lnTo>
                    <a:pt x="210705" y="340360"/>
                  </a:lnTo>
                  <a:lnTo>
                    <a:pt x="210654" y="341630"/>
                  </a:lnTo>
                  <a:lnTo>
                    <a:pt x="209956" y="342900"/>
                  </a:lnTo>
                  <a:lnTo>
                    <a:pt x="209537" y="344170"/>
                  </a:lnTo>
                  <a:lnTo>
                    <a:pt x="208178" y="345440"/>
                  </a:lnTo>
                  <a:lnTo>
                    <a:pt x="207111" y="344170"/>
                  </a:lnTo>
                  <a:lnTo>
                    <a:pt x="206756" y="344170"/>
                  </a:lnTo>
                  <a:lnTo>
                    <a:pt x="207657" y="342900"/>
                  </a:lnTo>
                  <a:lnTo>
                    <a:pt x="209359" y="342900"/>
                  </a:lnTo>
                  <a:lnTo>
                    <a:pt x="209410" y="341630"/>
                  </a:lnTo>
                  <a:lnTo>
                    <a:pt x="210134" y="340360"/>
                  </a:lnTo>
                  <a:lnTo>
                    <a:pt x="211086" y="339090"/>
                  </a:lnTo>
                  <a:lnTo>
                    <a:pt x="210959" y="337820"/>
                  </a:lnTo>
                  <a:lnTo>
                    <a:pt x="210312" y="337820"/>
                  </a:lnTo>
                  <a:lnTo>
                    <a:pt x="209003" y="339090"/>
                  </a:lnTo>
                  <a:lnTo>
                    <a:pt x="208534" y="340360"/>
                  </a:lnTo>
                  <a:lnTo>
                    <a:pt x="207530" y="340360"/>
                  </a:lnTo>
                  <a:lnTo>
                    <a:pt x="207581" y="339090"/>
                  </a:lnTo>
                  <a:lnTo>
                    <a:pt x="208762" y="337820"/>
                  </a:lnTo>
                  <a:lnTo>
                    <a:pt x="210108" y="337820"/>
                  </a:lnTo>
                  <a:lnTo>
                    <a:pt x="210464" y="336550"/>
                  </a:lnTo>
                  <a:lnTo>
                    <a:pt x="208864" y="336550"/>
                  </a:lnTo>
                  <a:lnTo>
                    <a:pt x="208280" y="335280"/>
                  </a:lnTo>
                  <a:lnTo>
                    <a:pt x="204406" y="335280"/>
                  </a:lnTo>
                  <a:lnTo>
                    <a:pt x="202857" y="334010"/>
                  </a:lnTo>
                  <a:lnTo>
                    <a:pt x="199936" y="331470"/>
                  </a:lnTo>
                  <a:lnTo>
                    <a:pt x="199478" y="331470"/>
                  </a:lnTo>
                  <a:lnTo>
                    <a:pt x="199301" y="332740"/>
                  </a:lnTo>
                  <a:lnTo>
                    <a:pt x="198285" y="335280"/>
                  </a:lnTo>
                  <a:lnTo>
                    <a:pt x="198348" y="336550"/>
                  </a:lnTo>
                  <a:lnTo>
                    <a:pt x="199009" y="337820"/>
                  </a:lnTo>
                  <a:lnTo>
                    <a:pt x="198361" y="341630"/>
                  </a:lnTo>
                  <a:lnTo>
                    <a:pt x="198704" y="342900"/>
                  </a:lnTo>
                  <a:lnTo>
                    <a:pt x="198424" y="345440"/>
                  </a:lnTo>
                  <a:lnTo>
                    <a:pt x="199351" y="345440"/>
                  </a:lnTo>
                  <a:lnTo>
                    <a:pt x="199428" y="346710"/>
                  </a:lnTo>
                  <a:lnTo>
                    <a:pt x="198285" y="346710"/>
                  </a:lnTo>
                  <a:lnTo>
                    <a:pt x="197954" y="347980"/>
                  </a:lnTo>
                  <a:lnTo>
                    <a:pt x="198424" y="349250"/>
                  </a:lnTo>
                  <a:lnTo>
                    <a:pt x="199428" y="349250"/>
                  </a:lnTo>
                  <a:lnTo>
                    <a:pt x="199072" y="350520"/>
                  </a:lnTo>
                  <a:lnTo>
                    <a:pt x="199009" y="351790"/>
                  </a:lnTo>
                  <a:lnTo>
                    <a:pt x="197878" y="351790"/>
                  </a:lnTo>
                  <a:lnTo>
                    <a:pt x="197408" y="353060"/>
                  </a:lnTo>
                  <a:lnTo>
                    <a:pt x="199301" y="353060"/>
                  </a:lnTo>
                  <a:lnTo>
                    <a:pt x="201028" y="354330"/>
                  </a:lnTo>
                  <a:lnTo>
                    <a:pt x="203428" y="354330"/>
                  </a:lnTo>
                  <a:lnTo>
                    <a:pt x="204050" y="355600"/>
                  </a:lnTo>
                  <a:lnTo>
                    <a:pt x="204279" y="356870"/>
                  </a:lnTo>
                  <a:lnTo>
                    <a:pt x="203682" y="355600"/>
                  </a:lnTo>
                  <a:lnTo>
                    <a:pt x="201777" y="355600"/>
                  </a:lnTo>
                  <a:lnTo>
                    <a:pt x="200837" y="354330"/>
                  </a:lnTo>
                  <a:lnTo>
                    <a:pt x="197535" y="354330"/>
                  </a:lnTo>
                  <a:lnTo>
                    <a:pt x="197599" y="355600"/>
                  </a:lnTo>
                  <a:lnTo>
                    <a:pt x="196329" y="356870"/>
                  </a:lnTo>
                  <a:lnTo>
                    <a:pt x="196456" y="359410"/>
                  </a:lnTo>
                  <a:lnTo>
                    <a:pt x="195453" y="360680"/>
                  </a:lnTo>
                  <a:lnTo>
                    <a:pt x="194805" y="361950"/>
                  </a:lnTo>
                  <a:lnTo>
                    <a:pt x="193078" y="365760"/>
                  </a:lnTo>
                  <a:lnTo>
                    <a:pt x="192798" y="368300"/>
                  </a:lnTo>
                  <a:lnTo>
                    <a:pt x="191249" y="372110"/>
                  </a:lnTo>
                  <a:lnTo>
                    <a:pt x="190779" y="374650"/>
                  </a:lnTo>
                  <a:lnTo>
                    <a:pt x="189953" y="377190"/>
                  </a:lnTo>
                  <a:lnTo>
                    <a:pt x="188772" y="378460"/>
                  </a:lnTo>
                  <a:lnTo>
                    <a:pt x="188023" y="379730"/>
                  </a:lnTo>
                  <a:lnTo>
                    <a:pt x="187375" y="381000"/>
                  </a:lnTo>
                  <a:lnTo>
                    <a:pt x="187020" y="382270"/>
                  </a:lnTo>
                  <a:lnTo>
                    <a:pt x="185369" y="383540"/>
                  </a:lnTo>
                  <a:lnTo>
                    <a:pt x="184924" y="384810"/>
                  </a:lnTo>
                  <a:lnTo>
                    <a:pt x="185102" y="387350"/>
                  </a:lnTo>
                  <a:lnTo>
                    <a:pt x="184467" y="389890"/>
                  </a:lnTo>
                  <a:lnTo>
                    <a:pt x="184365" y="391160"/>
                  </a:lnTo>
                  <a:lnTo>
                    <a:pt x="185229" y="392430"/>
                  </a:lnTo>
                  <a:lnTo>
                    <a:pt x="184696" y="393700"/>
                  </a:lnTo>
                  <a:lnTo>
                    <a:pt x="184645" y="394970"/>
                  </a:lnTo>
                  <a:lnTo>
                    <a:pt x="185102" y="396240"/>
                  </a:lnTo>
                  <a:lnTo>
                    <a:pt x="184823" y="398780"/>
                  </a:lnTo>
                  <a:lnTo>
                    <a:pt x="183451" y="401320"/>
                  </a:lnTo>
                  <a:lnTo>
                    <a:pt x="183642" y="401320"/>
                  </a:lnTo>
                  <a:lnTo>
                    <a:pt x="184048" y="402590"/>
                  </a:lnTo>
                  <a:lnTo>
                    <a:pt x="183413" y="403860"/>
                  </a:lnTo>
                  <a:lnTo>
                    <a:pt x="181521" y="405130"/>
                  </a:lnTo>
                  <a:lnTo>
                    <a:pt x="180848" y="406400"/>
                  </a:lnTo>
                  <a:lnTo>
                    <a:pt x="180848" y="407670"/>
                  </a:lnTo>
                  <a:lnTo>
                    <a:pt x="181927" y="408940"/>
                  </a:lnTo>
                  <a:lnTo>
                    <a:pt x="182943" y="411480"/>
                  </a:lnTo>
                  <a:lnTo>
                    <a:pt x="183045" y="414020"/>
                  </a:lnTo>
                  <a:lnTo>
                    <a:pt x="182816" y="415290"/>
                  </a:lnTo>
                  <a:lnTo>
                    <a:pt x="182092" y="416560"/>
                  </a:lnTo>
                  <a:lnTo>
                    <a:pt x="182092" y="417830"/>
                  </a:lnTo>
                  <a:lnTo>
                    <a:pt x="182626" y="419100"/>
                  </a:lnTo>
                  <a:lnTo>
                    <a:pt x="182753" y="420370"/>
                  </a:lnTo>
                  <a:lnTo>
                    <a:pt x="182219" y="420370"/>
                  </a:lnTo>
                  <a:lnTo>
                    <a:pt x="181991" y="421640"/>
                  </a:lnTo>
                  <a:lnTo>
                    <a:pt x="182270" y="422910"/>
                  </a:lnTo>
                  <a:lnTo>
                    <a:pt x="184924" y="426720"/>
                  </a:lnTo>
                  <a:lnTo>
                    <a:pt x="185102" y="427990"/>
                  </a:lnTo>
                  <a:lnTo>
                    <a:pt x="184746" y="427990"/>
                  </a:lnTo>
                  <a:lnTo>
                    <a:pt x="185064" y="429260"/>
                  </a:lnTo>
                  <a:lnTo>
                    <a:pt x="186524" y="430530"/>
                  </a:lnTo>
                  <a:lnTo>
                    <a:pt x="186753" y="431800"/>
                  </a:lnTo>
                  <a:lnTo>
                    <a:pt x="187591" y="431800"/>
                  </a:lnTo>
                  <a:lnTo>
                    <a:pt x="187617" y="429260"/>
                  </a:lnTo>
                  <a:lnTo>
                    <a:pt x="189903" y="429260"/>
                  </a:lnTo>
                  <a:lnTo>
                    <a:pt x="190246" y="430530"/>
                  </a:lnTo>
                  <a:lnTo>
                    <a:pt x="188493" y="430530"/>
                  </a:lnTo>
                  <a:lnTo>
                    <a:pt x="189001" y="431800"/>
                  </a:lnTo>
                  <a:lnTo>
                    <a:pt x="189191" y="433070"/>
                  </a:lnTo>
                  <a:lnTo>
                    <a:pt x="189598" y="434340"/>
                  </a:lnTo>
                  <a:lnTo>
                    <a:pt x="188950" y="434340"/>
                  </a:lnTo>
                  <a:lnTo>
                    <a:pt x="188417" y="433070"/>
                  </a:lnTo>
                  <a:lnTo>
                    <a:pt x="187375" y="433070"/>
                  </a:lnTo>
                  <a:lnTo>
                    <a:pt x="187540" y="434340"/>
                  </a:lnTo>
                  <a:lnTo>
                    <a:pt x="186944" y="434340"/>
                  </a:lnTo>
                  <a:lnTo>
                    <a:pt x="187071" y="435610"/>
                  </a:lnTo>
                  <a:lnTo>
                    <a:pt x="186753" y="436880"/>
                  </a:lnTo>
                  <a:lnTo>
                    <a:pt x="186880" y="436880"/>
                  </a:lnTo>
                  <a:lnTo>
                    <a:pt x="187477" y="438150"/>
                  </a:lnTo>
                  <a:lnTo>
                    <a:pt x="187769" y="439420"/>
                  </a:lnTo>
                  <a:lnTo>
                    <a:pt x="188722" y="439420"/>
                  </a:lnTo>
                  <a:lnTo>
                    <a:pt x="189420" y="440690"/>
                  </a:lnTo>
                  <a:lnTo>
                    <a:pt x="188620" y="441960"/>
                  </a:lnTo>
                  <a:lnTo>
                    <a:pt x="188074" y="441960"/>
                  </a:lnTo>
                  <a:lnTo>
                    <a:pt x="188023" y="443230"/>
                  </a:lnTo>
                  <a:lnTo>
                    <a:pt x="188366" y="444500"/>
                  </a:lnTo>
                  <a:lnTo>
                    <a:pt x="188442" y="445770"/>
                  </a:lnTo>
                  <a:lnTo>
                    <a:pt x="189445" y="447040"/>
                  </a:lnTo>
                  <a:lnTo>
                    <a:pt x="189725" y="448310"/>
                  </a:lnTo>
                  <a:lnTo>
                    <a:pt x="191071" y="452120"/>
                  </a:lnTo>
                  <a:lnTo>
                    <a:pt x="192024" y="453390"/>
                  </a:lnTo>
                  <a:lnTo>
                    <a:pt x="192303" y="453390"/>
                  </a:lnTo>
                  <a:lnTo>
                    <a:pt x="192379" y="454660"/>
                  </a:lnTo>
                  <a:lnTo>
                    <a:pt x="193408" y="454660"/>
                  </a:lnTo>
                  <a:lnTo>
                    <a:pt x="193827" y="457200"/>
                  </a:lnTo>
                  <a:lnTo>
                    <a:pt x="193370" y="458470"/>
                  </a:lnTo>
                  <a:lnTo>
                    <a:pt x="193027" y="459740"/>
                  </a:lnTo>
                  <a:lnTo>
                    <a:pt x="192773" y="459740"/>
                  </a:lnTo>
                  <a:lnTo>
                    <a:pt x="193103" y="461010"/>
                  </a:lnTo>
                  <a:lnTo>
                    <a:pt x="197205" y="461010"/>
                  </a:lnTo>
                  <a:lnTo>
                    <a:pt x="198208" y="462280"/>
                  </a:lnTo>
                  <a:lnTo>
                    <a:pt x="200837" y="462280"/>
                  </a:lnTo>
                  <a:lnTo>
                    <a:pt x="201625" y="463550"/>
                  </a:lnTo>
                  <a:lnTo>
                    <a:pt x="201625" y="464820"/>
                  </a:lnTo>
                  <a:lnTo>
                    <a:pt x="204381" y="464820"/>
                  </a:lnTo>
                  <a:lnTo>
                    <a:pt x="205930" y="466090"/>
                  </a:lnTo>
                  <a:lnTo>
                    <a:pt x="206209" y="466090"/>
                  </a:lnTo>
                  <a:lnTo>
                    <a:pt x="206159" y="467360"/>
                  </a:lnTo>
                  <a:lnTo>
                    <a:pt x="208038" y="467360"/>
                  </a:lnTo>
                  <a:lnTo>
                    <a:pt x="209461" y="468630"/>
                  </a:lnTo>
                  <a:lnTo>
                    <a:pt x="211658" y="472440"/>
                  </a:lnTo>
                  <a:lnTo>
                    <a:pt x="211912" y="473710"/>
                  </a:lnTo>
                  <a:lnTo>
                    <a:pt x="211607" y="476250"/>
                  </a:lnTo>
                  <a:lnTo>
                    <a:pt x="211912" y="478790"/>
                  </a:lnTo>
                  <a:lnTo>
                    <a:pt x="212788" y="481330"/>
                  </a:lnTo>
                  <a:lnTo>
                    <a:pt x="213537" y="482600"/>
                  </a:lnTo>
                  <a:lnTo>
                    <a:pt x="214210" y="483870"/>
                  </a:lnTo>
                  <a:lnTo>
                    <a:pt x="213715" y="483870"/>
                  </a:lnTo>
                  <a:lnTo>
                    <a:pt x="213537" y="485140"/>
                  </a:lnTo>
                  <a:lnTo>
                    <a:pt x="213956" y="486410"/>
                  </a:lnTo>
                  <a:lnTo>
                    <a:pt x="215633" y="488950"/>
                  </a:lnTo>
                  <a:lnTo>
                    <a:pt x="215163" y="488950"/>
                  </a:lnTo>
                  <a:lnTo>
                    <a:pt x="215442" y="490220"/>
                  </a:lnTo>
                  <a:lnTo>
                    <a:pt x="216789" y="491490"/>
                  </a:lnTo>
                  <a:lnTo>
                    <a:pt x="216966" y="492760"/>
                  </a:lnTo>
                  <a:lnTo>
                    <a:pt x="216560" y="492760"/>
                  </a:lnTo>
                  <a:lnTo>
                    <a:pt x="216458" y="494030"/>
                  </a:lnTo>
                  <a:lnTo>
                    <a:pt x="217233" y="495300"/>
                  </a:lnTo>
                  <a:lnTo>
                    <a:pt x="217589" y="496570"/>
                  </a:lnTo>
                  <a:lnTo>
                    <a:pt x="217639" y="497840"/>
                  </a:lnTo>
                  <a:lnTo>
                    <a:pt x="218236" y="500380"/>
                  </a:lnTo>
                  <a:lnTo>
                    <a:pt x="220065" y="500380"/>
                  </a:lnTo>
                  <a:lnTo>
                    <a:pt x="222770" y="504190"/>
                  </a:lnTo>
                  <a:lnTo>
                    <a:pt x="223062" y="505460"/>
                  </a:lnTo>
                  <a:lnTo>
                    <a:pt x="224599" y="506730"/>
                  </a:lnTo>
                  <a:lnTo>
                    <a:pt x="225247" y="508000"/>
                  </a:lnTo>
                  <a:lnTo>
                    <a:pt x="225793" y="509270"/>
                  </a:lnTo>
                  <a:lnTo>
                    <a:pt x="226618" y="510540"/>
                  </a:lnTo>
                  <a:lnTo>
                    <a:pt x="225894" y="510540"/>
                  </a:lnTo>
                  <a:lnTo>
                    <a:pt x="225844" y="511810"/>
                  </a:lnTo>
                  <a:lnTo>
                    <a:pt x="226314" y="511810"/>
                  </a:lnTo>
                  <a:lnTo>
                    <a:pt x="225971" y="513080"/>
                  </a:lnTo>
                  <a:lnTo>
                    <a:pt x="225247" y="513080"/>
                  </a:lnTo>
                  <a:lnTo>
                    <a:pt x="224599" y="514350"/>
                  </a:lnTo>
                  <a:lnTo>
                    <a:pt x="225793" y="514350"/>
                  </a:lnTo>
                  <a:lnTo>
                    <a:pt x="225615" y="515620"/>
                  </a:lnTo>
                  <a:lnTo>
                    <a:pt x="224269" y="515620"/>
                  </a:lnTo>
                  <a:lnTo>
                    <a:pt x="222719" y="514350"/>
                  </a:lnTo>
                  <a:lnTo>
                    <a:pt x="220116" y="514350"/>
                  </a:lnTo>
                  <a:lnTo>
                    <a:pt x="219811" y="515620"/>
                  </a:lnTo>
                  <a:lnTo>
                    <a:pt x="221068" y="516890"/>
                  </a:lnTo>
                  <a:lnTo>
                    <a:pt x="222237" y="516890"/>
                  </a:lnTo>
                  <a:lnTo>
                    <a:pt x="222313" y="518160"/>
                  </a:lnTo>
                  <a:lnTo>
                    <a:pt x="222948" y="519430"/>
                  </a:lnTo>
                  <a:lnTo>
                    <a:pt x="224066" y="519430"/>
                  </a:lnTo>
                  <a:lnTo>
                    <a:pt x="225513" y="520700"/>
                  </a:lnTo>
                  <a:lnTo>
                    <a:pt x="226339" y="520700"/>
                  </a:lnTo>
                  <a:lnTo>
                    <a:pt x="227164" y="521970"/>
                  </a:lnTo>
                  <a:lnTo>
                    <a:pt x="226987" y="521970"/>
                  </a:lnTo>
                  <a:lnTo>
                    <a:pt x="227444" y="523240"/>
                  </a:lnTo>
                  <a:lnTo>
                    <a:pt x="228269" y="521970"/>
                  </a:lnTo>
                  <a:lnTo>
                    <a:pt x="229095" y="521970"/>
                  </a:lnTo>
                  <a:lnTo>
                    <a:pt x="230174" y="520700"/>
                  </a:lnTo>
                  <a:lnTo>
                    <a:pt x="230695" y="521970"/>
                  </a:lnTo>
                  <a:lnTo>
                    <a:pt x="230289" y="521970"/>
                  </a:lnTo>
                  <a:lnTo>
                    <a:pt x="230593" y="524510"/>
                  </a:lnTo>
                  <a:lnTo>
                    <a:pt x="232778" y="527050"/>
                  </a:lnTo>
                  <a:lnTo>
                    <a:pt x="234353" y="527050"/>
                  </a:lnTo>
                  <a:lnTo>
                    <a:pt x="235000" y="528320"/>
                  </a:lnTo>
                  <a:lnTo>
                    <a:pt x="235775" y="529590"/>
                  </a:lnTo>
                  <a:lnTo>
                    <a:pt x="235953" y="532130"/>
                  </a:lnTo>
                  <a:lnTo>
                    <a:pt x="235546" y="534670"/>
                  </a:lnTo>
                  <a:lnTo>
                    <a:pt x="234492" y="535940"/>
                  </a:lnTo>
                  <a:lnTo>
                    <a:pt x="234670" y="537210"/>
                  </a:lnTo>
                  <a:lnTo>
                    <a:pt x="235902" y="538480"/>
                  </a:lnTo>
                  <a:lnTo>
                    <a:pt x="236474" y="538480"/>
                  </a:lnTo>
                  <a:lnTo>
                    <a:pt x="236778" y="539750"/>
                  </a:lnTo>
                  <a:lnTo>
                    <a:pt x="238023" y="539750"/>
                  </a:lnTo>
                  <a:lnTo>
                    <a:pt x="238620" y="541020"/>
                  </a:lnTo>
                  <a:lnTo>
                    <a:pt x="241300" y="543560"/>
                  </a:lnTo>
                  <a:lnTo>
                    <a:pt x="242277" y="543560"/>
                  </a:lnTo>
                  <a:lnTo>
                    <a:pt x="242722" y="544830"/>
                  </a:lnTo>
                  <a:lnTo>
                    <a:pt x="243700" y="546100"/>
                  </a:lnTo>
                  <a:lnTo>
                    <a:pt x="245008" y="546100"/>
                  </a:lnTo>
                  <a:lnTo>
                    <a:pt x="245605" y="547370"/>
                  </a:lnTo>
                  <a:lnTo>
                    <a:pt x="245757" y="548640"/>
                  </a:lnTo>
                  <a:lnTo>
                    <a:pt x="246481" y="549910"/>
                  </a:lnTo>
                  <a:lnTo>
                    <a:pt x="247129" y="551180"/>
                  </a:lnTo>
                  <a:lnTo>
                    <a:pt x="247904" y="552450"/>
                  </a:lnTo>
                  <a:lnTo>
                    <a:pt x="249809" y="551180"/>
                  </a:lnTo>
                  <a:lnTo>
                    <a:pt x="250977" y="549910"/>
                  </a:lnTo>
                  <a:lnTo>
                    <a:pt x="251053" y="547370"/>
                  </a:lnTo>
                  <a:lnTo>
                    <a:pt x="250278" y="547370"/>
                  </a:lnTo>
                  <a:lnTo>
                    <a:pt x="249910" y="546100"/>
                  </a:lnTo>
                  <a:lnTo>
                    <a:pt x="249326" y="544830"/>
                  </a:lnTo>
                  <a:lnTo>
                    <a:pt x="248958" y="544830"/>
                  </a:lnTo>
                  <a:lnTo>
                    <a:pt x="248005" y="543560"/>
                  </a:lnTo>
                  <a:lnTo>
                    <a:pt x="247599" y="542290"/>
                  </a:lnTo>
                  <a:lnTo>
                    <a:pt x="246024" y="542290"/>
                  </a:lnTo>
                  <a:lnTo>
                    <a:pt x="245478" y="543560"/>
                  </a:lnTo>
                  <a:lnTo>
                    <a:pt x="245300" y="542290"/>
                  </a:lnTo>
                  <a:lnTo>
                    <a:pt x="244335" y="541020"/>
                  </a:lnTo>
                  <a:lnTo>
                    <a:pt x="243230" y="539750"/>
                  </a:lnTo>
                  <a:lnTo>
                    <a:pt x="243103" y="539750"/>
                  </a:lnTo>
                  <a:lnTo>
                    <a:pt x="243751" y="538480"/>
                  </a:lnTo>
                  <a:lnTo>
                    <a:pt x="243700" y="537210"/>
                  </a:lnTo>
                  <a:lnTo>
                    <a:pt x="242722" y="535940"/>
                  </a:lnTo>
                  <a:lnTo>
                    <a:pt x="243001" y="534670"/>
                  </a:lnTo>
                  <a:lnTo>
                    <a:pt x="242976" y="533400"/>
                  </a:lnTo>
                  <a:lnTo>
                    <a:pt x="242354" y="533400"/>
                  </a:lnTo>
                  <a:lnTo>
                    <a:pt x="242404" y="532130"/>
                  </a:lnTo>
                  <a:lnTo>
                    <a:pt x="241693" y="530860"/>
                  </a:lnTo>
                  <a:lnTo>
                    <a:pt x="241300" y="529590"/>
                  </a:lnTo>
                  <a:lnTo>
                    <a:pt x="241173" y="528320"/>
                  </a:lnTo>
                  <a:lnTo>
                    <a:pt x="241452" y="527050"/>
                  </a:lnTo>
                  <a:lnTo>
                    <a:pt x="241096" y="524510"/>
                  </a:lnTo>
                  <a:lnTo>
                    <a:pt x="240322" y="523240"/>
                  </a:lnTo>
                  <a:lnTo>
                    <a:pt x="239928" y="523240"/>
                  </a:lnTo>
                  <a:lnTo>
                    <a:pt x="239496" y="521970"/>
                  </a:lnTo>
                  <a:lnTo>
                    <a:pt x="239445" y="523240"/>
                  </a:lnTo>
                  <a:lnTo>
                    <a:pt x="239026" y="524510"/>
                  </a:lnTo>
                  <a:lnTo>
                    <a:pt x="237871" y="521970"/>
                  </a:lnTo>
                  <a:lnTo>
                    <a:pt x="238201" y="520700"/>
                  </a:lnTo>
                  <a:lnTo>
                    <a:pt x="237845" y="519430"/>
                  </a:lnTo>
                  <a:lnTo>
                    <a:pt x="237274" y="519430"/>
                  </a:lnTo>
                  <a:lnTo>
                    <a:pt x="236905" y="516890"/>
                  </a:lnTo>
                  <a:lnTo>
                    <a:pt x="235851" y="515620"/>
                  </a:lnTo>
                  <a:lnTo>
                    <a:pt x="235369" y="515620"/>
                  </a:lnTo>
                  <a:lnTo>
                    <a:pt x="234175" y="514350"/>
                  </a:lnTo>
                  <a:lnTo>
                    <a:pt x="234124" y="513080"/>
                  </a:lnTo>
                  <a:lnTo>
                    <a:pt x="234251" y="511810"/>
                  </a:lnTo>
                  <a:lnTo>
                    <a:pt x="233222" y="510540"/>
                  </a:lnTo>
                  <a:lnTo>
                    <a:pt x="232397" y="509270"/>
                  </a:lnTo>
                  <a:lnTo>
                    <a:pt x="231876" y="509270"/>
                  </a:lnTo>
                  <a:lnTo>
                    <a:pt x="231749" y="508000"/>
                  </a:lnTo>
                  <a:lnTo>
                    <a:pt x="230924" y="506730"/>
                  </a:lnTo>
                  <a:lnTo>
                    <a:pt x="229870" y="506730"/>
                  </a:lnTo>
                  <a:lnTo>
                    <a:pt x="229539" y="505460"/>
                  </a:lnTo>
                  <a:lnTo>
                    <a:pt x="229768" y="504190"/>
                  </a:lnTo>
                  <a:lnTo>
                    <a:pt x="229400" y="502920"/>
                  </a:lnTo>
                  <a:lnTo>
                    <a:pt x="227672" y="501650"/>
                  </a:lnTo>
                  <a:lnTo>
                    <a:pt x="227076" y="500380"/>
                  </a:lnTo>
                  <a:lnTo>
                    <a:pt x="226390" y="500380"/>
                  </a:lnTo>
                  <a:lnTo>
                    <a:pt x="226441" y="499110"/>
                  </a:lnTo>
                  <a:lnTo>
                    <a:pt x="225564" y="497840"/>
                  </a:lnTo>
                  <a:lnTo>
                    <a:pt x="224891" y="496570"/>
                  </a:lnTo>
                  <a:lnTo>
                    <a:pt x="225425" y="496570"/>
                  </a:lnTo>
                  <a:lnTo>
                    <a:pt x="225247" y="491490"/>
                  </a:lnTo>
                  <a:lnTo>
                    <a:pt x="224917" y="488950"/>
                  </a:lnTo>
                  <a:lnTo>
                    <a:pt x="225488" y="487680"/>
                  </a:lnTo>
                  <a:lnTo>
                    <a:pt x="226072" y="485140"/>
                  </a:lnTo>
                  <a:lnTo>
                    <a:pt x="225844" y="483870"/>
                  </a:lnTo>
                  <a:lnTo>
                    <a:pt x="225374" y="482600"/>
                  </a:lnTo>
                  <a:lnTo>
                    <a:pt x="226199" y="483870"/>
                  </a:lnTo>
                  <a:lnTo>
                    <a:pt x="227901" y="485140"/>
                  </a:lnTo>
                  <a:lnTo>
                    <a:pt x="229044" y="486410"/>
                  </a:lnTo>
                  <a:lnTo>
                    <a:pt x="229768" y="487680"/>
                  </a:lnTo>
                  <a:lnTo>
                    <a:pt x="230822" y="486410"/>
                  </a:lnTo>
                  <a:lnTo>
                    <a:pt x="231419" y="486410"/>
                  </a:lnTo>
                  <a:lnTo>
                    <a:pt x="232473" y="487680"/>
                  </a:lnTo>
                  <a:lnTo>
                    <a:pt x="232841" y="487680"/>
                  </a:lnTo>
                  <a:lnTo>
                    <a:pt x="234073" y="488950"/>
                  </a:lnTo>
                  <a:lnTo>
                    <a:pt x="235419" y="488950"/>
                  </a:lnTo>
                  <a:lnTo>
                    <a:pt x="235419" y="490220"/>
                  </a:lnTo>
                  <a:lnTo>
                    <a:pt x="234543" y="490220"/>
                  </a:lnTo>
                  <a:lnTo>
                    <a:pt x="234619" y="491490"/>
                  </a:lnTo>
                  <a:lnTo>
                    <a:pt x="235254" y="492760"/>
                  </a:lnTo>
                  <a:lnTo>
                    <a:pt x="235597" y="495300"/>
                  </a:lnTo>
                  <a:lnTo>
                    <a:pt x="236143" y="496570"/>
                  </a:lnTo>
                  <a:lnTo>
                    <a:pt x="236321" y="497840"/>
                  </a:lnTo>
                  <a:lnTo>
                    <a:pt x="236029" y="499110"/>
                  </a:lnTo>
                  <a:lnTo>
                    <a:pt x="236499" y="500380"/>
                  </a:lnTo>
                  <a:lnTo>
                    <a:pt x="238048" y="501650"/>
                  </a:lnTo>
                  <a:lnTo>
                    <a:pt x="237972" y="502920"/>
                  </a:lnTo>
                  <a:lnTo>
                    <a:pt x="237604" y="502920"/>
                  </a:lnTo>
                  <a:lnTo>
                    <a:pt x="238023" y="504190"/>
                  </a:lnTo>
                  <a:lnTo>
                    <a:pt x="238506" y="504190"/>
                  </a:lnTo>
                  <a:lnTo>
                    <a:pt x="238975" y="505460"/>
                  </a:lnTo>
                  <a:lnTo>
                    <a:pt x="239674" y="506730"/>
                  </a:lnTo>
                  <a:lnTo>
                    <a:pt x="240525" y="508000"/>
                  </a:lnTo>
                  <a:lnTo>
                    <a:pt x="240906" y="508000"/>
                  </a:lnTo>
                  <a:lnTo>
                    <a:pt x="241033" y="509270"/>
                  </a:lnTo>
                  <a:lnTo>
                    <a:pt x="241528" y="510540"/>
                  </a:lnTo>
                  <a:lnTo>
                    <a:pt x="242354" y="510540"/>
                  </a:lnTo>
                  <a:lnTo>
                    <a:pt x="243052" y="511810"/>
                  </a:lnTo>
                  <a:lnTo>
                    <a:pt x="243420" y="513080"/>
                  </a:lnTo>
                  <a:lnTo>
                    <a:pt x="244246" y="514350"/>
                  </a:lnTo>
                  <a:lnTo>
                    <a:pt x="246659" y="514350"/>
                  </a:lnTo>
                  <a:lnTo>
                    <a:pt x="247357" y="515620"/>
                  </a:lnTo>
                  <a:lnTo>
                    <a:pt x="247307" y="516890"/>
                  </a:lnTo>
                  <a:lnTo>
                    <a:pt x="246799" y="516890"/>
                  </a:lnTo>
                  <a:lnTo>
                    <a:pt x="247027" y="519430"/>
                  </a:lnTo>
                  <a:lnTo>
                    <a:pt x="249212" y="520700"/>
                  </a:lnTo>
                  <a:lnTo>
                    <a:pt x="250786" y="520700"/>
                  </a:lnTo>
                  <a:lnTo>
                    <a:pt x="250507" y="521970"/>
                  </a:lnTo>
                  <a:lnTo>
                    <a:pt x="251053" y="523240"/>
                  </a:lnTo>
                  <a:lnTo>
                    <a:pt x="253174" y="523240"/>
                  </a:lnTo>
                  <a:lnTo>
                    <a:pt x="254279" y="524510"/>
                  </a:lnTo>
                  <a:lnTo>
                    <a:pt x="254457" y="525780"/>
                  </a:lnTo>
                  <a:lnTo>
                    <a:pt x="256057" y="525780"/>
                  </a:lnTo>
                  <a:lnTo>
                    <a:pt x="256235" y="527050"/>
                  </a:lnTo>
                  <a:lnTo>
                    <a:pt x="255727" y="528320"/>
                  </a:lnTo>
                  <a:lnTo>
                    <a:pt x="255066" y="527050"/>
                  </a:lnTo>
                  <a:lnTo>
                    <a:pt x="254279" y="527050"/>
                  </a:lnTo>
                  <a:lnTo>
                    <a:pt x="253174" y="528320"/>
                  </a:lnTo>
                  <a:lnTo>
                    <a:pt x="252514" y="530860"/>
                  </a:lnTo>
                  <a:lnTo>
                    <a:pt x="252704" y="532130"/>
                  </a:lnTo>
                  <a:lnTo>
                    <a:pt x="254914" y="532130"/>
                  </a:lnTo>
                  <a:lnTo>
                    <a:pt x="255651" y="533400"/>
                  </a:lnTo>
                  <a:lnTo>
                    <a:pt x="258140" y="534670"/>
                  </a:lnTo>
                  <a:lnTo>
                    <a:pt x="259613" y="535940"/>
                  </a:lnTo>
                  <a:lnTo>
                    <a:pt x="260731" y="535940"/>
                  </a:lnTo>
                  <a:lnTo>
                    <a:pt x="261162" y="537210"/>
                  </a:lnTo>
                  <a:lnTo>
                    <a:pt x="261670" y="538480"/>
                  </a:lnTo>
                  <a:lnTo>
                    <a:pt x="261162" y="538480"/>
                  </a:lnTo>
                  <a:lnTo>
                    <a:pt x="260388" y="539750"/>
                  </a:lnTo>
                  <a:lnTo>
                    <a:pt x="261556" y="541020"/>
                  </a:lnTo>
                  <a:lnTo>
                    <a:pt x="263436" y="541020"/>
                  </a:lnTo>
                  <a:lnTo>
                    <a:pt x="263512" y="542290"/>
                  </a:lnTo>
                  <a:lnTo>
                    <a:pt x="264109" y="542290"/>
                  </a:lnTo>
                  <a:lnTo>
                    <a:pt x="265811" y="543560"/>
                  </a:lnTo>
                  <a:lnTo>
                    <a:pt x="267716" y="546100"/>
                  </a:lnTo>
                  <a:lnTo>
                    <a:pt x="269138" y="548640"/>
                  </a:lnTo>
                  <a:lnTo>
                    <a:pt x="271195" y="551180"/>
                  </a:lnTo>
                  <a:lnTo>
                    <a:pt x="271246" y="552450"/>
                  </a:lnTo>
                  <a:lnTo>
                    <a:pt x="273570" y="554990"/>
                  </a:lnTo>
                  <a:lnTo>
                    <a:pt x="273812" y="556260"/>
                  </a:lnTo>
                  <a:lnTo>
                    <a:pt x="273342" y="557530"/>
                  </a:lnTo>
                  <a:lnTo>
                    <a:pt x="273812" y="558800"/>
                  </a:lnTo>
                  <a:lnTo>
                    <a:pt x="275869" y="563880"/>
                  </a:lnTo>
                  <a:lnTo>
                    <a:pt x="275945" y="565150"/>
                  </a:lnTo>
                  <a:lnTo>
                    <a:pt x="275272" y="566420"/>
                  </a:lnTo>
                  <a:lnTo>
                    <a:pt x="273812" y="567690"/>
                  </a:lnTo>
                  <a:lnTo>
                    <a:pt x="273621" y="568960"/>
                  </a:lnTo>
                  <a:lnTo>
                    <a:pt x="274993" y="568960"/>
                  </a:lnTo>
                  <a:lnTo>
                    <a:pt x="274447" y="570230"/>
                  </a:lnTo>
                  <a:lnTo>
                    <a:pt x="272211" y="570230"/>
                  </a:lnTo>
                  <a:lnTo>
                    <a:pt x="273075" y="572770"/>
                  </a:lnTo>
                  <a:lnTo>
                    <a:pt x="273900" y="574040"/>
                  </a:lnTo>
                  <a:lnTo>
                    <a:pt x="273900" y="575310"/>
                  </a:lnTo>
                  <a:lnTo>
                    <a:pt x="275094" y="576580"/>
                  </a:lnTo>
                  <a:lnTo>
                    <a:pt x="275551" y="577850"/>
                  </a:lnTo>
                  <a:lnTo>
                    <a:pt x="277114" y="577850"/>
                  </a:lnTo>
                  <a:lnTo>
                    <a:pt x="277469" y="579120"/>
                  </a:lnTo>
                  <a:lnTo>
                    <a:pt x="281647" y="579120"/>
                  </a:lnTo>
                  <a:lnTo>
                    <a:pt x="281051" y="580390"/>
                  </a:lnTo>
                  <a:lnTo>
                    <a:pt x="282600" y="581660"/>
                  </a:lnTo>
                  <a:lnTo>
                    <a:pt x="284200" y="582930"/>
                  </a:lnTo>
                  <a:lnTo>
                    <a:pt x="285280" y="584200"/>
                  </a:lnTo>
                  <a:lnTo>
                    <a:pt x="286207" y="585470"/>
                  </a:lnTo>
                  <a:lnTo>
                    <a:pt x="287477" y="586740"/>
                  </a:lnTo>
                  <a:lnTo>
                    <a:pt x="290080" y="586740"/>
                  </a:lnTo>
                  <a:lnTo>
                    <a:pt x="292531" y="588010"/>
                  </a:lnTo>
                  <a:lnTo>
                    <a:pt x="295109" y="588010"/>
                  </a:lnTo>
                  <a:lnTo>
                    <a:pt x="298208" y="590550"/>
                  </a:lnTo>
                  <a:lnTo>
                    <a:pt x="299034" y="591820"/>
                  </a:lnTo>
                  <a:lnTo>
                    <a:pt x="300863" y="593090"/>
                  </a:lnTo>
                  <a:lnTo>
                    <a:pt x="303606" y="594360"/>
                  </a:lnTo>
                  <a:lnTo>
                    <a:pt x="306768" y="594360"/>
                  </a:lnTo>
                  <a:lnTo>
                    <a:pt x="308267" y="595630"/>
                  </a:lnTo>
                  <a:lnTo>
                    <a:pt x="309041" y="596900"/>
                  </a:lnTo>
                  <a:lnTo>
                    <a:pt x="310819" y="596900"/>
                  </a:lnTo>
                  <a:lnTo>
                    <a:pt x="312470" y="598170"/>
                  </a:lnTo>
                  <a:lnTo>
                    <a:pt x="313410" y="596900"/>
                  </a:lnTo>
                  <a:lnTo>
                    <a:pt x="313766" y="598170"/>
                  </a:lnTo>
                  <a:lnTo>
                    <a:pt x="314642" y="599440"/>
                  </a:lnTo>
                  <a:lnTo>
                    <a:pt x="317792" y="599440"/>
                  </a:lnTo>
                  <a:lnTo>
                    <a:pt x="318973" y="600710"/>
                  </a:lnTo>
                  <a:lnTo>
                    <a:pt x="323519" y="600710"/>
                  </a:lnTo>
                  <a:lnTo>
                    <a:pt x="325221" y="601980"/>
                  </a:lnTo>
                  <a:lnTo>
                    <a:pt x="328371" y="603250"/>
                  </a:lnTo>
                  <a:lnTo>
                    <a:pt x="329653" y="603250"/>
                  </a:lnTo>
                  <a:lnTo>
                    <a:pt x="332917" y="601980"/>
                  </a:lnTo>
                  <a:lnTo>
                    <a:pt x="334276" y="601980"/>
                  </a:lnTo>
                  <a:lnTo>
                    <a:pt x="336003" y="600710"/>
                  </a:lnTo>
                  <a:lnTo>
                    <a:pt x="339534" y="600710"/>
                  </a:lnTo>
                  <a:lnTo>
                    <a:pt x="339534" y="599440"/>
                  </a:lnTo>
                  <a:lnTo>
                    <a:pt x="341223" y="599440"/>
                  </a:lnTo>
                  <a:lnTo>
                    <a:pt x="342379" y="600710"/>
                  </a:lnTo>
                  <a:lnTo>
                    <a:pt x="344284" y="601980"/>
                  </a:lnTo>
                  <a:lnTo>
                    <a:pt x="345160" y="601980"/>
                  </a:lnTo>
                  <a:lnTo>
                    <a:pt x="343700" y="600710"/>
                  </a:lnTo>
                  <a:lnTo>
                    <a:pt x="341655" y="599440"/>
                  </a:lnTo>
                  <a:lnTo>
                    <a:pt x="343458" y="599440"/>
                  </a:lnTo>
                  <a:lnTo>
                    <a:pt x="345681" y="601980"/>
                  </a:lnTo>
                  <a:lnTo>
                    <a:pt x="346214" y="603250"/>
                  </a:lnTo>
                  <a:lnTo>
                    <a:pt x="350608" y="607060"/>
                  </a:lnTo>
                  <a:lnTo>
                    <a:pt x="351980" y="607060"/>
                  </a:lnTo>
                  <a:lnTo>
                    <a:pt x="352183" y="608330"/>
                  </a:lnTo>
                  <a:lnTo>
                    <a:pt x="353961" y="609600"/>
                  </a:lnTo>
                  <a:lnTo>
                    <a:pt x="354939" y="610870"/>
                  </a:lnTo>
                  <a:lnTo>
                    <a:pt x="355968" y="612140"/>
                  </a:lnTo>
                  <a:lnTo>
                    <a:pt x="356743" y="613410"/>
                  </a:lnTo>
                  <a:lnTo>
                    <a:pt x="357695" y="613410"/>
                  </a:lnTo>
                  <a:lnTo>
                    <a:pt x="358584" y="614680"/>
                  </a:lnTo>
                  <a:lnTo>
                    <a:pt x="361937" y="615950"/>
                  </a:lnTo>
                  <a:lnTo>
                    <a:pt x="369646" y="615950"/>
                  </a:lnTo>
                  <a:lnTo>
                    <a:pt x="370649" y="617220"/>
                  </a:lnTo>
                  <a:lnTo>
                    <a:pt x="372846" y="617220"/>
                  </a:lnTo>
                  <a:lnTo>
                    <a:pt x="375018" y="618490"/>
                  </a:lnTo>
                  <a:lnTo>
                    <a:pt x="377024" y="619760"/>
                  </a:lnTo>
                  <a:lnTo>
                    <a:pt x="377317" y="619760"/>
                  </a:lnTo>
                  <a:lnTo>
                    <a:pt x="376377" y="618490"/>
                  </a:lnTo>
                  <a:lnTo>
                    <a:pt x="377977" y="618490"/>
                  </a:lnTo>
                  <a:lnTo>
                    <a:pt x="378929" y="619760"/>
                  </a:lnTo>
                  <a:lnTo>
                    <a:pt x="379628" y="621030"/>
                  </a:lnTo>
                  <a:lnTo>
                    <a:pt x="382524" y="621030"/>
                  </a:lnTo>
                  <a:lnTo>
                    <a:pt x="383349" y="619760"/>
                  </a:lnTo>
                  <a:lnTo>
                    <a:pt x="383019" y="618490"/>
                  </a:lnTo>
                  <a:lnTo>
                    <a:pt x="384124" y="618490"/>
                  </a:lnTo>
                  <a:lnTo>
                    <a:pt x="384429" y="619760"/>
                  </a:lnTo>
                  <a:lnTo>
                    <a:pt x="385000" y="618490"/>
                  </a:lnTo>
                  <a:lnTo>
                    <a:pt x="385775" y="618490"/>
                  </a:lnTo>
                  <a:lnTo>
                    <a:pt x="385775" y="619760"/>
                  </a:lnTo>
                  <a:lnTo>
                    <a:pt x="386029" y="621030"/>
                  </a:lnTo>
                  <a:lnTo>
                    <a:pt x="384124" y="621030"/>
                  </a:lnTo>
                  <a:lnTo>
                    <a:pt x="386410" y="623570"/>
                  </a:lnTo>
                  <a:lnTo>
                    <a:pt x="387502" y="624840"/>
                  </a:lnTo>
                  <a:lnTo>
                    <a:pt x="387502" y="626110"/>
                  </a:lnTo>
                  <a:lnTo>
                    <a:pt x="389331" y="627380"/>
                  </a:lnTo>
                  <a:lnTo>
                    <a:pt x="390931" y="629920"/>
                  </a:lnTo>
                  <a:lnTo>
                    <a:pt x="393877" y="632460"/>
                  </a:lnTo>
                  <a:lnTo>
                    <a:pt x="395236" y="632460"/>
                  </a:lnTo>
                  <a:lnTo>
                    <a:pt x="394881" y="635000"/>
                  </a:lnTo>
                  <a:lnTo>
                    <a:pt x="395782" y="635000"/>
                  </a:lnTo>
                  <a:lnTo>
                    <a:pt x="396062" y="636270"/>
                  </a:lnTo>
                  <a:lnTo>
                    <a:pt x="394982" y="637540"/>
                  </a:lnTo>
                  <a:lnTo>
                    <a:pt x="394360" y="638810"/>
                  </a:lnTo>
                  <a:lnTo>
                    <a:pt x="394652" y="640080"/>
                  </a:lnTo>
                  <a:lnTo>
                    <a:pt x="396354" y="641350"/>
                  </a:lnTo>
                  <a:lnTo>
                    <a:pt x="398030" y="641350"/>
                  </a:lnTo>
                  <a:lnTo>
                    <a:pt x="399034" y="642620"/>
                  </a:lnTo>
                  <a:lnTo>
                    <a:pt x="400215" y="642620"/>
                  </a:lnTo>
                  <a:lnTo>
                    <a:pt x="400964" y="641350"/>
                  </a:lnTo>
                  <a:lnTo>
                    <a:pt x="400634" y="641350"/>
                  </a:lnTo>
                  <a:lnTo>
                    <a:pt x="398957" y="640080"/>
                  </a:lnTo>
                  <a:lnTo>
                    <a:pt x="398538" y="638810"/>
                  </a:lnTo>
                  <a:lnTo>
                    <a:pt x="400189" y="638810"/>
                  </a:lnTo>
                  <a:lnTo>
                    <a:pt x="401383" y="640080"/>
                  </a:lnTo>
                  <a:lnTo>
                    <a:pt x="401459" y="641350"/>
                  </a:lnTo>
                  <a:lnTo>
                    <a:pt x="402691" y="641350"/>
                  </a:lnTo>
                  <a:lnTo>
                    <a:pt x="403110" y="642620"/>
                  </a:lnTo>
                  <a:lnTo>
                    <a:pt x="404571" y="643890"/>
                  </a:lnTo>
                  <a:lnTo>
                    <a:pt x="405688" y="645160"/>
                  </a:lnTo>
                  <a:lnTo>
                    <a:pt x="406514" y="645160"/>
                  </a:lnTo>
                  <a:lnTo>
                    <a:pt x="407873" y="646430"/>
                  </a:lnTo>
                  <a:lnTo>
                    <a:pt x="408114" y="647700"/>
                  </a:lnTo>
                  <a:lnTo>
                    <a:pt x="407289" y="648970"/>
                  </a:lnTo>
                  <a:lnTo>
                    <a:pt x="407835" y="650240"/>
                  </a:lnTo>
                  <a:lnTo>
                    <a:pt x="409359" y="651510"/>
                  </a:lnTo>
                  <a:lnTo>
                    <a:pt x="410845" y="651510"/>
                  </a:lnTo>
                  <a:lnTo>
                    <a:pt x="410972" y="650240"/>
                  </a:lnTo>
                  <a:lnTo>
                    <a:pt x="410387" y="648970"/>
                  </a:lnTo>
                  <a:lnTo>
                    <a:pt x="411543" y="650240"/>
                  </a:lnTo>
                  <a:lnTo>
                    <a:pt x="411492" y="651510"/>
                  </a:lnTo>
                  <a:lnTo>
                    <a:pt x="412267" y="651510"/>
                  </a:lnTo>
                  <a:lnTo>
                    <a:pt x="412711" y="652780"/>
                  </a:lnTo>
                  <a:lnTo>
                    <a:pt x="413499" y="652780"/>
                  </a:lnTo>
                  <a:lnTo>
                    <a:pt x="413740" y="651510"/>
                  </a:lnTo>
                  <a:lnTo>
                    <a:pt x="415810" y="651510"/>
                  </a:lnTo>
                  <a:lnTo>
                    <a:pt x="416991" y="650240"/>
                  </a:lnTo>
                  <a:lnTo>
                    <a:pt x="417576" y="650240"/>
                  </a:lnTo>
                  <a:lnTo>
                    <a:pt x="418122" y="651510"/>
                  </a:lnTo>
                  <a:lnTo>
                    <a:pt x="421093" y="651510"/>
                  </a:lnTo>
                  <a:lnTo>
                    <a:pt x="421373" y="654050"/>
                  </a:lnTo>
                  <a:lnTo>
                    <a:pt x="422198" y="655320"/>
                  </a:lnTo>
                  <a:lnTo>
                    <a:pt x="424624" y="655320"/>
                  </a:lnTo>
                  <a:lnTo>
                    <a:pt x="424218" y="654050"/>
                  </a:lnTo>
                  <a:lnTo>
                    <a:pt x="425869" y="654050"/>
                  </a:lnTo>
                  <a:lnTo>
                    <a:pt x="425627" y="655320"/>
                  </a:lnTo>
                  <a:lnTo>
                    <a:pt x="425945" y="656590"/>
                  </a:lnTo>
                  <a:lnTo>
                    <a:pt x="425716" y="657860"/>
                  </a:lnTo>
                  <a:lnTo>
                    <a:pt x="428675" y="657860"/>
                  </a:lnTo>
                  <a:lnTo>
                    <a:pt x="429552" y="656590"/>
                  </a:lnTo>
                  <a:lnTo>
                    <a:pt x="431330" y="656590"/>
                  </a:lnTo>
                  <a:lnTo>
                    <a:pt x="431431" y="655320"/>
                  </a:lnTo>
                  <a:lnTo>
                    <a:pt x="430453" y="654050"/>
                  </a:lnTo>
                  <a:lnTo>
                    <a:pt x="429399" y="654050"/>
                  </a:lnTo>
                  <a:lnTo>
                    <a:pt x="428904" y="652780"/>
                  </a:lnTo>
                  <a:lnTo>
                    <a:pt x="429107" y="651510"/>
                  </a:lnTo>
                  <a:lnTo>
                    <a:pt x="430174" y="651510"/>
                  </a:lnTo>
                  <a:lnTo>
                    <a:pt x="432155" y="650240"/>
                  </a:lnTo>
                  <a:lnTo>
                    <a:pt x="433946" y="648970"/>
                  </a:lnTo>
                  <a:lnTo>
                    <a:pt x="433501" y="647700"/>
                  </a:lnTo>
                  <a:lnTo>
                    <a:pt x="433666" y="646430"/>
                  </a:lnTo>
                  <a:lnTo>
                    <a:pt x="437908" y="646430"/>
                  </a:lnTo>
                  <a:lnTo>
                    <a:pt x="439064" y="647700"/>
                  </a:lnTo>
                  <a:lnTo>
                    <a:pt x="439889" y="647700"/>
                  </a:lnTo>
                  <a:lnTo>
                    <a:pt x="440994" y="648970"/>
                  </a:lnTo>
                  <a:lnTo>
                    <a:pt x="441426" y="650240"/>
                  </a:lnTo>
                  <a:lnTo>
                    <a:pt x="442480" y="650240"/>
                  </a:lnTo>
                  <a:lnTo>
                    <a:pt x="443306" y="648970"/>
                  </a:lnTo>
                  <a:lnTo>
                    <a:pt x="444017" y="648970"/>
                  </a:lnTo>
                  <a:lnTo>
                    <a:pt x="444296" y="650240"/>
                  </a:lnTo>
                  <a:lnTo>
                    <a:pt x="443738" y="650240"/>
                  </a:lnTo>
                  <a:lnTo>
                    <a:pt x="443141" y="651510"/>
                  </a:lnTo>
                  <a:lnTo>
                    <a:pt x="442087" y="652780"/>
                  </a:lnTo>
                  <a:lnTo>
                    <a:pt x="441591" y="652780"/>
                  </a:lnTo>
                  <a:lnTo>
                    <a:pt x="442087" y="654050"/>
                  </a:lnTo>
                  <a:lnTo>
                    <a:pt x="443522" y="656590"/>
                  </a:lnTo>
                  <a:lnTo>
                    <a:pt x="444842" y="657860"/>
                  </a:lnTo>
                  <a:lnTo>
                    <a:pt x="445058" y="657860"/>
                  </a:lnTo>
                  <a:lnTo>
                    <a:pt x="445389" y="659130"/>
                  </a:lnTo>
                  <a:lnTo>
                    <a:pt x="445452" y="660400"/>
                  </a:lnTo>
                  <a:lnTo>
                    <a:pt x="446709" y="662940"/>
                  </a:lnTo>
                  <a:lnTo>
                    <a:pt x="447205" y="662940"/>
                  </a:lnTo>
                  <a:lnTo>
                    <a:pt x="447865" y="661670"/>
                  </a:lnTo>
                  <a:lnTo>
                    <a:pt x="448195" y="662940"/>
                  </a:lnTo>
                  <a:lnTo>
                    <a:pt x="448360" y="664210"/>
                  </a:lnTo>
                  <a:lnTo>
                    <a:pt x="447535" y="665480"/>
                  </a:lnTo>
                  <a:lnTo>
                    <a:pt x="448310" y="666750"/>
                  </a:lnTo>
                  <a:lnTo>
                    <a:pt x="448310" y="668020"/>
                  </a:lnTo>
                  <a:lnTo>
                    <a:pt x="447484" y="669290"/>
                  </a:lnTo>
                  <a:lnTo>
                    <a:pt x="447979" y="670560"/>
                  </a:lnTo>
                  <a:lnTo>
                    <a:pt x="447929" y="675640"/>
                  </a:lnTo>
                  <a:lnTo>
                    <a:pt x="447040" y="676910"/>
                  </a:lnTo>
                  <a:lnTo>
                    <a:pt x="446938" y="678180"/>
                  </a:lnTo>
                  <a:lnTo>
                    <a:pt x="447649" y="679450"/>
                  </a:lnTo>
                  <a:lnTo>
                    <a:pt x="448754" y="678180"/>
                  </a:lnTo>
                  <a:lnTo>
                    <a:pt x="448640" y="679450"/>
                  </a:lnTo>
                  <a:lnTo>
                    <a:pt x="449249" y="680720"/>
                  </a:lnTo>
                  <a:lnTo>
                    <a:pt x="450011" y="680720"/>
                  </a:lnTo>
                  <a:lnTo>
                    <a:pt x="449351" y="681990"/>
                  </a:lnTo>
                  <a:lnTo>
                    <a:pt x="448805" y="683260"/>
                  </a:lnTo>
                  <a:lnTo>
                    <a:pt x="446443" y="685800"/>
                  </a:lnTo>
                  <a:lnTo>
                    <a:pt x="445782" y="687070"/>
                  </a:lnTo>
                  <a:lnTo>
                    <a:pt x="444017" y="688340"/>
                  </a:lnTo>
                  <a:lnTo>
                    <a:pt x="441591" y="688340"/>
                  </a:lnTo>
                  <a:lnTo>
                    <a:pt x="439775" y="690880"/>
                  </a:lnTo>
                  <a:lnTo>
                    <a:pt x="438023" y="693420"/>
                  </a:lnTo>
                  <a:lnTo>
                    <a:pt x="437743" y="694690"/>
                  </a:lnTo>
                  <a:lnTo>
                    <a:pt x="437134" y="697230"/>
                  </a:lnTo>
                  <a:lnTo>
                    <a:pt x="435267" y="697230"/>
                  </a:lnTo>
                  <a:lnTo>
                    <a:pt x="432257" y="699770"/>
                  </a:lnTo>
                  <a:lnTo>
                    <a:pt x="430682" y="699770"/>
                  </a:lnTo>
                  <a:lnTo>
                    <a:pt x="429031" y="701040"/>
                  </a:lnTo>
                  <a:lnTo>
                    <a:pt x="429856" y="702310"/>
                  </a:lnTo>
                  <a:lnTo>
                    <a:pt x="429971" y="703580"/>
                  </a:lnTo>
                  <a:lnTo>
                    <a:pt x="430504" y="703580"/>
                  </a:lnTo>
                  <a:lnTo>
                    <a:pt x="430149" y="706120"/>
                  </a:lnTo>
                  <a:lnTo>
                    <a:pt x="427774" y="708660"/>
                  </a:lnTo>
                  <a:lnTo>
                    <a:pt x="427596" y="709930"/>
                  </a:lnTo>
                  <a:lnTo>
                    <a:pt x="428129" y="709930"/>
                  </a:lnTo>
                  <a:lnTo>
                    <a:pt x="426948" y="712470"/>
                  </a:lnTo>
                  <a:lnTo>
                    <a:pt x="425577" y="712470"/>
                  </a:lnTo>
                  <a:lnTo>
                    <a:pt x="424472" y="713740"/>
                  </a:lnTo>
                  <a:lnTo>
                    <a:pt x="425399" y="716280"/>
                  </a:lnTo>
                  <a:lnTo>
                    <a:pt x="425272" y="717550"/>
                  </a:lnTo>
                  <a:lnTo>
                    <a:pt x="425500" y="718820"/>
                  </a:lnTo>
                  <a:lnTo>
                    <a:pt x="424802" y="720090"/>
                  </a:lnTo>
                  <a:lnTo>
                    <a:pt x="424154" y="720090"/>
                  </a:lnTo>
                  <a:lnTo>
                    <a:pt x="424903" y="721360"/>
                  </a:lnTo>
                  <a:lnTo>
                    <a:pt x="426275" y="722630"/>
                  </a:lnTo>
                  <a:lnTo>
                    <a:pt x="427570" y="723900"/>
                  </a:lnTo>
                  <a:lnTo>
                    <a:pt x="429107" y="723900"/>
                  </a:lnTo>
                  <a:lnTo>
                    <a:pt x="429653" y="722630"/>
                  </a:lnTo>
                  <a:lnTo>
                    <a:pt x="430072" y="721360"/>
                  </a:lnTo>
                  <a:lnTo>
                    <a:pt x="430999" y="720090"/>
                  </a:lnTo>
                  <a:lnTo>
                    <a:pt x="431050" y="721360"/>
                  </a:lnTo>
                  <a:lnTo>
                    <a:pt x="431177" y="722630"/>
                  </a:lnTo>
                  <a:lnTo>
                    <a:pt x="431406" y="722630"/>
                  </a:lnTo>
                  <a:lnTo>
                    <a:pt x="431304" y="721360"/>
                  </a:lnTo>
                  <a:lnTo>
                    <a:pt x="431723" y="721360"/>
                  </a:lnTo>
                  <a:lnTo>
                    <a:pt x="432130" y="722630"/>
                  </a:lnTo>
                  <a:lnTo>
                    <a:pt x="431825" y="723900"/>
                  </a:lnTo>
                  <a:lnTo>
                    <a:pt x="432003" y="725170"/>
                  </a:lnTo>
                  <a:lnTo>
                    <a:pt x="431355" y="727710"/>
                  </a:lnTo>
                  <a:lnTo>
                    <a:pt x="429628" y="728980"/>
                  </a:lnTo>
                  <a:lnTo>
                    <a:pt x="426504" y="730250"/>
                  </a:lnTo>
                  <a:lnTo>
                    <a:pt x="425348" y="731520"/>
                  </a:lnTo>
                  <a:lnTo>
                    <a:pt x="423151" y="732790"/>
                  </a:lnTo>
                  <a:lnTo>
                    <a:pt x="422719" y="735330"/>
                  </a:lnTo>
                  <a:lnTo>
                    <a:pt x="422198" y="735330"/>
                  </a:lnTo>
                  <a:lnTo>
                    <a:pt x="422325" y="736600"/>
                  </a:lnTo>
                  <a:lnTo>
                    <a:pt x="423329" y="737870"/>
                  </a:lnTo>
                  <a:lnTo>
                    <a:pt x="423481" y="737870"/>
                  </a:lnTo>
                  <a:lnTo>
                    <a:pt x="422719" y="739140"/>
                  </a:lnTo>
                  <a:lnTo>
                    <a:pt x="423951" y="740410"/>
                  </a:lnTo>
                  <a:lnTo>
                    <a:pt x="424903" y="742950"/>
                  </a:lnTo>
                  <a:lnTo>
                    <a:pt x="424751" y="744220"/>
                  </a:lnTo>
                  <a:lnTo>
                    <a:pt x="422795" y="744220"/>
                  </a:lnTo>
                  <a:lnTo>
                    <a:pt x="422427" y="745490"/>
                  </a:lnTo>
                  <a:lnTo>
                    <a:pt x="423481" y="745490"/>
                  </a:lnTo>
                  <a:lnTo>
                    <a:pt x="424751" y="746760"/>
                  </a:lnTo>
                  <a:lnTo>
                    <a:pt x="426631" y="748030"/>
                  </a:lnTo>
                  <a:lnTo>
                    <a:pt x="428396" y="748030"/>
                  </a:lnTo>
                  <a:lnTo>
                    <a:pt x="430999" y="750570"/>
                  </a:lnTo>
                  <a:lnTo>
                    <a:pt x="432257" y="750570"/>
                  </a:lnTo>
                  <a:lnTo>
                    <a:pt x="432600" y="751840"/>
                  </a:lnTo>
                  <a:lnTo>
                    <a:pt x="433997" y="753110"/>
                  </a:lnTo>
                  <a:lnTo>
                    <a:pt x="434225" y="755650"/>
                  </a:lnTo>
                  <a:lnTo>
                    <a:pt x="434936" y="756920"/>
                  </a:lnTo>
                  <a:lnTo>
                    <a:pt x="437527" y="758190"/>
                  </a:lnTo>
                  <a:lnTo>
                    <a:pt x="438619" y="759460"/>
                  </a:lnTo>
                  <a:lnTo>
                    <a:pt x="439013" y="762000"/>
                  </a:lnTo>
                  <a:lnTo>
                    <a:pt x="439724" y="763270"/>
                  </a:lnTo>
                  <a:lnTo>
                    <a:pt x="439940" y="764540"/>
                  </a:lnTo>
                  <a:lnTo>
                    <a:pt x="440829" y="765810"/>
                  </a:lnTo>
                  <a:lnTo>
                    <a:pt x="441820" y="767080"/>
                  </a:lnTo>
                  <a:lnTo>
                    <a:pt x="442976" y="768350"/>
                  </a:lnTo>
                  <a:lnTo>
                    <a:pt x="443191" y="770890"/>
                  </a:lnTo>
                  <a:lnTo>
                    <a:pt x="442861" y="770890"/>
                  </a:lnTo>
                  <a:lnTo>
                    <a:pt x="443852" y="773430"/>
                  </a:lnTo>
                  <a:lnTo>
                    <a:pt x="445833" y="775970"/>
                  </a:lnTo>
                  <a:lnTo>
                    <a:pt x="446659" y="777240"/>
                  </a:lnTo>
                  <a:lnTo>
                    <a:pt x="446328" y="778510"/>
                  </a:lnTo>
                  <a:lnTo>
                    <a:pt x="447370" y="778510"/>
                  </a:lnTo>
                  <a:lnTo>
                    <a:pt x="449516" y="781050"/>
                  </a:lnTo>
                  <a:lnTo>
                    <a:pt x="450075" y="782320"/>
                  </a:lnTo>
                  <a:lnTo>
                    <a:pt x="450342" y="783590"/>
                  </a:lnTo>
                  <a:lnTo>
                    <a:pt x="450900" y="784860"/>
                  </a:lnTo>
                  <a:lnTo>
                    <a:pt x="452551" y="784860"/>
                  </a:lnTo>
                  <a:lnTo>
                    <a:pt x="452882" y="787400"/>
                  </a:lnTo>
                  <a:lnTo>
                    <a:pt x="454698" y="789940"/>
                  </a:lnTo>
                  <a:lnTo>
                    <a:pt x="455129" y="791210"/>
                  </a:lnTo>
                  <a:lnTo>
                    <a:pt x="457276" y="793750"/>
                  </a:lnTo>
                  <a:lnTo>
                    <a:pt x="457339" y="795020"/>
                  </a:lnTo>
                  <a:lnTo>
                    <a:pt x="456120" y="795020"/>
                  </a:lnTo>
                  <a:lnTo>
                    <a:pt x="456120" y="796290"/>
                  </a:lnTo>
                  <a:lnTo>
                    <a:pt x="456349" y="796290"/>
                  </a:lnTo>
                  <a:lnTo>
                    <a:pt x="456349" y="797560"/>
                  </a:lnTo>
                  <a:lnTo>
                    <a:pt x="457885" y="797560"/>
                  </a:lnTo>
                  <a:lnTo>
                    <a:pt x="458101" y="798830"/>
                  </a:lnTo>
                  <a:lnTo>
                    <a:pt x="457771" y="800100"/>
                  </a:lnTo>
                  <a:lnTo>
                    <a:pt x="459917" y="801370"/>
                  </a:lnTo>
                  <a:lnTo>
                    <a:pt x="461899" y="802640"/>
                  </a:lnTo>
                  <a:lnTo>
                    <a:pt x="463003" y="803910"/>
                  </a:lnTo>
                  <a:lnTo>
                    <a:pt x="464159" y="803910"/>
                  </a:lnTo>
                  <a:lnTo>
                    <a:pt x="464654" y="805180"/>
                  </a:lnTo>
                  <a:lnTo>
                    <a:pt x="465099" y="806450"/>
                  </a:lnTo>
                  <a:lnTo>
                    <a:pt x="467842" y="806450"/>
                  </a:lnTo>
                  <a:lnTo>
                    <a:pt x="468452" y="805180"/>
                  </a:lnTo>
                  <a:lnTo>
                    <a:pt x="468071" y="806450"/>
                  </a:lnTo>
                  <a:lnTo>
                    <a:pt x="469163" y="807720"/>
                  </a:lnTo>
                  <a:lnTo>
                    <a:pt x="471208" y="808990"/>
                  </a:lnTo>
                  <a:lnTo>
                    <a:pt x="472135" y="810260"/>
                  </a:lnTo>
                  <a:lnTo>
                    <a:pt x="472300" y="810260"/>
                  </a:lnTo>
                  <a:lnTo>
                    <a:pt x="473240" y="811530"/>
                  </a:lnTo>
                  <a:lnTo>
                    <a:pt x="476427" y="811530"/>
                  </a:lnTo>
                  <a:lnTo>
                    <a:pt x="478853" y="814070"/>
                  </a:lnTo>
                  <a:lnTo>
                    <a:pt x="482320" y="814070"/>
                  </a:lnTo>
                  <a:lnTo>
                    <a:pt x="482650" y="815340"/>
                  </a:lnTo>
                  <a:lnTo>
                    <a:pt x="484416" y="816610"/>
                  </a:lnTo>
                  <a:lnTo>
                    <a:pt x="485355" y="817880"/>
                  </a:lnTo>
                  <a:lnTo>
                    <a:pt x="486727" y="819150"/>
                  </a:lnTo>
                  <a:lnTo>
                    <a:pt x="487997" y="819150"/>
                  </a:lnTo>
                  <a:lnTo>
                    <a:pt x="487934" y="821690"/>
                  </a:lnTo>
                  <a:lnTo>
                    <a:pt x="490804" y="821690"/>
                  </a:lnTo>
                  <a:lnTo>
                    <a:pt x="492556" y="824230"/>
                  </a:lnTo>
                  <a:lnTo>
                    <a:pt x="494157" y="825500"/>
                  </a:lnTo>
                  <a:lnTo>
                    <a:pt x="495312" y="825500"/>
                  </a:lnTo>
                  <a:lnTo>
                    <a:pt x="496087" y="826770"/>
                  </a:lnTo>
                  <a:lnTo>
                    <a:pt x="496189" y="828040"/>
                  </a:lnTo>
                  <a:lnTo>
                    <a:pt x="496023" y="829310"/>
                  </a:lnTo>
                  <a:lnTo>
                    <a:pt x="496354" y="831850"/>
                  </a:lnTo>
                  <a:lnTo>
                    <a:pt x="497344" y="835660"/>
                  </a:lnTo>
                  <a:lnTo>
                    <a:pt x="497344" y="838200"/>
                  </a:lnTo>
                  <a:lnTo>
                    <a:pt x="497014" y="839470"/>
                  </a:lnTo>
                  <a:lnTo>
                    <a:pt x="496303" y="839470"/>
                  </a:lnTo>
                  <a:lnTo>
                    <a:pt x="496798" y="842010"/>
                  </a:lnTo>
                  <a:lnTo>
                    <a:pt x="497573" y="844550"/>
                  </a:lnTo>
                  <a:lnTo>
                    <a:pt x="498398" y="847090"/>
                  </a:lnTo>
                  <a:lnTo>
                    <a:pt x="498398" y="849630"/>
                  </a:lnTo>
                  <a:lnTo>
                    <a:pt x="498068" y="850900"/>
                  </a:lnTo>
                  <a:lnTo>
                    <a:pt x="497789" y="852170"/>
                  </a:lnTo>
                  <a:lnTo>
                    <a:pt x="497928" y="854710"/>
                  </a:lnTo>
                  <a:lnTo>
                    <a:pt x="498005" y="857250"/>
                  </a:lnTo>
                  <a:lnTo>
                    <a:pt x="497078" y="857250"/>
                  </a:lnTo>
                  <a:lnTo>
                    <a:pt x="496189" y="858520"/>
                  </a:lnTo>
                  <a:lnTo>
                    <a:pt x="496354" y="861060"/>
                  </a:lnTo>
                  <a:lnTo>
                    <a:pt x="498119" y="861060"/>
                  </a:lnTo>
                  <a:lnTo>
                    <a:pt x="497344" y="862330"/>
                  </a:lnTo>
                  <a:lnTo>
                    <a:pt x="497344" y="868680"/>
                  </a:lnTo>
                  <a:lnTo>
                    <a:pt x="498284" y="871220"/>
                  </a:lnTo>
                  <a:lnTo>
                    <a:pt x="498335" y="873760"/>
                  </a:lnTo>
                  <a:lnTo>
                    <a:pt x="498233" y="875030"/>
                  </a:lnTo>
                  <a:lnTo>
                    <a:pt x="497179" y="876300"/>
                  </a:lnTo>
                  <a:lnTo>
                    <a:pt x="497179" y="877570"/>
                  </a:lnTo>
                  <a:lnTo>
                    <a:pt x="498335" y="880110"/>
                  </a:lnTo>
                  <a:lnTo>
                    <a:pt x="498119" y="881380"/>
                  </a:lnTo>
                  <a:lnTo>
                    <a:pt x="497954" y="885190"/>
                  </a:lnTo>
                  <a:lnTo>
                    <a:pt x="497293" y="886460"/>
                  </a:lnTo>
                  <a:lnTo>
                    <a:pt x="497293" y="887730"/>
                  </a:lnTo>
                  <a:lnTo>
                    <a:pt x="497573" y="889000"/>
                  </a:lnTo>
                  <a:lnTo>
                    <a:pt x="496519" y="891540"/>
                  </a:lnTo>
                  <a:lnTo>
                    <a:pt x="496468" y="892810"/>
                  </a:lnTo>
                  <a:lnTo>
                    <a:pt x="495808" y="894080"/>
                  </a:lnTo>
                  <a:lnTo>
                    <a:pt x="496189" y="895350"/>
                  </a:lnTo>
                  <a:lnTo>
                    <a:pt x="495922" y="896620"/>
                  </a:lnTo>
                  <a:lnTo>
                    <a:pt x="494931" y="899160"/>
                  </a:lnTo>
                  <a:lnTo>
                    <a:pt x="494931" y="900430"/>
                  </a:lnTo>
                  <a:lnTo>
                    <a:pt x="496023" y="901700"/>
                  </a:lnTo>
                  <a:lnTo>
                    <a:pt x="496252" y="902970"/>
                  </a:lnTo>
                  <a:lnTo>
                    <a:pt x="497014" y="904240"/>
                  </a:lnTo>
                  <a:lnTo>
                    <a:pt x="496087" y="905510"/>
                  </a:lnTo>
                  <a:lnTo>
                    <a:pt x="495528" y="906780"/>
                  </a:lnTo>
                  <a:lnTo>
                    <a:pt x="496417" y="908050"/>
                  </a:lnTo>
                  <a:lnTo>
                    <a:pt x="495477" y="909320"/>
                  </a:lnTo>
                  <a:lnTo>
                    <a:pt x="494601" y="909320"/>
                  </a:lnTo>
                  <a:lnTo>
                    <a:pt x="494538" y="910590"/>
                  </a:lnTo>
                  <a:lnTo>
                    <a:pt x="494868" y="911860"/>
                  </a:lnTo>
                  <a:lnTo>
                    <a:pt x="494982" y="913130"/>
                  </a:lnTo>
                  <a:lnTo>
                    <a:pt x="496468" y="916940"/>
                  </a:lnTo>
                  <a:lnTo>
                    <a:pt x="496468" y="919480"/>
                  </a:lnTo>
                  <a:lnTo>
                    <a:pt x="495858" y="920750"/>
                  </a:lnTo>
                  <a:lnTo>
                    <a:pt x="497344" y="923290"/>
                  </a:lnTo>
                  <a:lnTo>
                    <a:pt x="497408" y="925830"/>
                  </a:lnTo>
                  <a:lnTo>
                    <a:pt x="497014" y="927100"/>
                  </a:lnTo>
                  <a:lnTo>
                    <a:pt x="497344" y="928370"/>
                  </a:lnTo>
                  <a:lnTo>
                    <a:pt x="497179" y="929640"/>
                  </a:lnTo>
                  <a:lnTo>
                    <a:pt x="496849" y="930910"/>
                  </a:lnTo>
                  <a:lnTo>
                    <a:pt x="497243" y="930910"/>
                  </a:lnTo>
                  <a:lnTo>
                    <a:pt x="498665" y="933450"/>
                  </a:lnTo>
                  <a:lnTo>
                    <a:pt x="498830" y="934720"/>
                  </a:lnTo>
                  <a:lnTo>
                    <a:pt x="498170" y="935990"/>
                  </a:lnTo>
                  <a:lnTo>
                    <a:pt x="497179" y="935990"/>
                  </a:lnTo>
                  <a:lnTo>
                    <a:pt x="496303" y="938530"/>
                  </a:lnTo>
                  <a:lnTo>
                    <a:pt x="496798" y="938530"/>
                  </a:lnTo>
                  <a:lnTo>
                    <a:pt x="496354" y="941070"/>
                  </a:lnTo>
                  <a:lnTo>
                    <a:pt x="495642" y="941070"/>
                  </a:lnTo>
                  <a:lnTo>
                    <a:pt x="495528" y="943610"/>
                  </a:lnTo>
                  <a:lnTo>
                    <a:pt x="495427" y="944880"/>
                  </a:lnTo>
                  <a:lnTo>
                    <a:pt x="494931" y="944880"/>
                  </a:lnTo>
                  <a:lnTo>
                    <a:pt x="494982" y="946150"/>
                  </a:lnTo>
                  <a:lnTo>
                    <a:pt x="494652" y="947420"/>
                  </a:lnTo>
                  <a:lnTo>
                    <a:pt x="494538" y="948690"/>
                  </a:lnTo>
                  <a:lnTo>
                    <a:pt x="493776" y="949960"/>
                  </a:lnTo>
                  <a:lnTo>
                    <a:pt x="494322" y="951230"/>
                  </a:lnTo>
                  <a:lnTo>
                    <a:pt x="493547" y="952500"/>
                  </a:lnTo>
                  <a:lnTo>
                    <a:pt x="493496" y="953770"/>
                  </a:lnTo>
                  <a:lnTo>
                    <a:pt x="493382" y="955040"/>
                  </a:lnTo>
                  <a:lnTo>
                    <a:pt x="492506" y="955040"/>
                  </a:lnTo>
                  <a:lnTo>
                    <a:pt x="492506" y="956310"/>
                  </a:lnTo>
                  <a:lnTo>
                    <a:pt x="492061" y="957580"/>
                  </a:lnTo>
                  <a:lnTo>
                    <a:pt x="492010" y="958850"/>
                  </a:lnTo>
                  <a:lnTo>
                    <a:pt x="492455" y="958850"/>
                  </a:lnTo>
                  <a:lnTo>
                    <a:pt x="492455" y="960120"/>
                  </a:lnTo>
                  <a:lnTo>
                    <a:pt x="491731" y="961390"/>
                  </a:lnTo>
                  <a:lnTo>
                    <a:pt x="489318" y="961390"/>
                  </a:lnTo>
                  <a:lnTo>
                    <a:pt x="489153" y="962660"/>
                  </a:lnTo>
                  <a:lnTo>
                    <a:pt x="489419" y="963930"/>
                  </a:lnTo>
                  <a:lnTo>
                    <a:pt x="489419" y="965200"/>
                  </a:lnTo>
                  <a:lnTo>
                    <a:pt x="490308" y="966470"/>
                  </a:lnTo>
                  <a:lnTo>
                    <a:pt x="491680" y="967740"/>
                  </a:lnTo>
                  <a:lnTo>
                    <a:pt x="491845" y="969010"/>
                  </a:lnTo>
                  <a:lnTo>
                    <a:pt x="491629" y="970280"/>
                  </a:lnTo>
                  <a:lnTo>
                    <a:pt x="493610" y="974090"/>
                  </a:lnTo>
                  <a:lnTo>
                    <a:pt x="493941" y="975360"/>
                  </a:lnTo>
                  <a:lnTo>
                    <a:pt x="494703" y="975360"/>
                  </a:lnTo>
                  <a:lnTo>
                    <a:pt x="494703" y="977900"/>
                  </a:lnTo>
                  <a:lnTo>
                    <a:pt x="494157" y="980440"/>
                  </a:lnTo>
                  <a:lnTo>
                    <a:pt x="493661" y="981710"/>
                  </a:lnTo>
                  <a:lnTo>
                    <a:pt x="493877" y="981710"/>
                  </a:lnTo>
                  <a:lnTo>
                    <a:pt x="493661" y="982980"/>
                  </a:lnTo>
                  <a:lnTo>
                    <a:pt x="492506" y="982980"/>
                  </a:lnTo>
                  <a:lnTo>
                    <a:pt x="492061" y="984250"/>
                  </a:lnTo>
                  <a:lnTo>
                    <a:pt x="492455" y="985520"/>
                  </a:lnTo>
                  <a:lnTo>
                    <a:pt x="493280" y="985520"/>
                  </a:lnTo>
                  <a:lnTo>
                    <a:pt x="492556" y="988060"/>
                  </a:lnTo>
                  <a:lnTo>
                    <a:pt x="492785" y="989330"/>
                  </a:lnTo>
                  <a:lnTo>
                    <a:pt x="492175" y="990600"/>
                  </a:lnTo>
                  <a:lnTo>
                    <a:pt x="492887" y="990600"/>
                  </a:lnTo>
                  <a:lnTo>
                    <a:pt x="492620" y="991870"/>
                  </a:lnTo>
                  <a:lnTo>
                    <a:pt x="492340" y="991870"/>
                  </a:lnTo>
                  <a:lnTo>
                    <a:pt x="492721" y="993140"/>
                  </a:lnTo>
                  <a:lnTo>
                    <a:pt x="494703" y="995680"/>
                  </a:lnTo>
                  <a:lnTo>
                    <a:pt x="495312" y="996950"/>
                  </a:lnTo>
                  <a:lnTo>
                    <a:pt x="495757" y="996950"/>
                  </a:lnTo>
                  <a:lnTo>
                    <a:pt x="497573" y="998220"/>
                  </a:lnTo>
                  <a:lnTo>
                    <a:pt x="499389" y="996950"/>
                  </a:lnTo>
                  <a:lnTo>
                    <a:pt x="499491" y="995680"/>
                  </a:lnTo>
                  <a:lnTo>
                    <a:pt x="500875" y="995680"/>
                  </a:lnTo>
                  <a:lnTo>
                    <a:pt x="501865" y="996950"/>
                  </a:lnTo>
                  <a:lnTo>
                    <a:pt x="502246" y="996950"/>
                  </a:lnTo>
                  <a:lnTo>
                    <a:pt x="503072" y="995680"/>
                  </a:lnTo>
                  <a:lnTo>
                    <a:pt x="502412" y="996950"/>
                  </a:lnTo>
                  <a:lnTo>
                    <a:pt x="501091" y="998220"/>
                  </a:lnTo>
                  <a:lnTo>
                    <a:pt x="501091" y="999490"/>
                  </a:lnTo>
                  <a:lnTo>
                    <a:pt x="502856" y="999490"/>
                  </a:lnTo>
                  <a:lnTo>
                    <a:pt x="502958" y="1000760"/>
                  </a:lnTo>
                  <a:lnTo>
                    <a:pt x="503123" y="1002030"/>
                  </a:lnTo>
                  <a:lnTo>
                    <a:pt x="503732" y="1003300"/>
                  </a:lnTo>
                  <a:lnTo>
                    <a:pt x="502793" y="1003300"/>
                  </a:lnTo>
                  <a:lnTo>
                    <a:pt x="502361" y="1002030"/>
                  </a:lnTo>
                  <a:lnTo>
                    <a:pt x="501256" y="1002030"/>
                  </a:lnTo>
                  <a:lnTo>
                    <a:pt x="501370" y="1003300"/>
                  </a:lnTo>
                  <a:lnTo>
                    <a:pt x="502526" y="1003300"/>
                  </a:lnTo>
                  <a:lnTo>
                    <a:pt x="502793" y="1004570"/>
                  </a:lnTo>
                  <a:lnTo>
                    <a:pt x="501370" y="1004570"/>
                  </a:lnTo>
                  <a:lnTo>
                    <a:pt x="501472" y="1007110"/>
                  </a:lnTo>
                  <a:lnTo>
                    <a:pt x="502526" y="1007110"/>
                  </a:lnTo>
                  <a:lnTo>
                    <a:pt x="501535" y="1008380"/>
                  </a:lnTo>
                  <a:lnTo>
                    <a:pt x="501472" y="1009650"/>
                  </a:lnTo>
                  <a:lnTo>
                    <a:pt x="501967" y="1009650"/>
                  </a:lnTo>
                  <a:lnTo>
                    <a:pt x="500811" y="1010920"/>
                  </a:lnTo>
                  <a:lnTo>
                    <a:pt x="501040" y="1012190"/>
                  </a:lnTo>
                  <a:lnTo>
                    <a:pt x="502361" y="1012190"/>
                  </a:lnTo>
                  <a:lnTo>
                    <a:pt x="502031" y="1013460"/>
                  </a:lnTo>
                  <a:lnTo>
                    <a:pt x="501802" y="1014730"/>
                  </a:lnTo>
                  <a:lnTo>
                    <a:pt x="501040" y="1016000"/>
                  </a:lnTo>
                  <a:lnTo>
                    <a:pt x="500976" y="1017270"/>
                  </a:lnTo>
                  <a:lnTo>
                    <a:pt x="502856" y="1017270"/>
                  </a:lnTo>
                  <a:lnTo>
                    <a:pt x="503618" y="1018540"/>
                  </a:lnTo>
                  <a:lnTo>
                    <a:pt x="503783" y="1019810"/>
                  </a:lnTo>
                  <a:lnTo>
                    <a:pt x="505383" y="1019810"/>
                  </a:lnTo>
                  <a:lnTo>
                    <a:pt x="505218" y="1022350"/>
                  </a:lnTo>
                  <a:lnTo>
                    <a:pt x="504342" y="1023620"/>
                  </a:lnTo>
                  <a:lnTo>
                    <a:pt x="502691" y="1024890"/>
                  </a:lnTo>
                  <a:lnTo>
                    <a:pt x="501967" y="1024890"/>
                  </a:lnTo>
                  <a:lnTo>
                    <a:pt x="501802" y="1026160"/>
                  </a:lnTo>
                  <a:lnTo>
                    <a:pt x="502297" y="1027430"/>
                  </a:lnTo>
                  <a:lnTo>
                    <a:pt x="501865" y="1027430"/>
                  </a:lnTo>
                  <a:lnTo>
                    <a:pt x="501916" y="1028700"/>
                  </a:lnTo>
                  <a:lnTo>
                    <a:pt x="502361" y="1028700"/>
                  </a:lnTo>
                  <a:lnTo>
                    <a:pt x="501472" y="1029970"/>
                  </a:lnTo>
                  <a:lnTo>
                    <a:pt x="500761" y="1032510"/>
                  </a:lnTo>
                  <a:lnTo>
                    <a:pt x="500761" y="1033780"/>
                  </a:lnTo>
                  <a:lnTo>
                    <a:pt x="501142" y="1033780"/>
                  </a:lnTo>
                  <a:lnTo>
                    <a:pt x="501040" y="1036320"/>
                  </a:lnTo>
                  <a:lnTo>
                    <a:pt x="500151" y="1037590"/>
                  </a:lnTo>
                  <a:lnTo>
                    <a:pt x="499935" y="1038860"/>
                  </a:lnTo>
                  <a:lnTo>
                    <a:pt x="499491" y="1037590"/>
                  </a:lnTo>
                  <a:lnTo>
                    <a:pt x="499935" y="1037590"/>
                  </a:lnTo>
                  <a:lnTo>
                    <a:pt x="500316" y="1035050"/>
                  </a:lnTo>
                  <a:lnTo>
                    <a:pt x="500100" y="1033780"/>
                  </a:lnTo>
                  <a:lnTo>
                    <a:pt x="498170" y="1033780"/>
                  </a:lnTo>
                  <a:lnTo>
                    <a:pt x="496963" y="1035050"/>
                  </a:lnTo>
                  <a:lnTo>
                    <a:pt x="496252" y="1035050"/>
                  </a:lnTo>
                  <a:lnTo>
                    <a:pt x="496303" y="1033780"/>
                  </a:lnTo>
                  <a:lnTo>
                    <a:pt x="497459" y="1033780"/>
                  </a:lnTo>
                  <a:lnTo>
                    <a:pt x="498170" y="1032510"/>
                  </a:lnTo>
                  <a:lnTo>
                    <a:pt x="498170" y="1031240"/>
                  </a:lnTo>
                  <a:lnTo>
                    <a:pt x="492620" y="1031240"/>
                  </a:lnTo>
                  <a:lnTo>
                    <a:pt x="492556" y="1032510"/>
                  </a:lnTo>
                  <a:lnTo>
                    <a:pt x="493217" y="1033780"/>
                  </a:lnTo>
                  <a:lnTo>
                    <a:pt x="493661" y="1033780"/>
                  </a:lnTo>
                  <a:lnTo>
                    <a:pt x="493941" y="1035050"/>
                  </a:lnTo>
                  <a:lnTo>
                    <a:pt x="493166" y="1035050"/>
                  </a:lnTo>
                  <a:lnTo>
                    <a:pt x="492721" y="1036320"/>
                  </a:lnTo>
                  <a:lnTo>
                    <a:pt x="491845" y="1036320"/>
                  </a:lnTo>
                  <a:lnTo>
                    <a:pt x="491401" y="1037590"/>
                  </a:lnTo>
                  <a:lnTo>
                    <a:pt x="489750" y="1038860"/>
                  </a:lnTo>
                  <a:lnTo>
                    <a:pt x="489648" y="1040130"/>
                  </a:lnTo>
                  <a:lnTo>
                    <a:pt x="491401" y="1041400"/>
                  </a:lnTo>
                  <a:lnTo>
                    <a:pt x="492950" y="1041400"/>
                  </a:lnTo>
                  <a:lnTo>
                    <a:pt x="492887" y="1040130"/>
                  </a:lnTo>
                  <a:lnTo>
                    <a:pt x="491731" y="1040130"/>
                  </a:lnTo>
                  <a:lnTo>
                    <a:pt x="491629" y="1038860"/>
                  </a:lnTo>
                  <a:lnTo>
                    <a:pt x="492175" y="1037590"/>
                  </a:lnTo>
                  <a:lnTo>
                    <a:pt x="494106" y="1037590"/>
                  </a:lnTo>
                  <a:lnTo>
                    <a:pt x="494372" y="1038860"/>
                  </a:lnTo>
                  <a:lnTo>
                    <a:pt x="495592" y="1040130"/>
                  </a:lnTo>
                  <a:lnTo>
                    <a:pt x="497014" y="1040130"/>
                  </a:lnTo>
                  <a:lnTo>
                    <a:pt x="497573" y="1038860"/>
                  </a:lnTo>
                  <a:lnTo>
                    <a:pt x="498335" y="1038860"/>
                  </a:lnTo>
                  <a:lnTo>
                    <a:pt x="498830" y="1040130"/>
                  </a:lnTo>
                  <a:lnTo>
                    <a:pt x="500481" y="1041400"/>
                  </a:lnTo>
                  <a:lnTo>
                    <a:pt x="500100" y="1042670"/>
                  </a:lnTo>
                  <a:lnTo>
                    <a:pt x="500646" y="1042670"/>
                  </a:lnTo>
                  <a:lnTo>
                    <a:pt x="499935" y="1043940"/>
                  </a:lnTo>
                  <a:lnTo>
                    <a:pt x="499389" y="1043940"/>
                  </a:lnTo>
                  <a:lnTo>
                    <a:pt x="499884" y="1045210"/>
                  </a:lnTo>
                  <a:lnTo>
                    <a:pt x="501040" y="1046480"/>
                  </a:lnTo>
                  <a:lnTo>
                    <a:pt x="500811" y="1046480"/>
                  </a:lnTo>
                  <a:lnTo>
                    <a:pt x="499719" y="1045210"/>
                  </a:lnTo>
                  <a:lnTo>
                    <a:pt x="498614" y="1045210"/>
                  </a:lnTo>
                  <a:lnTo>
                    <a:pt x="498500" y="1046480"/>
                  </a:lnTo>
                  <a:lnTo>
                    <a:pt x="499491" y="1047750"/>
                  </a:lnTo>
                  <a:lnTo>
                    <a:pt x="505663" y="1047750"/>
                  </a:lnTo>
                  <a:lnTo>
                    <a:pt x="505218" y="1049020"/>
                  </a:lnTo>
                  <a:lnTo>
                    <a:pt x="503847" y="1049020"/>
                  </a:lnTo>
                  <a:lnTo>
                    <a:pt x="503567" y="1050290"/>
                  </a:lnTo>
                  <a:lnTo>
                    <a:pt x="502691" y="1049020"/>
                  </a:lnTo>
                  <a:lnTo>
                    <a:pt x="500761" y="1049020"/>
                  </a:lnTo>
                  <a:lnTo>
                    <a:pt x="500316" y="1050290"/>
                  </a:lnTo>
                  <a:lnTo>
                    <a:pt x="500545" y="1051560"/>
                  </a:lnTo>
                  <a:lnTo>
                    <a:pt x="501751" y="1051560"/>
                  </a:lnTo>
                  <a:lnTo>
                    <a:pt x="501967" y="1052830"/>
                  </a:lnTo>
                  <a:lnTo>
                    <a:pt x="503847" y="1052830"/>
                  </a:lnTo>
                  <a:lnTo>
                    <a:pt x="502907" y="1054100"/>
                  </a:lnTo>
                  <a:lnTo>
                    <a:pt x="502958" y="1055370"/>
                  </a:lnTo>
                  <a:lnTo>
                    <a:pt x="503123" y="1055370"/>
                  </a:lnTo>
                  <a:lnTo>
                    <a:pt x="502793" y="1056640"/>
                  </a:lnTo>
                  <a:lnTo>
                    <a:pt x="501967" y="1056640"/>
                  </a:lnTo>
                  <a:lnTo>
                    <a:pt x="502742" y="1060450"/>
                  </a:lnTo>
                  <a:lnTo>
                    <a:pt x="503402" y="1060450"/>
                  </a:lnTo>
                  <a:lnTo>
                    <a:pt x="503351" y="1062990"/>
                  </a:lnTo>
                  <a:lnTo>
                    <a:pt x="504063" y="1064260"/>
                  </a:lnTo>
                  <a:lnTo>
                    <a:pt x="505104" y="1064260"/>
                  </a:lnTo>
                  <a:lnTo>
                    <a:pt x="505104" y="1061720"/>
                  </a:lnTo>
                  <a:lnTo>
                    <a:pt x="505714" y="1059180"/>
                  </a:lnTo>
                  <a:lnTo>
                    <a:pt x="506323" y="1059180"/>
                  </a:lnTo>
                  <a:lnTo>
                    <a:pt x="505599" y="1061720"/>
                  </a:lnTo>
                  <a:lnTo>
                    <a:pt x="505663" y="1062990"/>
                  </a:lnTo>
                  <a:lnTo>
                    <a:pt x="507479" y="1062990"/>
                  </a:lnTo>
                  <a:lnTo>
                    <a:pt x="507149" y="1064260"/>
                  </a:lnTo>
                  <a:lnTo>
                    <a:pt x="505663" y="1064260"/>
                  </a:lnTo>
                  <a:lnTo>
                    <a:pt x="504609" y="1065530"/>
                  </a:lnTo>
                  <a:lnTo>
                    <a:pt x="504774" y="1065530"/>
                  </a:lnTo>
                  <a:lnTo>
                    <a:pt x="504507" y="1066800"/>
                  </a:lnTo>
                  <a:lnTo>
                    <a:pt x="504507" y="1068070"/>
                  </a:lnTo>
                  <a:lnTo>
                    <a:pt x="503847" y="1068070"/>
                  </a:lnTo>
                  <a:lnTo>
                    <a:pt x="503351" y="1069340"/>
                  </a:lnTo>
                  <a:lnTo>
                    <a:pt x="503453" y="1070610"/>
                  </a:lnTo>
                  <a:lnTo>
                    <a:pt x="505218" y="1071880"/>
                  </a:lnTo>
                  <a:lnTo>
                    <a:pt x="507644" y="1071880"/>
                  </a:lnTo>
                  <a:lnTo>
                    <a:pt x="508571" y="1073150"/>
                  </a:lnTo>
                  <a:lnTo>
                    <a:pt x="507860" y="1073150"/>
                  </a:lnTo>
                  <a:lnTo>
                    <a:pt x="508190" y="1074420"/>
                  </a:lnTo>
                  <a:lnTo>
                    <a:pt x="508685" y="1075690"/>
                  </a:lnTo>
                  <a:lnTo>
                    <a:pt x="509676" y="1074420"/>
                  </a:lnTo>
                  <a:lnTo>
                    <a:pt x="509625" y="1075690"/>
                  </a:lnTo>
                  <a:lnTo>
                    <a:pt x="509346" y="1075690"/>
                  </a:lnTo>
                  <a:lnTo>
                    <a:pt x="508355" y="1076960"/>
                  </a:lnTo>
                  <a:lnTo>
                    <a:pt x="507644" y="1076960"/>
                  </a:lnTo>
                  <a:lnTo>
                    <a:pt x="508241" y="1078230"/>
                  </a:lnTo>
                  <a:lnTo>
                    <a:pt x="509181" y="1078230"/>
                  </a:lnTo>
                  <a:lnTo>
                    <a:pt x="510120" y="1079500"/>
                  </a:lnTo>
                  <a:lnTo>
                    <a:pt x="511327" y="1079500"/>
                  </a:lnTo>
                  <a:lnTo>
                    <a:pt x="511708" y="1080770"/>
                  </a:lnTo>
                  <a:lnTo>
                    <a:pt x="509955" y="1080770"/>
                  </a:lnTo>
                  <a:lnTo>
                    <a:pt x="509676" y="1082040"/>
                  </a:lnTo>
                  <a:lnTo>
                    <a:pt x="510832" y="1083310"/>
                  </a:lnTo>
                  <a:lnTo>
                    <a:pt x="511213" y="1083310"/>
                  </a:lnTo>
                  <a:lnTo>
                    <a:pt x="511657" y="1084580"/>
                  </a:lnTo>
                  <a:lnTo>
                    <a:pt x="512203" y="1085850"/>
                  </a:lnTo>
                  <a:lnTo>
                    <a:pt x="514134" y="1085850"/>
                  </a:lnTo>
                  <a:lnTo>
                    <a:pt x="513524" y="1084580"/>
                  </a:lnTo>
                  <a:lnTo>
                    <a:pt x="513854" y="1083310"/>
                  </a:lnTo>
                  <a:lnTo>
                    <a:pt x="514578" y="1083310"/>
                  </a:lnTo>
                  <a:lnTo>
                    <a:pt x="514743" y="1084580"/>
                  </a:lnTo>
                  <a:lnTo>
                    <a:pt x="515505" y="1085850"/>
                  </a:lnTo>
                  <a:lnTo>
                    <a:pt x="515950" y="1084580"/>
                  </a:lnTo>
                  <a:lnTo>
                    <a:pt x="516724" y="1083310"/>
                  </a:lnTo>
                  <a:lnTo>
                    <a:pt x="516661" y="1082040"/>
                  </a:lnTo>
                  <a:lnTo>
                    <a:pt x="517321" y="1082040"/>
                  </a:lnTo>
                  <a:lnTo>
                    <a:pt x="517652" y="1083310"/>
                  </a:lnTo>
                  <a:lnTo>
                    <a:pt x="518922" y="1083310"/>
                  </a:lnTo>
                  <a:lnTo>
                    <a:pt x="518591" y="1082040"/>
                  </a:lnTo>
                  <a:lnTo>
                    <a:pt x="517321" y="1080770"/>
                  </a:lnTo>
                  <a:lnTo>
                    <a:pt x="515010" y="1080770"/>
                  </a:lnTo>
                  <a:lnTo>
                    <a:pt x="515734" y="1079500"/>
                  </a:lnTo>
                  <a:lnTo>
                    <a:pt x="517652" y="1080770"/>
                  </a:lnTo>
                  <a:lnTo>
                    <a:pt x="519696" y="1082040"/>
                  </a:lnTo>
                  <a:lnTo>
                    <a:pt x="520026" y="1083310"/>
                  </a:lnTo>
                  <a:lnTo>
                    <a:pt x="519201" y="1084580"/>
                  </a:lnTo>
                  <a:lnTo>
                    <a:pt x="519137" y="1085850"/>
                  </a:lnTo>
                  <a:lnTo>
                    <a:pt x="519963" y="1087120"/>
                  </a:lnTo>
                  <a:lnTo>
                    <a:pt x="519861" y="1088390"/>
                  </a:lnTo>
                  <a:lnTo>
                    <a:pt x="518972" y="1088390"/>
                  </a:lnTo>
                  <a:lnTo>
                    <a:pt x="519417" y="1087120"/>
                  </a:lnTo>
                  <a:lnTo>
                    <a:pt x="518541" y="1084580"/>
                  </a:lnTo>
                  <a:lnTo>
                    <a:pt x="517220" y="1084580"/>
                  </a:lnTo>
                  <a:lnTo>
                    <a:pt x="517105" y="1085850"/>
                  </a:lnTo>
                  <a:lnTo>
                    <a:pt x="517652" y="1087120"/>
                  </a:lnTo>
                  <a:lnTo>
                    <a:pt x="517156" y="1088390"/>
                  </a:lnTo>
                  <a:lnTo>
                    <a:pt x="516724" y="1087120"/>
                  </a:lnTo>
                  <a:lnTo>
                    <a:pt x="516445" y="1085850"/>
                  </a:lnTo>
                  <a:lnTo>
                    <a:pt x="515785" y="1085850"/>
                  </a:lnTo>
                  <a:lnTo>
                    <a:pt x="514794" y="1087120"/>
                  </a:lnTo>
                  <a:lnTo>
                    <a:pt x="512203" y="1087120"/>
                  </a:lnTo>
                  <a:lnTo>
                    <a:pt x="513308" y="1088390"/>
                  </a:lnTo>
                  <a:lnTo>
                    <a:pt x="513359" y="1089660"/>
                  </a:lnTo>
                  <a:lnTo>
                    <a:pt x="513918" y="1090930"/>
                  </a:lnTo>
                  <a:lnTo>
                    <a:pt x="514134" y="1090930"/>
                  </a:lnTo>
                  <a:lnTo>
                    <a:pt x="513753" y="1092200"/>
                  </a:lnTo>
                  <a:lnTo>
                    <a:pt x="516826" y="1092200"/>
                  </a:lnTo>
                  <a:lnTo>
                    <a:pt x="516826" y="1093470"/>
                  </a:lnTo>
                  <a:lnTo>
                    <a:pt x="515010" y="1093470"/>
                  </a:lnTo>
                  <a:lnTo>
                    <a:pt x="515239" y="1094740"/>
                  </a:lnTo>
                  <a:lnTo>
                    <a:pt x="516775" y="1094740"/>
                  </a:lnTo>
                  <a:lnTo>
                    <a:pt x="518541" y="1096010"/>
                  </a:lnTo>
                  <a:lnTo>
                    <a:pt x="519137" y="1096010"/>
                  </a:lnTo>
                  <a:lnTo>
                    <a:pt x="519696" y="1094740"/>
                  </a:lnTo>
                  <a:lnTo>
                    <a:pt x="519137" y="1093470"/>
                  </a:lnTo>
                  <a:lnTo>
                    <a:pt x="519468" y="1092200"/>
                  </a:lnTo>
                  <a:lnTo>
                    <a:pt x="519137" y="1090930"/>
                  </a:lnTo>
                  <a:lnTo>
                    <a:pt x="518642" y="1092200"/>
                  </a:lnTo>
                  <a:lnTo>
                    <a:pt x="517715" y="1092200"/>
                  </a:lnTo>
                  <a:lnTo>
                    <a:pt x="518045" y="1090930"/>
                  </a:lnTo>
                  <a:lnTo>
                    <a:pt x="518756" y="1090930"/>
                  </a:lnTo>
                  <a:lnTo>
                    <a:pt x="518706" y="1089660"/>
                  </a:lnTo>
                  <a:lnTo>
                    <a:pt x="521284" y="1089660"/>
                  </a:lnTo>
                  <a:lnTo>
                    <a:pt x="521512" y="1090930"/>
                  </a:lnTo>
                  <a:lnTo>
                    <a:pt x="522173" y="1090930"/>
                  </a:lnTo>
                  <a:lnTo>
                    <a:pt x="522439" y="1089660"/>
                  </a:lnTo>
                  <a:lnTo>
                    <a:pt x="527126" y="1089660"/>
                  </a:lnTo>
                  <a:lnTo>
                    <a:pt x="527227" y="1090930"/>
                  </a:lnTo>
                  <a:lnTo>
                    <a:pt x="526567" y="1090930"/>
                  </a:lnTo>
                  <a:lnTo>
                    <a:pt x="525970" y="1092200"/>
                  </a:lnTo>
                  <a:lnTo>
                    <a:pt x="525246" y="1092200"/>
                  </a:lnTo>
                  <a:lnTo>
                    <a:pt x="524484" y="1090930"/>
                  </a:lnTo>
                  <a:lnTo>
                    <a:pt x="523659" y="1090930"/>
                  </a:lnTo>
                  <a:lnTo>
                    <a:pt x="521677" y="1093470"/>
                  </a:lnTo>
                  <a:lnTo>
                    <a:pt x="519912" y="1093470"/>
                  </a:lnTo>
                  <a:lnTo>
                    <a:pt x="520077" y="1094740"/>
                  </a:lnTo>
                  <a:lnTo>
                    <a:pt x="519696" y="1094740"/>
                  </a:lnTo>
                  <a:lnTo>
                    <a:pt x="519303" y="1096010"/>
                  </a:lnTo>
                  <a:lnTo>
                    <a:pt x="519912" y="1096010"/>
                  </a:lnTo>
                  <a:lnTo>
                    <a:pt x="519417" y="1097280"/>
                  </a:lnTo>
                  <a:lnTo>
                    <a:pt x="521284" y="1098550"/>
                  </a:lnTo>
                  <a:lnTo>
                    <a:pt x="522605" y="1099820"/>
                  </a:lnTo>
                  <a:lnTo>
                    <a:pt x="523049" y="1099820"/>
                  </a:lnTo>
                  <a:lnTo>
                    <a:pt x="523265" y="1098550"/>
                  </a:lnTo>
                  <a:lnTo>
                    <a:pt x="522998" y="1098550"/>
                  </a:lnTo>
                  <a:lnTo>
                    <a:pt x="523760" y="1097280"/>
                  </a:lnTo>
                  <a:lnTo>
                    <a:pt x="524586" y="1097280"/>
                  </a:lnTo>
                  <a:lnTo>
                    <a:pt x="524700" y="1096010"/>
                  </a:lnTo>
                  <a:lnTo>
                    <a:pt x="523709" y="1094740"/>
                  </a:lnTo>
                  <a:lnTo>
                    <a:pt x="525360" y="1094740"/>
                  </a:lnTo>
                  <a:lnTo>
                    <a:pt x="526402" y="1093470"/>
                  </a:lnTo>
                  <a:lnTo>
                    <a:pt x="527507" y="1092200"/>
                  </a:lnTo>
                  <a:lnTo>
                    <a:pt x="530034" y="1092200"/>
                  </a:lnTo>
                  <a:lnTo>
                    <a:pt x="530199" y="1093470"/>
                  </a:lnTo>
                  <a:lnTo>
                    <a:pt x="529323" y="1093470"/>
                  </a:lnTo>
                  <a:lnTo>
                    <a:pt x="528713" y="1094740"/>
                  </a:lnTo>
                  <a:lnTo>
                    <a:pt x="528497" y="1094740"/>
                  </a:lnTo>
                  <a:lnTo>
                    <a:pt x="527392" y="1096010"/>
                  </a:lnTo>
                  <a:lnTo>
                    <a:pt x="527392" y="1097280"/>
                  </a:lnTo>
                  <a:lnTo>
                    <a:pt x="527786" y="1098550"/>
                  </a:lnTo>
                  <a:lnTo>
                    <a:pt x="527126" y="1098550"/>
                  </a:lnTo>
                  <a:lnTo>
                    <a:pt x="526135" y="1099820"/>
                  </a:lnTo>
                  <a:lnTo>
                    <a:pt x="526186" y="1098550"/>
                  </a:lnTo>
                  <a:lnTo>
                    <a:pt x="526732" y="1098550"/>
                  </a:lnTo>
                  <a:lnTo>
                    <a:pt x="526732" y="1097280"/>
                  </a:lnTo>
                  <a:lnTo>
                    <a:pt x="525741" y="1097280"/>
                  </a:lnTo>
                  <a:lnTo>
                    <a:pt x="525526" y="1098550"/>
                  </a:lnTo>
                  <a:lnTo>
                    <a:pt x="523875" y="1098550"/>
                  </a:lnTo>
                  <a:lnTo>
                    <a:pt x="524535" y="1099820"/>
                  </a:lnTo>
                  <a:lnTo>
                    <a:pt x="526567" y="1101090"/>
                  </a:lnTo>
                  <a:lnTo>
                    <a:pt x="528383" y="1102360"/>
                  </a:lnTo>
                  <a:lnTo>
                    <a:pt x="531749" y="1102360"/>
                  </a:lnTo>
                  <a:lnTo>
                    <a:pt x="532511" y="1101090"/>
                  </a:lnTo>
                  <a:lnTo>
                    <a:pt x="532180" y="1099820"/>
                  </a:lnTo>
                  <a:lnTo>
                    <a:pt x="531850" y="1098550"/>
                  </a:lnTo>
                  <a:lnTo>
                    <a:pt x="532079" y="1098550"/>
                  </a:lnTo>
                  <a:lnTo>
                    <a:pt x="532180" y="1094740"/>
                  </a:lnTo>
                  <a:lnTo>
                    <a:pt x="532295" y="1093470"/>
                  </a:lnTo>
                  <a:lnTo>
                    <a:pt x="531964" y="1092200"/>
                  </a:lnTo>
                  <a:lnTo>
                    <a:pt x="532130" y="1092200"/>
                  </a:lnTo>
                  <a:lnTo>
                    <a:pt x="533730" y="1090930"/>
                  </a:lnTo>
                  <a:lnTo>
                    <a:pt x="534441" y="1089660"/>
                  </a:lnTo>
                  <a:lnTo>
                    <a:pt x="535165" y="1088390"/>
                  </a:lnTo>
                  <a:lnTo>
                    <a:pt x="537857" y="1088390"/>
                  </a:lnTo>
                  <a:lnTo>
                    <a:pt x="537692" y="1087120"/>
                  </a:lnTo>
                  <a:lnTo>
                    <a:pt x="538403" y="1085850"/>
                  </a:lnTo>
                  <a:lnTo>
                    <a:pt x="542264" y="1085850"/>
                  </a:lnTo>
                  <a:lnTo>
                    <a:pt x="543966" y="1087120"/>
                  </a:lnTo>
                  <a:lnTo>
                    <a:pt x="544512" y="1087120"/>
                  </a:lnTo>
                  <a:lnTo>
                    <a:pt x="544410" y="1085850"/>
                  </a:lnTo>
                  <a:lnTo>
                    <a:pt x="543090" y="1084580"/>
                  </a:lnTo>
                  <a:lnTo>
                    <a:pt x="540943" y="1083310"/>
                  </a:lnTo>
                  <a:lnTo>
                    <a:pt x="540715" y="1082040"/>
                  </a:lnTo>
                  <a:lnTo>
                    <a:pt x="539623" y="1080770"/>
                  </a:lnTo>
                  <a:lnTo>
                    <a:pt x="538187" y="1080770"/>
                  </a:lnTo>
                  <a:lnTo>
                    <a:pt x="539127" y="1079500"/>
                  </a:lnTo>
                  <a:lnTo>
                    <a:pt x="539013" y="1078230"/>
                  </a:lnTo>
                  <a:lnTo>
                    <a:pt x="537972" y="1075690"/>
                  </a:lnTo>
                  <a:lnTo>
                    <a:pt x="537337" y="1074420"/>
                  </a:lnTo>
                  <a:lnTo>
                    <a:pt x="536702" y="1073150"/>
                  </a:lnTo>
                  <a:lnTo>
                    <a:pt x="536486" y="1071880"/>
                  </a:lnTo>
                  <a:lnTo>
                    <a:pt x="537248" y="1069340"/>
                  </a:lnTo>
                  <a:lnTo>
                    <a:pt x="538797" y="1068070"/>
                  </a:lnTo>
                  <a:lnTo>
                    <a:pt x="539343" y="1066800"/>
                  </a:lnTo>
                  <a:lnTo>
                    <a:pt x="538899" y="1066800"/>
                  </a:lnTo>
                  <a:lnTo>
                    <a:pt x="538899" y="1065530"/>
                  </a:lnTo>
                  <a:lnTo>
                    <a:pt x="538302" y="1064260"/>
                  </a:lnTo>
                  <a:lnTo>
                    <a:pt x="539127" y="1065530"/>
                  </a:lnTo>
                  <a:lnTo>
                    <a:pt x="539953" y="1065530"/>
                  </a:lnTo>
                  <a:lnTo>
                    <a:pt x="540880" y="1066800"/>
                  </a:lnTo>
                  <a:lnTo>
                    <a:pt x="542201" y="1065530"/>
                  </a:lnTo>
                  <a:lnTo>
                    <a:pt x="542429" y="1064260"/>
                  </a:lnTo>
                  <a:lnTo>
                    <a:pt x="543585" y="1062990"/>
                  </a:lnTo>
                  <a:lnTo>
                    <a:pt x="543915" y="1061720"/>
                  </a:lnTo>
                  <a:lnTo>
                    <a:pt x="543521" y="1060450"/>
                  </a:lnTo>
                  <a:lnTo>
                    <a:pt x="542531" y="1059180"/>
                  </a:lnTo>
                  <a:lnTo>
                    <a:pt x="541934" y="1060450"/>
                  </a:lnTo>
                  <a:lnTo>
                    <a:pt x="542201" y="1059180"/>
                  </a:lnTo>
                  <a:lnTo>
                    <a:pt x="543306" y="1057910"/>
                  </a:lnTo>
                  <a:lnTo>
                    <a:pt x="543750" y="1056640"/>
                  </a:lnTo>
                  <a:lnTo>
                    <a:pt x="544080" y="1055370"/>
                  </a:lnTo>
                  <a:lnTo>
                    <a:pt x="545503" y="1054100"/>
                  </a:lnTo>
                  <a:lnTo>
                    <a:pt x="546773" y="1054100"/>
                  </a:lnTo>
                  <a:lnTo>
                    <a:pt x="547217" y="1052830"/>
                  </a:lnTo>
                  <a:lnTo>
                    <a:pt x="548144" y="1051560"/>
                  </a:lnTo>
                  <a:lnTo>
                    <a:pt x="548754" y="1051560"/>
                  </a:lnTo>
                  <a:lnTo>
                    <a:pt x="548970" y="1050290"/>
                  </a:lnTo>
                  <a:lnTo>
                    <a:pt x="550024" y="1049020"/>
                  </a:lnTo>
                  <a:lnTo>
                    <a:pt x="551014" y="1049020"/>
                  </a:lnTo>
                  <a:lnTo>
                    <a:pt x="550786" y="1047750"/>
                  </a:lnTo>
                  <a:lnTo>
                    <a:pt x="551675" y="1046480"/>
                  </a:lnTo>
                  <a:lnTo>
                    <a:pt x="550570" y="1045210"/>
                  </a:lnTo>
                  <a:lnTo>
                    <a:pt x="549795" y="1045210"/>
                  </a:lnTo>
                  <a:lnTo>
                    <a:pt x="550900" y="1043940"/>
                  </a:lnTo>
                  <a:lnTo>
                    <a:pt x="550189" y="1041400"/>
                  </a:lnTo>
                  <a:lnTo>
                    <a:pt x="550621" y="1041400"/>
                  </a:lnTo>
                  <a:lnTo>
                    <a:pt x="550240" y="1040130"/>
                  </a:lnTo>
                  <a:lnTo>
                    <a:pt x="545401" y="1040130"/>
                  </a:lnTo>
                  <a:lnTo>
                    <a:pt x="542925" y="1037590"/>
                  </a:lnTo>
                  <a:lnTo>
                    <a:pt x="541210" y="1036320"/>
                  </a:lnTo>
                  <a:lnTo>
                    <a:pt x="540334" y="1036320"/>
                  </a:lnTo>
                  <a:lnTo>
                    <a:pt x="539064" y="1035050"/>
                  </a:lnTo>
                  <a:lnTo>
                    <a:pt x="537692" y="1032510"/>
                  </a:lnTo>
                  <a:lnTo>
                    <a:pt x="537692" y="1031240"/>
                  </a:lnTo>
                  <a:lnTo>
                    <a:pt x="536917" y="1029970"/>
                  </a:lnTo>
                  <a:lnTo>
                    <a:pt x="538403" y="1028700"/>
                  </a:lnTo>
                  <a:lnTo>
                    <a:pt x="539394" y="1026160"/>
                  </a:lnTo>
                  <a:lnTo>
                    <a:pt x="540219" y="1026160"/>
                  </a:lnTo>
                  <a:lnTo>
                    <a:pt x="541274" y="1024890"/>
                  </a:lnTo>
                  <a:lnTo>
                    <a:pt x="542696" y="1024890"/>
                  </a:lnTo>
                  <a:lnTo>
                    <a:pt x="543852" y="1023620"/>
                  </a:lnTo>
                  <a:lnTo>
                    <a:pt x="545731" y="1022350"/>
                  </a:lnTo>
                  <a:lnTo>
                    <a:pt x="546823" y="1023620"/>
                  </a:lnTo>
                  <a:lnTo>
                    <a:pt x="548868" y="1022350"/>
                  </a:lnTo>
                  <a:lnTo>
                    <a:pt x="548373" y="1021080"/>
                  </a:lnTo>
                  <a:lnTo>
                    <a:pt x="547319" y="1021080"/>
                  </a:lnTo>
                  <a:lnTo>
                    <a:pt x="547547" y="1019810"/>
                  </a:lnTo>
                  <a:lnTo>
                    <a:pt x="549249" y="1018540"/>
                  </a:lnTo>
                  <a:lnTo>
                    <a:pt x="548970" y="1018540"/>
                  </a:lnTo>
                  <a:lnTo>
                    <a:pt x="549529" y="1017270"/>
                  </a:lnTo>
                  <a:lnTo>
                    <a:pt x="549579" y="1016000"/>
                  </a:lnTo>
                  <a:lnTo>
                    <a:pt x="548093" y="1014730"/>
                  </a:lnTo>
                  <a:lnTo>
                    <a:pt x="548309" y="1014730"/>
                  </a:lnTo>
                  <a:lnTo>
                    <a:pt x="548309" y="1013460"/>
                  </a:lnTo>
                  <a:lnTo>
                    <a:pt x="547814" y="1012190"/>
                  </a:lnTo>
                  <a:lnTo>
                    <a:pt x="547433" y="1010920"/>
                  </a:lnTo>
                  <a:lnTo>
                    <a:pt x="548424" y="1009650"/>
                  </a:lnTo>
                  <a:lnTo>
                    <a:pt x="548970" y="1008380"/>
                  </a:lnTo>
                  <a:lnTo>
                    <a:pt x="548474" y="1008380"/>
                  </a:lnTo>
                  <a:lnTo>
                    <a:pt x="549198" y="1007110"/>
                  </a:lnTo>
                  <a:lnTo>
                    <a:pt x="551180" y="1007110"/>
                  </a:lnTo>
                  <a:lnTo>
                    <a:pt x="552551" y="1005840"/>
                  </a:lnTo>
                  <a:lnTo>
                    <a:pt x="552500" y="1004570"/>
                  </a:lnTo>
                  <a:lnTo>
                    <a:pt x="549363" y="1004570"/>
                  </a:lnTo>
                  <a:lnTo>
                    <a:pt x="548805" y="1003300"/>
                  </a:lnTo>
                  <a:lnTo>
                    <a:pt x="549033" y="1002030"/>
                  </a:lnTo>
                  <a:lnTo>
                    <a:pt x="550189" y="1002030"/>
                  </a:lnTo>
                  <a:lnTo>
                    <a:pt x="551891" y="1000760"/>
                  </a:lnTo>
                  <a:lnTo>
                    <a:pt x="553427" y="1002030"/>
                  </a:lnTo>
                  <a:lnTo>
                    <a:pt x="553212" y="1003300"/>
                  </a:lnTo>
                  <a:lnTo>
                    <a:pt x="553707" y="1004570"/>
                  </a:lnTo>
                  <a:lnTo>
                    <a:pt x="554647" y="1004570"/>
                  </a:lnTo>
                  <a:lnTo>
                    <a:pt x="557123" y="1003300"/>
                  </a:lnTo>
                  <a:lnTo>
                    <a:pt x="557453" y="1002030"/>
                  </a:lnTo>
                  <a:lnTo>
                    <a:pt x="556844" y="1000760"/>
                  </a:lnTo>
                  <a:lnTo>
                    <a:pt x="556018" y="999490"/>
                  </a:lnTo>
                  <a:lnTo>
                    <a:pt x="556514" y="999490"/>
                  </a:lnTo>
                  <a:lnTo>
                    <a:pt x="556844" y="998220"/>
                  </a:lnTo>
                  <a:lnTo>
                    <a:pt x="555967" y="996950"/>
                  </a:lnTo>
                  <a:lnTo>
                    <a:pt x="554977" y="996950"/>
                  </a:lnTo>
                  <a:lnTo>
                    <a:pt x="553758" y="998220"/>
                  </a:lnTo>
                  <a:lnTo>
                    <a:pt x="553593" y="998220"/>
                  </a:lnTo>
                  <a:lnTo>
                    <a:pt x="553542" y="999490"/>
                  </a:lnTo>
                  <a:lnTo>
                    <a:pt x="551014" y="999490"/>
                  </a:lnTo>
                  <a:lnTo>
                    <a:pt x="551726" y="998220"/>
                  </a:lnTo>
                  <a:lnTo>
                    <a:pt x="547649" y="998220"/>
                  </a:lnTo>
                  <a:lnTo>
                    <a:pt x="547268" y="996950"/>
                  </a:lnTo>
                  <a:lnTo>
                    <a:pt x="547281" y="995680"/>
                  </a:lnTo>
                  <a:lnTo>
                    <a:pt x="547319" y="993140"/>
                  </a:lnTo>
                  <a:lnTo>
                    <a:pt x="546773" y="991870"/>
                  </a:lnTo>
                  <a:lnTo>
                    <a:pt x="545401" y="990600"/>
                  </a:lnTo>
                  <a:lnTo>
                    <a:pt x="545452" y="988060"/>
                  </a:lnTo>
                  <a:lnTo>
                    <a:pt x="546773" y="986790"/>
                  </a:lnTo>
                  <a:lnTo>
                    <a:pt x="549084" y="986790"/>
                  </a:lnTo>
                  <a:lnTo>
                    <a:pt x="551510" y="988060"/>
                  </a:lnTo>
                  <a:lnTo>
                    <a:pt x="553758" y="989330"/>
                  </a:lnTo>
                  <a:lnTo>
                    <a:pt x="555688" y="990600"/>
                  </a:lnTo>
                  <a:lnTo>
                    <a:pt x="559269" y="990600"/>
                  </a:lnTo>
                  <a:lnTo>
                    <a:pt x="561416" y="989330"/>
                  </a:lnTo>
                  <a:lnTo>
                    <a:pt x="561187" y="988060"/>
                  </a:lnTo>
                  <a:lnTo>
                    <a:pt x="562673" y="986790"/>
                  </a:lnTo>
                  <a:lnTo>
                    <a:pt x="562952" y="986790"/>
                  </a:lnTo>
                  <a:lnTo>
                    <a:pt x="562622" y="985520"/>
                  </a:lnTo>
                  <a:lnTo>
                    <a:pt x="563397" y="982980"/>
                  </a:lnTo>
                  <a:lnTo>
                    <a:pt x="562241" y="982980"/>
                  </a:lnTo>
                  <a:lnTo>
                    <a:pt x="561467" y="981710"/>
                  </a:lnTo>
                  <a:lnTo>
                    <a:pt x="561467" y="980440"/>
                  </a:lnTo>
                  <a:lnTo>
                    <a:pt x="561962" y="980440"/>
                  </a:lnTo>
                  <a:lnTo>
                    <a:pt x="561682" y="979170"/>
                  </a:lnTo>
                  <a:lnTo>
                    <a:pt x="562787" y="977900"/>
                  </a:lnTo>
                  <a:lnTo>
                    <a:pt x="563232" y="977900"/>
                  </a:lnTo>
                  <a:lnTo>
                    <a:pt x="563448" y="976630"/>
                  </a:lnTo>
                  <a:lnTo>
                    <a:pt x="563168" y="975360"/>
                  </a:lnTo>
                  <a:lnTo>
                    <a:pt x="562241" y="975360"/>
                  </a:lnTo>
                  <a:lnTo>
                    <a:pt x="561682" y="974090"/>
                  </a:lnTo>
                  <a:lnTo>
                    <a:pt x="561682" y="971550"/>
                  </a:lnTo>
                  <a:lnTo>
                    <a:pt x="561352" y="971550"/>
                  </a:lnTo>
                  <a:lnTo>
                    <a:pt x="561352" y="970280"/>
                  </a:lnTo>
                  <a:lnTo>
                    <a:pt x="563168" y="970280"/>
                  </a:lnTo>
                  <a:lnTo>
                    <a:pt x="564984" y="971550"/>
                  </a:lnTo>
                  <a:lnTo>
                    <a:pt x="574344" y="971550"/>
                  </a:lnTo>
                  <a:lnTo>
                    <a:pt x="578802" y="970280"/>
                  </a:lnTo>
                  <a:lnTo>
                    <a:pt x="582650" y="969010"/>
                  </a:lnTo>
                  <a:lnTo>
                    <a:pt x="582879" y="967740"/>
                  </a:lnTo>
                  <a:lnTo>
                    <a:pt x="583374" y="969010"/>
                  </a:lnTo>
                  <a:lnTo>
                    <a:pt x="586066" y="967740"/>
                  </a:lnTo>
                  <a:lnTo>
                    <a:pt x="589534" y="965200"/>
                  </a:lnTo>
                  <a:lnTo>
                    <a:pt x="590029" y="965200"/>
                  </a:lnTo>
                  <a:lnTo>
                    <a:pt x="589699" y="962660"/>
                  </a:lnTo>
                  <a:lnTo>
                    <a:pt x="590308" y="961390"/>
                  </a:lnTo>
                  <a:lnTo>
                    <a:pt x="590753" y="960120"/>
                  </a:lnTo>
                  <a:lnTo>
                    <a:pt x="590969" y="961390"/>
                  </a:lnTo>
                  <a:lnTo>
                    <a:pt x="591413" y="961390"/>
                  </a:lnTo>
                  <a:lnTo>
                    <a:pt x="591654" y="960120"/>
                  </a:lnTo>
                  <a:lnTo>
                    <a:pt x="591908" y="958850"/>
                  </a:lnTo>
                  <a:lnTo>
                    <a:pt x="593115" y="956310"/>
                  </a:lnTo>
                  <a:lnTo>
                    <a:pt x="593394" y="955040"/>
                  </a:lnTo>
                  <a:lnTo>
                    <a:pt x="593394" y="952500"/>
                  </a:lnTo>
                  <a:lnTo>
                    <a:pt x="593115" y="951230"/>
                  </a:lnTo>
                  <a:lnTo>
                    <a:pt x="592785" y="951230"/>
                  </a:lnTo>
                  <a:lnTo>
                    <a:pt x="591959" y="952500"/>
                  </a:lnTo>
                  <a:lnTo>
                    <a:pt x="590588" y="952500"/>
                  </a:lnTo>
                  <a:lnTo>
                    <a:pt x="588987" y="951230"/>
                  </a:lnTo>
                  <a:lnTo>
                    <a:pt x="587997" y="949960"/>
                  </a:lnTo>
                  <a:lnTo>
                    <a:pt x="588098" y="948690"/>
                  </a:lnTo>
                  <a:lnTo>
                    <a:pt x="589648" y="946150"/>
                  </a:lnTo>
                  <a:lnTo>
                    <a:pt x="589762" y="944880"/>
                  </a:lnTo>
                  <a:lnTo>
                    <a:pt x="588987" y="943610"/>
                  </a:lnTo>
                  <a:lnTo>
                    <a:pt x="585685" y="941070"/>
                  </a:lnTo>
                  <a:lnTo>
                    <a:pt x="583044" y="939800"/>
                  </a:lnTo>
                  <a:lnTo>
                    <a:pt x="580402" y="937260"/>
                  </a:lnTo>
                  <a:lnTo>
                    <a:pt x="579742" y="937260"/>
                  </a:lnTo>
                  <a:lnTo>
                    <a:pt x="580174" y="935990"/>
                  </a:lnTo>
                  <a:lnTo>
                    <a:pt x="580123" y="934720"/>
                  </a:lnTo>
                  <a:lnTo>
                    <a:pt x="579297" y="934720"/>
                  </a:lnTo>
                  <a:lnTo>
                    <a:pt x="579577" y="933450"/>
                  </a:lnTo>
                  <a:lnTo>
                    <a:pt x="579132" y="930910"/>
                  </a:lnTo>
                  <a:lnTo>
                    <a:pt x="579412" y="928370"/>
                  </a:lnTo>
                  <a:lnTo>
                    <a:pt x="579462" y="932180"/>
                  </a:lnTo>
                  <a:lnTo>
                    <a:pt x="580339" y="933450"/>
                  </a:lnTo>
                  <a:lnTo>
                    <a:pt x="582218" y="935990"/>
                  </a:lnTo>
                  <a:lnTo>
                    <a:pt x="582879" y="935990"/>
                  </a:lnTo>
                  <a:lnTo>
                    <a:pt x="584581" y="938530"/>
                  </a:lnTo>
                  <a:lnTo>
                    <a:pt x="589978" y="938530"/>
                  </a:lnTo>
                  <a:lnTo>
                    <a:pt x="591515" y="939800"/>
                  </a:lnTo>
                  <a:lnTo>
                    <a:pt x="593775" y="939800"/>
                  </a:lnTo>
                  <a:lnTo>
                    <a:pt x="593610" y="941070"/>
                  </a:lnTo>
                  <a:lnTo>
                    <a:pt x="594817" y="941070"/>
                  </a:lnTo>
                  <a:lnTo>
                    <a:pt x="596252" y="939800"/>
                  </a:lnTo>
                  <a:lnTo>
                    <a:pt x="598017" y="939800"/>
                  </a:lnTo>
                  <a:lnTo>
                    <a:pt x="599274" y="941070"/>
                  </a:lnTo>
                  <a:lnTo>
                    <a:pt x="603237" y="941070"/>
                  </a:lnTo>
                  <a:lnTo>
                    <a:pt x="603402" y="939800"/>
                  </a:lnTo>
                  <a:lnTo>
                    <a:pt x="606602" y="939800"/>
                  </a:lnTo>
                  <a:lnTo>
                    <a:pt x="608139" y="937260"/>
                  </a:lnTo>
                  <a:lnTo>
                    <a:pt x="608355" y="937260"/>
                  </a:lnTo>
                  <a:lnTo>
                    <a:pt x="608965" y="935990"/>
                  </a:lnTo>
                  <a:lnTo>
                    <a:pt x="610171" y="934720"/>
                  </a:lnTo>
                  <a:lnTo>
                    <a:pt x="610171" y="933450"/>
                  </a:lnTo>
                  <a:lnTo>
                    <a:pt x="611225" y="932180"/>
                  </a:lnTo>
                  <a:lnTo>
                    <a:pt x="611720" y="930910"/>
                  </a:lnTo>
                  <a:lnTo>
                    <a:pt x="614133" y="929640"/>
                  </a:lnTo>
                  <a:lnTo>
                    <a:pt x="614553" y="928370"/>
                  </a:lnTo>
                  <a:lnTo>
                    <a:pt x="614959" y="927100"/>
                  </a:lnTo>
                  <a:lnTo>
                    <a:pt x="616013" y="923290"/>
                  </a:lnTo>
                  <a:lnTo>
                    <a:pt x="616940" y="919480"/>
                  </a:lnTo>
                  <a:lnTo>
                    <a:pt x="617385" y="919480"/>
                  </a:lnTo>
                  <a:lnTo>
                    <a:pt x="616839" y="918210"/>
                  </a:lnTo>
                  <a:lnTo>
                    <a:pt x="615899" y="916940"/>
                  </a:lnTo>
                  <a:lnTo>
                    <a:pt x="616343" y="915670"/>
                  </a:lnTo>
                  <a:lnTo>
                    <a:pt x="617270" y="915670"/>
                  </a:lnTo>
                  <a:lnTo>
                    <a:pt x="617334" y="914400"/>
                  </a:lnTo>
                  <a:lnTo>
                    <a:pt x="618375" y="913130"/>
                  </a:lnTo>
                  <a:lnTo>
                    <a:pt x="618375" y="911860"/>
                  </a:lnTo>
                  <a:lnTo>
                    <a:pt x="619036" y="913130"/>
                  </a:lnTo>
                  <a:lnTo>
                    <a:pt x="619912" y="913130"/>
                  </a:lnTo>
                  <a:lnTo>
                    <a:pt x="620966" y="911860"/>
                  </a:lnTo>
                  <a:lnTo>
                    <a:pt x="621068" y="910590"/>
                  </a:lnTo>
                  <a:lnTo>
                    <a:pt x="621512" y="910590"/>
                  </a:lnTo>
                  <a:lnTo>
                    <a:pt x="621563" y="909320"/>
                  </a:lnTo>
                  <a:lnTo>
                    <a:pt x="622058" y="908050"/>
                  </a:lnTo>
                  <a:lnTo>
                    <a:pt x="622668" y="908050"/>
                  </a:lnTo>
                  <a:lnTo>
                    <a:pt x="623163" y="906780"/>
                  </a:lnTo>
                  <a:lnTo>
                    <a:pt x="622833" y="905510"/>
                  </a:lnTo>
                  <a:lnTo>
                    <a:pt x="622122" y="905510"/>
                  </a:lnTo>
                  <a:lnTo>
                    <a:pt x="622223" y="902970"/>
                  </a:lnTo>
                  <a:lnTo>
                    <a:pt x="623049" y="904240"/>
                  </a:lnTo>
                  <a:lnTo>
                    <a:pt x="624535" y="906780"/>
                  </a:lnTo>
                  <a:lnTo>
                    <a:pt x="625144" y="906780"/>
                  </a:lnTo>
                  <a:lnTo>
                    <a:pt x="625805" y="905510"/>
                  </a:lnTo>
                  <a:lnTo>
                    <a:pt x="626186" y="906780"/>
                  </a:lnTo>
                  <a:lnTo>
                    <a:pt x="626351" y="906780"/>
                  </a:lnTo>
                  <a:lnTo>
                    <a:pt x="625856" y="908050"/>
                  </a:lnTo>
                  <a:lnTo>
                    <a:pt x="625259" y="909320"/>
                  </a:lnTo>
                  <a:lnTo>
                    <a:pt x="623773" y="911860"/>
                  </a:lnTo>
                  <a:lnTo>
                    <a:pt x="622452" y="911860"/>
                  </a:lnTo>
                  <a:lnTo>
                    <a:pt x="622287" y="914400"/>
                  </a:lnTo>
                  <a:lnTo>
                    <a:pt x="621398" y="914400"/>
                  </a:lnTo>
                  <a:lnTo>
                    <a:pt x="620077" y="915670"/>
                  </a:lnTo>
                  <a:lnTo>
                    <a:pt x="619150" y="915670"/>
                  </a:lnTo>
                  <a:lnTo>
                    <a:pt x="619036" y="916940"/>
                  </a:lnTo>
                  <a:lnTo>
                    <a:pt x="617499" y="916940"/>
                  </a:lnTo>
                  <a:lnTo>
                    <a:pt x="617499" y="918210"/>
                  </a:lnTo>
                  <a:lnTo>
                    <a:pt x="618756" y="918210"/>
                  </a:lnTo>
                  <a:lnTo>
                    <a:pt x="622782" y="915670"/>
                  </a:lnTo>
                  <a:lnTo>
                    <a:pt x="630097" y="901700"/>
                  </a:lnTo>
                  <a:lnTo>
                    <a:pt x="632955" y="896620"/>
                  </a:lnTo>
                  <a:lnTo>
                    <a:pt x="635825" y="892810"/>
                  </a:lnTo>
                  <a:lnTo>
                    <a:pt x="636257" y="892810"/>
                  </a:lnTo>
                  <a:lnTo>
                    <a:pt x="635990" y="891540"/>
                  </a:lnTo>
                  <a:lnTo>
                    <a:pt x="636155" y="891540"/>
                  </a:lnTo>
                  <a:lnTo>
                    <a:pt x="636752" y="890270"/>
                  </a:lnTo>
                  <a:lnTo>
                    <a:pt x="637197" y="889000"/>
                  </a:lnTo>
                  <a:lnTo>
                    <a:pt x="638022" y="889000"/>
                  </a:lnTo>
                  <a:lnTo>
                    <a:pt x="637743" y="887730"/>
                  </a:lnTo>
                  <a:lnTo>
                    <a:pt x="638022" y="886460"/>
                  </a:lnTo>
                  <a:lnTo>
                    <a:pt x="637247" y="886460"/>
                  </a:lnTo>
                  <a:lnTo>
                    <a:pt x="637362" y="885190"/>
                  </a:lnTo>
                  <a:lnTo>
                    <a:pt x="636092" y="882650"/>
                  </a:lnTo>
                  <a:lnTo>
                    <a:pt x="636320" y="881380"/>
                  </a:lnTo>
                  <a:lnTo>
                    <a:pt x="636092" y="881380"/>
                  </a:lnTo>
                  <a:lnTo>
                    <a:pt x="635711" y="878840"/>
                  </a:lnTo>
                  <a:lnTo>
                    <a:pt x="635050" y="877570"/>
                  </a:lnTo>
                  <a:lnTo>
                    <a:pt x="635546" y="876300"/>
                  </a:lnTo>
                  <a:lnTo>
                    <a:pt x="637146" y="876300"/>
                  </a:lnTo>
                  <a:lnTo>
                    <a:pt x="636752" y="875030"/>
                  </a:lnTo>
                  <a:lnTo>
                    <a:pt x="637476" y="875030"/>
                  </a:lnTo>
                  <a:lnTo>
                    <a:pt x="637527" y="873760"/>
                  </a:lnTo>
                  <a:lnTo>
                    <a:pt x="635927" y="872490"/>
                  </a:lnTo>
                  <a:lnTo>
                    <a:pt x="637247" y="872490"/>
                  </a:lnTo>
                  <a:lnTo>
                    <a:pt x="638073" y="871220"/>
                  </a:lnTo>
                  <a:lnTo>
                    <a:pt x="638683" y="871220"/>
                  </a:lnTo>
                  <a:lnTo>
                    <a:pt x="640715" y="869950"/>
                  </a:lnTo>
                  <a:lnTo>
                    <a:pt x="641870" y="868680"/>
                  </a:lnTo>
                  <a:lnTo>
                    <a:pt x="643521" y="866140"/>
                  </a:lnTo>
                  <a:lnTo>
                    <a:pt x="645515" y="864870"/>
                  </a:lnTo>
                  <a:lnTo>
                    <a:pt x="648157" y="862330"/>
                  </a:lnTo>
                  <a:lnTo>
                    <a:pt x="650405" y="862330"/>
                  </a:lnTo>
                  <a:lnTo>
                    <a:pt x="651675" y="861060"/>
                  </a:lnTo>
                  <a:lnTo>
                    <a:pt x="653046" y="859790"/>
                  </a:lnTo>
                  <a:lnTo>
                    <a:pt x="654316" y="859790"/>
                  </a:lnTo>
                  <a:lnTo>
                    <a:pt x="655142" y="861060"/>
                  </a:lnTo>
                  <a:lnTo>
                    <a:pt x="656082" y="861060"/>
                  </a:lnTo>
                  <a:lnTo>
                    <a:pt x="656132" y="859790"/>
                  </a:lnTo>
                  <a:lnTo>
                    <a:pt x="657123" y="858520"/>
                  </a:lnTo>
                  <a:lnTo>
                    <a:pt x="659815" y="855980"/>
                  </a:lnTo>
                  <a:lnTo>
                    <a:pt x="660869" y="855980"/>
                  </a:lnTo>
                  <a:lnTo>
                    <a:pt x="660209" y="854710"/>
                  </a:lnTo>
                  <a:lnTo>
                    <a:pt x="659879" y="854710"/>
                  </a:lnTo>
                  <a:lnTo>
                    <a:pt x="661530" y="853440"/>
                  </a:lnTo>
                  <a:lnTo>
                    <a:pt x="663562" y="853440"/>
                  </a:lnTo>
                  <a:lnTo>
                    <a:pt x="664387" y="852170"/>
                  </a:lnTo>
                  <a:lnTo>
                    <a:pt x="665429" y="852170"/>
                  </a:lnTo>
                  <a:lnTo>
                    <a:pt x="665378" y="853440"/>
                  </a:lnTo>
                  <a:lnTo>
                    <a:pt x="663841" y="854710"/>
                  </a:lnTo>
                  <a:lnTo>
                    <a:pt x="664883" y="854710"/>
                  </a:lnTo>
                  <a:lnTo>
                    <a:pt x="667854" y="853440"/>
                  </a:lnTo>
                  <a:lnTo>
                    <a:pt x="667575" y="852170"/>
                  </a:lnTo>
                  <a:lnTo>
                    <a:pt x="669124" y="852170"/>
                  </a:lnTo>
                  <a:lnTo>
                    <a:pt x="668845" y="853440"/>
                  </a:lnTo>
                  <a:lnTo>
                    <a:pt x="669124" y="853440"/>
                  </a:lnTo>
                  <a:lnTo>
                    <a:pt x="670877" y="854710"/>
                  </a:lnTo>
                  <a:lnTo>
                    <a:pt x="671931" y="853440"/>
                  </a:lnTo>
                  <a:lnTo>
                    <a:pt x="677049" y="853440"/>
                  </a:lnTo>
                  <a:lnTo>
                    <a:pt x="677100" y="852170"/>
                  </a:lnTo>
                  <a:lnTo>
                    <a:pt x="676770" y="852170"/>
                  </a:lnTo>
                  <a:lnTo>
                    <a:pt x="676935" y="850900"/>
                  </a:lnTo>
                  <a:lnTo>
                    <a:pt x="679856" y="849630"/>
                  </a:lnTo>
                  <a:lnTo>
                    <a:pt x="682218" y="848360"/>
                  </a:lnTo>
                  <a:lnTo>
                    <a:pt x="683488" y="848360"/>
                  </a:lnTo>
                  <a:lnTo>
                    <a:pt x="683818" y="847090"/>
                  </a:lnTo>
                  <a:lnTo>
                    <a:pt x="683488" y="847090"/>
                  </a:lnTo>
                  <a:lnTo>
                    <a:pt x="682434" y="844550"/>
                  </a:lnTo>
                  <a:lnTo>
                    <a:pt x="683209" y="842010"/>
                  </a:lnTo>
                  <a:lnTo>
                    <a:pt x="684085" y="842010"/>
                  </a:lnTo>
                  <a:lnTo>
                    <a:pt x="684149" y="840740"/>
                  </a:lnTo>
                  <a:lnTo>
                    <a:pt x="684745" y="839470"/>
                  </a:lnTo>
                  <a:lnTo>
                    <a:pt x="685800" y="839470"/>
                  </a:lnTo>
                  <a:lnTo>
                    <a:pt x="686015" y="838200"/>
                  </a:lnTo>
                  <a:lnTo>
                    <a:pt x="685685" y="836930"/>
                  </a:lnTo>
                  <a:lnTo>
                    <a:pt x="687501" y="834390"/>
                  </a:lnTo>
                  <a:lnTo>
                    <a:pt x="689927" y="831850"/>
                  </a:lnTo>
                  <a:lnTo>
                    <a:pt x="689978" y="830580"/>
                  </a:lnTo>
                  <a:lnTo>
                    <a:pt x="689483" y="826770"/>
                  </a:lnTo>
                  <a:lnTo>
                    <a:pt x="689038" y="825500"/>
                  </a:lnTo>
                  <a:lnTo>
                    <a:pt x="689813" y="822960"/>
                  </a:lnTo>
                  <a:lnTo>
                    <a:pt x="690473" y="822960"/>
                  </a:lnTo>
                  <a:lnTo>
                    <a:pt x="690587" y="821690"/>
                  </a:lnTo>
                  <a:lnTo>
                    <a:pt x="692505" y="820420"/>
                  </a:lnTo>
                  <a:lnTo>
                    <a:pt x="692734" y="819150"/>
                  </a:lnTo>
                  <a:lnTo>
                    <a:pt x="692238" y="816610"/>
                  </a:lnTo>
                  <a:lnTo>
                    <a:pt x="693280" y="814070"/>
                  </a:lnTo>
                  <a:lnTo>
                    <a:pt x="693000" y="811530"/>
                  </a:lnTo>
                  <a:lnTo>
                    <a:pt x="693394" y="810260"/>
                  </a:lnTo>
                  <a:lnTo>
                    <a:pt x="693280" y="808990"/>
                  </a:lnTo>
                  <a:lnTo>
                    <a:pt x="693826" y="806450"/>
                  </a:lnTo>
                  <a:lnTo>
                    <a:pt x="693724" y="805180"/>
                  </a:lnTo>
                  <a:lnTo>
                    <a:pt x="693280" y="800100"/>
                  </a:lnTo>
                  <a:lnTo>
                    <a:pt x="693166" y="796290"/>
                  </a:lnTo>
                  <a:lnTo>
                    <a:pt x="693661" y="795020"/>
                  </a:lnTo>
                  <a:lnTo>
                    <a:pt x="693115" y="795020"/>
                  </a:lnTo>
                  <a:lnTo>
                    <a:pt x="692124" y="793750"/>
                  </a:lnTo>
                  <a:lnTo>
                    <a:pt x="693064" y="792480"/>
                  </a:lnTo>
                  <a:lnTo>
                    <a:pt x="692785" y="791210"/>
                  </a:lnTo>
                  <a:lnTo>
                    <a:pt x="693064" y="789940"/>
                  </a:lnTo>
                  <a:lnTo>
                    <a:pt x="693889" y="789940"/>
                  </a:lnTo>
                  <a:lnTo>
                    <a:pt x="694055" y="788670"/>
                  </a:lnTo>
                  <a:lnTo>
                    <a:pt x="693166" y="786130"/>
                  </a:lnTo>
                  <a:lnTo>
                    <a:pt x="693496" y="786130"/>
                  </a:lnTo>
                  <a:lnTo>
                    <a:pt x="694385" y="787400"/>
                  </a:lnTo>
                  <a:lnTo>
                    <a:pt x="694766" y="784860"/>
                  </a:lnTo>
                  <a:lnTo>
                    <a:pt x="695642" y="784860"/>
                  </a:lnTo>
                  <a:lnTo>
                    <a:pt x="695972" y="786130"/>
                  </a:lnTo>
                  <a:lnTo>
                    <a:pt x="696633" y="786130"/>
                  </a:lnTo>
                  <a:lnTo>
                    <a:pt x="695972" y="787400"/>
                  </a:lnTo>
                  <a:lnTo>
                    <a:pt x="695045" y="788670"/>
                  </a:lnTo>
                  <a:lnTo>
                    <a:pt x="695477" y="788670"/>
                  </a:lnTo>
                  <a:lnTo>
                    <a:pt x="696696" y="787400"/>
                  </a:lnTo>
                  <a:lnTo>
                    <a:pt x="698398" y="787400"/>
                  </a:lnTo>
                  <a:lnTo>
                    <a:pt x="700544" y="783590"/>
                  </a:lnTo>
                  <a:lnTo>
                    <a:pt x="701484" y="781050"/>
                  </a:lnTo>
                  <a:lnTo>
                    <a:pt x="701814" y="779780"/>
                  </a:lnTo>
                  <a:lnTo>
                    <a:pt x="703465" y="777240"/>
                  </a:lnTo>
                  <a:lnTo>
                    <a:pt x="704405" y="774700"/>
                  </a:lnTo>
                  <a:lnTo>
                    <a:pt x="707707" y="772160"/>
                  </a:lnTo>
                  <a:lnTo>
                    <a:pt x="708139" y="772160"/>
                  </a:lnTo>
                  <a:lnTo>
                    <a:pt x="709129" y="770890"/>
                  </a:lnTo>
                  <a:lnTo>
                    <a:pt x="709904" y="769620"/>
                  </a:lnTo>
                  <a:lnTo>
                    <a:pt x="712711" y="767080"/>
                  </a:lnTo>
                  <a:lnTo>
                    <a:pt x="715238" y="764540"/>
                  </a:lnTo>
                  <a:lnTo>
                    <a:pt x="715848" y="763270"/>
                  </a:lnTo>
                  <a:lnTo>
                    <a:pt x="717448" y="759460"/>
                  </a:lnTo>
                  <a:lnTo>
                    <a:pt x="717829" y="758190"/>
                  </a:lnTo>
                  <a:lnTo>
                    <a:pt x="718654" y="756920"/>
                  </a:lnTo>
                  <a:lnTo>
                    <a:pt x="718654" y="755650"/>
                  </a:lnTo>
                  <a:lnTo>
                    <a:pt x="717829" y="754380"/>
                  </a:lnTo>
                  <a:lnTo>
                    <a:pt x="718108" y="753110"/>
                  </a:lnTo>
                  <a:lnTo>
                    <a:pt x="718870" y="753110"/>
                  </a:lnTo>
                  <a:close/>
                </a:path>
              </a:pathLst>
            </a:custGeom>
            <a:solidFill>
              <a:srgbClr val="FFFFFF"/>
            </a:solidFill>
          </p:spPr>
          <p:txBody>
            <a:bodyPr wrap="square" lIns="0" tIns="0" rIns="0" bIns="0" rtlCol="0"/>
            <a:lstStyle/>
            <a:p>
              <a:endParaRPr/>
            </a:p>
          </p:txBody>
        </p:sp>
        <p:sp>
          <p:nvSpPr>
            <p:cNvPr id="69" name="object 33"/>
            <p:cNvSpPr/>
            <p:nvPr/>
          </p:nvSpPr>
          <p:spPr>
            <a:xfrm>
              <a:off x="8492185" y="2912718"/>
              <a:ext cx="85913" cy="122358"/>
            </a:xfrm>
            <a:prstGeom prst="rect">
              <a:avLst/>
            </a:prstGeom>
            <a:blipFill>
              <a:blip r:embed="rId6" cstate="print"/>
              <a:stretch>
                <a:fillRect/>
              </a:stretch>
            </a:blipFill>
          </p:spPr>
          <p:txBody>
            <a:bodyPr wrap="square" lIns="0" tIns="0" rIns="0" bIns="0" rtlCol="0"/>
            <a:lstStyle/>
            <a:p>
              <a:endParaRPr/>
            </a:p>
          </p:txBody>
        </p:sp>
        <p:sp>
          <p:nvSpPr>
            <p:cNvPr id="70" name="object 34"/>
            <p:cNvSpPr/>
            <p:nvPr/>
          </p:nvSpPr>
          <p:spPr>
            <a:xfrm>
              <a:off x="8547608" y="2510141"/>
              <a:ext cx="18415" cy="45720"/>
            </a:xfrm>
            <a:custGeom>
              <a:avLst/>
              <a:gdLst/>
              <a:ahLst/>
              <a:cxnLst/>
              <a:rect l="l" t="t" r="r" b="b"/>
              <a:pathLst>
                <a:path w="18415" h="45719">
                  <a:moveTo>
                    <a:pt x="876" y="1066"/>
                  </a:moveTo>
                  <a:lnTo>
                    <a:pt x="431" y="0"/>
                  </a:lnTo>
                  <a:lnTo>
                    <a:pt x="0" y="1231"/>
                  </a:lnTo>
                  <a:lnTo>
                    <a:pt x="876" y="1066"/>
                  </a:lnTo>
                  <a:close/>
                </a:path>
                <a:path w="18415" h="45719">
                  <a:moveTo>
                    <a:pt x="4622" y="31267"/>
                  </a:moveTo>
                  <a:lnTo>
                    <a:pt x="4064" y="30505"/>
                  </a:lnTo>
                  <a:lnTo>
                    <a:pt x="2806" y="30759"/>
                  </a:lnTo>
                  <a:lnTo>
                    <a:pt x="2311" y="32270"/>
                  </a:lnTo>
                  <a:lnTo>
                    <a:pt x="3848" y="32321"/>
                  </a:lnTo>
                  <a:lnTo>
                    <a:pt x="4622" y="31267"/>
                  </a:lnTo>
                  <a:close/>
                </a:path>
                <a:path w="18415" h="45719">
                  <a:moveTo>
                    <a:pt x="5168" y="4013"/>
                  </a:moveTo>
                  <a:lnTo>
                    <a:pt x="3962" y="2654"/>
                  </a:lnTo>
                  <a:lnTo>
                    <a:pt x="3136" y="2705"/>
                  </a:lnTo>
                  <a:lnTo>
                    <a:pt x="2743" y="3987"/>
                  </a:lnTo>
                  <a:lnTo>
                    <a:pt x="4343" y="6413"/>
                  </a:lnTo>
                  <a:lnTo>
                    <a:pt x="5168" y="4013"/>
                  </a:lnTo>
                  <a:close/>
                </a:path>
                <a:path w="18415" h="45719">
                  <a:moveTo>
                    <a:pt x="5715" y="29578"/>
                  </a:moveTo>
                  <a:lnTo>
                    <a:pt x="5130" y="28435"/>
                  </a:lnTo>
                  <a:lnTo>
                    <a:pt x="4787" y="29578"/>
                  </a:lnTo>
                  <a:lnTo>
                    <a:pt x="5715" y="29578"/>
                  </a:lnTo>
                  <a:close/>
                </a:path>
                <a:path w="18415" h="45719">
                  <a:moveTo>
                    <a:pt x="6489" y="9080"/>
                  </a:moveTo>
                  <a:lnTo>
                    <a:pt x="5511" y="8089"/>
                  </a:lnTo>
                  <a:lnTo>
                    <a:pt x="4838" y="9182"/>
                  </a:lnTo>
                  <a:lnTo>
                    <a:pt x="5334" y="11137"/>
                  </a:lnTo>
                  <a:lnTo>
                    <a:pt x="6489" y="10883"/>
                  </a:lnTo>
                  <a:lnTo>
                    <a:pt x="6489" y="9080"/>
                  </a:lnTo>
                  <a:close/>
                </a:path>
                <a:path w="18415" h="45719">
                  <a:moveTo>
                    <a:pt x="6769" y="24142"/>
                  </a:moveTo>
                  <a:lnTo>
                    <a:pt x="6210" y="22733"/>
                  </a:lnTo>
                  <a:lnTo>
                    <a:pt x="5778" y="26022"/>
                  </a:lnTo>
                  <a:lnTo>
                    <a:pt x="6769" y="24142"/>
                  </a:lnTo>
                  <a:close/>
                </a:path>
                <a:path w="18415" h="45719">
                  <a:moveTo>
                    <a:pt x="6985" y="5588"/>
                  </a:moveTo>
                  <a:lnTo>
                    <a:pt x="5943" y="6299"/>
                  </a:lnTo>
                  <a:lnTo>
                    <a:pt x="6870" y="6718"/>
                  </a:lnTo>
                  <a:lnTo>
                    <a:pt x="6985" y="5588"/>
                  </a:lnTo>
                  <a:close/>
                </a:path>
                <a:path w="18415" h="45719">
                  <a:moveTo>
                    <a:pt x="7315" y="4013"/>
                  </a:moveTo>
                  <a:lnTo>
                    <a:pt x="6375" y="1384"/>
                  </a:lnTo>
                  <a:lnTo>
                    <a:pt x="5118" y="2578"/>
                  </a:lnTo>
                  <a:lnTo>
                    <a:pt x="5829" y="3886"/>
                  </a:lnTo>
                  <a:lnTo>
                    <a:pt x="7315" y="4013"/>
                  </a:lnTo>
                  <a:close/>
                </a:path>
                <a:path w="18415" h="45719">
                  <a:moveTo>
                    <a:pt x="7810" y="39649"/>
                  </a:moveTo>
                  <a:lnTo>
                    <a:pt x="7759" y="39154"/>
                  </a:lnTo>
                  <a:lnTo>
                    <a:pt x="5384" y="40157"/>
                  </a:lnTo>
                  <a:lnTo>
                    <a:pt x="4292" y="39700"/>
                  </a:lnTo>
                  <a:lnTo>
                    <a:pt x="2857" y="40081"/>
                  </a:lnTo>
                  <a:lnTo>
                    <a:pt x="2476" y="40855"/>
                  </a:lnTo>
                  <a:lnTo>
                    <a:pt x="3683" y="41910"/>
                  </a:lnTo>
                  <a:lnTo>
                    <a:pt x="3733" y="43065"/>
                  </a:lnTo>
                  <a:lnTo>
                    <a:pt x="2527" y="44145"/>
                  </a:lnTo>
                  <a:lnTo>
                    <a:pt x="1206" y="44640"/>
                  </a:lnTo>
                  <a:lnTo>
                    <a:pt x="2692" y="45237"/>
                  </a:lnTo>
                  <a:lnTo>
                    <a:pt x="5778" y="44716"/>
                  </a:lnTo>
                  <a:lnTo>
                    <a:pt x="7099" y="43611"/>
                  </a:lnTo>
                  <a:lnTo>
                    <a:pt x="7035" y="42214"/>
                  </a:lnTo>
                  <a:lnTo>
                    <a:pt x="6375" y="41122"/>
                  </a:lnTo>
                  <a:lnTo>
                    <a:pt x="7810" y="39649"/>
                  </a:lnTo>
                  <a:close/>
                </a:path>
                <a:path w="18415" h="45719">
                  <a:moveTo>
                    <a:pt x="8420" y="20269"/>
                  </a:moveTo>
                  <a:lnTo>
                    <a:pt x="7975" y="18262"/>
                  </a:lnTo>
                  <a:lnTo>
                    <a:pt x="6489" y="20269"/>
                  </a:lnTo>
                  <a:lnTo>
                    <a:pt x="6705" y="21501"/>
                  </a:lnTo>
                  <a:lnTo>
                    <a:pt x="7759" y="22009"/>
                  </a:lnTo>
                  <a:lnTo>
                    <a:pt x="8420" y="20269"/>
                  </a:lnTo>
                  <a:close/>
                </a:path>
                <a:path w="18415" h="45719">
                  <a:moveTo>
                    <a:pt x="8585" y="15849"/>
                  </a:moveTo>
                  <a:lnTo>
                    <a:pt x="7924" y="13550"/>
                  </a:lnTo>
                  <a:lnTo>
                    <a:pt x="5334" y="12890"/>
                  </a:lnTo>
                  <a:lnTo>
                    <a:pt x="5334" y="13893"/>
                  </a:lnTo>
                  <a:lnTo>
                    <a:pt x="6934" y="15532"/>
                  </a:lnTo>
                  <a:lnTo>
                    <a:pt x="6654" y="16383"/>
                  </a:lnTo>
                  <a:lnTo>
                    <a:pt x="7480" y="16484"/>
                  </a:lnTo>
                  <a:lnTo>
                    <a:pt x="8521" y="17005"/>
                  </a:lnTo>
                  <a:lnTo>
                    <a:pt x="8585" y="15849"/>
                  </a:lnTo>
                  <a:close/>
                </a:path>
                <a:path w="18415" h="45719">
                  <a:moveTo>
                    <a:pt x="9677" y="37541"/>
                  </a:moveTo>
                  <a:lnTo>
                    <a:pt x="8356" y="38138"/>
                  </a:lnTo>
                  <a:lnTo>
                    <a:pt x="9461" y="38595"/>
                  </a:lnTo>
                  <a:lnTo>
                    <a:pt x="9677" y="37541"/>
                  </a:lnTo>
                  <a:close/>
                </a:path>
                <a:path w="18415" h="45719">
                  <a:moveTo>
                    <a:pt x="18376" y="24218"/>
                  </a:moveTo>
                  <a:lnTo>
                    <a:pt x="17221" y="23114"/>
                  </a:lnTo>
                  <a:lnTo>
                    <a:pt x="16014" y="24333"/>
                  </a:lnTo>
                  <a:lnTo>
                    <a:pt x="16840" y="25463"/>
                  </a:lnTo>
                  <a:lnTo>
                    <a:pt x="18376" y="25412"/>
                  </a:lnTo>
                  <a:lnTo>
                    <a:pt x="18376" y="24218"/>
                  </a:lnTo>
                  <a:close/>
                </a:path>
              </a:pathLst>
            </a:custGeom>
            <a:solidFill>
              <a:srgbClr val="FFFFFF"/>
            </a:solidFill>
          </p:spPr>
          <p:txBody>
            <a:bodyPr wrap="square" lIns="0" tIns="0" rIns="0" bIns="0" rtlCol="0"/>
            <a:lstStyle/>
            <a:p>
              <a:endParaRPr/>
            </a:p>
          </p:txBody>
        </p:sp>
        <p:sp>
          <p:nvSpPr>
            <p:cNvPr id="71" name="object 35"/>
            <p:cNvSpPr/>
            <p:nvPr/>
          </p:nvSpPr>
          <p:spPr>
            <a:xfrm>
              <a:off x="7723885" y="3009011"/>
              <a:ext cx="2728849" cy="472440"/>
            </a:xfrm>
            <a:prstGeom prst="rect">
              <a:avLst/>
            </a:prstGeom>
            <a:blipFill>
              <a:blip r:embed="rId7" cstate="print"/>
              <a:stretch>
                <a:fillRect/>
              </a:stretch>
            </a:blipFill>
          </p:spPr>
          <p:txBody>
            <a:bodyPr wrap="square" lIns="0" tIns="0" rIns="0" bIns="0" rtlCol="0"/>
            <a:lstStyle/>
            <a:p>
              <a:endParaRPr/>
            </a:p>
          </p:txBody>
        </p:sp>
      </p:grpSp>
      <p:sp>
        <p:nvSpPr>
          <p:cNvPr id="72" name="object 44"/>
          <p:cNvSpPr/>
          <p:nvPr/>
        </p:nvSpPr>
        <p:spPr>
          <a:xfrm>
            <a:off x="1666051" y="4274864"/>
            <a:ext cx="1896936" cy="594482"/>
          </a:xfrm>
          <a:prstGeom prst="rect">
            <a:avLst/>
          </a:prstGeom>
          <a:blipFill>
            <a:blip r:embed="rId8" cstate="print"/>
            <a:stretch>
              <a:fillRect/>
            </a:stretch>
          </a:blipFill>
        </p:spPr>
        <p:txBody>
          <a:bodyPr wrap="square" lIns="0" tIns="0" rIns="0" bIns="0" rtlCol="0"/>
          <a:lstStyle/>
          <a:p>
            <a:endParaRPr/>
          </a:p>
        </p:txBody>
      </p:sp>
      <p:sp>
        <p:nvSpPr>
          <p:cNvPr id="84" name="object 10"/>
          <p:cNvSpPr/>
          <p:nvPr/>
        </p:nvSpPr>
        <p:spPr>
          <a:xfrm>
            <a:off x="9259294" y="2091082"/>
            <a:ext cx="877875" cy="841151"/>
          </a:xfrm>
          <a:custGeom>
            <a:avLst/>
            <a:gdLst/>
            <a:ahLst/>
            <a:cxnLst/>
            <a:rect l="l" t="t" r="r" b="b"/>
            <a:pathLst>
              <a:path w="1196340" h="1035050">
                <a:moveTo>
                  <a:pt x="614786" y="130"/>
                </a:moveTo>
                <a:lnTo>
                  <a:pt x="553429" y="22983"/>
                </a:lnTo>
                <a:lnTo>
                  <a:pt x="445973" y="80652"/>
                </a:lnTo>
                <a:lnTo>
                  <a:pt x="365227" y="57520"/>
                </a:lnTo>
                <a:lnTo>
                  <a:pt x="348377" y="38892"/>
                </a:lnTo>
                <a:lnTo>
                  <a:pt x="137816" y="1966"/>
                </a:lnTo>
                <a:lnTo>
                  <a:pt x="87481" y="11274"/>
                </a:lnTo>
                <a:lnTo>
                  <a:pt x="53317" y="0"/>
                </a:lnTo>
                <a:lnTo>
                  <a:pt x="33418" y="7302"/>
                </a:lnTo>
                <a:lnTo>
                  <a:pt x="15639" y="30160"/>
                </a:lnTo>
                <a:lnTo>
                  <a:pt x="9238" y="51129"/>
                </a:lnTo>
                <a:lnTo>
                  <a:pt x="20032" y="119541"/>
                </a:lnTo>
                <a:lnTo>
                  <a:pt x="5892" y="150946"/>
                </a:lnTo>
                <a:lnTo>
                  <a:pt x="0" y="173216"/>
                </a:lnTo>
                <a:lnTo>
                  <a:pt x="4586" y="216877"/>
                </a:lnTo>
                <a:lnTo>
                  <a:pt x="23550" y="294405"/>
                </a:lnTo>
                <a:lnTo>
                  <a:pt x="25560" y="983132"/>
                </a:lnTo>
                <a:lnTo>
                  <a:pt x="29655" y="1003256"/>
                </a:lnTo>
                <a:lnTo>
                  <a:pt x="40816" y="1019706"/>
                </a:lnTo>
                <a:lnTo>
                  <a:pt x="57358" y="1030805"/>
                </a:lnTo>
                <a:lnTo>
                  <a:pt x="77595" y="1034878"/>
                </a:lnTo>
                <a:lnTo>
                  <a:pt x="644550" y="1030039"/>
                </a:lnTo>
                <a:lnTo>
                  <a:pt x="659717" y="1034878"/>
                </a:lnTo>
                <a:lnTo>
                  <a:pt x="1177491" y="1034878"/>
                </a:lnTo>
                <a:lnTo>
                  <a:pt x="1194185" y="1021474"/>
                </a:lnTo>
                <a:lnTo>
                  <a:pt x="1196280" y="1007323"/>
                </a:lnTo>
                <a:lnTo>
                  <a:pt x="1191326" y="989010"/>
                </a:lnTo>
                <a:lnTo>
                  <a:pt x="1167965" y="963007"/>
                </a:lnTo>
                <a:lnTo>
                  <a:pt x="1084017" y="899930"/>
                </a:lnTo>
                <a:lnTo>
                  <a:pt x="1072532" y="874255"/>
                </a:lnTo>
                <a:lnTo>
                  <a:pt x="1065631" y="835628"/>
                </a:lnTo>
                <a:lnTo>
                  <a:pt x="1088705" y="818302"/>
                </a:lnTo>
                <a:lnTo>
                  <a:pt x="1091114" y="797607"/>
                </a:lnTo>
                <a:lnTo>
                  <a:pt x="1033575" y="742712"/>
                </a:lnTo>
                <a:lnTo>
                  <a:pt x="896269" y="527470"/>
                </a:lnTo>
                <a:lnTo>
                  <a:pt x="844660" y="465924"/>
                </a:lnTo>
                <a:lnTo>
                  <a:pt x="834324" y="425238"/>
                </a:lnTo>
                <a:lnTo>
                  <a:pt x="771845" y="343378"/>
                </a:lnTo>
                <a:lnTo>
                  <a:pt x="733689" y="248991"/>
                </a:lnTo>
                <a:lnTo>
                  <a:pt x="739933" y="226180"/>
                </a:lnTo>
                <a:lnTo>
                  <a:pt x="763765" y="199840"/>
                </a:lnTo>
                <a:lnTo>
                  <a:pt x="775373" y="192514"/>
                </a:lnTo>
                <a:lnTo>
                  <a:pt x="785137" y="194976"/>
                </a:lnTo>
                <a:lnTo>
                  <a:pt x="795298" y="206958"/>
                </a:lnTo>
                <a:lnTo>
                  <a:pt x="814892" y="250263"/>
                </a:lnTo>
                <a:lnTo>
                  <a:pt x="833752" y="278391"/>
                </a:lnTo>
                <a:lnTo>
                  <a:pt x="850443" y="324690"/>
                </a:lnTo>
                <a:lnTo>
                  <a:pt x="906580" y="391357"/>
                </a:lnTo>
                <a:lnTo>
                  <a:pt x="933214" y="430898"/>
                </a:lnTo>
                <a:lnTo>
                  <a:pt x="958942" y="424734"/>
                </a:lnTo>
                <a:lnTo>
                  <a:pt x="969276" y="408631"/>
                </a:lnTo>
                <a:lnTo>
                  <a:pt x="997197" y="274928"/>
                </a:lnTo>
                <a:lnTo>
                  <a:pt x="1005206" y="256765"/>
                </a:lnTo>
                <a:lnTo>
                  <a:pt x="1006234" y="225363"/>
                </a:lnTo>
                <a:lnTo>
                  <a:pt x="947944" y="34972"/>
                </a:lnTo>
                <a:lnTo>
                  <a:pt x="925904" y="24490"/>
                </a:lnTo>
                <a:lnTo>
                  <a:pt x="870797" y="49838"/>
                </a:lnTo>
                <a:lnTo>
                  <a:pt x="831021" y="53375"/>
                </a:lnTo>
                <a:lnTo>
                  <a:pt x="776073" y="58779"/>
                </a:lnTo>
                <a:lnTo>
                  <a:pt x="702357" y="13162"/>
                </a:lnTo>
                <a:close/>
              </a:path>
            </a:pathLst>
          </a:custGeom>
          <a:solidFill>
            <a:srgbClr val="FFFFFF"/>
          </a:solidFill>
        </p:spPr>
        <p:txBody>
          <a:bodyPr wrap="square" lIns="0" tIns="0" rIns="0" bIns="0" rtlCol="0"/>
          <a:lstStyle/>
          <a:p>
            <a:endParaRPr/>
          </a:p>
        </p:txBody>
      </p:sp>
      <p:grpSp>
        <p:nvGrpSpPr>
          <p:cNvPr id="85" name="object 37"/>
          <p:cNvGrpSpPr/>
          <p:nvPr/>
        </p:nvGrpSpPr>
        <p:grpSpPr>
          <a:xfrm>
            <a:off x="5077109" y="2106389"/>
            <a:ext cx="1987334" cy="1362355"/>
            <a:chOff x="11212703" y="1805090"/>
            <a:chExt cx="2708275" cy="1676400"/>
          </a:xfrm>
        </p:grpSpPr>
        <p:sp>
          <p:nvSpPr>
            <p:cNvPr id="86" name="object 38"/>
            <p:cNvSpPr/>
            <p:nvPr/>
          </p:nvSpPr>
          <p:spPr>
            <a:xfrm>
              <a:off x="11275815" y="1805090"/>
              <a:ext cx="2285566" cy="1236138"/>
            </a:xfrm>
            <a:prstGeom prst="rect">
              <a:avLst/>
            </a:prstGeom>
            <a:blipFill>
              <a:blip r:embed="rId9" cstate="print"/>
              <a:stretch>
                <a:fillRect/>
              </a:stretch>
            </a:blipFill>
          </p:spPr>
          <p:txBody>
            <a:bodyPr wrap="square" lIns="0" tIns="0" rIns="0" bIns="0" rtlCol="0"/>
            <a:lstStyle/>
            <a:p>
              <a:endParaRPr/>
            </a:p>
          </p:txBody>
        </p:sp>
        <p:sp>
          <p:nvSpPr>
            <p:cNvPr id="87" name="object 39"/>
            <p:cNvSpPr/>
            <p:nvPr/>
          </p:nvSpPr>
          <p:spPr>
            <a:xfrm>
              <a:off x="11276076" y="1807464"/>
              <a:ext cx="2283460" cy="1231900"/>
            </a:xfrm>
            <a:custGeom>
              <a:avLst/>
              <a:gdLst/>
              <a:ahLst/>
              <a:cxnLst/>
              <a:rect l="l" t="t" r="r" b="b"/>
              <a:pathLst>
                <a:path w="2283459" h="1231900">
                  <a:moveTo>
                    <a:pt x="2282932" y="0"/>
                  </a:moveTo>
                  <a:lnTo>
                    <a:pt x="0" y="0"/>
                  </a:lnTo>
                  <a:lnTo>
                    <a:pt x="0" y="1231391"/>
                  </a:lnTo>
                  <a:lnTo>
                    <a:pt x="2282932" y="1231391"/>
                  </a:lnTo>
                  <a:lnTo>
                    <a:pt x="2282932" y="0"/>
                  </a:lnTo>
                  <a:close/>
                </a:path>
              </a:pathLst>
            </a:custGeom>
            <a:solidFill>
              <a:srgbClr val="FFFFFF"/>
            </a:solidFill>
          </p:spPr>
          <p:txBody>
            <a:bodyPr wrap="square" lIns="0" tIns="0" rIns="0" bIns="0" rtlCol="0"/>
            <a:lstStyle/>
            <a:p>
              <a:endParaRPr/>
            </a:p>
          </p:txBody>
        </p:sp>
        <p:sp>
          <p:nvSpPr>
            <p:cNvPr id="88" name="object 40"/>
            <p:cNvSpPr/>
            <p:nvPr/>
          </p:nvSpPr>
          <p:spPr>
            <a:xfrm>
              <a:off x="11212703" y="3009011"/>
              <a:ext cx="2708020" cy="472440"/>
            </a:xfrm>
            <a:prstGeom prst="rect">
              <a:avLst/>
            </a:prstGeom>
            <a:blipFill>
              <a:blip r:embed="rId10" cstate="print"/>
              <a:stretch>
                <a:fillRect/>
              </a:stretch>
            </a:blipFill>
          </p:spPr>
          <p:txBody>
            <a:bodyPr wrap="square" lIns="0" tIns="0" rIns="0" bIns="0" rtlCol="0"/>
            <a:lstStyle/>
            <a:p>
              <a:endParaRPr/>
            </a:p>
          </p:txBody>
        </p:sp>
      </p:grpSp>
      <p:sp>
        <p:nvSpPr>
          <p:cNvPr id="89" name="object 41"/>
          <p:cNvSpPr/>
          <p:nvPr/>
        </p:nvSpPr>
        <p:spPr>
          <a:xfrm>
            <a:off x="5924706" y="3630361"/>
            <a:ext cx="657008" cy="383936"/>
          </a:xfrm>
          <a:prstGeom prst="rect">
            <a:avLst/>
          </a:prstGeom>
          <a:blipFill>
            <a:blip r:embed="rId11" cstate="print"/>
            <a:stretch>
              <a:fillRect/>
            </a:stretch>
          </a:blipFill>
        </p:spPr>
        <p:txBody>
          <a:bodyPr wrap="square" lIns="0" tIns="0" rIns="0" bIns="0" rtlCol="0"/>
          <a:lstStyle/>
          <a:p>
            <a:endParaRPr/>
          </a:p>
        </p:txBody>
      </p:sp>
      <p:sp>
        <p:nvSpPr>
          <p:cNvPr id="90" name="object 42"/>
          <p:cNvSpPr/>
          <p:nvPr/>
        </p:nvSpPr>
        <p:spPr>
          <a:xfrm>
            <a:off x="8678955" y="3084767"/>
            <a:ext cx="1922099" cy="383937"/>
          </a:xfrm>
          <a:prstGeom prst="rect">
            <a:avLst/>
          </a:prstGeom>
          <a:blipFill>
            <a:blip r:embed="rId12" cstate="print"/>
            <a:stretch>
              <a:fillRect/>
            </a:stretch>
          </a:blipFill>
        </p:spPr>
        <p:txBody>
          <a:bodyPr wrap="square" lIns="0" tIns="0" rIns="0" bIns="0" rtlCol="0"/>
          <a:lstStyle/>
          <a:p>
            <a:endParaRPr/>
          </a:p>
        </p:txBody>
      </p:sp>
      <p:sp>
        <p:nvSpPr>
          <p:cNvPr id="91" name="object 43"/>
          <p:cNvSpPr/>
          <p:nvPr/>
        </p:nvSpPr>
        <p:spPr>
          <a:xfrm>
            <a:off x="9492770" y="3630361"/>
            <a:ext cx="657008" cy="383936"/>
          </a:xfrm>
          <a:prstGeom prst="rect">
            <a:avLst/>
          </a:prstGeom>
          <a:blipFill>
            <a:blip r:embed="rId11" cstate="print"/>
            <a:stretch>
              <a:fillRect/>
            </a:stretch>
          </a:blipFill>
        </p:spPr>
        <p:txBody>
          <a:bodyPr wrap="square" lIns="0" tIns="0" rIns="0" bIns="0" rtlCol="0"/>
          <a:lstStyle/>
          <a:p>
            <a:endParaRPr/>
          </a:p>
        </p:txBody>
      </p:sp>
      <p:sp>
        <p:nvSpPr>
          <p:cNvPr id="92" name="object 45"/>
          <p:cNvSpPr/>
          <p:nvPr/>
        </p:nvSpPr>
        <p:spPr>
          <a:xfrm>
            <a:off x="5344697" y="4342978"/>
            <a:ext cx="1472444" cy="594482"/>
          </a:xfrm>
          <a:prstGeom prst="rect">
            <a:avLst/>
          </a:prstGeom>
          <a:blipFill>
            <a:blip r:embed="rId13" cstate="print"/>
            <a:stretch>
              <a:fillRect/>
            </a:stretch>
          </a:blipFill>
        </p:spPr>
        <p:txBody>
          <a:bodyPr wrap="square" lIns="0" tIns="0" rIns="0" bIns="0" rtlCol="0"/>
          <a:lstStyle/>
          <a:p>
            <a:endParaRPr/>
          </a:p>
        </p:txBody>
      </p:sp>
      <p:sp>
        <p:nvSpPr>
          <p:cNvPr id="93" name="object 46"/>
          <p:cNvSpPr/>
          <p:nvPr/>
        </p:nvSpPr>
        <p:spPr>
          <a:xfrm>
            <a:off x="8435115" y="4342978"/>
            <a:ext cx="2310153" cy="594482"/>
          </a:xfrm>
          <a:prstGeom prst="rect">
            <a:avLst/>
          </a:prstGeom>
          <a:blipFill>
            <a:blip r:embed="rId1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735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lowchart: Alternate Process 2"/>
          <p:cNvSpPr/>
          <p:nvPr/>
        </p:nvSpPr>
        <p:spPr>
          <a:xfrm>
            <a:off x="1432719" y="237795"/>
            <a:ext cx="9055438" cy="5603440"/>
          </a:xfrm>
          <a:prstGeom prst="flowChartAlternateProcess">
            <a:avLst/>
          </a:prstGeom>
          <a:solidFill>
            <a:schemeClr val="accent2"/>
          </a:solidFill>
          <a:ln>
            <a:no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Alternate Process 14"/>
          <p:cNvSpPr/>
          <p:nvPr/>
        </p:nvSpPr>
        <p:spPr>
          <a:xfrm>
            <a:off x="5597473" y="1203570"/>
            <a:ext cx="1180248" cy="4663830"/>
          </a:xfrm>
          <a:prstGeom prst="flowChartAlternateProcess">
            <a:avLst/>
          </a:prstGeom>
          <a:solidFill>
            <a:schemeClr val="accent2">
              <a:lumMod val="20000"/>
              <a:lumOff val="80000"/>
            </a:schemeClr>
          </a:solidFill>
          <a:ln>
            <a:noFill/>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Alternate Process 20"/>
          <p:cNvSpPr/>
          <p:nvPr/>
        </p:nvSpPr>
        <p:spPr>
          <a:xfrm>
            <a:off x="7107620" y="1203570"/>
            <a:ext cx="1180248" cy="4663830"/>
          </a:xfrm>
          <a:prstGeom prst="flowChartAlternateProcess">
            <a:avLst/>
          </a:prstGeom>
          <a:solidFill>
            <a:schemeClr val="accent2">
              <a:lumMod val="20000"/>
              <a:lumOff val="80000"/>
            </a:schemeClr>
          </a:solidFill>
          <a:ln>
            <a:noFill/>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Alternate Process 24"/>
          <p:cNvSpPr/>
          <p:nvPr/>
        </p:nvSpPr>
        <p:spPr>
          <a:xfrm>
            <a:off x="8558271" y="1203570"/>
            <a:ext cx="1180248" cy="4663830"/>
          </a:xfrm>
          <a:prstGeom prst="flowChartAlternateProcess">
            <a:avLst/>
          </a:prstGeom>
          <a:solidFill>
            <a:schemeClr val="accent2">
              <a:lumMod val="20000"/>
              <a:lumOff val="80000"/>
            </a:schemeClr>
          </a:solidFill>
          <a:ln>
            <a:noFill/>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Alternate Process 3"/>
          <p:cNvSpPr/>
          <p:nvPr/>
        </p:nvSpPr>
        <p:spPr>
          <a:xfrm>
            <a:off x="4175919" y="1203570"/>
            <a:ext cx="1180248" cy="4663830"/>
          </a:xfrm>
          <a:prstGeom prst="flowChartAlternateProcess">
            <a:avLst/>
          </a:prstGeom>
          <a:solidFill>
            <a:schemeClr val="accent2">
              <a:lumMod val="20000"/>
              <a:lumOff val="80000"/>
            </a:schemeClr>
          </a:solidFill>
          <a:ln>
            <a:noFill/>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5" name="TextBox 4"/>
          <p:cNvSpPr txBox="1"/>
          <p:nvPr/>
        </p:nvSpPr>
        <p:spPr>
          <a:xfrm>
            <a:off x="137319" y="237795"/>
            <a:ext cx="3089500" cy="584775"/>
          </a:xfrm>
          <a:prstGeom prst="rect">
            <a:avLst/>
          </a:prstGeom>
          <a:noFill/>
        </p:spPr>
        <p:txBody>
          <a:bodyPr wrap="none" rtlCol="0">
            <a:spAutoFit/>
          </a:bodyPr>
          <a:lstStyle/>
          <a:p>
            <a:pPr lvl="1"/>
            <a:r>
              <a:rPr lang="en-US" sz="3200" b="1" dirty="0">
                <a:solidFill>
                  <a:schemeClr val="bg1"/>
                </a:solidFill>
              </a:rPr>
              <a:t>COMPETITION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graphicFrame>
        <p:nvGraphicFramePr>
          <p:cNvPr id="6" name="Table 5"/>
          <p:cNvGraphicFramePr>
            <a:graphicFrameLocks noGrp="1"/>
          </p:cNvGraphicFramePr>
          <p:nvPr>
            <p:extLst>
              <p:ext uri="{D42A27DB-BD31-4B8C-83A1-F6EECF244321}">
                <p14:modId xmlns:p14="http://schemas.microsoft.com/office/powerpoint/2010/main" val="431923091"/>
              </p:ext>
            </p:extLst>
          </p:nvPr>
        </p:nvGraphicFramePr>
        <p:xfrm>
          <a:off x="2118091" y="2071693"/>
          <a:ext cx="7550811" cy="2881307"/>
        </p:xfrm>
        <a:graphic>
          <a:graphicData uri="http://schemas.openxmlformats.org/drawingml/2006/table">
            <a:tbl>
              <a:tblPr firstRow="1" bandRow="1">
                <a:tableStyleId>{2D5ABB26-0587-4C30-8999-92F81FD0307C}</a:tableStyleId>
              </a:tblPr>
              <a:tblGrid>
                <a:gridCol w="2092773">
                  <a:extLst>
                    <a:ext uri="{9D8B030D-6E8A-4147-A177-3AD203B41FA5}">
                      <a16:colId xmlns:a16="http://schemas.microsoft.com/office/drawing/2014/main" val="20000"/>
                    </a:ext>
                  </a:extLst>
                </a:gridCol>
                <a:gridCol w="1646920">
                  <a:extLst>
                    <a:ext uri="{9D8B030D-6E8A-4147-A177-3AD203B41FA5}">
                      <a16:colId xmlns:a16="http://schemas.microsoft.com/office/drawing/2014/main" val="20001"/>
                    </a:ext>
                  </a:extLst>
                </a:gridCol>
                <a:gridCol w="2204164">
                  <a:extLst>
                    <a:ext uri="{9D8B030D-6E8A-4147-A177-3AD203B41FA5}">
                      <a16:colId xmlns:a16="http://schemas.microsoft.com/office/drawing/2014/main" val="20002"/>
                    </a:ext>
                  </a:extLst>
                </a:gridCol>
                <a:gridCol w="235268">
                  <a:extLst>
                    <a:ext uri="{9D8B030D-6E8A-4147-A177-3AD203B41FA5}">
                      <a16:colId xmlns:a16="http://schemas.microsoft.com/office/drawing/2014/main" val="20003"/>
                    </a:ext>
                  </a:extLst>
                </a:gridCol>
                <a:gridCol w="1371686">
                  <a:extLst>
                    <a:ext uri="{9D8B030D-6E8A-4147-A177-3AD203B41FA5}">
                      <a16:colId xmlns:a16="http://schemas.microsoft.com/office/drawing/2014/main" val="20004"/>
                    </a:ext>
                  </a:extLst>
                </a:gridCol>
              </a:tblGrid>
              <a:tr h="587182">
                <a:tc>
                  <a:txBody>
                    <a:bodyPr/>
                    <a:lstStyle/>
                    <a:p>
                      <a:r>
                        <a:rPr lang="en-GB" sz="1600" dirty="0">
                          <a:solidFill>
                            <a:schemeClr val="bg1"/>
                          </a:solidFill>
                          <a:latin typeface="Poppins "/>
                        </a:rPr>
                        <a:t>Crowdfunding </a:t>
                      </a: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extLst>
                  <a:ext uri="{0D108BD9-81ED-4DB2-BD59-A6C34878D82A}">
                    <a16:rowId xmlns:a16="http://schemas.microsoft.com/office/drawing/2014/main" val="10000"/>
                  </a:ext>
                </a:extLst>
              </a:tr>
              <a:tr h="587182">
                <a:tc>
                  <a:txBody>
                    <a:bodyPr/>
                    <a:lstStyle/>
                    <a:p>
                      <a:r>
                        <a:rPr lang="en-GB" sz="1600" dirty="0">
                          <a:solidFill>
                            <a:schemeClr val="bg1"/>
                          </a:solidFill>
                          <a:latin typeface="Poppins "/>
                        </a:rPr>
                        <a:t>Fractionalization</a:t>
                      </a:r>
                      <a:r>
                        <a:rPr lang="en-GB" sz="1600" baseline="0" dirty="0">
                          <a:solidFill>
                            <a:schemeClr val="bg1"/>
                          </a:solidFill>
                          <a:latin typeface="Poppins "/>
                        </a:rPr>
                        <a:t> </a:t>
                      </a:r>
                      <a:endParaRPr lang="en-GB" sz="1600" dirty="0">
                        <a:solidFill>
                          <a:schemeClr val="bg1"/>
                        </a:solidFill>
                        <a:latin typeface="Poppins "/>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extLst>
                  <a:ext uri="{0D108BD9-81ED-4DB2-BD59-A6C34878D82A}">
                    <a16:rowId xmlns:a16="http://schemas.microsoft.com/office/drawing/2014/main" val="10001"/>
                  </a:ext>
                </a:extLst>
              </a:tr>
              <a:tr h="587182">
                <a:tc>
                  <a:txBody>
                    <a:bodyPr/>
                    <a:lstStyle/>
                    <a:p>
                      <a:r>
                        <a:rPr lang="en-GB" sz="1600" dirty="0">
                          <a:solidFill>
                            <a:schemeClr val="bg1"/>
                          </a:solidFill>
                          <a:latin typeface="Poppins "/>
                        </a:rPr>
                        <a:t>Tokenization</a:t>
                      </a: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extLst>
                  <a:ext uri="{0D108BD9-81ED-4DB2-BD59-A6C34878D82A}">
                    <a16:rowId xmlns:a16="http://schemas.microsoft.com/office/drawing/2014/main" val="10002"/>
                  </a:ext>
                </a:extLst>
              </a:tr>
              <a:tr h="578855">
                <a:tc>
                  <a:txBody>
                    <a:bodyPr/>
                    <a:lstStyle/>
                    <a:p>
                      <a:r>
                        <a:rPr lang="en-GB" sz="1600" dirty="0">
                          <a:solidFill>
                            <a:schemeClr val="bg1"/>
                          </a:solidFill>
                          <a:latin typeface="Poppins "/>
                        </a:rPr>
                        <a:t>Exchange</a:t>
                      </a:r>
                      <a:r>
                        <a:rPr lang="en-GB" sz="1600" baseline="0" dirty="0">
                          <a:solidFill>
                            <a:schemeClr val="bg1"/>
                          </a:solidFill>
                          <a:latin typeface="Poppins "/>
                        </a:rPr>
                        <a:t> Platform</a:t>
                      </a:r>
                      <a:endParaRPr lang="en-GB" sz="1600" dirty="0">
                        <a:solidFill>
                          <a:schemeClr val="bg1"/>
                        </a:solidFill>
                        <a:latin typeface="Poppins "/>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extLst>
                  <a:ext uri="{0D108BD9-81ED-4DB2-BD59-A6C34878D82A}">
                    <a16:rowId xmlns:a16="http://schemas.microsoft.com/office/drawing/2014/main" val="10003"/>
                  </a:ext>
                </a:extLst>
              </a:tr>
              <a:tr h="540906">
                <a:tc>
                  <a:txBody>
                    <a:bodyPr/>
                    <a:lstStyle/>
                    <a:p>
                      <a:r>
                        <a:rPr lang="en-GB" sz="1600" dirty="0">
                          <a:solidFill>
                            <a:schemeClr val="bg1"/>
                          </a:solidFill>
                          <a:latin typeface="Poppins "/>
                        </a:rPr>
                        <a:t>Transaction</a:t>
                      </a:r>
                      <a:r>
                        <a:rPr lang="en-GB" sz="1600" baseline="0" dirty="0">
                          <a:solidFill>
                            <a:schemeClr val="bg1"/>
                          </a:solidFill>
                          <a:latin typeface="Poppins "/>
                        </a:rPr>
                        <a:t> Fees</a:t>
                      </a:r>
                      <a:endParaRPr lang="en-GB" sz="1600" dirty="0">
                        <a:solidFill>
                          <a:schemeClr val="bg1"/>
                        </a:solidFill>
                        <a:latin typeface="Poppins "/>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tc>
                  <a:txBody>
                    <a:bodyPr/>
                    <a:lstStyle/>
                    <a:p>
                      <a:pPr algn="ctr"/>
                      <a:endParaRPr lang="en-GB" dirty="0">
                        <a:solidFill>
                          <a:schemeClr val="tx1"/>
                        </a:solidFill>
                      </a:endParaRPr>
                    </a:p>
                  </a:txBody>
                  <a:tcPr anchor="ctr"/>
                </a:tc>
                <a:extLst>
                  <a:ext uri="{0D108BD9-81ED-4DB2-BD59-A6C34878D82A}">
                    <a16:rowId xmlns:a16="http://schemas.microsoft.com/office/drawing/2014/main" val="10004"/>
                  </a:ext>
                </a:extLst>
              </a:tr>
            </a:tbl>
          </a:graphicData>
        </a:graphic>
      </p:graphicFrame>
      <p:pic>
        <p:nvPicPr>
          <p:cNvPr id="27" name="Graphic 17">
            <a:extLst>
              <a:ext uri="{FF2B5EF4-FFF2-40B4-BE49-F238E27FC236}">
                <a16:creationId xmlns:a16="http://schemas.microsoft.com/office/drawing/2014/main" id="{8E4C3AB3-63B8-4836-94EC-2DA6AE1AF41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6402" y="3906861"/>
            <a:ext cx="252000" cy="252000"/>
          </a:xfrm>
          <a:prstGeom prst="rect">
            <a:avLst/>
          </a:prstGeom>
        </p:spPr>
      </p:pic>
      <p:pic>
        <p:nvPicPr>
          <p:cNvPr id="28" name="Graphic 19">
            <a:extLst>
              <a:ext uri="{FF2B5EF4-FFF2-40B4-BE49-F238E27FC236}">
                <a16:creationId xmlns:a16="http://schemas.microsoft.com/office/drawing/2014/main" id="{A0B983CD-2B6E-4700-BC0C-AD9CE0CF903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31017" y="4398753"/>
            <a:ext cx="360000" cy="360000"/>
          </a:xfrm>
          <a:prstGeom prst="rect">
            <a:avLst/>
          </a:prstGeom>
        </p:spPr>
      </p:pic>
      <p:pic>
        <p:nvPicPr>
          <p:cNvPr id="29" name="Graphic 21">
            <a:extLst>
              <a:ext uri="{FF2B5EF4-FFF2-40B4-BE49-F238E27FC236}">
                <a16:creationId xmlns:a16="http://schemas.microsoft.com/office/drawing/2014/main" id="{49A95F0D-754E-4CE2-B7F7-2345FF2659C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6402" y="3244798"/>
            <a:ext cx="252000" cy="252000"/>
          </a:xfrm>
          <a:prstGeom prst="rect">
            <a:avLst/>
          </a:prstGeom>
        </p:spPr>
      </p:pic>
      <p:pic>
        <p:nvPicPr>
          <p:cNvPr id="30" name="Graphic 22">
            <a:extLst>
              <a:ext uri="{FF2B5EF4-FFF2-40B4-BE49-F238E27FC236}">
                <a16:creationId xmlns:a16="http://schemas.microsoft.com/office/drawing/2014/main" id="{7B1612F3-29E9-4DA9-BC02-E3BA45035AA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31017" y="2626317"/>
            <a:ext cx="360000" cy="360000"/>
          </a:xfrm>
          <a:prstGeom prst="rect">
            <a:avLst/>
          </a:prstGeom>
        </p:spPr>
      </p:pic>
      <p:pic>
        <p:nvPicPr>
          <p:cNvPr id="31" name="Graphic 23">
            <a:extLst>
              <a:ext uri="{FF2B5EF4-FFF2-40B4-BE49-F238E27FC236}">
                <a16:creationId xmlns:a16="http://schemas.microsoft.com/office/drawing/2014/main" id="{7B96EFE7-B697-45AB-BCB5-A190F6C64C5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95848" y="2105885"/>
            <a:ext cx="360000" cy="360000"/>
          </a:xfrm>
          <a:prstGeom prst="rect">
            <a:avLst/>
          </a:prstGeom>
        </p:spPr>
      </p:pic>
      <p:pic>
        <p:nvPicPr>
          <p:cNvPr id="32" name="Graphic 17">
            <a:extLst>
              <a:ext uri="{FF2B5EF4-FFF2-40B4-BE49-F238E27FC236}">
                <a16:creationId xmlns:a16="http://schemas.microsoft.com/office/drawing/2014/main" id="{8E4C3AB3-63B8-4836-94EC-2DA6AE1AF41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0708" y="3858376"/>
            <a:ext cx="252000" cy="252000"/>
          </a:xfrm>
          <a:prstGeom prst="rect">
            <a:avLst/>
          </a:prstGeom>
        </p:spPr>
      </p:pic>
      <p:pic>
        <p:nvPicPr>
          <p:cNvPr id="33" name="Graphic 19">
            <a:extLst>
              <a:ext uri="{FF2B5EF4-FFF2-40B4-BE49-F238E27FC236}">
                <a16:creationId xmlns:a16="http://schemas.microsoft.com/office/drawing/2014/main" id="{A0B983CD-2B6E-4700-BC0C-AD9CE0CF903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15323" y="4350268"/>
            <a:ext cx="360000" cy="360000"/>
          </a:xfrm>
          <a:prstGeom prst="rect">
            <a:avLst/>
          </a:prstGeom>
        </p:spPr>
      </p:pic>
      <p:pic>
        <p:nvPicPr>
          <p:cNvPr id="34" name="Graphic 21">
            <a:extLst>
              <a:ext uri="{FF2B5EF4-FFF2-40B4-BE49-F238E27FC236}">
                <a16:creationId xmlns:a16="http://schemas.microsoft.com/office/drawing/2014/main" id="{49A95F0D-754E-4CE2-B7F7-2345FF2659C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0708" y="3196313"/>
            <a:ext cx="252000" cy="252000"/>
          </a:xfrm>
          <a:prstGeom prst="rect">
            <a:avLst/>
          </a:prstGeom>
        </p:spPr>
      </p:pic>
      <p:pic>
        <p:nvPicPr>
          <p:cNvPr id="35" name="Graphic 22">
            <a:extLst>
              <a:ext uri="{FF2B5EF4-FFF2-40B4-BE49-F238E27FC236}">
                <a16:creationId xmlns:a16="http://schemas.microsoft.com/office/drawing/2014/main" id="{7B1612F3-29E9-4DA9-BC02-E3BA45035AA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15323" y="2577832"/>
            <a:ext cx="360000" cy="360000"/>
          </a:xfrm>
          <a:prstGeom prst="rect">
            <a:avLst/>
          </a:prstGeom>
        </p:spPr>
      </p:pic>
      <p:pic>
        <p:nvPicPr>
          <p:cNvPr id="36" name="Graphic 23">
            <a:extLst>
              <a:ext uri="{FF2B5EF4-FFF2-40B4-BE49-F238E27FC236}">
                <a16:creationId xmlns:a16="http://schemas.microsoft.com/office/drawing/2014/main" id="{7B96EFE7-B697-45AB-BCB5-A190F6C64C5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154" y="2057400"/>
            <a:ext cx="360000" cy="360000"/>
          </a:xfrm>
          <a:prstGeom prst="rect">
            <a:avLst/>
          </a:prstGeom>
        </p:spPr>
      </p:pic>
      <p:pic>
        <p:nvPicPr>
          <p:cNvPr id="37" name="Graphic 17">
            <a:extLst>
              <a:ext uri="{FF2B5EF4-FFF2-40B4-BE49-F238E27FC236}">
                <a16:creationId xmlns:a16="http://schemas.microsoft.com/office/drawing/2014/main" id="{8E4C3AB3-63B8-4836-94EC-2DA6AE1AF41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45104" y="3858376"/>
            <a:ext cx="252000" cy="252000"/>
          </a:xfrm>
          <a:prstGeom prst="rect">
            <a:avLst/>
          </a:prstGeom>
        </p:spPr>
      </p:pic>
      <p:pic>
        <p:nvPicPr>
          <p:cNvPr id="38" name="Graphic 19">
            <a:extLst>
              <a:ext uri="{FF2B5EF4-FFF2-40B4-BE49-F238E27FC236}">
                <a16:creationId xmlns:a16="http://schemas.microsoft.com/office/drawing/2014/main" id="{A0B983CD-2B6E-4700-BC0C-AD9CE0CF903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49719" y="4350268"/>
            <a:ext cx="360000" cy="360000"/>
          </a:xfrm>
          <a:prstGeom prst="rect">
            <a:avLst/>
          </a:prstGeom>
        </p:spPr>
      </p:pic>
      <p:pic>
        <p:nvPicPr>
          <p:cNvPr id="39" name="Graphic 21">
            <a:extLst>
              <a:ext uri="{FF2B5EF4-FFF2-40B4-BE49-F238E27FC236}">
                <a16:creationId xmlns:a16="http://schemas.microsoft.com/office/drawing/2014/main" id="{49A95F0D-754E-4CE2-B7F7-2345FF2659C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45104" y="3196313"/>
            <a:ext cx="252000" cy="252000"/>
          </a:xfrm>
          <a:prstGeom prst="rect">
            <a:avLst/>
          </a:prstGeom>
        </p:spPr>
      </p:pic>
      <p:pic>
        <p:nvPicPr>
          <p:cNvPr id="40" name="Graphic 22">
            <a:extLst>
              <a:ext uri="{FF2B5EF4-FFF2-40B4-BE49-F238E27FC236}">
                <a16:creationId xmlns:a16="http://schemas.microsoft.com/office/drawing/2014/main" id="{7B1612F3-29E9-4DA9-BC02-E3BA45035AA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49719" y="2577832"/>
            <a:ext cx="360000" cy="360000"/>
          </a:xfrm>
          <a:prstGeom prst="rect">
            <a:avLst/>
          </a:prstGeom>
        </p:spPr>
      </p:pic>
      <p:pic>
        <p:nvPicPr>
          <p:cNvPr id="41" name="Graphic 23">
            <a:extLst>
              <a:ext uri="{FF2B5EF4-FFF2-40B4-BE49-F238E27FC236}">
                <a16:creationId xmlns:a16="http://schemas.microsoft.com/office/drawing/2014/main" id="{7B96EFE7-B697-45AB-BCB5-A190F6C64C5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14550" y="2057400"/>
            <a:ext cx="360000" cy="360000"/>
          </a:xfrm>
          <a:prstGeom prst="rect">
            <a:avLst/>
          </a:prstGeom>
        </p:spPr>
      </p:pic>
      <p:pic>
        <p:nvPicPr>
          <p:cNvPr id="42" name="Graphic 36">
            <a:extLst>
              <a:ext uri="{FF2B5EF4-FFF2-40B4-BE49-F238E27FC236}">
                <a16:creationId xmlns:a16="http://schemas.microsoft.com/office/drawing/2014/main" id="{D79C920B-AB28-44F0-891D-BF7D2F1B2B7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76519" y="4274068"/>
            <a:ext cx="360000" cy="360000"/>
          </a:xfrm>
          <a:prstGeom prst="rect">
            <a:avLst/>
          </a:prstGeom>
        </p:spPr>
      </p:pic>
      <p:pic>
        <p:nvPicPr>
          <p:cNvPr id="43" name="Graphic 38">
            <a:extLst>
              <a:ext uri="{FF2B5EF4-FFF2-40B4-BE49-F238E27FC236}">
                <a16:creationId xmlns:a16="http://schemas.microsoft.com/office/drawing/2014/main" id="{EE8660F0-0038-4C5E-9B5B-EBB8D7CE587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16226" y="2477536"/>
            <a:ext cx="360000" cy="360000"/>
          </a:xfrm>
          <a:prstGeom prst="rect">
            <a:avLst/>
          </a:prstGeom>
        </p:spPr>
      </p:pic>
      <p:pic>
        <p:nvPicPr>
          <p:cNvPr id="44" name="Graphic 39">
            <a:extLst>
              <a:ext uri="{FF2B5EF4-FFF2-40B4-BE49-F238E27FC236}">
                <a16:creationId xmlns:a16="http://schemas.microsoft.com/office/drawing/2014/main" id="{B621D447-CF93-4178-8877-100D505E484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4065" y="1981200"/>
            <a:ext cx="360000" cy="360000"/>
          </a:xfrm>
          <a:prstGeom prst="rect">
            <a:avLst/>
          </a:prstGeom>
        </p:spPr>
      </p:pic>
      <p:pic>
        <p:nvPicPr>
          <p:cNvPr id="45" name="Graphic 40">
            <a:extLst>
              <a:ext uri="{FF2B5EF4-FFF2-40B4-BE49-F238E27FC236}">
                <a16:creationId xmlns:a16="http://schemas.microsoft.com/office/drawing/2014/main" id="{45114128-7C5B-473A-BC5B-CAB0734713A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76519" y="3640668"/>
            <a:ext cx="360000" cy="360000"/>
          </a:xfrm>
          <a:prstGeom prst="rect">
            <a:avLst/>
          </a:prstGeom>
        </p:spPr>
      </p:pic>
      <p:pic>
        <p:nvPicPr>
          <p:cNvPr id="46" name="Graphic 41">
            <a:extLst>
              <a:ext uri="{FF2B5EF4-FFF2-40B4-BE49-F238E27FC236}">
                <a16:creationId xmlns:a16="http://schemas.microsoft.com/office/drawing/2014/main" id="{DD80946E-D1C4-4C22-B4DB-23CD7967BBB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76519" y="3094508"/>
            <a:ext cx="360000" cy="360000"/>
          </a:xfrm>
          <a:prstGeom prst="rect">
            <a:avLst/>
          </a:prstGeom>
        </p:spPr>
      </p:pic>
      <p:sp>
        <p:nvSpPr>
          <p:cNvPr id="9" name="TextBox 8"/>
          <p:cNvSpPr txBox="1"/>
          <p:nvPr/>
        </p:nvSpPr>
        <p:spPr>
          <a:xfrm>
            <a:off x="4179558" y="680464"/>
            <a:ext cx="1016625" cy="369332"/>
          </a:xfrm>
          <a:prstGeom prst="rect">
            <a:avLst/>
          </a:prstGeom>
          <a:noFill/>
        </p:spPr>
        <p:txBody>
          <a:bodyPr wrap="none" rtlCol="0">
            <a:spAutoFit/>
          </a:bodyPr>
          <a:lstStyle/>
          <a:p>
            <a:r>
              <a:rPr lang="en-US" b="1" dirty="0">
                <a:solidFill>
                  <a:schemeClr val="bg1"/>
                </a:solidFill>
              </a:rPr>
              <a:t>GARMIN</a:t>
            </a:r>
          </a:p>
        </p:txBody>
      </p:sp>
      <p:sp>
        <p:nvSpPr>
          <p:cNvPr id="48" name="TextBox 47"/>
          <p:cNvSpPr txBox="1"/>
          <p:nvPr/>
        </p:nvSpPr>
        <p:spPr>
          <a:xfrm>
            <a:off x="5699919" y="637904"/>
            <a:ext cx="1016625" cy="369332"/>
          </a:xfrm>
          <a:prstGeom prst="rect">
            <a:avLst/>
          </a:prstGeom>
          <a:noFill/>
        </p:spPr>
        <p:txBody>
          <a:bodyPr wrap="none" rtlCol="0">
            <a:spAutoFit/>
          </a:bodyPr>
          <a:lstStyle/>
          <a:p>
            <a:r>
              <a:rPr lang="en-US" b="1" dirty="0">
                <a:solidFill>
                  <a:schemeClr val="bg1"/>
                </a:solidFill>
              </a:rPr>
              <a:t>GARMIN</a:t>
            </a:r>
          </a:p>
        </p:txBody>
      </p:sp>
      <p:sp>
        <p:nvSpPr>
          <p:cNvPr id="51" name="TextBox 50"/>
          <p:cNvSpPr txBox="1"/>
          <p:nvPr/>
        </p:nvSpPr>
        <p:spPr>
          <a:xfrm>
            <a:off x="7106394" y="637904"/>
            <a:ext cx="1016625" cy="369332"/>
          </a:xfrm>
          <a:prstGeom prst="rect">
            <a:avLst/>
          </a:prstGeom>
          <a:noFill/>
        </p:spPr>
        <p:txBody>
          <a:bodyPr wrap="none" rtlCol="0">
            <a:spAutoFit/>
          </a:bodyPr>
          <a:lstStyle/>
          <a:p>
            <a:r>
              <a:rPr lang="en-US" b="1" dirty="0">
                <a:solidFill>
                  <a:schemeClr val="bg1"/>
                </a:solidFill>
              </a:rPr>
              <a:t>GARMIN</a:t>
            </a:r>
          </a:p>
        </p:txBody>
      </p:sp>
      <p:sp>
        <p:nvSpPr>
          <p:cNvPr id="54" name="TextBox 53"/>
          <p:cNvSpPr txBox="1"/>
          <p:nvPr/>
        </p:nvSpPr>
        <p:spPr>
          <a:xfrm>
            <a:off x="8328261" y="637904"/>
            <a:ext cx="1410258" cy="369332"/>
          </a:xfrm>
          <a:prstGeom prst="rect">
            <a:avLst/>
          </a:prstGeom>
          <a:noFill/>
        </p:spPr>
        <p:txBody>
          <a:bodyPr wrap="none" rtlCol="0">
            <a:spAutoFit/>
          </a:bodyPr>
          <a:lstStyle/>
          <a:p>
            <a:r>
              <a:rPr lang="en-US" b="1" dirty="0">
                <a:solidFill>
                  <a:schemeClr val="bg1"/>
                </a:solidFill>
              </a:rPr>
              <a:t>HEALTHTECH</a:t>
            </a:r>
          </a:p>
        </p:txBody>
      </p:sp>
    </p:spTree>
    <p:extLst>
      <p:ext uri="{BB962C8B-B14F-4D97-AF65-F5344CB8AC3E}">
        <p14:creationId xmlns:p14="http://schemas.microsoft.com/office/powerpoint/2010/main" val="1129837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 name="Oval 22"/>
          <p:cNvSpPr/>
          <p:nvPr/>
        </p:nvSpPr>
        <p:spPr>
          <a:xfrm>
            <a:off x="10557669" y="-145809"/>
            <a:ext cx="1485900" cy="1485900"/>
          </a:xfrm>
          <a:prstGeom prst="ellipse">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365919" y="-1357053"/>
            <a:ext cx="2971800" cy="2971800"/>
          </a:xfrm>
          <a:prstGeom prst="ellipse">
            <a:avLst/>
          </a:prstGeom>
          <a:solidFill>
            <a:schemeClr val="accent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5" name="TextBox 4"/>
          <p:cNvSpPr txBox="1"/>
          <p:nvPr/>
        </p:nvSpPr>
        <p:spPr>
          <a:xfrm>
            <a:off x="805469" y="440236"/>
            <a:ext cx="1652825" cy="584775"/>
          </a:xfrm>
          <a:prstGeom prst="rect">
            <a:avLst/>
          </a:prstGeom>
          <a:noFill/>
        </p:spPr>
        <p:txBody>
          <a:bodyPr wrap="none" rtlCol="0">
            <a:spAutoFit/>
          </a:bodyPr>
          <a:lstStyle/>
          <a:p>
            <a:pPr lvl="1" algn="ctr"/>
            <a:r>
              <a:rPr lang="en-US" sz="3200" b="1" dirty="0">
                <a:solidFill>
                  <a:schemeClr val="accent2">
                    <a:lumMod val="50000"/>
                  </a:schemeClr>
                </a:solidFill>
              </a:rPr>
              <a:t>TEAM</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sp>
        <p:nvSpPr>
          <p:cNvPr id="15" name="Oval 14"/>
          <p:cNvSpPr/>
          <p:nvPr/>
        </p:nvSpPr>
        <p:spPr>
          <a:xfrm>
            <a:off x="1827040" y="1578725"/>
            <a:ext cx="1485900" cy="1485900"/>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5442225" y="1578725"/>
            <a:ext cx="1485900" cy="1485900"/>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8973162" y="1485900"/>
            <a:ext cx="1485900" cy="1485900"/>
          </a:xfrm>
          <a:prstGeom prst="ellipse">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433166" y="3200400"/>
            <a:ext cx="2050256" cy="2308324"/>
          </a:xfrm>
          <a:prstGeom prst="rect">
            <a:avLst/>
          </a:prstGeom>
        </p:spPr>
        <p:txBody>
          <a:bodyPr wrap="square">
            <a:spAutoFit/>
          </a:bodyPr>
          <a:lstStyle/>
          <a:p>
            <a:pPr algn="ctr"/>
            <a:r>
              <a:rPr lang="en-US" dirty="0">
                <a:solidFill>
                  <a:schemeClr val="bg1"/>
                </a:solidFill>
              </a:rPr>
              <a:t> </a:t>
            </a:r>
            <a:r>
              <a:rPr lang="en-US" dirty="0" err="1">
                <a:solidFill>
                  <a:schemeClr val="bg1"/>
                </a:solidFill>
              </a:rPr>
              <a:t>Healthtech</a:t>
            </a:r>
            <a:r>
              <a:rPr lang="en-US" dirty="0">
                <a:solidFill>
                  <a:schemeClr val="bg1"/>
                </a:solidFill>
              </a:rPr>
              <a:t> makes a wide range of devices, including fitness and health tracking wearables for adults and children. </a:t>
            </a:r>
          </a:p>
          <a:p>
            <a:pPr algn="ctr"/>
            <a:endParaRPr lang="en-US" dirty="0">
              <a:solidFill>
                <a:schemeClr val="bg1"/>
              </a:solidFill>
            </a:endParaRPr>
          </a:p>
        </p:txBody>
      </p:sp>
      <p:sp>
        <p:nvSpPr>
          <p:cNvPr id="21" name="Rectangle 20"/>
          <p:cNvSpPr/>
          <p:nvPr/>
        </p:nvSpPr>
        <p:spPr>
          <a:xfrm>
            <a:off x="5160047" y="3200400"/>
            <a:ext cx="2050256" cy="2308324"/>
          </a:xfrm>
          <a:prstGeom prst="rect">
            <a:avLst/>
          </a:prstGeom>
        </p:spPr>
        <p:txBody>
          <a:bodyPr wrap="square">
            <a:spAutoFit/>
          </a:bodyPr>
          <a:lstStyle/>
          <a:p>
            <a:pPr algn="ctr"/>
            <a:r>
              <a:rPr lang="en-US" dirty="0">
                <a:solidFill>
                  <a:schemeClr val="bg1"/>
                </a:solidFill>
              </a:rPr>
              <a:t> </a:t>
            </a:r>
            <a:r>
              <a:rPr lang="en-US" dirty="0" err="1">
                <a:solidFill>
                  <a:schemeClr val="bg1"/>
                </a:solidFill>
              </a:rPr>
              <a:t>Healthtech</a:t>
            </a:r>
            <a:r>
              <a:rPr lang="en-US" dirty="0">
                <a:solidFill>
                  <a:schemeClr val="bg1"/>
                </a:solidFill>
              </a:rPr>
              <a:t> makes a wide range of devices, including fitness and health tracking wearables for adults and children. </a:t>
            </a:r>
          </a:p>
          <a:p>
            <a:pPr algn="ctr"/>
            <a:endParaRPr lang="en-US" dirty="0">
              <a:solidFill>
                <a:schemeClr val="bg1"/>
              </a:solidFill>
            </a:endParaRPr>
          </a:p>
        </p:txBody>
      </p:sp>
      <p:sp>
        <p:nvSpPr>
          <p:cNvPr id="22" name="Rectangle 21"/>
          <p:cNvSpPr/>
          <p:nvPr/>
        </p:nvSpPr>
        <p:spPr>
          <a:xfrm>
            <a:off x="8824119" y="3072938"/>
            <a:ext cx="2050256" cy="2308324"/>
          </a:xfrm>
          <a:prstGeom prst="rect">
            <a:avLst/>
          </a:prstGeom>
        </p:spPr>
        <p:txBody>
          <a:bodyPr wrap="square">
            <a:spAutoFit/>
          </a:bodyPr>
          <a:lstStyle/>
          <a:p>
            <a:pPr algn="ctr"/>
            <a:r>
              <a:rPr lang="en-US" dirty="0">
                <a:solidFill>
                  <a:schemeClr val="bg1"/>
                </a:solidFill>
              </a:rPr>
              <a:t> </a:t>
            </a:r>
            <a:r>
              <a:rPr lang="en-US" dirty="0" err="1">
                <a:solidFill>
                  <a:schemeClr val="bg1"/>
                </a:solidFill>
              </a:rPr>
              <a:t>Healthtech</a:t>
            </a:r>
            <a:r>
              <a:rPr lang="en-US" dirty="0">
                <a:solidFill>
                  <a:schemeClr val="bg1"/>
                </a:solidFill>
              </a:rPr>
              <a:t> makes a wide range of devices, including fitness and health tracking wearables for adults and children. </a:t>
            </a:r>
          </a:p>
          <a:p>
            <a:pPr algn="ctr"/>
            <a:endParaRPr lang="en-US" dirty="0">
              <a:solidFill>
                <a:schemeClr val="bg1"/>
              </a:solidFill>
            </a:endParaRPr>
          </a:p>
        </p:txBody>
      </p:sp>
    </p:spTree>
    <p:extLst>
      <p:ext uri="{BB962C8B-B14F-4D97-AF65-F5344CB8AC3E}">
        <p14:creationId xmlns:p14="http://schemas.microsoft.com/office/powerpoint/2010/main" val="3763513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Oval 15"/>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5" name="TextBox 4"/>
          <p:cNvSpPr txBox="1"/>
          <p:nvPr/>
        </p:nvSpPr>
        <p:spPr>
          <a:xfrm>
            <a:off x="134839" y="440236"/>
            <a:ext cx="2994089" cy="584775"/>
          </a:xfrm>
          <a:prstGeom prst="rect">
            <a:avLst/>
          </a:prstGeom>
          <a:noFill/>
        </p:spPr>
        <p:txBody>
          <a:bodyPr wrap="none" rtlCol="0">
            <a:spAutoFit/>
          </a:bodyPr>
          <a:lstStyle/>
          <a:p>
            <a:pPr lvl="1" algn="ctr"/>
            <a:r>
              <a:rPr lang="en-US" sz="3200" b="1" dirty="0">
                <a:solidFill>
                  <a:schemeClr val="bg1"/>
                </a:solidFill>
              </a:rPr>
              <a:t>PARTNERSHIP</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grpSp>
        <p:nvGrpSpPr>
          <p:cNvPr id="15" name="object 11"/>
          <p:cNvGrpSpPr/>
          <p:nvPr/>
        </p:nvGrpSpPr>
        <p:grpSpPr>
          <a:xfrm>
            <a:off x="3928890" y="3726288"/>
            <a:ext cx="1938223" cy="1889649"/>
            <a:chOff x="12865861" y="3456685"/>
            <a:chExt cx="2442845" cy="2440940"/>
          </a:xfrm>
        </p:grpSpPr>
        <p:sp>
          <p:nvSpPr>
            <p:cNvPr id="18" name="object 12"/>
            <p:cNvSpPr/>
            <p:nvPr/>
          </p:nvSpPr>
          <p:spPr>
            <a:xfrm>
              <a:off x="12916661" y="3507485"/>
              <a:ext cx="2341245" cy="2339340"/>
            </a:xfrm>
            <a:custGeom>
              <a:avLst/>
              <a:gdLst/>
              <a:ahLst/>
              <a:cxnLst/>
              <a:rect l="l" t="t" r="r" b="b"/>
              <a:pathLst>
                <a:path w="2341244" h="2339340">
                  <a:moveTo>
                    <a:pt x="1170432" y="0"/>
                  </a:moveTo>
                  <a:lnTo>
                    <a:pt x="1218678" y="975"/>
                  </a:lnTo>
                  <a:lnTo>
                    <a:pt x="1266428" y="3877"/>
                  </a:lnTo>
                  <a:lnTo>
                    <a:pt x="1313643" y="8666"/>
                  </a:lnTo>
                  <a:lnTo>
                    <a:pt x="1360286" y="15307"/>
                  </a:lnTo>
                  <a:lnTo>
                    <a:pt x="1406320" y="23761"/>
                  </a:lnTo>
                  <a:lnTo>
                    <a:pt x="1451706" y="33990"/>
                  </a:lnTo>
                  <a:lnTo>
                    <a:pt x="1496407" y="45957"/>
                  </a:lnTo>
                  <a:lnTo>
                    <a:pt x="1540386" y="59624"/>
                  </a:lnTo>
                  <a:lnTo>
                    <a:pt x="1583604" y="74955"/>
                  </a:lnTo>
                  <a:lnTo>
                    <a:pt x="1626024" y="91910"/>
                  </a:lnTo>
                  <a:lnTo>
                    <a:pt x="1667609" y="110452"/>
                  </a:lnTo>
                  <a:lnTo>
                    <a:pt x="1708320" y="130545"/>
                  </a:lnTo>
                  <a:lnTo>
                    <a:pt x="1748121" y="152150"/>
                  </a:lnTo>
                  <a:lnTo>
                    <a:pt x="1786973" y="175229"/>
                  </a:lnTo>
                  <a:lnTo>
                    <a:pt x="1824839" y="199745"/>
                  </a:lnTo>
                  <a:lnTo>
                    <a:pt x="1861681" y="225661"/>
                  </a:lnTo>
                  <a:lnTo>
                    <a:pt x="1897462" y="252939"/>
                  </a:lnTo>
                  <a:lnTo>
                    <a:pt x="1932144" y="281541"/>
                  </a:lnTo>
                  <a:lnTo>
                    <a:pt x="1965688" y="311429"/>
                  </a:lnTo>
                  <a:lnTo>
                    <a:pt x="1998059" y="342566"/>
                  </a:lnTo>
                  <a:lnTo>
                    <a:pt x="2029217" y="374915"/>
                  </a:lnTo>
                  <a:lnTo>
                    <a:pt x="2059126" y="408437"/>
                  </a:lnTo>
                  <a:lnTo>
                    <a:pt x="2087747" y="443096"/>
                  </a:lnTo>
                  <a:lnTo>
                    <a:pt x="2115043" y="478852"/>
                  </a:lnTo>
                  <a:lnTo>
                    <a:pt x="2140977" y="515670"/>
                  </a:lnTo>
                  <a:lnTo>
                    <a:pt x="2165510" y="553511"/>
                  </a:lnTo>
                  <a:lnTo>
                    <a:pt x="2188606" y="592338"/>
                  </a:lnTo>
                  <a:lnTo>
                    <a:pt x="2210225" y="632113"/>
                  </a:lnTo>
                  <a:lnTo>
                    <a:pt x="2230332" y="672798"/>
                  </a:lnTo>
                  <a:lnTo>
                    <a:pt x="2248888" y="714357"/>
                  </a:lnTo>
                  <a:lnTo>
                    <a:pt x="2265855" y="756750"/>
                  </a:lnTo>
                  <a:lnTo>
                    <a:pt x="2281196" y="799941"/>
                  </a:lnTo>
                  <a:lnTo>
                    <a:pt x="2294873" y="843892"/>
                  </a:lnTo>
                  <a:lnTo>
                    <a:pt x="2306849" y="888565"/>
                  </a:lnTo>
                  <a:lnTo>
                    <a:pt x="2317085" y="933924"/>
                  </a:lnTo>
                  <a:lnTo>
                    <a:pt x="2325545" y="979929"/>
                  </a:lnTo>
                  <a:lnTo>
                    <a:pt x="2332190" y="1026544"/>
                  </a:lnTo>
                  <a:lnTo>
                    <a:pt x="2336984" y="1073731"/>
                  </a:lnTo>
                  <a:lnTo>
                    <a:pt x="2339887" y="1121452"/>
                  </a:lnTo>
                  <a:lnTo>
                    <a:pt x="2340864" y="1169670"/>
                  </a:lnTo>
                  <a:lnTo>
                    <a:pt x="2339887" y="1217887"/>
                  </a:lnTo>
                  <a:lnTo>
                    <a:pt x="2336984" y="1265608"/>
                  </a:lnTo>
                  <a:lnTo>
                    <a:pt x="2332190" y="1312795"/>
                  </a:lnTo>
                  <a:lnTo>
                    <a:pt x="2325545" y="1359410"/>
                  </a:lnTo>
                  <a:lnTo>
                    <a:pt x="2317085" y="1405415"/>
                  </a:lnTo>
                  <a:lnTo>
                    <a:pt x="2306849" y="1450774"/>
                  </a:lnTo>
                  <a:lnTo>
                    <a:pt x="2294873" y="1495447"/>
                  </a:lnTo>
                  <a:lnTo>
                    <a:pt x="2281196" y="1539398"/>
                  </a:lnTo>
                  <a:lnTo>
                    <a:pt x="2265855" y="1582589"/>
                  </a:lnTo>
                  <a:lnTo>
                    <a:pt x="2248888" y="1624982"/>
                  </a:lnTo>
                  <a:lnTo>
                    <a:pt x="2230332" y="1666541"/>
                  </a:lnTo>
                  <a:lnTo>
                    <a:pt x="2210225" y="1707226"/>
                  </a:lnTo>
                  <a:lnTo>
                    <a:pt x="2188606" y="1747001"/>
                  </a:lnTo>
                  <a:lnTo>
                    <a:pt x="2165510" y="1785828"/>
                  </a:lnTo>
                  <a:lnTo>
                    <a:pt x="2140977" y="1823669"/>
                  </a:lnTo>
                  <a:lnTo>
                    <a:pt x="2115043" y="1860487"/>
                  </a:lnTo>
                  <a:lnTo>
                    <a:pt x="2087747" y="1896243"/>
                  </a:lnTo>
                  <a:lnTo>
                    <a:pt x="2059126" y="1930902"/>
                  </a:lnTo>
                  <a:lnTo>
                    <a:pt x="2029217" y="1964424"/>
                  </a:lnTo>
                  <a:lnTo>
                    <a:pt x="1998059" y="1996773"/>
                  </a:lnTo>
                  <a:lnTo>
                    <a:pt x="1965688" y="2027910"/>
                  </a:lnTo>
                  <a:lnTo>
                    <a:pt x="1932144" y="2057798"/>
                  </a:lnTo>
                  <a:lnTo>
                    <a:pt x="1897462" y="2086400"/>
                  </a:lnTo>
                  <a:lnTo>
                    <a:pt x="1861681" y="2113678"/>
                  </a:lnTo>
                  <a:lnTo>
                    <a:pt x="1824839" y="2139594"/>
                  </a:lnTo>
                  <a:lnTo>
                    <a:pt x="1786973" y="2164110"/>
                  </a:lnTo>
                  <a:lnTo>
                    <a:pt x="1748121" y="2187189"/>
                  </a:lnTo>
                  <a:lnTo>
                    <a:pt x="1708320" y="2208794"/>
                  </a:lnTo>
                  <a:lnTo>
                    <a:pt x="1667609" y="2228887"/>
                  </a:lnTo>
                  <a:lnTo>
                    <a:pt x="1626024" y="2247429"/>
                  </a:lnTo>
                  <a:lnTo>
                    <a:pt x="1583604" y="2264384"/>
                  </a:lnTo>
                  <a:lnTo>
                    <a:pt x="1540386" y="2279715"/>
                  </a:lnTo>
                  <a:lnTo>
                    <a:pt x="1496407" y="2293382"/>
                  </a:lnTo>
                  <a:lnTo>
                    <a:pt x="1451706" y="2305349"/>
                  </a:lnTo>
                  <a:lnTo>
                    <a:pt x="1406320" y="2315578"/>
                  </a:lnTo>
                  <a:lnTo>
                    <a:pt x="1360286" y="2324032"/>
                  </a:lnTo>
                  <a:lnTo>
                    <a:pt x="1313643" y="2330673"/>
                  </a:lnTo>
                  <a:lnTo>
                    <a:pt x="1266428" y="2335462"/>
                  </a:lnTo>
                  <a:lnTo>
                    <a:pt x="1218678" y="2338364"/>
                  </a:lnTo>
                  <a:lnTo>
                    <a:pt x="1170432" y="2339340"/>
                  </a:lnTo>
                  <a:lnTo>
                    <a:pt x="1122185" y="2338364"/>
                  </a:lnTo>
                  <a:lnTo>
                    <a:pt x="1074435" y="2335462"/>
                  </a:lnTo>
                  <a:lnTo>
                    <a:pt x="1027220" y="2330673"/>
                  </a:lnTo>
                  <a:lnTo>
                    <a:pt x="980577" y="2324032"/>
                  </a:lnTo>
                  <a:lnTo>
                    <a:pt x="934543" y="2315578"/>
                  </a:lnTo>
                  <a:lnTo>
                    <a:pt x="889157" y="2305349"/>
                  </a:lnTo>
                  <a:lnTo>
                    <a:pt x="844456" y="2293382"/>
                  </a:lnTo>
                  <a:lnTo>
                    <a:pt x="800477" y="2279715"/>
                  </a:lnTo>
                  <a:lnTo>
                    <a:pt x="757259" y="2264384"/>
                  </a:lnTo>
                  <a:lnTo>
                    <a:pt x="714839" y="2247429"/>
                  </a:lnTo>
                  <a:lnTo>
                    <a:pt x="673254" y="2228887"/>
                  </a:lnTo>
                  <a:lnTo>
                    <a:pt x="632543" y="2208794"/>
                  </a:lnTo>
                  <a:lnTo>
                    <a:pt x="592742" y="2187189"/>
                  </a:lnTo>
                  <a:lnTo>
                    <a:pt x="553890" y="2164110"/>
                  </a:lnTo>
                  <a:lnTo>
                    <a:pt x="516024" y="2139594"/>
                  </a:lnTo>
                  <a:lnTo>
                    <a:pt x="479182" y="2113678"/>
                  </a:lnTo>
                  <a:lnTo>
                    <a:pt x="443401" y="2086400"/>
                  </a:lnTo>
                  <a:lnTo>
                    <a:pt x="408719" y="2057798"/>
                  </a:lnTo>
                  <a:lnTo>
                    <a:pt x="375175" y="2027910"/>
                  </a:lnTo>
                  <a:lnTo>
                    <a:pt x="342804" y="1996773"/>
                  </a:lnTo>
                  <a:lnTo>
                    <a:pt x="311646" y="1964424"/>
                  </a:lnTo>
                  <a:lnTo>
                    <a:pt x="281737" y="1930902"/>
                  </a:lnTo>
                  <a:lnTo>
                    <a:pt x="253116" y="1896243"/>
                  </a:lnTo>
                  <a:lnTo>
                    <a:pt x="225820" y="1860487"/>
                  </a:lnTo>
                  <a:lnTo>
                    <a:pt x="199886" y="1823669"/>
                  </a:lnTo>
                  <a:lnTo>
                    <a:pt x="175353" y="1785828"/>
                  </a:lnTo>
                  <a:lnTo>
                    <a:pt x="152257" y="1747001"/>
                  </a:lnTo>
                  <a:lnTo>
                    <a:pt x="130638" y="1707226"/>
                  </a:lnTo>
                  <a:lnTo>
                    <a:pt x="110531" y="1666541"/>
                  </a:lnTo>
                  <a:lnTo>
                    <a:pt x="91975" y="1624982"/>
                  </a:lnTo>
                  <a:lnTo>
                    <a:pt x="75008" y="1582589"/>
                  </a:lnTo>
                  <a:lnTo>
                    <a:pt x="59667" y="1539398"/>
                  </a:lnTo>
                  <a:lnTo>
                    <a:pt x="45990" y="1495447"/>
                  </a:lnTo>
                  <a:lnTo>
                    <a:pt x="34014" y="1450774"/>
                  </a:lnTo>
                  <a:lnTo>
                    <a:pt x="23778" y="1405415"/>
                  </a:lnTo>
                  <a:lnTo>
                    <a:pt x="15318" y="1359410"/>
                  </a:lnTo>
                  <a:lnTo>
                    <a:pt x="8673" y="1312795"/>
                  </a:lnTo>
                  <a:lnTo>
                    <a:pt x="3879" y="1265608"/>
                  </a:lnTo>
                  <a:lnTo>
                    <a:pt x="976" y="1217887"/>
                  </a:lnTo>
                  <a:lnTo>
                    <a:pt x="0" y="1169670"/>
                  </a:lnTo>
                  <a:lnTo>
                    <a:pt x="976" y="1121452"/>
                  </a:lnTo>
                  <a:lnTo>
                    <a:pt x="3879" y="1073731"/>
                  </a:lnTo>
                  <a:lnTo>
                    <a:pt x="8673" y="1026544"/>
                  </a:lnTo>
                  <a:lnTo>
                    <a:pt x="15318" y="979929"/>
                  </a:lnTo>
                  <a:lnTo>
                    <a:pt x="23778" y="933924"/>
                  </a:lnTo>
                  <a:lnTo>
                    <a:pt x="34014" y="888565"/>
                  </a:lnTo>
                  <a:lnTo>
                    <a:pt x="45990" y="843892"/>
                  </a:lnTo>
                  <a:lnTo>
                    <a:pt x="59667" y="799941"/>
                  </a:lnTo>
                  <a:lnTo>
                    <a:pt x="75008" y="756750"/>
                  </a:lnTo>
                  <a:lnTo>
                    <a:pt x="91975" y="714357"/>
                  </a:lnTo>
                  <a:lnTo>
                    <a:pt x="110531" y="672798"/>
                  </a:lnTo>
                  <a:lnTo>
                    <a:pt x="130638" y="632113"/>
                  </a:lnTo>
                  <a:lnTo>
                    <a:pt x="152257" y="592338"/>
                  </a:lnTo>
                  <a:lnTo>
                    <a:pt x="175353" y="553511"/>
                  </a:lnTo>
                  <a:lnTo>
                    <a:pt x="199886" y="515670"/>
                  </a:lnTo>
                  <a:lnTo>
                    <a:pt x="225820" y="478852"/>
                  </a:lnTo>
                  <a:lnTo>
                    <a:pt x="253116" y="443096"/>
                  </a:lnTo>
                  <a:lnTo>
                    <a:pt x="281737" y="408437"/>
                  </a:lnTo>
                  <a:lnTo>
                    <a:pt x="311646" y="374915"/>
                  </a:lnTo>
                  <a:lnTo>
                    <a:pt x="342804" y="342566"/>
                  </a:lnTo>
                  <a:lnTo>
                    <a:pt x="375175" y="311429"/>
                  </a:lnTo>
                  <a:lnTo>
                    <a:pt x="408719" y="281541"/>
                  </a:lnTo>
                  <a:lnTo>
                    <a:pt x="443401" y="252939"/>
                  </a:lnTo>
                  <a:lnTo>
                    <a:pt x="479182" y="225661"/>
                  </a:lnTo>
                  <a:lnTo>
                    <a:pt x="516024" y="199745"/>
                  </a:lnTo>
                  <a:lnTo>
                    <a:pt x="553890" y="175229"/>
                  </a:lnTo>
                  <a:lnTo>
                    <a:pt x="592742" y="152150"/>
                  </a:lnTo>
                  <a:lnTo>
                    <a:pt x="632543" y="130545"/>
                  </a:lnTo>
                  <a:lnTo>
                    <a:pt x="673254" y="110452"/>
                  </a:lnTo>
                  <a:lnTo>
                    <a:pt x="714839" y="91910"/>
                  </a:lnTo>
                  <a:lnTo>
                    <a:pt x="757259" y="74955"/>
                  </a:lnTo>
                  <a:lnTo>
                    <a:pt x="800477" y="59624"/>
                  </a:lnTo>
                  <a:lnTo>
                    <a:pt x="844456" y="45957"/>
                  </a:lnTo>
                  <a:lnTo>
                    <a:pt x="889157" y="33990"/>
                  </a:lnTo>
                  <a:lnTo>
                    <a:pt x="934543" y="23761"/>
                  </a:lnTo>
                  <a:lnTo>
                    <a:pt x="980577" y="15307"/>
                  </a:lnTo>
                  <a:lnTo>
                    <a:pt x="1027220" y="8666"/>
                  </a:lnTo>
                  <a:lnTo>
                    <a:pt x="1074435" y="3877"/>
                  </a:lnTo>
                  <a:lnTo>
                    <a:pt x="1122185" y="975"/>
                  </a:lnTo>
                  <a:lnTo>
                    <a:pt x="1170432" y="0"/>
                  </a:lnTo>
                  <a:close/>
                </a:path>
              </a:pathLst>
            </a:custGeom>
            <a:ln w="101599">
              <a:solidFill>
                <a:srgbClr val="1F487C"/>
              </a:solidFill>
            </a:ln>
          </p:spPr>
          <p:txBody>
            <a:bodyPr wrap="square" lIns="0" tIns="0" rIns="0" bIns="0" rtlCol="0"/>
            <a:lstStyle/>
            <a:p>
              <a:endParaRPr/>
            </a:p>
          </p:txBody>
        </p:sp>
        <p:sp>
          <p:nvSpPr>
            <p:cNvPr id="20" name="object 13"/>
            <p:cNvSpPr/>
            <p:nvPr/>
          </p:nvSpPr>
          <p:spPr>
            <a:xfrm>
              <a:off x="13341095" y="4439411"/>
              <a:ext cx="1676400" cy="463296"/>
            </a:xfrm>
            <a:prstGeom prst="rect">
              <a:avLst/>
            </a:prstGeom>
            <a:blipFill>
              <a:blip r:embed="rId3" cstate="print"/>
              <a:stretch>
                <a:fillRect/>
              </a:stretch>
            </a:blipFill>
          </p:spPr>
          <p:txBody>
            <a:bodyPr wrap="square" lIns="0" tIns="0" rIns="0" bIns="0" rtlCol="0"/>
            <a:lstStyle/>
            <a:p>
              <a:endParaRPr/>
            </a:p>
          </p:txBody>
        </p:sp>
      </p:grpSp>
      <p:grpSp>
        <p:nvGrpSpPr>
          <p:cNvPr id="21" name="object 14"/>
          <p:cNvGrpSpPr/>
          <p:nvPr/>
        </p:nvGrpSpPr>
        <p:grpSpPr>
          <a:xfrm>
            <a:off x="2921424" y="1774672"/>
            <a:ext cx="1936711" cy="1891123"/>
            <a:chOff x="10214102" y="7266685"/>
            <a:chExt cx="2440940" cy="2442845"/>
          </a:xfrm>
        </p:grpSpPr>
        <p:sp>
          <p:nvSpPr>
            <p:cNvPr id="22" name="object 15"/>
            <p:cNvSpPr/>
            <p:nvPr/>
          </p:nvSpPr>
          <p:spPr>
            <a:xfrm>
              <a:off x="10264902" y="7317485"/>
              <a:ext cx="2339340" cy="2341245"/>
            </a:xfrm>
            <a:custGeom>
              <a:avLst/>
              <a:gdLst/>
              <a:ahLst/>
              <a:cxnLst/>
              <a:rect l="l" t="t" r="r" b="b"/>
              <a:pathLst>
                <a:path w="2339340" h="2341245">
                  <a:moveTo>
                    <a:pt x="1169670" y="0"/>
                  </a:moveTo>
                  <a:lnTo>
                    <a:pt x="1121452" y="976"/>
                  </a:lnTo>
                  <a:lnTo>
                    <a:pt x="1073731" y="3879"/>
                  </a:lnTo>
                  <a:lnTo>
                    <a:pt x="1026544" y="8673"/>
                  </a:lnTo>
                  <a:lnTo>
                    <a:pt x="979929" y="15318"/>
                  </a:lnTo>
                  <a:lnTo>
                    <a:pt x="933924" y="23778"/>
                  </a:lnTo>
                  <a:lnTo>
                    <a:pt x="888565" y="34014"/>
                  </a:lnTo>
                  <a:lnTo>
                    <a:pt x="843892" y="45990"/>
                  </a:lnTo>
                  <a:lnTo>
                    <a:pt x="799941" y="59667"/>
                  </a:lnTo>
                  <a:lnTo>
                    <a:pt x="756750" y="75008"/>
                  </a:lnTo>
                  <a:lnTo>
                    <a:pt x="714357" y="91975"/>
                  </a:lnTo>
                  <a:lnTo>
                    <a:pt x="672798" y="110531"/>
                  </a:lnTo>
                  <a:lnTo>
                    <a:pt x="632113" y="130638"/>
                  </a:lnTo>
                  <a:lnTo>
                    <a:pt x="592338" y="152257"/>
                  </a:lnTo>
                  <a:lnTo>
                    <a:pt x="553511" y="175353"/>
                  </a:lnTo>
                  <a:lnTo>
                    <a:pt x="515670" y="199886"/>
                  </a:lnTo>
                  <a:lnTo>
                    <a:pt x="478852" y="225820"/>
                  </a:lnTo>
                  <a:lnTo>
                    <a:pt x="443096" y="253116"/>
                  </a:lnTo>
                  <a:lnTo>
                    <a:pt x="408437" y="281737"/>
                  </a:lnTo>
                  <a:lnTo>
                    <a:pt x="374915" y="311646"/>
                  </a:lnTo>
                  <a:lnTo>
                    <a:pt x="342566" y="342804"/>
                  </a:lnTo>
                  <a:lnTo>
                    <a:pt x="311429" y="375175"/>
                  </a:lnTo>
                  <a:lnTo>
                    <a:pt x="281541" y="408719"/>
                  </a:lnTo>
                  <a:lnTo>
                    <a:pt x="252939" y="443401"/>
                  </a:lnTo>
                  <a:lnTo>
                    <a:pt x="225661" y="479182"/>
                  </a:lnTo>
                  <a:lnTo>
                    <a:pt x="199745" y="516024"/>
                  </a:lnTo>
                  <a:lnTo>
                    <a:pt x="175229" y="553890"/>
                  </a:lnTo>
                  <a:lnTo>
                    <a:pt x="152150" y="592742"/>
                  </a:lnTo>
                  <a:lnTo>
                    <a:pt x="130545" y="632543"/>
                  </a:lnTo>
                  <a:lnTo>
                    <a:pt x="110452" y="673254"/>
                  </a:lnTo>
                  <a:lnTo>
                    <a:pt x="91910" y="714839"/>
                  </a:lnTo>
                  <a:lnTo>
                    <a:pt x="74955" y="757259"/>
                  </a:lnTo>
                  <a:lnTo>
                    <a:pt x="59624" y="800477"/>
                  </a:lnTo>
                  <a:lnTo>
                    <a:pt x="45957" y="844456"/>
                  </a:lnTo>
                  <a:lnTo>
                    <a:pt x="33990" y="889157"/>
                  </a:lnTo>
                  <a:lnTo>
                    <a:pt x="23761" y="934543"/>
                  </a:lnTo>
                  <a:lnTo>
                    <a:pt x="15307" y="980577"/>
                  </a:lnTo>
                  <a:lnTo>
                    <a:pt x="8666" y="1027220"/>
                  </a:lnTo>
                  <a:lnTo>
                    <a:pt x="3877" y="1074435"/>
                  </a:lnTo>
                  <a:lnTo>
                    <a:pt x="975" y="1122185"/>
                  </a:lnTo>
                  <a:lnTo>
                    <a:pt x="0" y="1170431"/>
                  </a:lnTo>
                  <a:lnTo>
                    <a:pt x="975" y="1218676"/>
                  </a:lnTo>
                  <a:lnTo>
                    <a:pt x="3877" y="1266424"/>
                  </a:lnTo>
                  <a:lnTo>
                    <a:pt x="8666" y="1313638"/>
                  </a:lnTo>
                  <a:lnTo>
                    <a:pt x="15307" y="1360280"/>
                  </a:lnTo>
                  <a:lnTo>
                    <a:pt x="23761" y="1406312"/>
                  </a:lnTo>
                  <a:lnTo>
                    <a:pt x="33990" y="1451698"/>
                  </a:lnTo>
                  <a:lnTo>
                    <a:pt x="45957" y="1496398"/>
                  </a:lnTo>
                  <a:lnTo>
                    <a:pt x="59624" y="1540376"/>
                  </a:lnTo>
                  <a:lnTo>
                    <a:pt x="74955" y="1583594"/>
                  </a:lnTo>
                  <a:lnTo>
                    <a:pt x="91910" y="1626013"/>
                  </a:lnTo>
                  <a:lnTo>
                    <a:pt x="110452" y="1667598"/>
                  </a:lnTo>
                  <a:lnTo>
                    <a:pt x="130545" y="1708309"/>
                  </a:lnTo>
                  <a:lnTo>
                    <a:pt x="152150" y="1748110"/>
                  </a:lnTo>
                  <a:lnTo>
                    <a:pt x="175229" y="1786962"/>
                  </a:lnTo>
                  <a:lnTo>
                    <a:pt x="199745" y="1824828"/>
                  </a:lnTo>
                  <a:lnTo>
                    <a:pt x="225661" y="1861670"/>
                  </a:lnTo>
                  <a:lnTo>
                    <a:pt x="252939" y="1897451"/>
                  </a:lnTo>
                  <a:lnTo>
                    <a:pt x="281541" y="1932133"/>
                  </a:lnTo>
                  <a:lnTo>
                    <a:pt x="311429" y="1965678"/>
                  </a:lnTo>
                  <a:lnTo>
                    <a:pt x="342566" y="1998049"/>
                  </a:lnTo>
                  <a:lnTo>
                    <a:pt x="374915" y="2029208"/>
                  </a:lnTo>
                  <a:lnTo>
                    <a:pt x="408437" y="2059117"/>
                  </a:lnTo>
                  <a:lnTo>
                    <a:pt x="443096" y="2087739"/>
                  </a:lnTo>
                  <a:lnTo>
                    <a:pt x="478852" y="2115036"/>
                  </a:lnTo>
                  <a:lnTo>
                    <a:pt x="515670" y="2140970"/>
                  </a:lnTo>
                  <a:lnTo>
                    <a:pt x="553511" y="2165504"/>
                  </a:lnTo>
                  <a:lnTo>
                    <a:pt x="592338" y="2188600"/>
                  </a:lnTo>
                  <a:lnTo>
                    <a:pt x="632113" y="2210221"/>
                  </a:lnTo>
                  <a:lnTo>
                    <a:pt x="672798" y="2230328"/>
                  </a:lnTo>
                  <a:lnTo>
                    <a:pt x="714357" y="2248884"/>
                  </a:lnTo>
                  <a:lnTo>
                    <a:pt x="756750" y="2265852"/>
                  </a:lnTo>
                  <a:lnTo>
                    <a:pt x="799941" y="2281193"/>
                  </a:lnTo>
                  <a:lnTo>
                    <a:pt x="843892" y="2294871"/>
                  </a:lnTo>
                  <a:lnTo>
                    <a:pt x="888565" y="2306847"/>
                  </a:lnTo>
                  <a:lnTo>
                    <a:pt x="933924" y="2317084"/>
                  </a:lnTo>
                  <a:lnTo>
                    <a:pt x="979929" y="2325544"/>
                  </a:lnTo>
                  <a:lnTo>
                    <a:pt x="1026544" y="2332190"/>
                  </a:lnTo>
                  <a:lnTo>
                    <a:pt x="1073731" y="2336984"/>
                  </a:lnTo>
                  <a:lnTo>
                    <a:pt x="1121452" y="2339887"/>
                  </a:lnTo>
                  <a:lnTo>
                    <a:pt x="1169670" y="2340863"/>
                  </a:lnTo>
                  <a:lnTo>
                    <a:pt x="1217887" y="2339887"/>
                  </a:lnTo>
                  <a:lnTo>
                    <a:pt x="1265608" y="2336984"/>
                  </a:lnTo>
                  <a:lnTo>
                    <a:pt x="1312795" y="2332190"/>
                  </a:lnTo>
                  <a:lnTo>
                    <a:pt x="1359410" y="2325544"/>
                  </a:lnTo>
                  <a:lnTo>
                    <a:pt x="1405415" y="2317084"/>
                  </a:lnTo>
                  <a:lnTo>
                    <a:pt x="1450774" y="2306847"/>
                  </a:lnTo>
                  <a:lnTo>
                    <a:pt x="1495447" y="2294871"/>
                  </a:lnTo>
                  <a:lnTo>
                    <a:pt x="1539398" y="2281193"/>
                  </a:lnTo>
                  <a:lnTo>
                    <a:pt x="1582589" y="2265852"/>
                  </a:lnTo>
                  <a:lnTo>
                    <a:pt x="1624982" y="2248884"/>
                  </a:lnTo>
                  <a:lnTo>
                    <a:pt x="1666541" y="2230328"/>
                  </a:lnTo>
                  <a:lnTo>
                    <a:pt x="1707226" y="2210221"/>
                  </a:lnTo>
                  <a:lnTo>
                    <a:pt x="1747001" y="2188600"/>
                  </a:lnTo>
                  <a:lnTo>
                    <a:pt x="1785828" y="2165504"/>
                  </a:lnTo>
                  <a:lnTo>
                    <a:pt x="1823669" y="2140970"/>
                  </a:lnTo>
                  <a:lnTo>
                    <a:pt x="1860487" y="2115036"/>
                  </a:lnTo>
                  <a:lnTo>
                    <a:pt x="1896243" y="2087739"/>
                  </a:lnTo>
                  <a:lnTo>
                    <a:pt x="1930902" y="2059117"/>
                  </a:lnTo>
                  <a:lnTo>
                    <a:pt x="1964424" y="2029208"/>
                  </a:lnTo>
                  <a:lnTo>
                    <a:pt x="1996773" y="1998049"/>
                  </a:lnTo>
                  <a:lnTo>
                    <a:pt x="2027910" y="1965678"/>
                  </a:lnTo>
                  <a:lnTo>
                    <a:pt x="2057798" y="1932133"/>
                  </a:lnTo>
                  <a:lnTo>
                    <a:pt x="2086400" y="1897451"/>
                  </a:lnTo>
                  <a:lnTo>
                    <a:pt x="2113678" y="1861670"/>
                  </a:lnTo>
                  <a:lnTo>
                    <a:pt x="2139594" y="1824828"/>
                  </a:lnTo>
                  <a:lnTo>
                    <a:pt x="2164110" y="1786962"/>
                  </a:lnTo>
                  <a:lnTo>
                    <a:pt x="2187189" y="1748110"/>
                  </a:lnTo>
                  <a:lnTo>
                    <a:pt x="2208794" y="1708309"/>
                  </a:lnTo>
                  <a:lnTo>
                    <a:pt x="2228887" y="1667598"/>
                  </a:lnTo>
                  <a:lnTo>
                    <a:pt x="2247429" y="1626013"/>
                  </a:lnTo>
                  <a:lnTo>
                    <a:pt x="2264384" y="1583594"/>
                  </a:lnTo>
                  <a:lnTo>
                    <a:pt x="2279715" y="1540376"/>
                  </a:lnTo>
                  <a:lnTo>
                    <a:pt x="2293382" y="1496398"/>
                  </a:lnTo>
                  <a:lnTo>
                    <a:pt x="2305349" y="1451698"/>
                  </a:lnTo>
                  <a:lnTo>
                    <a:pt x="2315578" y="1406312"/>
                  </a:lnTo>
                  <a:lnTo>
                    <a:pt x="2324032" y="1360280"/>
                  </a:lnTo>
                  <a:lnTo>
                    <a:pt x="2330673" y="1313638"/>
                  </a:lnTo>
                  <a:lnTo>
                    <a:pt x="2335462" y="1266424"/>
                  </a:lnTo>
                  <a:lnTo>
                    <a:pt x="2338364" y="1218676"/>
                  </a:lnTo>
                  <a:lnTo>
                    <a:pt x="2339340" y="1170431"/>
                  </a:lnTo>
                  <a:lnTo>
                    <a:pt x="2338364" y="1122185"/>
                  </a:lnTo>
                  <a:lnTo>
                    <a:pt x="2335462" y="1074435"/>
                  </a:lnTo>
                  <a:lnTo>
                    <a:pt x="2330673" y="1027220"/>
                  </a:lnTo>
                  <a:lnTo>
                    <a:pt x="2324032" y="980577"/>
                  </a:lnTo>
                  <a:lnTo>
                    <a:pt x="2315578" y="934543"/>
                  </a:lnTo>
                  <a:lnTo>
                    <a:pt x="2305349" y="889157"/>
                  </a:lnTo>
                  <a:lnTo>
                    <a:pt x="2293382" y="844456"/>
                  </a:lnTo>
                  <a:lnTo>
                    <a:pt x="2279715" y="800477"/>
                  </a:lnTo>
                  <a:lnTo>
                    <a:pt x="2264384" y="757259"/>
                  </a:lnTo>
                  <a:lnTo>
                    <a:pt x="2247429" y="714839"/>
                  </a:lnTo>
                  <a:lnTo>
                    <a:pt x="2228887" y="673254"/>
                  </a:lnTo>
                  <a:lnTo>
                    <a:pt x="2208794" y="632543"/>
                  </a:lnTo>
                  <a:lnTo>
                    <a:pt x="2187189" y="592742"/>
                  </a:lnTo>
                  <a:lnTo>
                    <a:pt x="2164110" y="553890"/>
                  </a:lnTo>
                  <a:lnTo>
                    <a:pt x="2139594" y="516024"/>
                  </a:lnTo>
                  <a:lnTo>
                    <a:pt x="2113678" y="479182"/>
                  </a:lnTo>
                  <a:lnTo>
                    <a:pt x="2086400" y="443401"/>
                  </a:lnTo>
                  <a:lnTo>
                    <a:pt x="2057798" y="408719"/>
                  </a:lnTo>
                  <a:lnTo>
                    <a:pt x="2027910" y="375175"/>
                  </a:lnTo>
                  <a:lnTo>
                    <a:pt x="1996773" y="342804"/>
                  </a:lnTo>
                  <a:lnTo>
                    <a:pt x="1964424" y="311646"/>
                  </a:lnTo>
                  <a:lnTo>
                    <a:pt x="1930902" y="281737"/>
                  </a:lnTo>
                  <a:lnTo>
                    <a:pt x="1896243" y="253116"/>
                  </a:lnTo>
                  <a:lnTo>
                    <a:pt x="1860487" y="225820"/>
                  </a:lnTo>
                  <a:lnTo>
                    <a:pt x="1823669" y="199886"/>
                  </a:lnTo>
                  <a:lnTo>
                    <a:pt x="1785828" y="175353"/>
                  </a:lnTo>
                  <a:lnTo>
                    <a:pt x="1747001" y="152257"/>
                  </a:lnTo>
                  <a:lnTo>
                    <a:pt x="1707226" y="130638"/>
                  </a:lnTo>
                  <a:lnTo>
                    <a:pt x="1666541" y="110531"/>
                  </a:lnTo>
                  <a:lnTo>
                    <a:pt x="1624982" y="91975"/>
                  </a:lnTo>
                  <a:lnTo>
                    <a:pt x="1582589" y="75008"/>
                  </a:lnTo>
                  <a:lnTo>
                    <a:pt x="1539398" y="59667"/>
                  </a:lnTo>
                  <a:lnTo>
                    <a:pt x="1495447" y="45990"/>
                  </a:lnTo>
                  <a:lnTo>
                    <a:pt x="1450774" y="34014"/>
                  </a:lnTo>
                  <a:lnTo>
                    <a:pt x="1405415" y="23778"/>
                  </a:lnTo>
                  <a:lnTo>
                    <a:pt x="1359410" y="15318"/>
                  </a:lnTo>
                  <a:lnTo>
                    <a:pt x="1312795" y="8673"/>
                  </a:lnTo>
                  <a:lnTo>
                    <a:pt x="1265608" y="3879"/>
                  </a:lnTo>
                  <a:lnTo>
                    <a:pt x="1217887" y="976"/>
                  </a:lnTo>
                  <a:lnTo>
                    <a:pt x="1169670" y="0"/>
                  </a:lnTo>
                  <a:close/>
                </a:path>
              </a:pathLst>
            </a:custGeom>
            <a:solidFill>
              <a:srgbClr val="FFFFFF"/>
            </a:solidFill>
          </p:spPr>
          <p:txBody>
            <a:bodyPr wrap="square" lIns="0" tIns="0" rIns="0" bIns="0" rtlCol="0"/>
            <a:lstStyle/>
            <a:p>
              <a:endParaRPr/>
            </a:p>
          </p:txBody>
        </p:sp>
        <p:sp>
          <p:nvSpPr>
            <p:cNvPr id="23" name="object 16"/>
            <p:cNvSpPr/>
            <p:nvPr/>
          </p:nvSpPr>
          <p:spPr>
            <a:xfrm>
              <a:off x="10264902" y="7317485"/>
              <a:ext cx="2339340" cy="2341245"/>
            </a:xfrm>
            <a:custGeom>
              <a:avLst/>
              <a:gdLst/>
              <a:ahLst/>
              <a:cxnLst/>
              <a:rect l="l" t="t" r="r" b="b"/>
              <a:pathLst>
                <a:path w="2339340" h="2341245">
                  <a:moveTo>
                    <a:pt x="1169670" y="0"/>
                  </a:moveTo>
                  <a:lnTo>
                    <a:pt x="1217887" y="976"/>
                  </a:lnTo>
                  <a:lnTo>
                    <a:pt x="1265608" y="3879"/>
                  </a:lnTo>
                  <a:lnTo>
                    <a:pt x="1312795" y="8673"/>
                  </a:lnTo>
                  <a:lnTo>
                    <a:pt x="1359410" y="15318"/>
                  </a:lnTo>
                  <a:lnTo>
                    <a:pt x="1405415" y="23778"/>
                  </a:lnTo>
                  <a:lnTo>
                    <a:pt x="1450774" y="34014"/>
                  </a:lnTo>
                  <a:lnTo>
                    <a:pt x="1495447" y="45990"/>
                  </a:lnTo>
                  <a:lnTo>
                    <a:pt x="1539398" y="59667"/>
                  </a:lnTo>
                  <a:lnTo>
                    <a:pt x="1582589" y="75008"/>
                  </a:lnTo>
                  <a:lnTo>
                    <a:pt x="1624982" y="91975"/>
                  </a:lnTo>
                  <a:lnTo>
                    <a:pt x="1666541" y="110531"/>
                  </a:lnTo>
                  <a:lnTo>
                    <a:pt x="1707226" y="130638"/>
                  </a:lnTo>
                  <a:lnTo>
                    <a:pt x="1747001" y="152257"/>
                  </a:lnTo>
                  <a:lnTo>
                    <a:pt x="1785828" y="175353"/>
                  </a:lnTo>
                  <a:lnTo>
                    <a:pt x="1823669" y="199886"/>
                  </a:lnTo>
                  <a:lnTo>
                    <a:pt x="1860487" y="225820"/>
                  </a:lnTo>
                  <a:lnTo>
                    <a:pt x="1896243" y="253116"/>
                  </a:lnTo>
                  <a:lnTo>
                    <a:pt x="1930902" y="281737"/>
                  </a:lnTo>
                  <a:lnTo>
                    <a:pt x="1964424" y="311646"/>
                  </a:lnTo>
                  <a:lnTo>
                    <a:pt x="1996773" y="342804"/>
                  </a:lnTo>
                  <a:lnTo>
                    <a:pt x="2027910" y="375175"/>
                  </a:lnTo>
                  <a:lnTo>
                    <a:pt x="2057798" y="408719"/>
                  </a:lnTo>
                  <a:lnTo>
                    <a:pt x="2086400" y="443401"/>
                  </a:lnTo>
                  <a:lnTo>
                    <a:pt x="2113678" y="479182"/>
                  </a:lnTo>
                  <a:lnTo>
                    <a:pt x="2139594" y="516024"/>
                  </a:lnTo>
                  <a:lnTo>
                    <a:pt x="2164110" y="553890"/>
                  </a:lnTo>
                  <a:lnTo>
                    <a:pt x="2187189" y="592742"/>
                  </a:lnTo>
                  <a:lnTo>
                    <a:pt x="2208794" y="632543"/>
                  </a:lnTo>
                  <a:lnTo>
                    <a:pt x="2228887" y="673254"/>
                  </a:lnTo>
                  <a:lnTo>
                    <a:pt x="2247429" y="714839"/>
                  </a:lnTo>
                  <a:lnTo>
                    <a:pt x="2264384" y="757259"/>
                  </a:lnTo>
                  <a:lnTo>
                    <a:pt x="2279715" y="800477"/>
                  </a:lnTo>
                  <a:lnTo>
                    <a:pt x="2293382" y="844456"/>
                  </a:lnTo>
                  <a:lnTo>
                    <a:pt x="2305349" y="889157"/>
                  </a:lnTo>
                  <a:lnTo>
                    <a:pt x="2315578" y="934543"/>
                  </a:lnTo>
                  <a:lnTo>
                    <a:pt x="2324032" y="980577"/>
                  </a:lnTo>
                  <a:lnTo>
                    <a:pt x="2330673" y="1027220"/>
                  </a:lnTo>
                  <a:lnTo>
                    <a:pt x="2335462" y="1074435"/>
                  </a:lnTo>
                  <a:lnTo>
                    <a:pt x="2338364" y="1122185"/>
                  </a:lnTo>
                  <a:lnTo>
                    <a:pt x="2339340" y="1170431"/>
                  </a:lnTo>
                  <a:lnTo>
                    <a:pt x="2338364" y="1218676"/>
                  </a:lnTo>
                  <a:lnTo>
                    <a:pt x="2335462" y="1266424"/>
                  </a:lnTo>
                  <a:lnTo>
                    <a:pt x="2330673" y="1313638"/>
                  </a:lnTo>
                  <a:lnTo>
                    <a:pt x="2324032" y="1360280"/>
                  </a:lnTo>
                  <a:lnTo>
                    <a:pt x="2315578" y="1406312"/>
                  </a:lnTo>
                  <a:lnTo>
                    <a:pt x="2305349" y="1451698"/>
                  </a:lnTo>
                  <a:lnTo>
                    <a:pt x="2293382" y="1496398"/>
                  </a:lnTo>
                  <a:lnTo>
                    <a:pt x="2279715" y="1540376"/>
                  </a:lnTo>
                  <a:lnTo>
                    <a:pt x="2264384" y="1583594"/>
                  </a:lnTo>
                  <a:lnTo>
                    <a:pt x="2247429" y="1626013"/>
                  </a:lnTo>
                  <a:lnTo>
                    <a:pt x="2228887" y="1667598"/>
                  </a:lnTo>
                  <a:lnTo>
                    <a:pt x="2208794" y="1708309"/>
                  </a:lnTo>
                  <a:lnTo>
                    <a:pt x="2187189" y="1748110"/>
                  </a:lnTo>
                  <a:lnTo>
                    <a:pt x="2164110" y="1786962"/>
                  </a:lnTo>
                  <a:lnTo>
                    <a:pt x="2139594" y="1824828"/>
                  </a:lnTo>
                  <a:lnTo>
                    <a:pt x="2113678" y="1861670"/>
                  </a:lnTo>
                  <a:lnTo>
                    <a:pt x="2086400" y="1897451"/>
                  </a:lnTo>
                  <a:lnTo>
                    <a:pt x="2057798" y="1932133"/>
                  </a:lnTo>
                  <a:lnTo>
                    <a:pt x="2027910" y="1965678"/>
                  </a:lnTo>
                  <a:lnTo>
                    <a:pt x="1996773" y="1998049"/>
                  </a:lnTo>
                  <a:lnTo>
                    <a:pt x="1964424" y="2029208"/>
                  </a:lnTo>
                  <a:lnTo>
                    <a:pt x="1930902" y="2059117"/>
                  </a:lnTo>
                  <a:lnTo>
                    <a:pt x="1896243" y="2087739"/>
                  </a:lnTo>
                  <a:lnTo>
                    <a:pt x="1860487" y="2115036"/>
                  </a:lnTo>
                  <a:lnTo>
                    <a:pt x="1823669" y="2140970"/>
                  </a:lnTo>
                  <a:lnTo>
                    <a:pt x="1785828" y="2165504"/>
                  </a:lnTo>
                  <a:lnTo>
                    <a:pt x="1747001" y="2188600"/>
                  </a:lnTo>
                  <a:lnTo>
                    <a:pt x="1707226" y="2210221"/>
                  </a:lnTo>
                  <a:lnTo>
                    <a:pt x="1666541" y="2230328"/>
                  </a:lnTo>
                  <a:lnTo>
                    <a:pt x="1624982" y="2248884"/>
                  </a:lnTo>
                  <a:lnTo>
                    <a:pt x="1582589" y="2265852"/>
                  </a:lnTo>
                  <a:lnTo>
                    <a:pt x="1539398" y="2281193"/>
                  </a:lnTo>
                  <a:lnTo>
                    <a:pt x="1495447" y="2294871"/>
                  </a:lnTo>
                  <a:lnTo>
                    <a:pt x="1450774" y="2306847"/>
                  </a:lnTo>
                  <a:lnTo>
                    <a:pt x="1405415" y="2317084"/>
                  </a:lnTo>
                  <a:lnTo>
                    <a:pt x="1359410" y="2325544"/>
                  </a:lnTo>
                  <a:lnTo>
                    <a:pt x="1312795" y="2332190"/>
                  </a:lnTo>
                  <a:lnTo>
                    <a:pt x="1265608" y="2336984"/>
                  </a:lnTo>
                  <a:lnTo>
                    <a:pt x="1217887" y="2339887"/>
                  </a:lnTo>
                  <a:lnTo>
                    <a:pt x="1169670" y="2340863"/>
                  </a:lnTo>
                  <a:lnTo>
                    <a:pt x="1121452" y="2339887"/>
                  </a:lnTo>
                  <a:lnTo>
                    <a:pt x="1073731" y="2336984"/>
                  </a:lnTo>
                  <a:lnTo>
                    <a:pt x="1026544" y="2332190"/>
                  </a:lnTo>
                  <a:lnTo>
                    <a:pt x="979929" y="2325544"/>
                  </a:lnTo>
                  <a:lnTo>
                    <a:pt x="933924" y="2317084"/>
                  </a:lnTo>
                  <a:lnTo>
                    <a:pt x="888565" y="2306847"/>
                  </a:lnTo>
                  <a:lnTo>
                    <a:pt x="843892" y="2294871"/>
                  </a:lnTo>
                  <a:lnTo>
                    <a:pt x="799941" y="2281193"/>
                  </a:lnTo>
                  <a:lnTo>
                    <a:pt x="756750" y="2265852"/>
                  </a:lnTo>
                  <a:lnTo>
                    <a:pt x="714357" y="2248884"/>
                  </a:lnTo>
                  <a:lnTo>
                    <a:pt x="672798" y="2230328"/>
                  </a:lnTo>
                  <a:lnTo>
                    <a:pt x="632113" y="2210221"/>
                  </a:lnTo>
                  <a:lnTo>
                    <a:pt x="592338" y="2188600"/>
                  </a:lnTo>
                  <a:lnTo>
                    <a:pt x="553511" y="2165504"/>
                  </a:lnTo>
                  <a:lnTo>
                    <a:pt x="515670" y="2140970"/>
                  </a:lnTo>
                  <a:lnTo>
                    <a:pt x="478852" y="2115036"/>
                  </a:lnTo>
                  <a:lnTo>
                    <a:pt x="443096" y="2087739"/>
                  </a:lnTo>
                  <a:lnTo>
                    <a:pt x="408437" y="2059117"/>
                  </a:lnTo>
                  <a:lnTo>
                    <a:pt x="374915" y="2029208"/>
                  </a:lnTo>
                  <a:lnTo>
                    <a:pt x="342566" y="1998049"/>
                  </a:lnTo>
                  <a:lnTo>
                    <a:pt x="311429" y="1965678"/>
                  </a:lnTo>
                  <a:lnTo>
                    <a:pt x="281541" y="1932133"/>
                  </a:lnTo>
                  <a:lnTo>
                    <a:pt x="252939" y="1897451"/>
                  </a:lnTo>
                  <a:lnTo>
                    <a:pt x="225661" y="1861670"/>
                  </a:lnTo>
                  <a:lnTo>
                    <a:pt x="199745" y="1824828"/>
                  </a:lnTo>
                  <a:lnTo>
                    <a:pt x="175229" y="1786962"/>
                  </a:lnTo>
                  <a:lnTo>
                    <a:pt x="152150" y="1748110"/>
                  </a:lnTo>
                  <a:lnTo>
                    <a:pt x="130545" y="1708309"/>
                  </a:lnTo>
                  <a:lnTo>
                    <a:pt x="110452" y="1667598"/>
                  </a:lnTo>
                  <a:lnTo>
                    <a:pt x="91910" y="1626013"/>
                  </a:lnTo>
                  <a:lnTo>
                    <a:pt x="74955" y="1583594"/>
                  </a:lnTo>
                  <a:lnTo>
                    <a:pt x="59624" y="1540376"/>
                  </a:lnTo>
                  <a:lnTo>
                    <a:pt x="45957" y="1496398"/>
                  </a:lnTo>
                  <a:lnTo>
                    <a:pt x="33990" y="1451698"/>
                  </a:lnTo>
                  <a:lnTo>
                    <a:pt x="23761" y="1406312"/>
                  </a:lnTo>
                  <a:lnTo>
                    <a:pt x="15307" y="1360280"/>
                  </a:lnTo>
                  <a:lnTo>
                    <a:pt x="8666" y="1313638"/>
                  </a:lnTo>
                  <a:lnTo>
                    <a:pt x="3877" y="1266424"/>
                  </a:lnTo>
                  <a:lnTo>
                    <a:pt x="975" y="1218676"/>
                  </a:lnTo>
                  <a:lnTo>
                    <a:pt x="0" y="1170431"/>
                  </a:lnTo>
                  <a:lnTo>
                    <a:pt x="975" y="1122185"/>
                  </a:lnTo>
                  <a:lnTo>
                    <a:pt x="3877" y="1074435"/>
                  </a:lnTo>
                  <a:lnTo>
                    <a:pt x="8666" y="1027220"/>
                  </a:lnTo>
                  <a:lnTo>
                    <a:pt x="15307" y="980577"/>
                  </a:lnTo>
                  <a:lnTo>
                    <a:pt x="23761" y="934543"/>
                  </a:lnTo>
                  <a:lnTo>
                    <a:pt x="33990" y="889157"/>
                  </a:lnTo>
                  <a:lnTo>
                    <a:pt x="45957" y="844456"/>
                  </a:lnTo>
                  <a:lnTo>
                    <a:pt x="59624" y="800477"/>
                  </a:lnTo>
                  <a:lnTo>
                    <a:pt x="74955" y="757259"/>
                  </a:lnTo>
                  <a:lnTo>
                    <a:pt x="91910" y="714839"/>
                  </a:lnTo>
                  <a:lnTo>
                    <a:pt x="110452" y="673254"/>
                  </a:lnTo>
                  <a:lnTo>
                    <a:pt x="130545" y="632543"/>
                  </a:lnTo>
                  <a:lnTo>
                    <a:pt x="152150" y="592742"/>
                  </a:lnTo>
                  <a:lnTo>
                    <a:pt x="175229" y="553890"/>
                  </a:lnTo>
                  <a:lnTo>
                    <a:pt x="199745" y="516024"/>
                  </a:lnTo>
                  <a:lnTo>
                    <a:pt x="225661" y="479182"/>
                  </a:lnTo>
                  <a:lnTo>
                    <a:pt x="252939" y="443401"/>
                  </a:lnTo>
                  <a:lnTo>
                    <a:pt x="281541" y="408719"/>
                  </a:lnTo>
                  <a:lnTo>
                    <a:pt x="311429" y="375175"/>
                  </a:lnTo>
                  <a:lnTo>
                    <a:pt x="342566" y="342804"/>
                  </a:lnTo>
                  <a:lnTo>
                    <a:pt x="374915" y="311646"/>
                  </a:lnTo>
                  <a:lnTo>
                    <a:pt x="408437" y="281737"/>
                  </a:lnTo>
                  <a:lnTo>
                    <a:pt x="443096" y="253116"/>
                  </a:lnTo>
                  <a:lnTo>
                    <a:pt x="478852" y="225820"/>
                  </a:lnTo>
                  <a:lnTo>
                    <a:pt x="515670" y="199886"/>
                  </a:lnTo>
                  <a:lnTo>
                    <a:pt x="553511" y="175353"/>
                  </a:lnTo>
                  <a:lnTo>
                    <a:pt x="592338" y="152257"/>
                  </a:lnTo>
                  <a:lnTo>
                    <a:pt x="632113" y="130638"/>
                  </a:lnTo>
                  <a:lnTo>
                    <a:pt x="672798" y="110531"/>
                  </a:lnTo>
                  <a:lnTo>
                    <a:pt x="714357" y="91975"/>
                  </a:lnTo>
                  <a:lnTo>
                    <a:pt x="756750" y="75008"/>
                  </a:lnTo>
                  <a:lnTo>
                    <a:pt x="799941" y="59667"/>
                  </a:lnTo>
                  <a:lnTo>
                    <a:pt x="843892" y="45990"/>
                  </a:lnTo>
                  <a:lnTo>
                    <a:pt x="888565" y="34014"/>
                  </a:lnTo>
                  <a:lnTo>
                    <a:pt x="933924" y="23778"/>
                  </a:lnTo>
                  <a:lnTo>
                    <a:pt x="979929" y="15318"/>
                  </a:lnTo>
                  <a:lnTo>
                    <a:pt x="1026544" y="8673"/>
                  </a:lnTo>
                  <a:lnTo>
                    <a:pt x="1073731" y="3879"/>
                  </a:lnTo>
                  <a:lnTo>
                    <a:pt x="1121452" y="976"/>
                  </a:lnTo>
                  <a:lnTo>
                    <a:pt x="1169670" y="0"/>
                  </a:lnTo>
                  <a:close/>
                </a:path>
              </a:pathLst>
            </a:custGeom>
            <a:ln w="101600">
              <a:solidFill>
                <a:srgbClr val="1F487C"/>
              </a:solidFill>
            </a:ln>
          </p:spPr>
          <p:txBody>
            <a:bodyPr wrap="square" lIns="0" tIns="0" rIns="0" bIns="0" rtlCol="0"/>
            <a:lstStyle/>
            <a:p>
              <a:endParaRPr/>
            </a:p>
          </p:txBody>
        </p:sp>
        <p:sp>
          <p:nvSpPr>
            <p:cNvPr id="24" name="object 17"/>
            <p:cNvSpPr/>
            <p:nvPr/>
          </p:nvSpPr>
          <p:spPr>
            <a:xfrm>
              <a:off x="10443972" y="7638287"/>
              <a:ext cx="1981200" cy="1705356"/>
            </a:xfrm>
            <a:prstGeom prst="rect">
              <a:avLst/>
            </a:prstGeom>
            <a:blipFill>
              <a:blip r:embed="rId4" cstate="print"/>
              <a:stretch>
                <a:fillRect/>
              </a:stretch>
            </a:blipFill>
          </p:spPr>
          <p:txBody>
            <a:bodyPr wrap="square" lIns="0" tIns="0" rIns="0" bIns="0" rtlCol="0"/>
            <a:lstStyle/>
            <a:p>
              <a:endParaRPr/>
            </a:p>
          </p:txBody>
        </p:sp>
      </p:grpSp>
      <p:grpSp>
        <p:nvGrpSpPr>
          <p:cNvPr id="25" name="object 18"/>
          <p:cNvGrpSpPr/>
          <p:nvPr/>
        </p:nvGrpSpPr>
        <p:grpSpPr>
          <a:xfrm>
            <a:off x="5377651" y="1788389"/>
            <a:ext cx="1938223" cy="1889649"/>
            <a:chOff x="13324586" y="6515354"/>
            <a:chExt cx="2442845" cy="2440940"/>
          </a:xfrm>
        </p:grpSpPr>
        <p:sp>
          <p:nvSpPr>
            <p:cNvPr id="26" name="object 19"/>
            <p:cNvSpPr/>
            <p:nvPr/>
          </p:nvSpPr>
          <p:spPr>
            <a:xfrm>
              <a:off x="13375386" y="6566154"/>
              <a:ext cx="2341245" cy="2339340"/>
            </a:xfrm>
            <a:custGeom>
              <a:avLst/>
              <a:gdLst/>
              <a:ahLst/>
              <a:cxnLst/>
              <a:rect l="l" t="t" r="r" b="b"/>
              <a:pathLst>
                <a:path w="2341244" h="2339340">
                  <a:moveTo>
                    <a:pt x="1170431" y="0"/>
                  </a:moveTo>
                  <a:lnTo>
                    <a:pt x="1122185" y="975"/>
                  </a:lnTo>
                  <a:lnTo>
                    <a:pt x="1074435" y="3877"/>
                  </a:lnTo>
                  <a:lnTo>
                    <a:pt x="1027220" y="8666"/>
                  </a:lnTo>
                  <a:lnTo>
                    <a:pt x="980577" y="15307"/>
                  </a:lnTo>
                  <a:lnTo>
                    <a:pt x="934543" y="23761"/>
                  </a:lnTo>
                  <a:lnTo>
                    <a:pt x="889157" y="33990"/>
                  </a:lnTo>
                  <a:lnTo>
                    <a:pt x="844456" y="45957"/>
                  </a:lnTo>
                  <a:lnTo>
                    <a:pt x="800477" y="59624"/>
                  </a:lnTo>
                  <a:lnTo>
                    <a:pt x="757259" y="74955"/>
                  </a:lnTo>
                  <a:lnTo>
                    <a:pt x="714839" y="91910"/>
                  </a:lnTo>
                  <a:lnTo>
                    <a:pt x="673254" y="110452"/>
                  </a:lnTo>
                  <a:lnTo>
                    <a:pt x="632543" y="130545"/>
                  </a:lnTo>
                  <a:lnTo>
                    <a:pt x="592742" y="152150"/>
                  </a:lnTo>
                  <a:lnTo>
                    <a:pt x="553890" y="175229"/>
                  </a:lnTo>
                  <a:lnTo>
                    <a:pt x="516024" y="199745"/>
                  </a:lnTo>
                  <a:lnTo>
                    <a:pt x="479182" y="225661"/>
                  </a:lnTo>
                  <a:lnTo>
                    <a:pt x="443401" y="252939"/>
                  </a:lnTo>
                  <a:lnTo>
                    <a:pt x="408719" y="281541"/>
                  </a:lnTo>
                  <a:lnTo>
                    <a:pt x="375175" y="311429"/>
                  </a:lnTo>
                  <a:lnTo>
                    <a:pt x="342804" y="342566"/>
                  </a:lnTo>
                  <a:lnTo>
                    <a:pt x="311646" y="374915"/>
                  </a:lnTo>
                  <a:lnTo>
                    <a:pt x="281737" y="408437"/>
                  </a:lnTo>
                  <a:lnTo>
                    <a:pt x="253116" y="443096"/>
                  </a:lnTo>
                  <a:lnTo>
                    <a:pt x="225820" y="478852"/>
                  </a:lnTo>
                  <a:lnTo>
                    <a:pt x="199886" y="515670"/>
                  </a:lnTo>
                  <a:lnTo>
                    <a:pt x="175353" y="553511"/>
                  </a:lnTo>
                  <a:lnTo>
                    <a:pt x="152257" y="592338"/>
                  </a:lnTo>
                  <a:lnTo>
                    <a:pt x="130638" y="632113"/>
                  </a:lnTo>
                  <a:lnTo>
                    <a:pt x="110531" y="672798"/>
                  </a:lnTo>
                  <a:lnTo>
                    <a:pt x="91975" y="714357"/>
                  </a:lnTo>
                  <a:lnTo>
                    <a:pt x="75008" y="756750"/>
                  </a:lnTo>
                  <a:lnTo>
                    <a:pt x="59667" y="799941"/>
                  </a:lnTo>
                  <a:lnTo>
                    <a:pt x="45990" y="843892"/>
                  </a:lnTo>
                  <a:lnTo>
                    <a:pt x="34014" y="888565"/>
                  </a:lnTo>
                  <a:lnTo>
                    <a:pt x="23778" y="933924"/>
                  </a:lnTo>
                  <a:lnTo>
                    <a:pt x="15318" y="979929"/>
                  </a:lnTo>
                  <a:lnTo>
                    <a:pt x="8673" y="1026544"/>
                  </a:lnTo>
                  <a:lnTo>
                    <a:pt x="3879" y="1073731"/>
                  </a:lnTo>
                  <a:lnTo>
                    <a:pt x="976" y="1121452"/>
                  </a:lnTo>
                  <a:lnTo>
                    <a:pt x="0" y="1169670"/>
                  </a:lnTo>
                  <a:lnTo>
                    <a:pt x="976" y="1217887"/>
                  </a:lnTo>
                  <a:lnTo>
                    <a:pt x="3879" y="1265608"/>
                  </a:lnTo>
                  <a:lnTo>
                    <a:pt x="8673" y="1312795"/>
                  </a:lnTo>
                  <a:lnTo>
                    <a:pt x="15318" y="1359410"/>
                  </a:lnTo>
                  <a:lnTo>
                    <a:pt x="23778" y="1405415"/>
                  </a:lnTo>
                  <a:lnTo>
                    <a:pt x="34014" y="1450774"/>
                  </a:lnTo>
                  <a:lnTo>
                    <a:pt x="45990" y="1495447"/>
                  </a:lnTo>
                  <a:lnTo>
                    <a:pt x="59667" y="1539398"/>
                  </a:lnTo>
                  <a:lnTo>
                    <a:pt x="75008" y="1582589"/>
                  </a:lnTo>
                  <a:lnTo>
                    <a:pt x="91975" y="1624982"/>
                  </a:lnTo>
                  <a:lnTo>
                    <a:pt x="110531" y="1666541"/>
                  </a:lnTo>
                  <a:lnTo>
                    <a:pt x="130638" y="1707226"/>
                  </a:lnTo>
                  <a:lnTo>
                    <a:pt x="152257" y="1747001"/>
                  </a:lnTo>
                  <a:lnTo>
                    <a:pt x="175353" y="1785828"/>
                  </a:lnTo>
                  <a:lnTo>
                    <a:pt x="199886" y="1823669"/>
                  </a:lnTo>
                  <a:lnTo>
                    <a:pt x="225820" y="1860487"/>
                  </a:lnTo>
                  <a:lnTo>
                    <a:pt x="253116" y="1896243"/>
                  </a:lnTo>
                  <a:lnTo>
                    <a:pt x="281737" y="1930902"/>
                  </a:lnTo>
                  <a:lnTo>
                    <a:pt x="311646" y="1964424"/>
                  </a:lnTo>
                  <a:lnTo>
                    <a:pt x="342804" y="1996773"/>
                  </a:lnTo>
                  <a:lnTo>
                    <a:pt x="375175" y="2027910"/>
                  </a:lnTo>
                  <a:lnTo>
                    <a:pt x="408719" y="2057798"/>
                  </a:lnTo>
                  <a:lnTo>
                    <a:pt x="443401" y="2086400"/>
                  </a:lnTo>
                  <a:lnTo>
                    <a:pt x="479182" y="2113678"/>
                  </a:lnTo>
                  <a:lnTo>
                    <a:pt x="516024" y="2139594"/>
                  </a:lnTo>
                  <a:lnTo>
                    <a:pt x="553890" y="2164110"/>
                  </a:lnTo>
                  <a:lnTo>
                    <a:pt x="592742" y="2187189"/>
                  </a:lnTo>
                  <a:lnTo>
                    <a:pt x="632543" y="2208794"/>
                  </a:lnTo>
                  <a:lnTo>
                    <a:pt x="673254" y="2228887"/>
                  </a:lnTo>
                  <a:lnTo>
                    <a:pt x="714839" y="2247429"/>
                  </a:lnTo>
                  <a:lnTo>
                    <a:pt x="757259" y="2264384"/>
                  </a:lnTo>
                  <a:lnTo>
                    <a:pt x="800477" y="2279715"/>
                  </a:lnTo>
                  <a:lnTo>
                    <a:pt x="844456" y="2293382"/>
                  </a:lnTo>
                  <a:lnTo>
                    <a:pt x="889157" y="2305349"/>
                  </a:lnTo>
                  <a:lnTo>
                    <a:pt x="934543" y="2315578"/>
                  </a:lnTo>
                  <a:lnTo>
                    <a:pt x="980577" y="2324032"/>
                  </a:lnTo>
                  <a:lnTo>
                    <a:pt x="1027220" y="2330673"/>
                  </a:lnTo>
                  <a:lnTo>
                    <a:pt x="1074435" y="2335462"/>
                  </a:lnTo>
                  <a:lnTo>
                    <a:pt x="1122185" y="2338364"/>
                  </a:lnTo>
                  <a:lnTo>
                    <a:pt x="1170431" y="2339340"/>
                  </a:lnTo>
                  <a:lnTo>
                    <a:pt x="1218678" y="2338364"/>
                  </a:lnTo>
                  <a:lnTo>
                    <a:pt x="1266428" y="2335462"/>
                  </a:lnTo>
                  <a:lnTo>
                    <a:pt x="1313643" y="2330673"/>
                  </a:lnTo>
                  <a:lnTo>
                    <a:pt x="1360286" y="2324032"/>
                  </a:lnTo>
                  <a:lnTo>
                    <a:pt x="1406320" y="2315578"/>
                  </a:lnTo>
                  <a:lnTo>
                    <a:pt x="1451706" y="2305349"/>
                  </a:lnTo>
                  <a:lnTo>
                    <a:pt x="1496407" y="2293382"/>
                  </a:lnTo>
                  <a:lnTo>
                    <a:pt x="1540386" y="2279715"/>
                  </a:lnTo>
                  <a:lnTo>
                    <a:pt x="1583604" y="2264384"/>
                  </a:lnTo>
                  <a:lnTo>
                    <a:pt x="1626024" y="2247429"/>
                  </a:lnTo>
                  <a:lnTo>
                    <a:pt x="1667609" y="2228887"/>
                  </a:lnTo>
                  <a:lnTo>
                    <a:pt x="1708320" y="2208794"/>
                  </a:lnTo>
                  <a:lnTo>
                    <a:pt x="1748121" y="2187189"/>
                  </a:lnTo>
                  <a:lnTo>
                    <a:pt x="1786973" y="2164110"/>
                  </a:lnTo>
                  <a:lnTo>
                    <a:pt x="1824839" y="2139594"/>
                  </a:lnTo>
                  <a:lnTo>
                    <a:pt x="1861681" y="2113678"/>
                  </a:lnTo>
                  <a:lnTo>
                    <a:pt x="1897462" y="2086400"/>
                  </a:lnTo>
                  <a:lnTo>
                    <a:pt x="1932144" y="2057798"/>
                  </a:lnTo>
                  <a:lnTo>
                    <a:pt x="1965688" y="2027910"/>
                  </a:lnTo>
                  <a:lnTo>
                    <a:pt x="1998059" y="1996773"/>
                  </a:lnTo>
                  <a:lnTo>
                    <a:pt x="2029217" y="1964424"/>
                  </a:lnTo>
                  <a:lnTo>
                    <a:pt x="2059126" y="1930902"/>
                  </a:lnTo>
                  <a:lnTo>
                    <a:pt x="2087747" y="1896243"/>
                  </a:lnTo>
                  <a:lnTo>
                    <a:pt x="2115043" y="1860487"/>
                  </a:lnTo>
                  <a:lnTo>
                    <a:pt x="2140977" y="1823669"/>
                  </a:lnTo>
                  <a:lnTo>
                    <a:pt x="2165510" y="1785828"/>
                  </a:lnTo>
                  <a:lnTo>
                    <a:pt x="2188606" y="1747001"/>
                  </a:lnTo>
                  <a:lnTo>
                    <a:pt x="2210225" y="1707226"/>
                  </a:lnTo>
                  <a:lnTo>
                    <a:pt x="2230332" y="1666541"/>
                  </a:lnTo>
                  <a:lnTo>
                    <a:pt x="2248888" y="1624982"/>
                  </a:lnTo>
                  <a:lnTo>
                    <a:pt x="2265855" y="1582589"/>
                  </a:lnTo>
                  <a:lnTo>
                    <a:pt x="2281196" y="1539398"/>
                  </a:lnTo>
                  <a:lnTo>
                    <a:pt x="2294873" y="1495447"/>
                  </a:lnTo>
                  <a:lnTo>
                    <a:pt x="2306849" y="1450774"/>
                  </a:lnTo>
                  <a:lnTo>
                    <a:pt x="2317085" y="1405415"/>
                  </a:lnTo>
                  <a:lnTo>
                    <a:pt x="2325545" y="1359410"/>
                  </a:lnTo>
                  <a:lnTo>
                    <a:pt x="2332190" y="1312795"/>
                  </a:lnTo>
                  <a:lnTo>
                    <a:pt x="2336984" y="1265608"/>
                  </a:lnTo>
                  <a:lnTo>
                    <a:pt x="2339887" y="1217887"/>
                  </a:lnTo>
                  <a:lnTo>
                    <a:pt x="2340863" y="1169670"/>
                  </a:lnTo>
                  <a:lnTo>
                    <a:pt x="2339887" y="1121452"/>
                  </a:lnTo>
                  <a:lnTo>
                    <a:pt x="2336984" y="1073731"/>
                  </a:lnTo>
                  <a:lnTo>
                    <a:pt x="2332190" y="1026544"/>
                  </a:lnTo>
                  <a:lnTo>
                    <a:pt x="2325545" y="979929"/>
                  </a:lnTo>
                  <a:lnTo>
                    <a:pt x="2317085" y="933924"/>
                  </a:lnTo>
                  <a:lnTo>
                    <a:pt x="2306849" y="888565"/>
                  </a:lnTo>
                  <a:lnTo>
                    <a:pt x="2294873" y="843892"/>
                  </a:lnTo>
                  <a:lnTo>
                    <a:pt x="2281196" y="799941"/>
                  </a:lnTo>
                  <a:lnTo>
                    <a:pt x="2265855" y="756750"/>
                  </a:lnTo>
                  <a:lnTo>
                    <a:pt x="2248888" y="714357"/>
                  </a:lnTo>
                  <a:lnTo>
                    <a:pt x="2230332" y="672798"/>
                  </a:lnTo>
                  <a:lnTo>
                    <a:pt x="2210225" y="632113"/>
                  </a:lnTo>
                  <a:lnTo>
                    <a:pt x="2188606" y="592338"/>
                  </a:lnTo>
                  <a:lnTo>
                    <a:pt x="2165510" y="553511"/>
                  </a:lnTo>
                  <a:lnTo>
                    <a:pt x="2140977" y="515670"/>
                  </a:lnTo>
                  <a:lnTo>
                    <a:pt x="2115043" y="478852"/>
                  </a:lnTo>
                  <a:lnTo>
                    <a:pt x="2087747" y="443096"/>
                  </a:lnTo>
                  <a:lnTo>
                    <a:pt x="2059126" y="408437"/>
                  </a:lnTo>
                  <a:lnTo>
                    <a:pt x="2029217" y="374915"/>
                  </a:lnTo>
                  <a:lnTo>
                    <a:pt x="1998059" y="342566"/>
                  </a:lnTo>
                  <a:lnTo>
                    <a:pt x="1965688" y="311429"/>
                  </a:lnTo>
                  <a:lnTo>
                    <a:pt x="1932144" y="281541"/>
                  </a:lnTo>
                  <a:lnTo>
                    <a:pt x="1897462" y="252939"/>
                  </a:lnTo>
                  <a:lnTo>
                    <a:pt x="1861681" y="225661"/>
                  </a:lnTo>
                  <a:lnTo>
                    <a:pt x="1824839" y="199745"/>
                  </a:lnTo>
                  <a:lnTo>
                    <a:pt x="1786973" y="175229"/>
                  </a:lnTo>
                  <a:lnTo>
                    <a:pt x="1748121" y="152150"/>
                  </a:lnTo>
                  <a:lnTo>
                    <a:pt x="1708320" y="130545"/>
                  </a:lnTo>
                  <a:lnTo>
                    <a:pt x="1667609" y="110452"/>
                  </a:lnTo>
                  <a:lnTo>
                    <a:pt x="1626024" y="91910"/>
                  </a:lnTo>
                  <a:lnTo>
                    <a:pt x="1583604" y="74955"/>
                  </a:lnTo>
                  <a:lnTo>
                    <a:pt x="1540386" y="59624"/>
                  </a:lnTo>
                  <a:lnTo>
                    <a:pt x="1496407" y="45957"/>
                  </a:lnTo>
                  <a:lnTo>
                    <a:pt x="1451706" y="33990"/>
                  </a:lnTo>
                  <a:lnTo>
                    <a:pt x="1406320" y="23761"/>
                  </a:lnTo>
                  <a:lnTo>
                    <a:pt x="1360286" y="15307"/>
                  </a:lnTo>
                  <a:lnTo>
                    <a:pt x="1313643" y="8666"/>
                  </a:lnTo>
                  <a:lnTo>
                    <a:pt x="1266428" y="3877"/>
                  </a:lnTo>
                  <a:lnTo>
                    <a:pt x="1218678" y="975"/>
                  </a:lnTo>
                  <a:lnTo>
                    <a:pt x="1170431" y="0"/>
                  </a:lnTo>
                  <a:close/>
                </a:path>
              </a:pathLst>
            </a:custGeom>
            <a:solidFill>
              <a:srgbClr val="FFFFFF"/>
            </a:solidFill>
          </p:spPr>
          <p:txBody>
            <a:bodyPr wrap="square" lIns="0" tIns="0" rIns="0" bIns="0" rtlCol="0"/>
            <a:lstStyle/>
            <a:p>
              <a:endParaRPr/>
            </a:p>
          </p:txBody>
        </p:sp>
        <p:sp>
          <p:nvSpPr>
            <p:cNvPr id="27" name="object 20"/>
            <p:cNvSpPr/>
            <p:nvPr/>
          </p:nvSpPr>
          <p:spPr>
            <a:xfrm>
              <a:off x="13375386" y="6566154"/>
              <a:ext cx="2341245" cy="2339340"/>
            </a:xfrm>
            <a:custGeom>
              <a:avLst/>
              <a:gdLst/>
              <a:ahLst/>
              <a:cxnLst/>
              <a:rect l="l" t="t" r="r" b="b"/>
              <a:pathLst>
                <a:path w="2341244" h="2339340">
                  <a:moveTo>
                    <a:pt x="1170431" y="0"/>
                  </a:moveTo>
                  <a:lnTo>
                    <a:pt x="1218678" y="975"/>
                  </a:lnTo>
                  <a:lnTo>
                    <a:pt x="1266428" y="3877"/>
                  </a:lnTo>
                  <a:lnTo>
                    <a:pt x="1313643" y="8666"/>
                  </a:lnTo>
                  <a:lnTo>
                    <a:pt x="1360286" y="15307"/>
                  </a:lnTo>
                  <a:lnTo>
                    <a:pt x="1406320" y="23761"/>
                  </a:lnTo>
                  <a:lnTo>
                    <a:pt x="1451706" y="33990"/>
                  </a:lnTo>
                  <a:lnTo>
                    <a:pt x="1496407" y="45957"/>
                  </a:lnTo>
                  <a:lnTo>
                    <a:pt x="1540386" y="59624"/>
                  </a:lnTo>
                  <a:lnTo>
                    <a:pt x="1583604" y="74955"/>
                  </a:lnTo>
                  <a:lnTo>
                    <a:pt x="1626024" y="91910"/>
                  </a:lnTo>
                  <a:lnTo>
                    <a:pt x="1667609" y="110452"/>
                  </a:lnTo>
                  <a:lnTo>
                    <a:pt x="1708320" y="130545"/>
                  </a:lnTo>
                  <a:lnTo>
                    <a:pt x="1748121" y="152150"/>
                  </a:lnTo>
                  <a:lnTo>
                    <a:pt x="1786973" y="175229"/>
                  </a:lnTo>
                  <a:lnTo>
                    <a:pt x="1824839" y="199745"/>
                  </a:lnTo>
                  <a:lnTo>
                    <a:pt x="1861681" y="225661"/>
                  </a:lnTo>
                  <a:lnTo>
                    <a:pt x="1897462" y="252939"/>
                  </a:lnTo>
                  <a:lnTo>
                    <a:pt x="1932144" y="281541"/>
                  </a:lnTo>
                  <a:lnTo>
                    <a:pt x="1965688" y="311429"/>
                  </a:lnTo>
                  <a:lnTo>
                    <a:pt x="1998059" y="342566"/>
                  </a:lnTo>
                  <a:lnTo>
                    <a:pt x="2029217" y="374915"/>
                  </a:lnTo>
                  <a:lnTo>
                    <a:pt x="2059126" y="408437"/>
                  </a:lnTo>
                  <a:lnTo>
                    <a:pt x="2087747" y="443096"/>
                  </a:lnTo>
                  <a:lnTo>
                    <a:pt x="2115043" y="478852"/>
                  </a:lnTo>
                  <a:lnTo>
                    <a:pt x="2140977" y="515670"/>
                  </a:lnTo>
                  <a:lnTo>
                    <a:pt x="2165510" y="553511"/>
                  </a:lnTo>
                  <a:lnTo>
                    <a:pt x="2188606" y="592338"/>
                  </a:lnTo>
                  <a:lnTo>
                    <a:pt x="2210225" y="632113"/>
                  </a:lnTo>
                  <a:lnTo>
                    <a:pt x="2230332" y="672798"/>
                  </a:lnTo>
                  <a:lnTo>
                    <a:pt x="2248888" y="714357"/>
                  </a:lnTo>
                  <a:lnTo>
                    <a:pt x="2265855" y="756750"/>
                  </a:lnTo>
                  <a:lnTo>
                    <a:pt x="2281196" y="799941"/>
                  </a:lnTo>
                  <a:lnTo>
                    <a:pt x="2294873" y="843892"/>
                  </a:lnTo>
                  <a:lnTo>
                    <a:pt x="2306849" y="888565"/>
                  </a:lnTo>
                  <a:lnTo>
                    <a:pt x="2317085" y="933924"/>
                  </a:lnTo>
                  <a:lnTo>
                    <a:pt x="2325545" y="979929"/>
                  </a:lnTo>
                  <a:lnTo>
                    <a:pt x="2332190" y="1026544"/>
                  </a:lnTo>
                  <a:lnTo>
                    <a:pt x="2336984" y="1073731"/>
                  </a:lnTo>
                  <a:lnTo>
                    <a:pt x="2339887" y="1121452"/>
                  </a:lnTo>
                  <a:lnTo>
                    <a:pt x="2340863" y="1169670"/>
                  </a:lnTo>
                  <a:lnTo>
                    <a:pt x="2339887" y="1217887"/>
                  </a:lnTo>
                  <a:lnTo>
                    <a:pt x="2336984" y="1265608"/>
                  </a:lnTo>
                  <a:lnTo>
                    <a:pt x="2332190" y="1312795"/>
                  </a:lnTo>
                  <a:lnTo>
                    <a:pt x="2325545" y="1359410"/>
                  </a:lnTo>
                  <a:lnTo>
                    <a:pt x="2317085" y="1405415"/>
                  </a:lnTo>
                  <a:lnTo>
                    <a:pt x="2306849" y="1450774"/>
                  </a:lnTo>
                  <a:lnTo>
                    <a:pt x="2294873" y="1495447"/>
                  </a:lnTo>
                  <a:lnTo>
                    <a:pt x="2281196" y="1539398"/>
                  </a:lnTo>
                  <a:lnTo>
                    <a:pt x="2265855" y="1582589"/>
                  </a:lnTo>
                  <a:lnTo>
                    <a:pt x="2248888" y="1624982"/>
                  </a:lnTo>
                  <a:lnTo>
                    <a:pt x="2230332" y="1666541"/>
                  </a:lnTo>
                  <a:lnTo>
                    <a:pt x="2210225" y="1707226"/>
                  </a:lnTo>
                  <a:lnTo>
                    <a:pt x="2188606" y="1747001"/>
                  </a:lnTo>
                  <a:lnTo>
                    <a:pt x="2165510" y="1785828"/>
                  </a:lnTo>
                  <a:lnTo>
                    <a:pt x="2140977" y="1823669"/>
                  </a:lnTo>
                  <a:lnTo>
                    <a:pt x="2115043" y="1860487"/>
                  </a:lnTo>
                  <a:lnTo>
                    <a:pt x="2087747" y="1896243"/>
                  </a:lnTo>
                  <a:lnTo>
                    <a:pt x="2059126" y="1930902"/>
                  </a:lnTo>
                  <a:lnTo>
                    <a:pt x="2029217" y="1964424"/>
                  </a:lnTo>
                  <a:lnTo>
                    <a:pt x="1998059" y="1996773"/>
                  </a:lnTo>
                  <a:lnTo>
                    <a:pt x="1965688" y="2027910"/>
                  </a:lnTo>
                  <a:lnTo>
                    <a:pt x="1932144" y="2057798"/>
                  </a:lnTo>
                  <a:lnTo>
                    <a:pt x="1897462" y="2086400"/>
                  </a:lnTo>
                  <a:lnTo>
                    <a:pt x="1861681" y="2113678"/>
                  </a:lnTo>
                  <a:lnTo>
                    <a:pt x="1824839" y="2139594"/>
                  </a:lnTo>
                  <a:lnTo>
                    <a:pt x="1786973" y="2164110"/>
                  </a:lnTo>
                  <a:lnTo>
                    <a:pt x="1748121" y="2187189"/>
                  </a:lnTo>
                  <a:lnTo>
                    <a:pt x="1708320" y="2208794"/>
                  </a:lnTo>
                  <a:lnTo>
                    <a:pt x="1667609" y="2228887"/>
                  </a:lnTo>
                  <a:lnTo>
                    <a:pt x="1626024" y="2247429"/>
                  </a:lnTo>
                  <a:lnTo>
                    <a:pt x="1583604" y="2264384"/>
                  </a:lnTo>
                  <a:lnTo>
                    <a:pt x="1540386" y="2279715"/>
                  </a:lnTo>
                  <a:lnTo>
                    <a:pt x="1496407" y="2293382"/>
                  </a:lnTo>
                  <a:lnTo>
                    <a:pt x="1451706" y="2305349"/>
                  </a:lnTo>
                  <a:lnTo>
                    <a:pt x="1406320" y="2315578"/>
                  </a:lnTo>
                  <a:lnTo>
                    <a:pt x="1360286" y="2324032"/>
                  </a:lnTo>
                  <a:lnTo>
                    <a:pt x="1313643" y="2330673"/>
                  </a:lnTo>
                  <a:lnTo>
                    <a:pt x="1266428" y="2335462"/>
                  </a:lnTo>
                  <a:lnTo>
                    <a:pt x="1218678" y="2338364"/>
                  </a:lnTo>
                  <a:lnTo>
                    <a:pt x="1170431" y="2339340"/>
                  </a:lnTo>
                  <a:lnTo>
                    <a:pt x="1122185" y="2338364"/>
                  </a:lnTo>
                  <a:lnTo>
                    <a:pt x="1074435" y="2335462"/>
                  </a:lnTo>
                  <a:lnTo>
                    <a:pt x="1027220" y="2330673"/>
                  </a:lnTo>
                  <a:lnTo>
                    <a:pt x="980577" y="2324032"/>
                  </a:lnTo>
                  <a:lnTo>
                    <a:pt x="934543" y="2315578"/>
                  </a:lnTo>
                  <a:lnTo>
                    <a:pt x="889157" y="2305349"/>
                  </a:lnTo>
                  <a:lnTo>
                    <a:pt x="844456" y="2293382"/>
                  </a:lnTo>
                  <a:lnTo>
                    <a:pt x="800477" y="2279715"/>
                  </a:lnTo>
                  <a:lnTo>
                    <a:pt x="757259" y="2264384"/>
                  </a:lnTo>
                  <a:lnTo>
                    <a:pt x="714839" y="2247429"/>
                  </a:lnTo>
                  <a:lnTo>
                    <a:pt x="673254" y="2228887"/>
                  </a:lnTo>
                  <a:lnTo>
                    <a:pt x="632543" y="2208794"/>
                  </a:lnTo>
                  <a:lnTo>
                    <a:pt x="592742" y="2187189"/>
                  </a:lnTo>
                  <a:lnTo>
                    <a:pt x="553890" y="2164110"/>
                  </a:lnTo>
                  <a:lnTo>
                    <a:pt x="516024" y="2139594"/>
                  </a:lnTo>
                  <a:lnTo>
                    <a:pt x="479182" y="2113678"/>
                  </a:lnTo>
                  <a:lnTo>
                    <a:pt x="443401" y="2086400"/>
                  </a:lnTo>
                  <a:lnTo>
                    <a:pt x="408719" y="2057798"/>
                  </a:lnTo>
                  <a:lnTo>
                    <a:pt x="375175" y="2027910"/>
                  </a:lnTo>
                  <a:lnTo>
                    <a:pt x="342804" y="1996773"/>
                  </a:lnTo>
                  <a:lnTo>
                    <a:pt x="311646" y="1964424"/>
                  </a:lnTo>
                  <a:lnTo>
                    <a:pt x="281737" y="1930902"/>
                  </a:lnTo>
                  <a:lnTo>
                    <a:pt x="253116" y="1896243"/>
                  </a:lnTo>
                  <a:lnTo>
                    <a:pt x="225820" y="1860487"/>
                  </a:lnTo>
                  <a:lnTo>
                    <a:pt x="199886" y="1823669"/>
                  </a:lnTo>
                  <a:lnTo>
                    <a:pt x="175353" y="1785828"/>
                  </a:lnTo>
                  <a:lnTo>
                    <a:pt x="152257" y="1747001"/>
                  </a:lnTo>
                  <a:lnTo>
                    <a:pt x="130638" y="1707226"/>
                  </a:lnTo>
                  <a:lnTo>
                    <a:pt x="110531" y="1666541"/>
                  </a:lnTo>
                  <a:lnTo>
                    <a:pt x="91975" y="1624982"/>
                  </a:lnTo>
                  <a:lnTo>
                    <a:pt x="75008" y="1582589"/>
                  </a:lnTo>
                  <a:lnTo>
                    <a:pt x="59667" y="1539398"/>
                  </a:lnTo>
                  <a:lnTo>
                    <a:pt x="45990" y="1495447"/>
                  </a:lnTo>
                  <a:lnTo>
                    <a:pt x="34014" y="1450774"/>
                  </a:lnTo>
                  <a:lnTo>
                    <a:pt x="23778" y="1405415"/>
                  </a:lnTo>
                  <a:lnTo>
                    <a:pt x="15318" y="1359410"/>
                  </a:lnTo>
                  <a:lnTo>
                    <a:pt x="8673" y="1312795"/>
                  </a:lnTo>
                  <a:lnTo>
                    <a:pt x="3879" y="1265608"/>
                  </a:lnTo>
                  <a:lnTo>
                    <a:pt x="976" y="1217887"/>
                  </a:lnTo>
                  <a:lnTo>
                    <a:pt x="0" y="1169670"/>
                  </a:lnTo>
                  <a:lnTo>
                    <a:pt x="976" y="1121452"/>
                  </a:lnTo>
                  <a:lnTo>
                    <a:pt x="3879" y="1073731"/>
                  </a:lnTo>
                  <a:lnTo>
                    <a:pt x="8673" y="1026544"/>
                  </a:lnTo>
                  <a:lnTo>
                    <a:pt x="15318" y="979929"/>
                  </a:lnTo>
                  <a:lnTo>
                    <a:pt x="23778" y="933924"/>
                  </a:lnTo>
                  <a:lnTo>
                    <a:pt x="34014" y="888565"/>
                  </a:lnTo>
                  <a:lnTo>
                    <a:pt x="45990" y="843892"/>
                  </a:lnTo>
                  <a:lnTo>
                    <a:pt x="59667" y="799941"/>
                  </a:lnTo>
                  <a:lnTo>
                    <a:pt x="75008" y="756750"/>
                  </a:lnTo>
                  <a:lnTo>
                    <a:pt x="91975" y="714357"/>
                  </a:lnTo>
                  <a:lnTo>
                    <a:pt x="110531" y="672798"/>
                  </a:lnTo>
                  <a:lnTo>
                    <a:pt x="130638" y="632113"/>
                  </a:lnTo>
                  <a:lnTo>
                    <a:pt x="152257" y="592338"/>
                  </a:lnTo>
                  <a:lnTo>
                    <a:pt x="175353" y="553511"/>
                  </a:lnTo>
                  <a:lnTo>
                    <a:pt x="199886" y="515670"/>
                  </a:lnTo>
                  <a:lnTo>
                    <a:pt x="225820" y="478852"/>
                  </a:lnTo>
                  <a:lnTo>
                    <a:pt x="253116" y="443096"/>
                  </a:lnTo>
                  <a:lnTo>
                    <a:pt x="281737" y="408437"/>
                  </a:lnTo>
                  <a:lnTo>
                    <a:pt x="311646" y="374915"/>
                  </a:lnTo>
                  <a:lnTo>
                    <a:pt x="342804" y="342566"/>
                  </a:lnTo>
                  <a:lnTo>
                    <a:pt x="375175" y="311429"/>
                  </a:lnTo>
                  <a:lnTo>
                    <a:pt x="408719" y="281541"/>
                  </a:lnTo>
                  <a:lnTo>
                    <a:pt x="443401" y="252939"/>
                  </a:lnTo>
                  <a:lnTo>
                    <a:pt x="479182" y="225661"/>
                  </a:lnTo>
                  <a:lnTo>
                    <a:pt x="516024" y="199745"/>
                  </a:lnTo>
                  <a:lnTo>
                    <a:pt x="553890" y="175229"/>
                  </a:lnTo>
                  <a:lnTo>
                    <a:pt x="592742" y="152150"/>
                  </a:lnTo>
                  <a:lnTo>
                    <a:pt x="632543" y="130545"/>
                  </a:lnTo>
                  <a:lnTo>
                    <a:pt x="673254" y="110452"/>
                  </a:lnTo>
                  <a:lnTo>
                    <a:pt x="714839" y="91910"/>
                  </a:lnTo>
                  <a:lnTo>
                    <a:pt x="757259" y="74955"/>
                  </a:lnTo>
                  <a:lnTo>
                    <a:pt x="800477" y="59624"/>
                  </a:lnTo>
                  <a:lnTo>
                    <a:pt x="844456" y="45957"/>
                  </a:lnTo>
                  <a:lnTo>
                    <a:pt x="889157" y="33990"/>
                  </a:lnTo>
                  <a:lnTo>
                    <a:pt x="934543" y="23761"/>
                  </a:lnTo>
                  <a:lnTo>
                    <a:pt x="980577" y="15307"/>
                  </a:lnTo>
                  <a:lnTo>
                    <a:pt x="1027220" y="8666"/>
                  </a:lnTo>
                  <a:lnTo>
                    <a:pt x="1074435" y="3877"/>
                  </a:lnTo>
                  <a:lnTo>
                    <a:pt x="1122185" y="975"/>
                  </a:lnTo>
                  <a:lnTo>
                    <a:pt x="1170431" y="0"/>
                  </a:lnTo>
                  <a:close/>
                </a:path>
              </a:pathLst>
            </a:custGeom>
            <a:ln w="101600">
              <a:solidFill>
                <a:srgbClr val="1F487C"/>
              </a:solidFill>
            </a:ln>
          </p:spPr>
          <p:txBody>
            <a:bodyPr wrap="square" lIns="0" tIns="0" rIns="0" bIns="0" rtlCol="0"/>
            <a:lstStyle/>
            <a:p>
              <a:endParaRPr/>
            </a:p>
          </p:txBody>
        </p:sp>
        <p:sp>
          <p:nvSpPr>
            <p:cNvPr id="28" name="object 21"/>
            <p:cNvSpPr/>
            <p:nvPr/>
          </p:nvSpPr>
          <p:spPr>
            <a:xfrm>
              <a:off x="13411200" y="7277100"/>
              <a:ext cx="2333244" cy="934212"/>
            </a:xfrm>
            <a:prstGeom prst="rect">
              <a:avLst/>
            </a:prstGeom>
            <a:blipFill>
              <a:blip r:embed="rId5" cstate="print"/>
              <a:stretch>
                <a:fillRect/>
              </a:stretch>
            </a:blipFill>
          </p:spPr>
          <p:txBody>
            <a:bodyPr wrap="square" lIns="0" tIns="0" rIns="0" bIns="0" rtlCol="0"/>
            <a:lstStyle/>
            <a:p>
              <a:endParaRPr/>
            </a:p>
          </p:txBody>
        </p:sp>
      </p:grpSp>
      <p:grpSp>
        <p:nvGrpSpPr>
          <p:cNvPr id="29" name="object 22"/>
          <p:cNvGrpSpPr/>
          <p:nvPr/>
        </p:nvGrpSpPr>
        <p:grpSpPr>
          <a:xfrm>
            <a:off x="6413157" y="3587766"/>
            <a:ext cx="1936711" cy="1889649"/>
            <a:chOff x="15665450" y="3554221"/>
            <a:chExt cx="2440940" cy="2440940"/>
          </a:xfrm>
        </p:grpSpPr>
        <p:sp>
          <p:nvSpPr>
            <p:cNvPr id="30" name="object 23"/>
            <p:cNvSpPr/>
            <p:nvPr/>
          </p:nvSpPr>
          <p:spPr>
            <a:xfrm>
              <a:off x="15716250" y="3605021"/>
              <a:ext cx="2339340" cy="2339340"/>
            </a:xfrm>
            <a:custGeom>
              <a:avLst/>
              <a:gdLst/>
              <a:ahLst/>
              <a:cxnLst/>
              <a:rect l="l" t="t" r="r" b="b"/>
              <a:pathLst>
                <a:path w="2339340" h="2339340">
                  <a:moveTo>
                    <a:pt x="1169669" y="0"/>
                  </a:moveTo>
                  <a:lnTo>
                    <a:pt x="1121452" y="975"/>
                  </a:lnTo>
                  <a:lnTo>
                    <a:pt x="1073731" y="3877"/>
                  </a:lnTo>
                  <a:lnTo>
                    <a:pt x="1026544" y="8666"/>
                  </a:lnTo>
                  <a:lnTo>
                    <a:pt x="979929" y="15307"/>
                  </a:lnTo>
                  <a:lnTo>
                    <a:pt x="933924" y="23761"/>
                  </a:lnTo>
                  <a:lnTo>
                    <a:pt x="888565" y="33990"/>
                  </a:lnTo>
                  <a:lnTo>
                    <a:pt x="843892" y="45957"/>
                  </a:lnTo>
                  <a:lnTo>
                    <a:pt x="799941" y="59624"/>
                  </a:lnTo>
                  <a:lnTo>
                    <a:pt x="756750" y="74955"/>
                  </a:lnTo>
                  <a:lnTo>
                    <a:pt x="714357" y="91910"/>
                  </a:lnTo>
                  <a:lnTo>
                    <a:pt x="672798" y="110452"/>
                  </a:lnTo>
                  <a:lnTo>
                    <a:pt x="632113" y="130545"/>
                  </a:lnTo>
                  <a:lnTo>
                    <a:pt x="592338" y="152150"/>
                  </a:lnTo>
                  <a:lnTo>
                    <a:pt x="553511" y="175229"/>
                  </a:lnTo>
                  <a:lnTo>
                    <a:pt x="515670" y="199745"/>
                  </a:lnTo>
                  <a:lnTo>
                    <a:pt x="478852" y="225661"/>
                  </a:lnTo>
                  <a:lnTo>
                    <a:pt x="443096" y="252939"/>
                  </a:lnTo>
                  <a:lnTo>
                    <a:pt x="408437" y="281541"/>
                  </a:lnTo>
                  <a:lnTo>
                    <a:pt x="374915" y="311429"/>
                  </a:lnTo>
                  <a:lnTo>
                    <a:pt x="342566" y="342566"/>
                  </a:lnTo>
                  <a:lnTo>
                    <a:pt x="311429" y="374915"/>
                  </a:lnTo>
                  <a:lnTo>
                    <a:pt x="281541" y="408437"/>
                  </a:lnTo>
                  <a:lnTo>
                    <a:pt x="252939" y="443096"/>
                  </a:lnTo>
                  <a:lnTo>
                    <a:pt x="225661" y="478852"/>
                  </a:lnTo>
                  <a:lnTo>
                    <a:pt x="199745" y="515670"/>
                  </a:lnTo>
                  <a:lnTo>
                    <a:pt x="175229" y="553511"/>
                  </a:lnTo>
                  <a:lnTo>
                    <a:pt x="152150" y="592338"/>
                  </a:lnTo>
                  <a:lnTo>
                    <a:pt x="130545" y="632113"/>
                  </a:lnTo>
                  <a:lnTo>
                    <a:pt x="110452" y="672798"/>
                  </a:lnTo>
                  <a:lnTo>
                    <a:pt x="91910" y="714357"/>
                  </a:lnTo>
                  <a:lnTo>
                    <a:pt x="74955" y="756750"/>
                  </a:lnTo>
                  <a:lnTo>
                    <a:pt x="59624" y="799941"/>
                  </a:lnTo>
                  <a:lnTo>
                    <a:pt x="45957" y="843892"/>
                  </a:lnTo>
                  <a:lnTo>
                    <a:pt x="33990" y="888565"/>
                  </a:lnTo>
                  <a:lnTo>
                    <a:pt x="23761" y="933924"/>
                  </a:lnTo>
                  <a:lnTo>
                    <a:pt x="15307" y="979929"/>
                  </a:lnTo>
                  <a:lnTo>
                    <a:pt x="8666" y="1026544"/>
                  </a:lnTo>
                  <a:lnTo>
                    <a:pt x="3877" y="1073731"/>
                  </a:lnTo>
                  <a:lnTo>
                    <a:pt x="975" y="1121452"/>
                  </a:lnTo>
                  <a:lnTo>
                    <a:pt x="0" y="1169669"/>
                  </a:lnTo>
                  <a:lnTo>
                    <a:pt x="975" y="1217887"/>
                  </a:lnTo>
                  <a:lnTo>
                    <a:pt x="3877" y="1265608"/>
                  </a:lnTo>
                  <a:lnTo>
                    <a:pt x="8666" y="1312795"/>
                  </a:lnTo>
                  <a:lnTo>
                    <a:pt x="15307" y="1359410"/>
                  </a:lnTo>
                  <a:lnTo>
                    <a:pt x="23761" y="1405415"/>
                  </a:lnTo>
                  <a:lnTo>
                    <a:pt x="33990" y="1450774"/>
                  </a:lnTo>
                  <a:lnTo>
                    <a:pt x="45957" y="1495447"/>
                  </a:lnTo>
                  <a:lnTo>
                    <a:pt x="59624" y="1539398"/>
                  </a:lnTo>
                  <a:lnTo>
                    <a:pt x="74955" y="1582589"/>
                  </a:lnTo>
                  <a:lnTo>
                    <a:pt x="91910" y="1624982"/>
                  </a:lnTo>
                  <a:lnTo>
                    <a:pt x="110452" y="1666541"/>
                  </a:lnTo>
                  <a:lnTo>
                    <a:pt x="130545" y="1707226"/>
                  </a:lnTo>
                  <a:lnTo>
                    <a:pt x="152150" y="1747001"/>
                  </a:lnTo>
                  <a:lnTo>
                    <a:pt x="175229" y="1785828"/>
                  </a:lnTo>
                  <a:lnTo>
                    <a:pt x="199745" y="1823669"/>
                  </a:lnTo>
                  <a:lnTo>
                    <a:pt x="225661" y="1860487"/>
                  </a:lnTo>
                  <a:lnTo>
                    <a:pt x="252939" y="1896243"/>
                  </a:lnTo>
                  <a:lnTo>
                    <a:pt x="281541" y="1930902"/>
                  </a:lnTo>
                  <a:lnTo>
                    <a:pt x="311429" y="1964424"/>
                  </a:lnTo>
                  <a:lnTo>
                    <a:pt x="342566" y="1996773"/>
                  </a:lnTo>
                  <a:lnTo>
                    <a:pt x="374915" y="2027910"/>
                  </a:lnTo>
                  <a:lnTo>
                    <a:pt x="408437" y="2057798"/>
                  </a:lnTo>
                  <a:lnTo>
                    <a:pt x="443096" y="2086400"/>
                  </a:lnTo>
                  <a:lnTo>
                    <a:pt x="478852" y="2113678"/>
                  </a:lnTo>
                  <a:lnTo>
                    <a:pt x="515670" y="2139594"/>
                  </a:lnTo>
                  <a:lnTo>
                    <a:pt x="553511" y="2164110"/>
                  </a:lnTo>
                  <a:lnTo>
                    <a:pt x="592338" y="2187189"/>
                  </a:lnTo>
                  <a:lnTo>
                    <a:pt x="632113" y="2208794"/>
                  </a:lnTo>
                  <a:lnTo>
                    <a:pt x="672798" y="2228887"/>
                  </a:lnTo>
                  <a:lnTo>
                    <a:pt x="714357" y="2247429"/>
                  </a:lnTo>
                  <a:lnTo>
                    <a:pt x="756750" y="2264384"/>
                  </a:lnTo>
                  <a:lnTo>
                    <a:pt x="799941" y="2279715"/>
                  </a:lnTo>
                  <a:lnTo>
                    <a:pt x="843892" y="2293382"/>
                  </a:lnTo>
                  <a:lnTo>
                    <a:pt x="888565" y="2305349"/>
                  </a:lnTo>
                  <a:lnTo>
                    <a:pt x="933924" y="2315578"/>
                  </a:lnTo>
                  <a:lnTo>
                    <a:pt x="979929" y="2324032"/>
                  </a:lnTo>
                  <a:lnTo>
                    <a:pt x="1026544" y="2330673"/>
                  </a:lnTo>
                  <a:lnTo>
                    <a:pt x="1073731" y="2335462"/>
                  </a:lnTo>
                  <a:lnTo>
                    <a:pt x="1121452" y="2338364"/>
                  </a:lnTo>
                  <a:lnTo>
                    <a:pt x="1169669" y="2339340"/>
                  </a:lnTo>
                  <a:lnTo>
                    <a:pt x="1217887" y="2338364"/>
                  </a:lnTo>
                  <a:lnTo>
                    <a:pt x="1265608" y="2335462"/>
                  </a:lnTo>
                  <a:lnTo>
                    <a:pt x="1312795" y="2330673"/>
                  </a:lnTo>
                  <a:lnTo>
                    <a:pt x="1359410" y="2324032"/>
                  </a:lnTo>
                  <a:lnTo>
                    <a:pt x="1405415" y="2315578"/>
                  </a:lnTo>
                  <a:lnTo>
                    <a:pt x="1450774" y="2305349"/>
                  </a:lnTo>
                  <a:lnTo>
                    <a:pt x="1495447" y="2293382"/>
                  </a:lnTo>
                  <a:lnTo>
                    <a:pt x="1539398" y="2279715"/>
                  </a:lnTo>
                  <a:lnTo>
                    <a:pt x="1582589" y="2264384"/>
                  </a:lnTo>
                  <a:lnTo>
                    <a:pt x="1624982" y="2247429"/>
                  </a:lnTo>
                  <a:lnTo>
                    <a:pt x="1666541" y="2228887"/>
                  </a:lnTo>
                  <a:lnTo>
                    <a:pt x="1707226" y="2208794"/>
                  </a:lnTo>
                  <a:lnTo>
                    <a:pt x="1747001" y="2187189"/>
                  </a:lnTo>
                  <a:lnTo>
                    <a:pt x="1785828" y="2164110"/>
                  </a:lnTo>
                  <a:lnTo>
                    <a:pt x="1823669" y="2139594"/>
                  </a:lnTo>
                  <a:lnTo>
                    <a:pt x="1860487" y="2113678"/>
                  </a:lnTo>
                  <a:lnTo>
                    <a:pt x="1896243" y="2086400"/>
                  </a:lnTo>
                  <a:lnTo>
                    <a:pt x="1930902" y="2057798"/>
                  </a:lnTo>
                  <a:lnTo>
                    <a:pt x="1964424" y="2027910"/>
                  </a:lnTo>
                  <a:lnTo>
                    <a:pt x="1996773" y="1996773"/>
                  </a:lnTo>
                  <a:lnTo>
                    <a:pt x="2027910" y="1964424"/>
                  </a:lnTo>
                  <a:lnTo>
                    <a:pt x="2057798" y="1930902"/>
                  </a:lnTo>
                  <a:lnTo>
                    <a:pt x="2086400" y="1896243"/>
                  </a:lnTo>
                  <a:lnTo>
                    <a:pt x="2113678" y="1860487"/>
                  </a:lnTo>
                  <a:lnTo>
                    <a:pt x="2139594" y="1823669"/>
                  </a:lnTo>
                  <a:lnTo>
                    <a:pt x="2164110" y="1785828"/>
                  </a:lnTo>
                  <a:lnTo>
                    <a:pt x="2187189" y="1747001"/>
                  </a:lnTo>
                  <a:lnTo>
                    <a:pt x="2208794" y="1707226"/>
                  </a:lnTo>
                  <a:lnTo>
                    <a:pt x="2228887" y="1666541"/>
                  </a:lnTo>
                  <a:lnTo>
                    <a:pt x="2247429" y="1624982"/>
                  </a:lnTo>
                  <a:lnTo>
                    <a:pt x="2264384" y="1582589"/>
                  </a:lnTo>
                  <a:lnTo>
                    <a:pt x="2279715" y="1539398"/>
                  </a:lnTo>
                  <a:lnTo>
                    <a:pt x="2293382" y="1495447"/>
                  </a:lnTo>
                  <a:lnTo>
                    <a:pt x="2305349" y="1450774"/>
                  </a:lnTo>
                  <a:lnTo>
                    <a:pt x="2315578" y="1405415"/>
                  </a:lnTo>
                  <a:lnTo>
                    <a:pt x="2324032" y="1359410"/>
                  </a:lnTo>
                  <a:lnTo>
                    <a:pt x="2330673" y="1312795"/>
                  </a:lnTo>
                  <a:lnTo>
                    <a:pt x="2335462" y="1265608"/>
                  </a:lnTo>
                  <a:lnTo>
                    <a:pt x="2338364" y="1217887"/>
                  </a:lnTo>
                  <a:lnTo>
                    <a:pt x="2339340" y="1169669"/>
                  </a:lnTo>
                  <a:lnTo>
                    <a:pt x="2338364" y="1121452"/>
                  </a:lnTo>
                  <a:lnTo>
                    <a:pt x="2335462" y="1073731"/>
                  </a:lnTo>
                  <a:lnTo>
                    <a:pt x="2330673" y="1026544"/>
                  </a:lnTo>
                  <a:lnTo>
                    <a:pt x="2324032" y="979929"/>
                  </a:lnTo>
                  <a:lnTo>
                    <a:pt x="2315578" y="933924"/>
                  </a:lnTo>
                  <a:lnTo>
                    <a:pt x="2305349" y="888565"/>
                  </a:lnTo>
                  <a:lnTo>
                    <a:pt x="2293382" y="843892"/>
                  </a:lnTo>
                  <a:lnTo>
                    <a:pt x="2279715" y="799941"/>
                  </a:lnTo>
                  <a:lnTo>
                    <a:pt x="2264384" y="756750"/>
                  </a:lnTo>
                  <a:lnTo>
                    <a:pt x="2247429" y="714357"/>
                  </a:lnTo>
                  <a:lnTo>
                    <a:pt x="2228887" y="672798"/>
                  </a:lnTo>
                  <a:lnTo>
                    <a:pt x="2208794" y="632113"/>
                  </a:lnTo>
                  <a:lnTo>
                    <a:pt x="2187189" y="592338"/>
                  </a:lnTo>
                  <a:lnTo>
                    <a:pt x="2164110" y="553511"/>
                  </a:lnTo>
                  <a:lnTo>
                    <a:pt x="2139594" y="515670"/>
                  </a:lnTo>
                  <a:lnTo>
                    <a:pt x="2113678" y="478852"/>
                  </a:lnTo>
                  <a:lnTo>
                    <a:pt x="2086400" y="443096"/>
                  </a:lnTo>
                  <a:lnTo>
                    <a:pt x="2057798" y="408437"/>
                  </a:lnTo>
                  <a:lnTo>
                    <a:pt x="2027910" y="374915"/>
                  </a:lnTo>
                  <a:lnTo>
                    <a:pt x="1996773" y="342566"/>
                  </a:lnTo>
                  <a:lnTo>
                    <a:pt x="1964424" y="311429"/>
                  </a:lnTo>
                  <a:lnTo>
                    <a:pt x="1930902" y="281541"/>
                  </a:lnTo>
                  <a:lnTo>
                    <a:pt x="1896243" y="252939"/>
                  </a:lnTo>
                  <a:lnTo>
                    <a:pt x="1860487" y="225661"/>
                  </a:lnTo>
                  <a:lnTo>
                    <a:pt x="1823669" y="199745"/>
                  </a:lnTo>
                  <a:lnTo>
                    <a:pt x="1785828" y="175229"/>
                  </a:lnTo>
                  <a:lnTo>
                    <a:pt x="1747001" y="152150"/>
                  </a:lnTo>
                  <a:lnTo>
                    <a:pt x="1707226" y="130545"/>
                  </a:lnTo>
                  <a:lnTo>
                    <a:pt x="1666541" y="110452"/>
                  </a:lnTo>
                  <a:lnTo>
                    <a:pt x="1624982" y="91910"/>
                  </a:lnTo>
                  <a:lnTo>
                    <a:pt x="1582589" y="74955"/>
                  </a:lnTo>
                  <a:lnTo>
                    <a:pt x="1539398" y="59624"/>
                  </a:lnTo>
                  <a:lnTo>
                    <a:pt x="1495447" y="45957"/>
                  </a:lnTo>
                  <a:lnTo>
                    <a:pt x="1450774" y="33990"/>
                  </a:lnTo>
                  <a:lnTo>
                    <a:pt x="1405415" y="23761"/>
                  </a:lnTo>
                  <a:lnTo>
                    <a:pt x="1359410" y="15307"/>
                  </a:lnTo>
                  <a:lnTo>
                    <a:pt x="1312795" y="8666"/>
                  </a:lnTo>
                  <a:lnTo>
                    <a:pt x="1265608" y="3877"/>
                  </a:lnTo>
                  <a:lnTo>
                    <a:pt x="1217887" y="975"/>
                  </a:lnTo>
                  <a:lnTo>
                    <a:pt x="1169669" y="0"/>
                  </a:lnTo>
                  <a:close/>
                </a:path>
              </a:pathLst>
            </a:custGeom>
            <a:solidFill>
              <a:srgbClr val="FFFFFF"/>
            </a:solidFill>
          </p:spPr>
          <p:txBody>
            <a:bodyPr wrap="square" lIns="0" tIns="0" rIns="0" bIns="0" rtlCol="0"/>
            <a:lstStyle/>
            <a:p>
              <a:endParaRPr/>
            </a:p>
          </p:txBody>
        </p:sp>
        <p:sp>
          <p:nvSpPr>
            <p:cNvPr id="31" name="object 24"/>
            <p:cNvSpPr/>
            <p:nvPr/>
          </p:nvSpPr>
          <p:spPr>
            <a:xfrm>
              <a:off x="15716250" y="3605021"/>
              <a:ext cx="2339340" cy="2339340"/>
            </a:xfrm>
            <a:custGeom>
              <a:avLst/>
              <a:gdLst/>
              <a:ahLst/>
              <a:cxnLst/>
              <a:rect l="l" t="t" r="r" b="b"/>
              <a:pathLst>
                <a:path w="2339340" h="2339340">
                  <a:moveTo>
                    <a:pt x="1169669" y="0"/>
                  </a:moveTo>
                  <a:lnTo>
                    <a:pt x="1217887" y="975"/>
                  </a:lnTo>
                  <a:lnTo>
                    <a:pt x="1265608" y="3877"/>
                  </a:lnTo>
                  <a:lnTo>
                    <a:pt x="1312795" y="8666"/>
                  </a:lnTo>
                  <a:lnTo>
                    <a:pt x="1359410" y="15307"/>
                  </a:lnTo>
                  <a:lnTo>
                    <a:pt x="1405415" y="23761"/>
                  </a:lnTo>
                  <a:lnTo>
                    <a:pt x="1450774" y="33990"/>
                  </a:lnTo>
                  <a:lnTo>
                    <a:pt x="1495447" y="45957"/>
                  </a:lnTo>
                  <a:lnTo>
                    <a:pt x="1539398" y="59624"/>
                  </a:lnTo>
                  <a:lnTo>
                    <a:pt x="1582589" y="74955"/>
                  </a:lnTo>
                  <a:lnTo>
                    <a:pt x="1624982" y="91910"/>
                  </a:lnTo>
                  <a:lnTo>
                    <a:pt x="1666541" y="110452"/>
                  </a:lnTo>
                  <a:lnTo>
                    <a:pt x="1707226" y="130545"/>
                  </a:lnTo>
                  <a:lnTo>
                    <a:pt x="1747001" y="152150"/>
                  </a:lnTo>
                  <a:lnTo>
                    <a:pt x="1785828" y="175229"/>
                  </a:lnTo>
                  <a:lnTo>
                    <a:pt x="1823669" y="199745"/>
                  </a:lnTo>
                  <a:lnTo>
                    <a:pt x="1860487" y="225661"/>
                  </a:lnTo>
                  <a:lnTo>
                    <a:pt x="1896243" y="252939"/>
                  </a:lnTo>
                  <a:lnTo>
                    <a:pt x="1930902" y="281541"/>
                  </a:lnTo>
                  <a:lnTo>
                    <a:pt x="1964424" y="311429"/>
                  </a:lnTo>
                  <a:lnTo>
                    <a:pt x="1996773" y="342566"/>
                  </a:lnTo>
                  <a:lnTo>
                    <a:pt x="2027910" y="374915"/>
                  </a:lnTo>
                  <a:lnTo>
                    <a:pt x="2057798" y="408437"/>
                  </a:lnTo>
                  <a:lnTo>
                    <a:pt x="2086400" y="443096"/>
                  </a:lnTo>
                  <a:lnTo>
                    <a:pt x="2113678" y="478852"/>
                  </a:lnTo>
                  <a:lnTo>
                    <a:pt x="2139594" y="515670"/>
                  </a:lnTo>
                  <a:lnTo>
                    <a:pt x="2164110" y="553511"/>
                  </a:lnTo>
                  <a:lnTo>
                    <a:pt x="2187189" y="592338"/>
                  </a:lnTo>
                  <a:lnTo>
                    <a:pt x="2208794" y="632113"/>
                  </a:lnTo>
                  <a:lnTo>
                    <a:pt x="2228887" y="672798"/>
                  </a:lnTo>
                  <a:lnTo>
                    <a:pt x="2247429" y="714357"/>
                  </a:lnTo>
                  <a:lnTo>
                    <a:pt x="2264384" y="756750"/>
                  </a:lnTo>
                  <a:lnTo>
                    <a:pt x="2279715" y="799941"/>
                  </a:lnTo>
                  <a:lnTo>
                    <a:pt x="2293382" y="843892"/>
                  </a:lnTo>
                  <a:lnTo>
                    <a:pt x="2305349" y="888565"/>
                  </a:lnTo>
                  <a:lnTo>
                    <a:pt x="2315578" y="933924"/>
                  </a:lnTo>
                  <a:lnTo>
                    <a:pt x="2324032" y="979929"/>
                  </a:lnTo>
                  <a:lnTo>
                    <a:pt x="2330673" y="1026544"/>
                  </a:lnTo>
                  <a:lnTo>
                    <a:pt x="2335462" y="1073731"/>
                  </a:lnTo>
                  <a:lnTo>
                    <a:pt x="2338364" y="1121452"/>
                  </a:lnTo>
                  <a:lnTo>
                    <a:pt x="2339340" y="1169669"/>
                  </a:lnTo>
                  <a:lnTo>
                    <a:pt x="2338364" y="1217887"/>
                  </a:lnTo>
                  <a:lnTo>
                    <a:pt x="2335462" y="1265608"/>
                  </a:lnTo>
                  <a:lnTo>
                    <a:pt x="2330673" y="1312795"/>
                  </a:lnTo>
                  <a:lnTo>
                    <a:pt x="2324032" y="1359410"/>
                  </a:lnTo>
                  <a:lnTo>
                    <a:pt x="2315578" y="1405415"/>
                  </a:lnTo>
                  <a:lnTo>
                    <a:pt x="2305349" y="1450774"/>
                  </a:lnTo>
                  <a:lnTo>
                    <a:pt x="2293382" y="1495447"/>
                  </a:lnTo>
                  <a:lnTo>
                    <a:pt x="2279715" y="1539398"/>
                  </a:lnTo>
                  <a:lnTo>
                    <a:pt x="2264384" y="1582589"/>
                  </a:lnTo>
                  <a:lnTo>
                    <a:pt x="2247429" y="1624982"/>
                  </a:lnTo>
                  <a:lnTo>
                    <a:pt x="2228887" y="1666541"/>
                  </a:lnTo>
                  <a:lnTo>
                    <a:pt x="2208794" y="1707226"/>
                  </a:lnTo>
                  <a:lnTo>
                    <a:pt x="2187189" y="1747001"/>
                  </a:lnTo>
                  <a:lnTo>
                    <a:pt x="2164110" y="1785828"/>
                  </a:lnTo>
                  <a:lnTo>
                    <a:pt x="2139594" y="1823669"/>
                  </a:lnTo>
                  <a:lnTo>
                    <a:pt x="2113678" y="1860487"/>
                  </a:lnTo>
                  <a:lnTo>
                    <a:pt x="2086400" y="1896243"/>
                  </a:lnTo>
                  <a:lnTo>
                    <a:pt x="2057798" y="1930902"/>
                  </a:lnTo>
                  <a:lnTo>
                    <a:pt x="2027910" y="1964424"/>
                  </a:lnTo>
                  <a:lnTo>
                    <a:pt x="1996773" y="1996773"/>
                  </a:lnTo>
                  <a:lnTo>
                    <a:pt x="1964424" y="2027910"/>
                  </a:lnTo>
                  <a:lnTo>
                    <a:pt x="1930902" y="2057798"/>
                  </a:lnTo>
                  <a:lnTo>
                    <a:pt x="1896243" y="2086400"/>
                  </a:lnTo>
                  <a:lnTo>
                    <a:pt x="1860487" y="2113678"/>
                  </a:lnTo>
                  <a:lnTo>
                    <a:pt x="1823669" y="2139594"/>
                  </a:lnTo>
                  <a:lnTo>
                    <a:pt x="1785828" y="2164110"/>
                  </a:lnTo>
                  <a:lnTo>
                    <a:pt x="1747001" y="2187189"/>
                  </a:lnTo>
                  <a:lnTo>
                    <a:pt x="1707226" y="2208794"/>
                  </a:lnTo>
                  <a:lnTo>
                    <a:pt x="1666541" y="2228887"/>
                  </a:lnTo>
                  <a:lnTo>
                    <a:pt x="1624982" y="2247429"/>
                  </a:lnTo>
                  <a:lnTo>
                    <a:pt x="1582589" y="2264384"/>
                  </a:lnTo>
                  <a:lnTo>
                    <a:pt x="1539398" y="2279715"/>
                  </a:lnTo>
                  <a:lnTo>
                    <a:pt x="1495447" y="2293382"/>
                  </a:lnTo>
                  <a:lnTo>
                    <a:pt x="1450774" y="2305349"/>
                  </a:lnTo>
                  <a:lnTo>
                    <a:pt x="1405415" y="2315578"/>
                  </a:lnTo>
                  <a:lnTo>
                    <a:pt x="1359410" y="2324032"/>
                  </a:lnTo>
                  <a:lnTo>
                    <a:pt x="1312795" y="2330673"/>
                  </a:lnTo>
                  <a:lnTo>
                    <a:pt x="1265608" y="2335462"/>
                  </a:lnTo>
                  <a:lnTo>
                    <a:pt x="1217887" y="2338364"/>
                  </a:lnTo>
                  <a:lnTo>
                    <a:pt x="1169669" y="2339340"/>
                  </a:lnTo>
                  <a:lnTo>
                    <a:pt x="1121452" y="2338364"/>
                  </a:lnTo>
                  <a:lnTo>
                    <a:pt x="1073731" y="2335462"/>
                  </a:lnTo>
                  <a:lnTo>
                    <a:pt x="1026544" y="2330673"/>
                  </a:lnTo>
                  <a:lnTo>
                    <a:pt x="979929" y="2324032"/>
                  </a:lnTo>
                  <a:lnTo>
                    <a:pt x="933924" y="2315578"/>
                  </a:lnTo>
                  <a:lnTo>
                    <a:pt x="888565" y="2305349"/>
                  </a:lnTo>
                  <a:lnTo>
                    <a:pt x="843892" y="2293382"/>
                  </a:lnTo>
                  <a:lnTo>
                    <a:pt x="799941" y="2279715"/>
                  </a:lnTo>
                  <a:lnTo>
                    <a:pt x="756750" y="2264384"/>
                  </a:lnTo>
                  <a:lnTo>
                    <a:pt x="714357" y="2247429"/>
                  </a:lnTo>
                  <a:lnTo>
                    <a:pt x="672798" y="2228887"/>
                  </a:lnTo>
                  <a:lnTo>
                    <a:pt x="632113" y="2208794"/>
                  </a:lnTo>
                  <a:lnTo>
                    <a:pt x="592338" y="2187189"/>
                  </a:lnTo>
                  <a:lnTo>
                    <a:pt x="553511" y="2164110"/>
                  </a:lnTo>
                  <a:lnTo>
                    <a:pt x="515670" y="2139594"/>
                  </a:lnTo>
                  <a:lnTo>
                    <a:pt x="478852" y="2113678"/>
                  </a:lnTo>
                  <a:lnTo>
                    <a:pt x="443096" y="2086400"/>
                  </a:lnTo>
                  <a:lnTo>
                    <a:pt x="408437" y="2057798"/>
                  </a:lnTo>
                  <a:lnTo>
                    <a:pt x="374915" y="2027910"/>
                  </a:lnTo>
                  <a:lnTo>
                    <a:pt x="342566" y="1996773"/>
                  </a:lnTo>
                  <a:lnTo>
                    <a:pt x="311429" y="1964424"/>
                  </a:lnTo>
                  <a:lnTo>
                    <a:pt x="281541" y="1930902"/>
                  </a:lnTo>
                  <a:lnTo>
                    <a:pt x="252939" y="1896243"/>
                  </a:lnTo>
                  <a:lnTo>
                    <a:pt x="225661" y="1860487"/>
                  </a:lnTo>
                  <a:lnTo>
                    <a:pt x="199745" y="1823669"/>
                  </a:lnTo>
                  <a:lnTo>
                    <a:pt x="175229" y="1785828"/>
                  </a:lnTo>
                  <a:lnTo>
                    <a:pt x="152150" y="1747001"/>
                  </a:lnTo>
                  <a:lnTo>
                    <a:pt x="130545" y="1707226"/>
                  </a:lnTo>
                  <a:lnTo>
                    <a:pt x="110452" y="1666541"/>
                  </a:lnTo>
                  <a:lnTo>
                    <a:pt x="91910" y="1624982"/>
                  </a:lnTo>
                  <a:lnTo>
                    <a:pt x="74955" y="1582589"/>
                  </a:lnTo>
                  <a:lnTo>
                    <a:pt x="59624" y="1539398"/>
                  </a:lnTo>
                  <a:lnTo>
                    <a:pt x="45957" y="1495447"/>
                  </a:lnTo>
                  <a:lnTo>
                    <a:pt x="33990" y="1450774"/>
                  </a:lnTo>
                  <a:lnTo>
                    <a:pt x="23761" y="1405415"/>
                  </a:lnTo>
                  <a:lnTo>
                    <a:pt x="15307" y="1359410"/>
                  </a:lnTo>
                  <a:lnTo>
                    <a:pt x="8666" y="1312795"/>
                  </a:lnTo>
                  <a:lnTo>
                    <a:pt x="3877" y="1265608"/>
                  </a:lnTo>
                  <a:lnTo>
                    <a:pt x="975" y="1217887"/>
                  </a:lnTo>
                  <a:lnTo>
                    <a:pt x="0" y="1169669"/>
                  </a:lnTo>
                  <a:lnTo>
                    <a:pt x="975" y="1121452"/>
                  </a:lnTo>
                  <a:lnTo>
                    <a:pt x="3877" y="1073731"/>
                  </a:lnTo>
                  <a:lnTo>
                    <a:pt x="8666" y="1026544"/>
                  </a:lnTo>
                  <a:lnTo>
                    <a:pt x="15307" y="979929"/>
                  </a:lnTo>
                  <a:lnTo>
                    <a:pt x="23761" y="933924"/>
                  </a:lnTo>
                  <a:lnTo>
                    <a:pt x="33990" y="888565"/>
                  </a:lnTo>
                  <a:lnTo>
                    <a:pt x="45957" y="843892"/>
                  </a:lnTo>
                  <a:lnTo>
                    <a:pt x="59624" y="799941"/>
                  </a:lnTo>
                  <a:lnTo>
                    <a:pt x="74955" y="756750"/>
                  </a:lnTo>
                  <a:lnTo>
                    <a:pt x="91910" y="714357"/>
                  </a:lnTo>
                  <a:lnTo>
                    <a:pt x="110452" y="672798"/>
                  </a:lnTo>
                  <a:lnTo>
                    <a:pt x="130545" y="632113"/>
                  </a:lnTo>
                  <a:lnTo>
                    <a:pt x="152150" y="592338"/>
                  </a:lnTo>
                  <a:lnTo>
                    <a:pt x="175229" y="553511"/>
                  </a:lnTo>
                  <a:lnTo>
                    <a:pt x="199745" y="515670"/>
                  </a:lnTo>
                  <a:lnTo>
                    <a:pt x="225661" y="478852"/>
                  </a:lnTo>
                  <a:lnTo>
                    <a:pt x="252939" y="443096"/>
                  </a:lnTo>
                  <a:lnTo>
                    <a:pt x="281541" y="408437"/>
                  </a:lnTo>
                  <a:lnTo>
                    <a:pt x="311429" y="374915"/>
                  </a:lnTo>
                  <a:lnTo>
                    <a:pt x="342566" y="342566"/>
                  </a:lnTo>
                  <a:lnTo>
                    <a:pt x="374915" y="311429"/>
                  </a:lnTo>
                  <a:lnTo>
                    <a:pt x="408437" y="281541"/>
                  </a:lnTo>
                  <a:lnTo>
                    <a:pt x="443096" y="252939"/>
                  </a:lnTo>
                  <a:lnTo>
                    <a:pt x="478852" y="225661"/>
                  </a:lnTo>
                  <a:lnTo>
                    <a:pt x="515670" y="199745"/>
                  </a:lnTo>
                  <a:lnTo>
                    <a:pt x="553511" y="175229"/>
                  </a:lnTo>
                  <a:lnTo>
                    <a:pt x="592338" y="152150"/>
                  </a:lnTo>
                  <a:lnTo>
                    <a:pt x="632113" y="130545"/>
                  </a:lnTo>
                  <a:lnTo>
                    <a:pt x="672798" y="110452"/>
                  </a:lnTo>
                  <a:lnTo>
                    <a:pt x="714357" y="91910"/>
                  </a:lnTo>
                  <a:lnTo>
                    <a:pt x="756750" y="74955"/>
                  </a:lnTo>
                  <a:lnTo>
                    <a:pt x="799941" y="59624"/>
                  </a:lnTo>
                  <a:lnTo>
                    <a:pt x="843892" y="45957"/>
                  </a:lnTo>
                  <a:lnTo>
                    <a:pt x="888565" y="33990"/>
                  </a:lnTo>
                  <a:lnTo>
                    <a:pt x="933924" y="23761"/>
                  </a:lnTo>
                  <a:lnTo>
                    <a:pt x="979929" y="15307"/>
                  </a:lnTo>
                  <a:lnTo>
                    <a:pt x="1026544" y="8666"/>
                  </a:lnTo>
                  <a:lnTo>
                    <a:pt x="1073731" y="3877"/>
                  </a:lnTo>
                  <a:lnTo>
                    <a:pt x="1121452" y="975"/>
                  </a:lnTo>
                  <a:lnTo>
                    <a:pt x="1169669" y="0"/>
                  </a:lnTo>
                  <a:close/>
                </a:path>
              </a:pathLst>
            </a:custGeom>
            <a:ln w="101600">
              <a:solidFill>
                <a:srgbClr val="1F487C"/>
              </a:solidFill>
            </a:ln>
          </p:spPr>
          <p:txBody>
            <a:bodyPr wrap="square" lIns="0" tIns="0" rIns="0" bIns="0" rtlCol="0"/>
            <a:lstStyle/>
            <a:p>
              <a:endParaRPr/>
            </a:p>
          </p:txBody>
        </p:sp>
        <p:sp>
          <p:nvSpPr>
            <p:cNvPr id="32" name="object 25"/>
            <p:cNvSpPr/>
            <p:nvPr/>
          </p:nvSpPr>
          <p:spPr>
            <a:xfrm>
              <a:off x="15915131" y="4117847"/>
              <a:ext cx="1958340" cy="1225296"/>
            </a:xfrm>
            <a:prstGeom prst="rect">
              <a:avLst/>
            </a:prstGeom>
            <a:blipFill>
              <a:blip r:embed="rId6" cstate="print"/>
              <a:stretch>
                <a:fillRect/>
              </a:stretch>
            </a:blipFill>
          </p:spPr>
          <p:txBody>
            <a:bodyPr wrap="square" lIns="0" tIns="0" rIns="0" bIns="0" rtlCol="0"/>
            <a:lstStyle/>
            <a:p>
              <a:endParaRPr/>
            </a:p>
          </p:txBody>
        </p:sp>
      </p:grpSp>
      <p:grpSp>
        <p:nvGrpSpPr>
          <p:cNvPr id="33" name="object 26"/>
          <p:cNvGrpSpPr/>
          <p:nvPr/>
        </p:nvGrpSpPr>
        <p:grpSpPr>
          <a:xfrm>
            <a:off x="7823977" y="1736820"/>
            <a:ext cx="1936711" cy="1889649"/>
            <a:chOff x="15214345" y="504698"/>
            <a:chExt cx="2440940" cy="2440940"/>
          </a:xfrm>
        </p:grpSpPr>
        <p:sp>
          <p:nvSpPr>
            <p:cNvPr id="34" name="object 27"/>
            <p:cNvSpPr/>
            <p:nvPr/>
          </p:nvSpPr>
          <p:spPr>
            <a:xfrm>
              <a:off x="15265145" y="555498"/>
              <a:ext cx="2339340" cy="2339340"/>
            </a:xfrm>
            <a:custGeom>
              <a:avLst/>
              <a:gdLst/>
              <a:ahLst/>
              <a:cxnLst/>
              <a:rect l="l" t="t" r="r" b="b"/>
              <a:pathLst>
                <a:path w="2339340" h="2339340">
                  <a:moveTo>
                    <a:pt x="1169669" y="0"/>
                  </a:moveTo>
                  <a:lnTo>
                    <a:pt x="1121452" y="975"/>
                  </a:lnTo>
                  <a:lnTo>
                    <a:pt x="1073731" y="3877"/>
                  </a:lnTo>
                  <a:lnTo>
                    <a:pt x="1026544" y="8666"/>
                  </a:lnTo>
                  <a:lnTo>
                    <a:pt x="979929" y="15307"/>
                  </a:lnTo>
                  <a:lnTo>
                    <a:pt x="933924" y="23761"/>
                  </a:lnTo>
                  <a:lnTo>
                    <a:pt x="888565" y="33990"/>
                  </a:lnTo>
                  <a:lnTo>
                    <a:pt x="843892" y="45957"/>
                  </a:lnTo>
                  <a:lnTo>
                    <a:pt x="799941" y="59624"/>
                  </a:lnTo>
                  <a:lnTo>
                    <a:pt x="756750" y="74955"/>
                  </a:lnTo>
                  <a:lnTo>
                    <a:pt x="714357" y="91910"/>
                  </a:lnTo>
                  <a:lnTo>
                    <a:pt x="672798" y="110452"/>
                  </a:lnTo>
                  <a:lnTo>
                    <a:pt x="632113" y="130545"/>
                  </a:lnTo>
                  <a:lnTo>
                    <a:pt x="592338" y="152150"/>
                  </a:lnTo>
                  <a:lnTo>
                    <a:pt x="553511" y="175229"/>
                  </a:lnTo>
                  <a:lnTo>
                    <a:pt x="515670" y="199745"/>
                  </a:lnTo>
                  <a:lnTo>
                    <a:pt x="478852" y="225661"/>
                  </a:lnTo>
                  <a:lnTo>
                    <a:pt x="443096" y="252939"/>
                  </a:lnTo>
                  <a:lnTo>
                    <a:pt x="408437" y="281541"/>
                  </a:lnTo>
                  <a:lnTo>
                    <a:pt x="374915" y="311429"/>
                  </a:lnTo>
                  <a:lnTo>
                    <a:pt x="342566" y="342566"/>
                  </a:lnTo>
                  <a:lnTo>
                    <a:pt x="311429" y="374915"/>
                  </a:lnTo>
                  <a:lnTo>
                    <a:pt x="281541" y="408437"/>
                  </a:lnTo>
                  <a:lnTo>
                    <a:pt x="252939" y="443096"/>
                  </a:lnTo>
                  <a:lnTo>
                    <a:pt x="225661" y="478852"/>
                  </a:lnTo>
                  <a:lnTo>
                    <a:pt x="199745" y="515670"/>
                  </a:lnTo>
                  <a:lnTo>
                    <a:pt x="175229" y="553511"/>
                  </a:lnTo>
                  <a:lnTo>
                    <a:pt x="152150" y="592338"/>
                  </a:lnTo>
                  <a:lnTo>
                    <a:pt x="130545" y="632113"/>
                  </a:lnTo>
                  <a:lnTo>
                    <a:pt x="110452" y="672798"/>
                  </a:lnTo>
                  <a:lnTo>
                    <a:pt x="91910" y="714357"/>
                  </a:lnTo>
                  <a:lnTo>
                    <a:pt x="74955" y="756750"/>
                  </a:lnTo>
                  <a:lnTo>
                    <a:pt x="59624" y="799941"/>
                  </a:lnTo>
                  <a:lnTo>
                    <a:pt x="45957" y="843892"/>
                  </a:lnTo>
                  <a:lnTo>
                    <a:pt x="33990" y="888565"/>
                  </a:lnTo>
                  <a:lnTo>
                    <a:pt x="23761" y="933924"/>
                  </a:lnTo>
                  <a:lnTo>
                    <a:pt x="15307" y="979929"/>
                  </a:lnTo>
                  <a:lnTo>
                    <a:pt x="8666" y="1026544"/>
                  </a:lnTo>
                  <a:lnTo>
                    <a:pt x="3877" y="1073731"/>
                  </a:lnTo>
                  <a:lnTo>
                    <a:pt x="975" y="1121452"/>
                  </a:lnTo>
                  <a:lnTo>
                    <a:pt x="0" y="1169670"/>
                  </a:lnTo>
                  <a:lnTo>
                    <a:pt x="975" y="1217887"/>
                  </a:lnTo>
                  <a:lnTo>
                    <a:pt x="3877" y="1265608"/>
                  </a:lnTo>
                  <a:lnTo>
                    <a:pt x="8666" y="1312795"/>
                  </a:lnTo>
                  <a:lnTo>
                    <a:pt x="15307" y="1359410"/>
                  </a:lnTo>
                  <a:lnTo>
                    <a:pt x="23761" y="1405415"/>
                  </a:lnTo>
                  <a:lnTo>
                    <a:pt x="33990" y="1450774"/>
                  </a:lnTo>
                  <a:lnTo>
                    <a:pt x="45957" y="1495447"/>
                  </a:lnTo>
                  <a:lnTo>
                    <a:pt x="59624" y="1539398"/>
                  </a:lnTo>
                  <a:lnTo>
                    <a:pt x="74955" y="1582589"/>
                  </a:lnTo>
                  <a:lnTo>
                    <a:pt x="91910" y="1624982"/>
                  </a:lnTo>
                  <a:lnTo>
                    <a:pt x="110452" y="1666541"/>
                  </a:lnTo>
                  <a:lnTo>
                    <a:pt x="130545" y="1707226"/>
                  </a:lnTo>
                  <a:lnTo>
                    <a:pt x="152150" y="1747001"/>
                  </a:lnTo>
                  <a:lnTo>
                    <a:pt x="175229" y="1785828"/>
                  </a:lnTo>
                  <a:lnTo>
                    <a:pt x="199745" y="1823669"/>
                  </a:lnTo>
                  <a:lnTo>
                    <a:pt x="225661" y="1860487"/>
                  </a:lnTo>
                  <a:lnTo>
                    <a:pt x="252939" y="1896243"/>
                  </a:lnTo>
                  <a:lnTo>
                    <a:pt x="281541" y="1930902"/>
                  </a:lnTo>
                  <a:lnTo>
                    <a:pt x="311429" y="1964424"/>
                  </a:lnTo>
                  <a:lnTo>
                    <a:pt x="342566" y="1996773"/>
                  </a:lnTo>
                  <a:lnTo>
                    <a:pt x="374915" y="2027910"/>
                  </a:lnTo>
                  <a:lnTo>
                    <a:pt x="408437" y="2057798"/>
                  </a:lnTo>
                  <a:lnTo>
                    <a:pt x="443096" y="2086400"/>
                  </a:lnTo>
                  <a:lnTo>
                    <a:pt x="478852" y="2113678"/>
                  </a:lnTo>
                  <a:lnTo>
                    <a:pt x="515670" y="2139594"/>
                  </a:lnTo>
                  <a:lnTo>
                    <a:pt x="553511" y="2164110"/>
                  </a:lnTo>
                  <a:lnTo>
                    <a:pt x="592338" y="2187189"/>
                  </a:lnTo>
                  <a:lnTo>
                    <a:pt x="632113" y="2208794"/>
                  </a:lnTo>
                  <a:lnTo>
                    <a:pt x="672798" y="2228887"/>
                  </a:lnTo>
                  <a:lnTo>
                    <a:pt x="714357" y="2247429"/>
                  </a:lnTo>
                  <a:lnTo>
                    <a:pt x="756750" y="2264384"/>
                  </a:lnTo>
                  <a:lnTo>
                    <a:pt x="799941" y="2279715"/>
                  </a:lnTo>
                  <a:lnTo>
                    <a:pt x="843892" y="2293382"/>
                  </a:lnTo>
                  <a:lnTo>
                    <a:pt x="888565" y="2305349"/>
                  </a:lnTo>
                  <a:lnTo>
                    <a:pt x="933924" y="2315578"/>
                  </a:lnTo>
                  <a:lnTo>
                    <a:pt x="979929" y="2324032"/>
                  </a:lnTo>
                  <a:lnTo>
                    <a:pt x="1026544" y="2330673"/>
                  </a:lnTo>
                  <a:lnTo>
                    <a:pt x="1073731" y="2335462"/>
                  </a:lnTo>
                  <a:lnTo>
                    <a:pt x="1121452" y="2338364"/>
                  </a:lnTo>
                  <a:lnTo>
                    <a:pt x="1169669" y="2339340"/>
                  </a:lnTo>
                  <a:lnTo>
                    <a:pt x="1217887" y="2338364"/>
                  </a:lnTo>
                  <a:lnTo>
                    <a:pt x="1265608" y="2335462"/>
                  </a:lnTo>
                  <a:lnTo>
                    <a:pt x="1312795" y="2330673"/>
                  </a:lnTo>
                  <a:lnTo>
                    <a:pt x="1359410" y="2324032"/>
                  </a:lnTo>
                  <a:lnTo>
                    <a:pt x="1405415" y="2315578"/>
                  </a:lnTo>
                  <a:lnTo>
                    <a:pt x="1450774" y="2305349"/>
                  </a:lnTo>
                  <a:lnTo>
                    <a:pt x="1495447" y="2293382"/>
                  </a:lnTo>
                  <a:lnTo>
                    <a:pt x="1539398" y="2279715"/>
                  </a:lnTo>
                  <a:lnTo>
                    <a:pt x="1582589" y="2264384"/>
                  </a:lnTo>
                  <a:lnTo>
                    <a:pt x="1624982" y="2247429"/>
                  </a:lnTo>
                  <a:lnTo>
                    <a:pt x="1666541" y="2228887"/>
                  </a:lnTo>
                  <a:lnTo>
                    <a:pt x="1707226" y="2208794"/>
                  </a:lnTo>
                  <a:lnTo>
                    <a:pt x="1747001" y="2187189"/>
                  </a:lnTo>
                  <a:lnTo>
                    <a:pt x="1785828" y="2164110"/>
                  </a:lnTo>
                  <a:lnTo>
                    <a:pt x="1823669" y="2139594"/>
                  </a:lnTo>
                  <a:lnTo>
                    <a:pt x="1860487" y="2113678"/>
                  </a:lnTo>
                  <a:lnTo>
                    <a:pt x="1896243" y="2086400"/>
                  </a:lnTo>
                  <a:lnTo>
                    <a:pt x="1930902" y="2057798"/>
                  </a:lnTo>
                  <a:lnTo>
                    <a:pt x="1964424" y="2027910"/>
                  </a:lnTo>
                  <a:lnTo>
                    <a:pt x="1996773" y="1996773"/>
                  </a:lnTo>
                  <a:lnTo>
                    <a:pt x="2027910" y="1964424"/>
                  </a:lnTo>
                  <a:lnTo>
                    <a:pt x="2057798" y="1930902"/>
                  </a:lnTo>
                  <a:lnTo>
                    <a:pt x="2086400" y="1896243"/>
                  </a:lnTo>
                  <a:lnTo>
                    <a:pt x="2113678" y="1860487"/>
                  </a:lnTo>
                  <a:lnTo>
                    <a:pt x="2139594" y="1823669"/>
                  </a:lnTo>
                  <a:lnTo>
                    <a:pt x="2164110" y="1785828"/>
                  </a:lnTo>
                  <a:lnTo>
                    <a:pt x="2187189" y="1747001"/>
                  </a:lnTo>
                  <a:lnTo>
                    <a:pt x="2208794" y="1707226"/>
                  </a:lnTo>
                  <a:lnTo>
                    <a:pt x="2228887" y="1666541"/>
                  </a:lnTo>
                  <a:lnTo>
                    <a:pt x="2247429" y="1624982"/>
                  </a:lnTo>
                  <a:lnTo>
                    <a:pt x="2264384" y="1582589"/>
                  </a:lnTo>
                  <a:lnTo>
                    <a:pt x="2279715" y="1539398"/>
                  </a:lnTo>
                  <a:lnTo>
                    <a:pt x="2293382" y="1495447"/>
                  </a:lnTo>
                  <a:lnTo>
                    <a:pt x="2305349" y="1450774"/>
                  </a:lnTo>
                  <a:lnTo>
                    <a:pt x="2315578" y="1405415"/>
                  </a:lnTo>
                  <a:lnTo>
                    <a:pt x="2324032" y="1359410"/>
                  </a:lnTo>
                  <a:lnTo>
                    <a:pt x="2330673" y="1312795"/>
                  </a:lnTo>
                  <a:lnTo>
                    <a:pt x="2335462" y="1265608"/>
                  </a:lnTo>
                  <a:lnTo>
                    <a:pt x="2338364" y="1217887"/>
                  </a:lnTo>
                  <a:lnTo>
                    <a:pt x="2339340" y="1169670"/>
                  </a:lnTo>
                  <a:lnTo>
                    <a:pt x="2338364" y="1121452"/>
                  </a:lnTo>
                  <a:lnTo>
                    <a:pt x="2335462" y="1073731"/>
                  </a:lnTo>
                  <a:lnTo>
                    <a:pt x="2330673" y="1026544"/>
                  </a:lnTo>
                  <a:lnTo>
                    <a:pt x="2324032" y="979929"/>
                  </a:lnTo>
                  <a:lnTo>
                    <a:pt x="2315578" y="933924"/>
                  </a:lnTo>
                  <a:lnTo>
                    <a:pt x="2305349" y="888565"/>
                  </a:lnTo>
                  <a:lnTo>
                    <a:pt x="2293382" y="843892"/>
                  </a:lnTo>
                  <a:lnTo>
                    <a:pt x="2279715" y="799941"/>
                  </a:lnTo>
                  <a:lnTo>
                    <a:pt x="2264384" y="756750"/>
                  </a:lnTo>
                  <a:lnTo>
                    <a:pt x="2247429" y="714357"/>
                  </a:lnTo>
                  <a:lnTo>
                    <a:pt x="2228887" y="672798"/>
                  </a:lnTo>
                  <a:lnTo>
                    <a:pt x="2208794" y="632113"/>
                  </a:lnTo>
                  <a:lnTo>
                    <a:pt x="2187189" y="592338"/>
                  </a:lnTo>
                  <a:lnTo>
                    <a:pt x="2164110" y="553511"/>
                  </a:lnTo>
                  <a:lnTo>
                    <a:pt x="2139594" y="515670"/>
                  </a:lnTo>
                  <a:lnTo>
                    <a:pt x="2113678" y="478852"/>
                  </a:lnTo>
                  <a:lnTo>
                    <a:pt x="2086400" y="443096"/>
                  </a:lnTo>
                  <a:lnTo>
                    <a:pt x="2057798" y="408437"/>
                  </a:lnTo>
                  <a:lnTo>
                    <a:pt x="2027910" y="374915"/>
                  </a:lnTo>
                  <a:lnTo>
                    <a:pt x="1996773" y="342566"/>
                  </a:lnTo>
                  <a:lnTo>
                    <a:pt x="1964424" y="311429"/>
                  </a:lnTo>
                  <a:lnTo>
                    <a:pt x="1930902" y="281541"/>
                  </a:lnTo>
                  <a:lnTo>
                    <a:pt x="1896243" y="252939"/>
                  </a:lnTo>
                  <a:lnTo>
                    <a:pt x="1860487" y="225661"/>
                  </a:lnTo>
                  <a:lnTo>
                    <a:pt x="1823669" y="199745"/>
                  </a:lnTo>
                  <a:lnTo>
                    <a:pt x="1785828" y="175229"/>
                  </a:lnTo>
                  <a:lnTo>
                    <a:pt x="1747001" y="152150"/>
                  </a:lnTo>
                  <a:lnTo>
                    <a:pt x="1707226" y="130545"/>
                  </a:lnTo>
                  <a:lnTo>
                    <a:pt x="1666541" y="110452"/>
                  </a:lnTo>
                  <a:lnTo>
                    <a:pt x="1624982" y="91910"/>
                  </a:lnTo>
                  <a:lnTo>
                    <a:pt x="1582589" y="74955"/>
                  </a:lnTo>
                  <a:lnTo>
                    <a:pt x="1539398" y="59624"/>
                  </a:lnTo>
                  <a:lnTo>
                    <a:pt x="1495447" y="45957"/>
                  </a:lnTo>
                  <a:lnTo>
                    <a:pt x="1450774" y="33990"/>
                  </a:lnTo>
                  <a:lnTo>
                    <a:pt x="1405415" y="23761"/>
                  </a:lnTo>
                  <a:lnTo>
                    <a:pt x="1359410" y="15307"/>
                  </a:lnTo>
                  <a:lnTo>
                    <a:pt x="1312795" y="8666"/>
                  </a:lnTo>
                  <a:lnTo>
                    <a:pt x="1265608" y="3877"/>
                  </a:lnTo>
                  <a:lnTo>
                    <a:pt x="1217887" y="975"/>
                  </a:lnTo>
                  <a:lnTo>
                    <a:pt x="1169669" y="0"/>
                  </a:lnTo>
                  <a:close/>
                </a:path>
              </a:pathLst>
            </a:custGeom>
            <a:solidFill>
              <a:srgbClr val="FFFFFF"/>
            </a:solidFill>
          </p:spPr>
          <p:txBody>
            <a:bodyPr wrap="square" lIns="0" tIns="0" rIns="0" bIns="0" rtlCol="0"/>
            <a:lstStyle/>
            <a:p>
              <a:endParaRPr/>
            </a:p>
          </p:txBody>
        </p:sp>
        <p:sp>
          <p:nvSpPr>
            <p:cNvPr id="35" name="object 28"/>
            <p:cNvSpPr/>
            <p:nvPr/>
          </p:nvSpPr>
          <p:spPr>
            <a:xfrm>
              <a:off x="15265145" y="555498"/>
              <a:ext cx="2339340" cy="2339340"/>
            </a:xfrm>
            <a:custGeom>
              <a:avLst/>
              <a:gdLst/>
              <a:ahLst/>
              <a:cxnLst/>
              <a:rect l="l" t="t" r="r" b="b"/>
              <a:pathLst>
                <a:path w="2339340" h="2339340">
                  <a:moveTo>
                    <a:pt x="1169669" y="0"/>
                  </a:moveTo>
                  <a:lnTo>
                    <a:pt x="1217887" y="975"/>
                  </a:lnTo>
                  <a:lnTo>
                    <a:pt x="1265608" y="3877"/>
                  </a:lnTo>
                  <a:lnTo>
                    <a:pt x="1312795" y="8666"/>
                  </a:lnTo>
                  <a:lnTo>
                    <a:pt x="1359410" y="15307"/>
                  </a:lnTo>
                  <a:lnTo>
                    <a:pt x="1405415" y="23761"/>
                  </a:lnTo>
                  <a:lnTo>
                    <a:pt x="1450774" y="33990"/>
                  </a:lnTo>
                  <a:lnTo>
                    <a:pt x="1495447" y="45957"/>
                  </a:lnTo>
                  <a:lnTo>
                    <a:pt x="1539398" y="59624"/>
                  </a:lnTo>
                  <a:lnTo>
                    <a:pt x="1582589" y="74955"/>
                  </a:lnTo>
                  <a:lnTo>
                    <a:pt x="1624982" y="91910"/>
                  </a:lnTo>
                  <a:lnTo>
                    <a:pt x="1666541" y="110452"/>
                  </a:lnTo>
                  <a:lnTo>
                    <a:pt x="1707226" y="130545"/>
                  </a:lnTo>
                  <a:lnTo>
                    <a:pt x="1747001" y="152150"/>
                  </a:lnTo>
                  <a:lnTo>
                    <a:pt x="1785828" y="175229"/>
                  </a:lnTo>
                  <a:lnTo>
                    <a:pt x="1823669" y="199745"/>
                  </a:lnTo>
                  <a:lnTo>
                    <a:pt x="1860487" y="225661"/>
                  </a:lnTo>
                  <a:lnTo>
                    <a:pt x="1896243" y="252939"/>
                  </a:lnTo>
                  <a:lnTo>
                    <a:pt x="1930902" y="281541"/>
                  </a:lnTo>
                  <a:lnTo>
                    <a:pt x="1964424" y="311429"/>
                  </a:lnTo>
                  <a:lnTo>
                    <a:pt x="1996773" y="342566"/>
                  </a:lnTo>
                  <a:lnTo>
                    <a:pt x="2027910" y="374915"/>
                  </a:lnTo>
                  <a:lnTo>
                    <a:pt x="2057798" y="408437"/>
                  </a:lnTo>
                  <a:lnTo>
                    <a:pt x="2086400" y="443096"/>
                  </a:lnTo>
                  <a:lnTo>
                    <a:pt x="2113678" y="478852"/>
                  </a:lnTo>
                  <a:lnTo>
                    <a:pt x="2139594" y="515670"/>
                  </a:lnTo>
                  <a:lnTo>
                    <a:pt x="2164110" y="553511"/>
                  </a:lnTo>
                  <a:lnTo>
                    <a:pt x="2187189" y="592338"/>
                  </a:lnTo>
                  <a:lnTo>
                    <a:pt x="2208794" y="632113"/>
                  </a:lnTo>
                  <a:lnTo>
                    <a:pt x="2228887" y="672798"/>
                  </a:lnTo>
                  <a:lnTo>
                    <a:pt x="2247429" y="714357"/>
                  </a:lnTo>
                  <a:lnTo>
                    <a:pt x="2264384" y="756750"/>
                  </a:lnTo>
                  <a:lnTo>
                    <a:pt x="2279715" y="799941"/>
                  </a:lnTo>
                  <a:lnTo>
                    <a:pt x="2293382" y="843892"/>
                  </a:lnTo>
                  <a:lnTo>
                    <a:pt x="2305349" y="888565"/>
                  </a:lnTo>
                  <a:lnTo>
                    <a:pt x="2315578" y="933924"/>
                  </a:lnTo>
                  <a:lnTo>
                    <a:pt x="2324032" y="979929"/>
                  </a:lnTo>
                  <a:lnTo>
                    <a:pt x="2330673" y="1026544"/>
                  </a:lnTo>
                  <a:lnTo>
                    <a:pt x="2335462" y="1073731"/>
                  </a:lnTo>
                  <a:lnTo>
                    <a:pt x="2338364" y="1121452"/>
                  </a:lnTo>
                  <a:lnTo>
                    <a:pt x="2339340" y="1169670"/>
                  </a:lnTo>
                  <a:lnTo>
                    <a:pt x="2338364" y="1217887"/>
                  </a:lnTo>
                  <a:lnTo>
                    <a:pt x="2335462" y="1265608"/>
                  </a:lnTo>
                  <a:lnTo>
                    <a:pt x="2330673" y="1312795"/>
                  </a:lnTo>
                  <a:lnTo>
                    <a:pt x="2324032" y="1359410"/>
                  </a:lnTo>
                  <a:lnTo>
                    <a:pt x="2315578" y="1405415"/>
                  </a:lnTo>
                  <a:lnTo>
                    <a:pt x="2305349" y="1450774"/>
                  </a:lnTo>
                  <a:lnTo>
                    <a:pt x="2293382" y="1495447"/>
                  </a:lnTo>
                  <a:lnTo>
                    <a:pt x="2279715" y="1539398"/>
                  </a:lnTo>
                  <a:lnTo>
                    <a:pt x="2264384" y="1582589"/>
                  </a:lnTo>
                  <a:lnTo>
                    <a:pt x="2247429" y="1624982"/>
                  </a:lnTo>
                  <a:lnTo>
                    <a:pt x="2228887" y="1666541"/>
                  </a:lnTo>
                  <a:lnTo>
                    <a:pt x="2208794" y="1707226"/>
                  </a:lnTo>
                  <a:lnTo>
                    <a:pt x="2187189" y="1747001"/>
                  </a:lnTo>
                  <a:lnTo>
                    <a:pt x="2164110" y="1785828"/>
                  </a:lnTo>
                  <a:lnTo>
                    <a:pt x="2139594" y="1823669"/>
                  </a:lnTo>
                  <a:lnTo>
                    <a:pt x="2113678" y="1860487"/>
                  </a:lnTo>
                  <a:lnTo>
                    <a:pt x="2086400" y="1896243"/>
                  </a:lnTo>
                  <a:lnTo>
                    <a:pt x="2057798" y="1930902"/>
                  </a:lnTo>
                  <a:lnTo>
                    <a:pt x="2027910" y="1964424"/>
                  </a:lnTo>
                  <a:lnTo>
                    <a:pt x="1996773" y="1996773"/>
                  </a:lnTo>
                  <a:lnTo>
                    <a:pt x="1964424" y="2027910"/>
                  </a:lnTo>
                  <a:lnTo>
                    <a:pt x="1930902" y="2057798"/>
                  </a:lnTo>
                  <a:lnTo>
                    <a:pt x="1896243" y="2086400"/>
                  </a:lnTo>
                  <a:lnTo>
                    <a:pt x="1860487" y="2113678"/>
                  </a:lnTo>
                  <a:lnTo>
                    <a:pt x="1823669" y="2139594"/>
                  </a:lnTo>
                  <a:lnTo>
                    <a:pt x="1785828" y="2164110"/>
                  </a:lnTo>
                  <a:lnTo>
                    <a:pt x="1747001" y="2187189"/>
                  </a:lnTo>
                  <a:lnTo>
                    <a:pt x="1707226" y="2208794"/>
                  </a:lnTo>
                  <a:lnTo>
                    <a:pt x="1666541" y="2228887"/>
                  </a:lnTo>
                  <a:lnTo>
                    <a:pt x="1624982" y="2247429"/>
                  </a:lnTo>
                  <a:lnTo>
                    <a:pt x="1582589" y="2264384"/>
                  </a:lnTo>
                  <a:lnTo>
                    <a:pt x="1539398" y="2279715"/>
                  </a:lnTo>
                  <a:lnTo>
                    <a:pt x="1495447" y="2293382"/>
                  </a:lnTo>
                  <a:lnTo>
                    <a:pt x="1450774" y="2305349"/>
                  </a:lnTo>
                  <a:lnTo>
                    <a:pt x="1405415" y="2315578"/>
                  </a:lnTo>
                  <a:lnTo>
                    <a:pt x="1359410" y="2324032"/>
                  </a:lnTo>
                  <a:lnTo>
                    <a:pt x="1312795" y="2330673"/>
                  </a:lnTo>
                  <a:lnTo>
                    <a:pt x="1265608" y="2335462"/>
                  </a:lnTo>
                  <a:lnTo>
                    <a:pt x="1217887" y="2338364"/>
                  </a:lnTo>
                  <a:lnTo>
                    <a:pt x="1169669" y="2339340"/>
                  </a:lnTo>
                  <a:lnTo>
                    <a:pt x="1121452" y="2338364"/>
                  </a:lnTo>
                  <a:lnTo>
                    <a:pt x="1073731" y="2335462"/>
                  </a:lnTo>
                  <a:lnTo>
                    <a:pt x="1026544" y="2330673"/>
                  </a:lnTo>
                  <a:lnTo>
                    <a:pt x="979929" y="2324032"/>
                  </a:lnTo>
                  <a:lnTo>
                    <a:pt x="933924" y="2315578"/>
                  </a:lnTo>
                  <a:lnTo>
                    <a:pt x="888565" y="2305349"/>
                  </a:lnTo>
                  <a:lnTo>
                    <a:pt x="843892" y="2293382"/>
                  </a:lnTo>
                  <a:lnTo>
                    <a:pt x="799941" y="2279715"/>
                  </a:lnTo>
                  <a:lnTo>
                    <a:pt x="756750" y="2264384"/>
                  </a:lnTo>
                  <a:lnTo>
                    <a:pt x="714357" y="2247429"/>
                  </a:lnTo>
                  <a:lnTo>
                    <a:pt x="672798" y="2228887"/>
                  </a:lnTo>
                  <a:lnTo>
                    <a:pt x="632113" y="2208794"/>
                  </a:lnTo>
                  <a:lnTo>
                    <a:pt x="592338" y="2187189"/>
                  </a:lnTo>
                  <a:lnTo>
                    <a:pt x="553511" y="2164110"/>
                  </a:lnTo>
                  <a:lnTo>
                    <a:pt x="515670" y="2139594"/>
                  </a:lnTo>
                  <a:lnTo>
                    <a:pt x="478852" y="2113678"/>
                  </a:lnTo>
                  <a:lnTo>
                    <a:pt x="443096" y="2086400"/>
                  </a:lnTo>
                  <a:lnTo>
                    <a:pt x="408437" y="2057798"/>
                  </a:lnTo>
                  <a:lnTo>
                    <a:pt x="374915" y="2027910"/>
                  </a:lnTo>
                  <a:lnTo>
                    <a:pt x="342566" y="1996773"/>
                  </a:lnTo>
                  <a:lnTo>
                    <a:pt x="311429" y="1964424"/>
                  </a:lnTo>
                  <a:lnTo>
                    <a:pt x="281541" y="1930902"/>
                  </a:lnTo>
                  <a:lnTo>
                    <a:pt x="252939" y="1896243"/>
                  </a:lnTo>
                  <a:lnTo>
                    <a:pt x="225661" y="1860487"/>
                  </a:lnTo>
                  <a:lnTo>
                    <a:pt x="199745" y="1823669"/>
                  </a:lnTo>
                  <a:lnTo>
                    <a:pt x="175229" y="1785828"/>
                  </a:lnTo>
                  <a:lnTo>
                    <a:pt x="152150" y="1747001"/>
                  </a:lnTo>
                  <a:lnTo>
                    <a:pt x="130545" y="1707226"/>
                  </a:lnTo>
                  <a:lnTo>
                    <a:pt x="110452" y="1666541"/>
                  </a:lnTo>
                  <a:lnTo>
                    <a:pt x="91910" y="1624982"/>
                  </a:lnTo>
                  <a:lnTo>
                    <a:pt x="74955" y="1582589"/>
                  </a:lnTo>
                  <a:lnTo>
                    <a:pt x="59624" y="1539398"/>
                  </a:lnTo>
                  <a:lnTo>
                    <a:pt x="45957" y="1495447"/>
                  </a:lnTo>
                  <a:lnTo>
                    <a:pt x="33990" y="1450774"/>
                  </a:lnTo>
                  <a:lnTo>
                    <a:pt x="23761" y="1405415"/>
                  </a:lnTo>
                  <a:lnTo>
                    <a:pt x="15307" y="1359410"/>
                  </a:lnTo>
                  <a:lnTo>
                    <a:pt x="8666" y="1312795"/>
                  </a:lnTo>
                  <a:lnTo>
                    <a:pt x="3877" y="1265608"/>
                  </a:lnTo>
                  <a:lnTo>
                    <a:pt x="975" y="1217887"/>
                  </a:lnTo>
                  <a:lnTo>
                    <a:pt x="0" y="1169670"/>
                  </a:lnTo>
                  <a:lnTo>
                    <a:pt x="975" y="1121452"/>
                  </a:lnTo>
                  <a:lnTo>
                    <a:pt x="3877" y="1073731"/>
                  </a:lnTo>
                  <a:lnTo>
                    <a:pt x="8666" y="1026544"/>
                  </a:lnTo>
                  <a:lnTo>
                    <a:pt x="15307" y="979929"/>
                  </a:lnTo>
                  <a:lnTo>
                    <a:pt x="23761" y="933924"/>
                  </a:lnTo>
                  <a:lnTo>
                    <a:pt x="33990" y="888565"/>
                  </a:lnTo>
                  <a:lnTo>
                    <a:pt x="45957" y="843892"/>
                  </a:lnTo>
                  <a:lnTo>
                    <a:pt x="59624" y="799941"/>
                  </a:lnTo>
                  <a:lnTo>
                    <a:pt x="74955" y="756750"/>
                  </a:lnTo>
                  <a:lnTo>
                    <a:pt x="91910" y="714357"/>
                  </a:lnTo>
                  <a:lnTo>
                    <a:pt x="110452" y="672798"/>
                  </a:lnTo>
                  <a:lnTo>
                    <a:pt x="130545" y="632113"/>
                  </a:lnTo>
                  <a:lnTo>
                    <a:pt x="152150" y="592338"/>
                  </a:lnTo>
                  <a:lnTo>
                    <a:pt x="175229" y="553511"/>
                  </a:lnTo>
                  <a:lnTo>
                    <a:pt x="199745" y="515670"/>
                  </a:lnTo>
                  <a:lnTo>
                    <a:pt x="225661" y="478852"/>
                  </a:lnTo>
                  <a:lnTo>
                    <a:pt x="252939" y="443096"/>
                  </a:lnTo>
                  <a:lnTo>
                    <a:pt x="281541" y="408437"/>
                  </a:lnTo>
                  <a:lnTo>
                    <a:pt x="311429" y="374915"/>
                  </a:lnTo>
                  <a:lnTo>
                    <a:pt x="342566" y="342566"/>
                  </a:lnTo>
                  <a:lnTo>
                    <a:pt x="374915" y="311429"/>
                  </a:lnTo>
                  <a:lnTo>
                    <a:pt x="408437" y="281541"/>
                  </a:lnTo>
                  <a:lnTo>
                    <a:pt x="443096" y="252939"/>
                  </a:lnTo>
                  <a:lnTo>
                    <a:pt x="478852" y="225661"/>
                  </a:lnTo>
                  <a:lnTo>
                    <a:pt x="515670" y="199745"/>
                  </a:lnTo>
                  <a:lnTo>
                    <a:pt x="553511" y="175229"/>
                  </a:lnTo>
                  <a:lnTo>
                    <a:pt x="592338" y="152150"/>
                  </a:lnTo>
                  <a:lnTo>
                    <a:pt x="632113" y="130545"/>
                  </a:lnTo>
                  <a:lnTo>
                    <a:pt x="672798" y="110452"/>
                  </a:lnTo>
                  <a:lnTo>
                    <a:pt x="714357" y="91910"/>
                  </a:lnTo>
                  <a:lnTo>
                    <a:pt x="756750" y="74955"/>
                  </a:lnTo>
                  <a:lnTo>
                    <a:pt x="799941" y="59624"/>
                  </a:lnTo>
                  <a:lnTo>
                    <a:pt x="843892" y="45957"/>
                  </a:lnTo>
                  <a:lnTo>
                    <a:pt x="888565" y="33990"/>
                  </a:lnTo>
                  <a:lnTo>
                    <a:pt x="933924" y="23761"/>
                  </a:lnTo>
                  <a:lnTo>
                    <a:pt x="979929" y="15307"/>
                  </a:lnTo>
                  <a:lnTo>
                    <a:pt x="1026544" y="8666"/>
                  </a:lnTo>
                  <a:lnTo>
                    <a:pt x="1073731" y="3877"/>
                  </a:lnTo>
                  <a:lnTo>
                    <a:pt x="1121452" y="975"/>
                  </a:lnTo>
                  <a:lnTo>
                    <a:pt x="1169669" y="0"/>
                  </a:lnTo>
                  <a:close/>
                </a:path>
              </a:pathLst>
            </a:custGeom>
            <a:ln w="101600">
              <a:solidFill>
                <a:srgbClr val="1F487C"/>
              </a:solidFill>
            </a:ln>
          </p:spPr>
          <p:txBody>
            <a:bodyPr wrap="square" lIns="0" tIns="0" rIns="0" bIns="0" rtlCol="0"/>
            <a:lstStyle/>
            <a:p>
              <a:endParaRPr/>
            </a:p>
          </p:txBody>
        </p:sp>
        <p:sp>
          <p:nvSpPr>
            <p:cNvPr id="36" name="object 29"/>
            <p:cNvSpPr/>
            <p:nvPr/>
          </p:nvSpPr>
          <p:spPr>
            <a:xfrm>
              <a:off x="15483839" y="1158240"/>
              <a:ext cx="2031492" cy="1423416"/>
            </a:xfrm>
            <a:prstGeom prst="rect">
              <a:avLst/>
            </a:prstGeom>
            <a:blipFill>
              <a:blip r:embed="rId7"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421704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Oval 15"/>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5" name="TextBox 4"/>
          <p:cNvSpPr txBox="1"/>
          <p:nvPr/>
        </p:nvSpPr>
        <p:spPr>
          <a:xfrm>
            <a:off x="393436" y="440236"/>
            <a:ext cx="2476897" cy="584775"/>
          </a:xfrm>
          <a:prstGeom prst="rect">
            <a:avLst/>
          </a:prstGeom>
          <a:noFill/>
        </p:spPr>
        <p:txBody>
          <a:bodyPr wrap="none" rtlCol="0">
            <a:spAutoFit/>
          </a:bodyPr>
          <a:lstStyle/>
          <a:p>
            <a:pPr lvl="1" algn="ctr"/>
            <a:r>
              <a:rPr lang="en-US" sz="3200" b="1" dirty="0">
                <a:solidFill>
                  <a:schemeClr val="bg1"/>
                </a:solidFill>
              </a:rPr>
              <a:t>ROADMAP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grpSp>
        <p:nvGrpSpPr>
          <p:cNvPr id="15" name="object 11"/>
          <p:cNvGrpSpPr/>
          <p:nvPr/>
        </p:nvGrpSpPr>
        <p:grpSpPr>
          <a:xfrm>
            <a:off x="4851934" y="977240"/>
            <a:ext cx="5389325" cy="4255249"/>
            <a:chOff x="3965445" y="1318260"/>
            <a:chExt cx="10123935" cy="8441956"/>
          </a:xfrm>
        </p:grpSpPr>
        <p:sp>
          <p:nvSpPr>
            <p:cNvPr id="22" name="object 15"/>
            <p:cNvSpPr/>
            <p:nvPr/>
          </p:nvSpPr>
          <p:spPr>
            <a:xfrm>
              <a:off x="13098779" y="1318260"/>
              <a:ext cx="990601" cy="76200"/>
            </a:xfrm>
            <a:custGeom>
              <a:avLst/>
              <a:gdLst/>
              <a:ahLst/>
              <a:cxnLst/>
              <a:rect l="l" t="t" r="r" b="b"/>
              <a:pathLst>
                <a:path w="990600" h="76200">
                  <a:moveTo>
                    <a:pt x="990600" y="0"/>
                  </a:moveTo>
                  <a:lnTo>
                    <a:pt x="0" y="0"/>
                  </a:lnTo>
                  <a:lnTo>
                    <a:pt x="0" y="76200"/>
                  </a:lnTo>
                  <a:lnTo>
                    <a:pt x="990600" y="76200"/>
                  </a:lnTo>
                  <a:lnTo>
                    <a:pt x="990600" y="0"/>
                  </a:lnTo>
                  <a:close/>
                </a:path>
              </a:pathLst>
            </a:custGeom>
            <a:solidFill>
              <a:srgbClr val="FFFFFF"/>
            </a:solidFill>
          </p:spPr>
          <p:txBody>
            <a:bodyPr wrap="square" lIns="0" tIns="0" rIns="0" bIns="0" rtlCol="0"/>
            <a:lstStyle/>
            <a:p>
              <a:endParaRPr/>
            </a:p>
          </p:txBody>
        </p:sp>
        <p:sp>
          <p:nvSpPr>
            <p:cNvPr id="24" name="object 17"/>
            <p:cNvSpPr/>
            <p:nvPr/>
          </p:nvSpPr>
          <p:spPr>
            <a:xfrm>
              <a:off x="3965445" y="4279395"/>
              <a:ext cx="5486400" cy="1188722"/>
            </a:xfrm>
            <a:custGeom>
              <a:avLst/>
              <a:gdLst/>
              <a:ahLst/>
              <a:cxnLst/>
              <a:rect l="l" t="t" r="r" b="b"/>
              <a:pathLst>
                <a:path w="5486400" h="1188720">
                  <a:moveTo>
                    <a:pt x="5248783" y="0"/>
                  </a:moveTo>
                  <a:lnTo>
                    <a:pt x="237616" y="0"/>
                  </a:lnTo>
                  <a:lnTo>
                    <a:pt x="189813" y="4395"/>
                  </a:lnTo>
                  <a:lnTo>
                    <a:pt x="145250" y="16998"/>
                  </a:lnTo>
                  <a:lnTo>
                    <a:pt x="104892" y="36928"/>
                  </a:lnTo>
                  <a:lnTo>
                    <a:pt x="69707" y="63309"/>
                  </a:lnTo>
                  <a:lnTo>
                    <a:pt x="40659" y="95262"/>
                  </a:lnTo>
                  <a:lnTo>
                    <a:pt x="18714" y="131909"/>
                  </a:lnTo>
                  <a:lnTo>
                    <a:pt x="4839" y="172372"/>
                  </a:lnTo>
                  <a:lnTo>
                    <a:pt x="0" y="215773"/>
                  </a:lnTo>
                  <a:lnTo>
                    <a:pt x="0" y="972947"/>
                  </a:lnTo>
                  <a:lnTo>
                    <a:pt x="4839" y="1016347"/>
                  </a:lnTo>
                  <a:lnTo>
                    <a:pt x="18714" y="1056810"/>
                  </a:lnTo>
                  <a:lnTo>
                    <a:pt x="40659" y="1093457"/>
                  </a:lnTo>
                  <a:lnTo>
                    <a:pt x="69707" y="1125410"/>
                  </a:lnTo>
                  <a:lnTo>
                    <a:pt x="104892" y="1151791"/>
                  </a:lnTo>
                  <a:lnTo>
                    <a:pt x="145250" y="1171721"/>
                  </a:lnTo>
                  <a:lnTo>
                    <a:pt x="189813" y="1184324"/>
                  </a:lnTo>
                  <a:lnTo>
                    <a:pt x="237616" y="1188720"/>
                  </a:lnTo>
                  <a:lnTo>
                    <a:pt x="5248783" y="1188720"/>
                  </a:lnTo>
                  <a:lnTo>
                    <a:pt x="5296586" y="1184324"/>
                  </a:lnTo>
                  <a:lnTo>
                    <a:pt x="5341149" y="1171721"/>
                  </a:lnTo>
                  <a:lnTo>
                    <a:pt x="5381507" y="1151791"/>
                  </a:lnTo>
                  <a:lnTo>
                    <a:pt x="5416692" y="1125410"/>
                  </a:lnTo>
                  <a:lnTo>
                    <a:pt x="5445740" y="1093457"/>
                  </a:lnTo>
                  <a:lnTo>
                    <a:pt x="5467685" y="1056810"/>
                  </a:lnTo>
                  <a:lnTo>
                    <a:pt x="5481560" y="1016347"/>
                  </a:lnTo>
                  <a:lnTo>
                    <a:pt x="5486400" y="972947"/>
                  </a:lnTo>
                  <a:lnTo>
                    <a:pt x="5486400" y="215773"/>
                  </a:lnTo>
                  <a:lnTo>
                    <a:pt x="5481560" y="172372"/>
                  </a:lnTo>
                  <a:lnTo>
                    <a:pt x="5467685" y="131909"/>
                  </a:lnTo>
                  <a:lnTo>
                    <a:pt x="5445740" y="95262"/>
                  </a:lnTo>
                  <a:lnTo>
                    <a:pt x="5416692" y="63309"/>
                  </a:lnTo>
                  <a:lnTo>
                    <a:pt x="5381507" y="36928"/>
                  </a:lnTo>
                  <a:lnTo>
                    <a:pt x="5341149" y="16998"/>
                  </a:lnTo>
                  <a:lnTo>
                    <a:pt x="5296586" y="4395"/>
                  </a:lnTo>
                  <a:lnTo>
                    <a:pt x="5248783" y="0"/>
                  </a:lnTo>
                  <a:close/>
                </a:path>
              </a:pathLst>
            </a:custGeom>
            <a:solidFill>
              <a:srgbClr val="00AF50"/>
            </a:solidFill>
          </p:spPr>
          <p:txBody>
            <a:bodyPr wrap="square" lIns="0" tIns="0" rIns="0" bIns="0" rtlCol="0"/>
            <a:lstStyle/>
            <a:p>
              <a:endParaRPr/>
            </a:p>
          </p:txBody>
        </p:sp>
        <p:sp>
          <p:nvSpPr>
            <p:cNvPr id="25" name="object 18"/>
            <p:cNvSpPr/>
            <p:nvPr/>
          </p:nvSpPr>
          <p:spPr>
            <a:xfrm>
              <a:off x="3965447" y="5594610"/>
              <a:ext cx="5486400" cy="4165606"/>
            </a:xfrm>
            <a:custGeom>
              <a:avLst/>
              <a:gdLst/>
              <a:ahLst/>
              <a:cxnLst/>
              <a:rect l="l" t="t" r="r" b="b"/>
              <a:pathLst>
                <a:path w="5486400" h="4165600">
                  <a:moveTo>
                    <a:pt x="5486400" y="3192145"/>
                  </a:moveTo>
                  <a:lnTo>
                    <a:pt x="5481536" y="3148749"/>
                  </a:lnTo>
                  <a:lnTo>
                    <a:pt x="5467616" y="3108287"/>
                  </a:lnTo>
                  <a:lnTo>
                    <a:pt x="5445595" y="3071634"/>
                  </a:lnTo>
                  <a:lnTo>
                    <a:pt x="5416448" y="3039694"/>
                  </a:lnTo>
                  <a:lnTo>
                    <a:pt x="5381142" y="3013303"/>
                  </a:lnTo>
                  <a:lnTo>
                    <a:pt x="5340667" y="2993377"/>
                  </a:lnTo>
                  <a:lnTo>
                    <a:pt x="5295963" y="2980779"/>
                  </a:lnTo>
                  <a:lnTo>
                    <a:pt x="5248021" y="2976372"/>
                  </a:lnTo>
                  <a:lnTo>
                    <a:pt x="238379" y="2976372"/>
                  </a:lnTo>
                  <a:lnTo>
                    <a:pt x="190423" y="2980779"/>
                  </a:lnTo>
                  <a:lnTo>
                    <a:pt x="145732" y="2993377"/>
                  </a:lnTo>
                  <a:lnTo>
                    <a:pt x="105244" y="3013303"/>
                  </a:lnTo>
                  <a:lnTo>
                    <a:pt x="69938" y="3039694"/>
                  </a:lnTo>
                  <a:lnTo>
                    <a:pt x="40792" y="3071634"/>
                  </a:lnTo>
                  <a:lnTo>
                    <a:pt x="18770" y="3108287"/>
                  </a:lnTo>
                  <a:lnTo>
                    <a:pt x="4851" y="3148749"/>
                  </a:lnTo>
                  <a:lnTo>
                    <a:pt x="0" y="3192145"/>
                  </a:lnTo>
                  <a:lnTo>
                    <a:pt x="0" y="3949369"/>
                  </a:lnTo>
                  <a:lnTo>
                    <a:pt x="4851" y="3992778"/>
                  </a:lnTo>
                  <a:lnTo>
                    <a:pt x="18770" y="4033228"/>
                  </a:lnTo>
                  <a:lnTo>
                    <a:pt x="40792" y="4069867"/>
                  </a:lnTo>
                  <a:lnTo>
                    <a:pt x="69938" y="4101808"/>
                  </a:lnTo>
                  <a:lnTo>
                    <a:pt x="105244" y="4128185"/>
                  </a:lnTo>
                  <a:lnTo>
                    <a:pt x="145732" y="4148112"/>
                  </a:lnTo>
                  <a:lnTo>
                    <a:pt x="190423" y="4160710"/>
                  </a:lnTo>
                  <a:lnTo>
                    <a:pt x="238379" y="4165092"/>
                  </a:lnTo>
                  <a:lnTo>
                    <a:pt x="5248021" y="4165092"/>
                  </a:lnTo>
                  <a:lnTo>
                    <a:pt x="5295963" y="4160710"/>
                  </a:lnTo>
                  <a:lnTo>
                    <a:pt x="5340667" y="4148112"/>
                  </a:lnTo>
                  <a:lnTo>
                    <a:pt x="5381142" y="4128185"/>
                  </a:lnTo>
                  <a:lnTo>
                    <a:pt x="5416448" y="4101808"/>
                  </a:lnTo>
                  <a:lnTo>
                    <a:pt x="5445595" y="4069867"/>
                  </a:lnTo>
                  <a:lnTo>
                    <a:pt x="5467616" y="4033228"/>
                  </a:lnTo>
                  <a:lnTo>
                    <a:pt x="5481536" y="3992778"/>
                  </a:lnTo>
                  <a:lnTo>
                    <a:pt x="5486400" y="3949369"/>
                  </a:lnTo>
                  <a:lnTo>
                    <a:pt x="5486400" y="3192145"/>
                  </a:lnTo>
                  <a:close/>
                </a:path>
                <a:path w="5486400" h="4165600">
                  <a:moveTo>
                    <a:pt x="5486400" y="1762633"/>
                  </a:moveTo>
                  <a:lnTo>
                    <a:pt x="5481548" y="1719237"/>
                  </a:lnTo>
                  <a:lnTo>
                    <a:pt x="5467680" y="1678774"/>
                  </a:lnTo>
                  <a:lnTo>
                    <a:pt x="5445734" y="1642122"/>
                  </a:lnTo>
                  <a:lnTo>
                    <a:pt x="5416689" y="1610169"/>
                  </a:lnTo>
                  <a:lnTo>
                    <a:pt x="5381498" y="1583791"/>
                  </a:lnTo>
                  <a:lnTo>
                    <a:pt x="5341137" y="1563865"/>
                  </a:lnTo>
                  <a:lnTo>
                    <a:pt x="5296586" y="1551266"/>
                  </a:lnTo>
                  <a:lnTo>
                    <a:pt x="5248783" y="1546860"/>
                  </a:lnTo>
                  <a:lnTo>
                    <a:pt x="237617" y="1546860"/>
                  </a:lnTo>
                  <a:lnTo>
                    <a:pt x="189801" y="1551266"/>
                  </a:lnTo>
                  <a:lnTo>
                    <a:pt x="145249" y="1563865"/>
                  </a:lnTo>
                  <a:lnTo>
                    <a:pt x="104889" y="1583791"/>
                  </a:lnTo>
                  <a:lnTo>
                    <a:pt x="69697" y="1610169"/>
                  </a:lnTo>
                  <a:lnTo>
                    <a:pt x="40652" y="1642122"/>
                  </a:lnTo>
                  <a:lnTo>
                    <a:pt x="18707" y="1678774"/>
                  </a:lnTo>
                  <a:lnTo>
                    <a:pt x="4838" y="1719237"/>
                  </a:lnTo>
                  <a:lnTo>
                    <a:pt x="0" y="1762633"/>
                  </a:lnTo>
                  <a:lnTo>
                    <a:pt x="0" y="2519807"/>
                  </a:lnTo>
                  <a:lnTo>
                    <a:pt x="4838" y="2563215"/>
                  </a:lnTo>
                  <a:lnTo>
                    <a:pt x="18707" y="2603677"/>
                  </a:lnTo>
                  <a:lnTo>
                    <a:pt x="40652" y="2640330"/>
                  </a:lnTo>
                  <a:lnTo>
                    <a:pt x="69697" y="2672270"/>
                  </a:lnTo>
                  <a:lnTo>
                    <a:pt x="104889" y="2698661"/>
                  </a:lnTo>
                  <a:lnTo>
                    <a:pt x="145249" y="2718587"/>
                  </a:lnTo>
                  <a:lnTo>
                    <a:pt x="189801" y="2731185"/>
                  </a:lnTo>
                  <a:lnTo>
                    <a:pt x="237617" y="2735580"/>
                  </a:lnTo>
                  <a:lnTo>
                    <a:pt x="5248783" y="2735580"/>
                  </a:lnTo>
                  <a:lnTo>
                    <a:pt x="5296586" y="2731185"/>
                  </a:lnTo>
                  <a:lnTo>
                    <a:pt x="5341137" y="2718587"/>
                  </a:lnTo>
                  <a:lnTo>
                    <a:pt x="5381498" y="2698661"/>
                  </a:lnTo>
                  <a:lnTo>
                    <a:pt x="5416689" y="2672270"/>
                  </a:lnTo>
                  <a:lnTo>
                    <a:pt x="5445734" y="2640330"/>
                  </a:lnTo>
                  <a:lnTo>
                    <a:pt x="5467680" y="2603677"/>
                  </a:lnTo>
                  <a:lnTo>
                    <a:pt x="5481548" y="2563215"/>
                  </a:lnTo>
                  <a:lnTo>
                    <a:pt x="5486400" y="2519807"/>
                  </a:lnTo>
                  <a:lnTo>
                    <a:pt x="5486400" y="1762633"/>
                  </a:lnTo>
                  <a:close/>
                </a:path>
                <a:path w="5486400" h="4165600">
                  <a:moveTo>
                    <a:pt x="5486400" y="215773"/>
                  </a:moveTo>
                  <a:lnTo>
                    <a:pt x="5481548" y="172377"/>
                  </a:lnTo>
                  <a:lnTo>
                    <a:pt x="5467680" y="131914"/>
                  </a:lnTo>
                  <a:lnTo>
                    <a:pt x="5445734" y="95262"/>
                  </a:lnTo>
                  <a:lnTo>
                    <a:pt x="5416689" y="63309"/>
                  </a:lnTo>
                  <a:lnTo>
                    <a:pt x="5381498" y="36931"/>
                  </a:lnTo>
                  <a:lnTo>
                    <a:pt x="5341137" y="17005"/>
                  </a:lnTo>
                  <a:lnTo>
                    <a:pt x="5296586" y="4406"/>
                  </a:lnTo>
                  <a:lnTo>
                    <a:pt x="5248783" y="0"/>
                  </a:lnTo>
                  <a:lnTo>
                    <a:pt x="237617" y="0"/>
                  </a:lnTo>
                  <a:lnTo>
                    <a:pt x="189801" y="4406"/>
                  </a:lnTo>
                  <a:lnTo>
                    <a:pt x="145249" y="17005"/>
                  </a:lnTo>
                  <a:lnTo>
                    <a:pt x="104889" y="36931"/>
                  </a:lnTo>
                  <a:lnTo>
                    <a:pt x="69697" y="63309"/>
                  </a:lnTo>
                  <a:lnTo>
                    <a:pt x="40652" y="95262"/>
                  </a:lnTo>
                  <a:lnTo>
                    <a:pt x="18707" y="131914"/>
                  </a:lnTo>
                  <a:lnTo>
                    <a:pt x="4838" y="172377"/>
                  </a:lnTo>
                  <a:lnTo>
                    <a:pt x="0" y="215773"/>
                  </a:lnTo>
                  <a:lnTo>
                    <a:pt x="0" y="972947"/>
                  </a:lnTo>
                  <a:lnTo>
                    <a:pt x="4838" y="1016355"/>
                  </a:lnTo>
                  <a:lnTo>
                    <a:pt x="18707" y="1056817"/>
                  </a:lnTo>
                  <a:lnTo>
                    <a:pt x="40652" y="1093470"/>
                  </a:lnTo>
                  <a:lnTo>
                    <a:pt x="69697" y="1125410"/>
                  </a:lnTo>
                  <a:lnTo>
                    <a:pt x="104889" y="1151801"/>
                  </a:lnTo>
                  <a:lnTo>
                    <a:pt x="145249" y="1171727"/>
                  </a:lnTo>
                  <a:lnTo>
                    <a:pt x="189801" y="1184325"/>
                  </a:lnTo>
                  <a:lnTo>
                    <a:pt x="237617" y="1188720"/>
                  </a:lnTo>
                  <a:lnTo>
                    <a:pt x="5248783" y="1188720"/>
                  </a:lnTo>
                  <a:lnTo>
                    <a:pt x="5296586" y="1184325"/>
                  </a:lnTo>
                  <a:lnTo>
                    <a:pt x="5341137" y="1171727"/>
                  </a:lnTo>
                  <a:lnTo>
                    <a:pt x="5381498" y="1151801"/>
                  </a:lnTo>
                  <a:lnTo>
                    <a:pt x="5416689" y="1125423"/>
                  </a:lnTo>
                  <a:lnTo>
                    <a:pt x="5445734" y="1093470"/>
                  </a:lnTo>
                  <a:lnTo>
                    <a:pt x="5467680" y="1056817"/>
                  </a:lnTo>
                  <a:lnTo>
                    <a:pt x="5481548" y="1016355"/>
                  </a:lnTo>
                  <a:lnTo>
                    <a:pt x="5486400" y="972947"/>
                  </a:lnTo>
                  <a:lnTo>
                    <a:pt x="5486400" y="215773"/>
                  </a:lnTo>
                  <a:close/>
                </a:path>
              </a:pathLst>
            </a:custGeom>
            <a:solidFill>
              <a:srgbClr val="FFFFFF"/>
            </a:solidFill>
          </p:spPr>
          <p:txBody>
            <a:bodyPr wrap="square" lIns="0" tIns="0" rIns="0" bIns="0" rtlCol="0"/>
            <a:lstStyle/>
            <a:p>
              <a:endParaRPr/>
            </a:p>
          </p:txBody>
        </p:sp>
        <p:sp>
          <p:nvSpPr>
            <p:cNvPr id="26" name="object 19"/>
            <p:cNvSpPr/>
            <p:nvPr/>
          </p:nvSpPr>
          <p:spPr>
            <a:xfrm>
              <a:off x="4604786" y="6022452"/>
              <a:ext cx="113570" cy="226828"/>
            </a:xfrm>
            <a:prstGeom prst="rect">
              <a:avLst/>
            </a:prstGeom>
            <a:blipFill>
              <a:blip r:embed="rId4" cstate="print"/>
              <a:stretch>
                <a:fillRect/>
              </a:stretch>
            </a:blipFill>
          </p:spPr>
          <p:txBody>
            <a:bodyPr wrap="square" lIns="0" tIns="0" rIns="0" bIns="0" rtlCol="0"/>
            <a:lstStyle/>
            <a:p>
              <a:endParaRPr/>
            </a:p>
          </p:txBody>
        </p:sp>
        <p:sp>
          <p:nvSpPr>
            <p:cNvPr id="27" name="object 20"/>
            <p:cNvSpPr/>
            <p:nvPr/>
          </p:nvSpPr>
          <p:spPr>
            <a:xfrm>
              <a:off x="4828379" y="5781445"/>
              <a:ext cx="198749" cy="198475"/>
            </a:xfrm>
            <a:prstGeom prst="rect">
              <a:avLst/>
            </a:prstGeom>
            <a:blipFill>
              <a:blip r:embed="rId5" cstate="print"/>
              <a:stretch>
                <a:fillRect/>
              </a:stretch>
            </a:blipFill>
          </p:spPr>
          <p:txBody>
            <a:bodyPr wrap="square" lIns="0" tIns="0" rIns="0" bIns="0" rtlCol="0"/>
            <a:lstStyle/>
            <a:p>
              <a:endParaRPr/>
            </a:p>
          </p:txBody>
        </p:sp>
        <p:sp>
          <p:nvSpPr>
            <p:cNvPr id="28" name="object 21"/>
            <p:cNvSpPr/>
            <p:nvPr/>
          </p:nvSpPr>
          <p:spPr>
            <a:xfrm>
              <a:off x="4260525" y="6079159"/>
              <a:ext cx="85177" cy="85060"/>
            </a:xfrm>
            <a:prstGeom prst="rect">
              <a:avLst/>
            </a:prstGeom>
            <a:blipFill>
              <a:blip r:embed="rId6" cstate="print"/>
              <a:stretch>
                <a:fillRect/>
              </a:stretch>
            </a:blipFill>
          </p:spPr>
          <p:txBody>
            <a:bodyPr wrap="square" lIns="0" tIns="0" rIns="0" bIns="0" rtlCol="0"/>
            <a:lstStyle/>
            <a:p>
              <a:endParaRPr/>
            </a:p>
          </p:txBody>
        </p:sp>
        <p:sp>
          <p:nvSpPr>
            <p:cNvPr id="29" name="object 22"/>
            <p:cNvSpPr/>
            <p:nvPr/>
          </p:nvSpPr>
          <p:spPr>
            <a:xfrm>
              <a:off x="4998736" y="6206750"/>
              <a:ext cx="85179" cy="85060"/>
            </a:xfrm>
            <a:prstGeom prst="rect">
              <a:avLst/>
            </a:prstGeom>
            <a:blipFill>
              <a:blip r:embed="rId6" cstate="print"/>
              <a:stretch>
                <a:fillRect/>
              </a:stretch>
            </a:blipFill>
          </p:spPr>
          <p:txBody>
            <a:bodyPr wrap="square" lIns="0" tIns="0" rIns="0" bIns="0" rtlCol="0"/>
            <a:lstStyle/>
            <a:p>
              <a:endParaRPr/>
            </a:p>
          </p:txBody>
        </p:sp>
        <p:sp>
          <p:nvSpPr>
            <p:cNvPr id="30" name="object 23"/>
            <p:cNvSpPr/>
            <p:nvPr/>
          </p:nvSpPr>
          <p:spPr>
            <a:xfrm>
              <a:off x="4317300" y="5894864"/>
              <a:ext cx="746760" cy="737236"/>
            </a:xfrm>
            <a:custGeom>
              <a:avLst/>
              <a:gdLst/>
              <a:ahLst/>
              <a:cxnLst/>
              <a:rect l="l" t="t" r="r" b="b"/>
              <a:pathLst>
                <a:path w="746760" h="737234">
                  <a:moveTo>
                    <a:pt x="28397" y="99237"/>
                  </a:moveTo>
                  <a:lnTo>
                    <a:pt x="0" y="99237"/>
                  </a:lnTo>
                  <a:lnTo>
                    <a:pt x="0" y="127596"/>
                  </a:lnTo>
                  <a:lnTo>
                    <a:pt x="28397" y="127596"/>
                  </a:lnTo>
                  <a:lnTo>
                    <a:pt x="28397" y="99237"/>
                  </a:lnTo>
                  <a:close/>
                </a:path>
                <a:path w="746760" h="737234">
                  <a:moveTo>
                    <a:pt x="56794" y="311886"/>
                  </a:moveTo>
                  <a:lnTo>
                    <a:pt x="28397" y="311886"/>
                  </a:lnTo>
                  <a:lnTo>
                    <a:pt x="28397" y="340245"/>
                  </a:lnTo>
                  <a:lnTo>
                    <a:pt x="56794" y="340245"/>
                  </a:lnTo>
                  <a:lnTo>
                    <a:pt x="56794" y="311886"/>
                  </a:lnTo>
                  <a:close/>
                </a:path>
                <a:path w="746760" h="737234">
                  <a:moveTo>
                    <a:pt x="624649" y="368604"/>
                  </a:moveTo>
                  <a:lnTo>
                    <a:pt x="596252" y="368604"/>
                  </a:lnTo>
                  <a:lnTo>
                    <a:pt x="596252" y="396951"/>
                  </a:lnTo>
                  <a:lnTo>
                    <a:pt x="624649" y="396951"/>
                  </a:lnTo>
                  <a:lnTo>
                    <a:pt x="624649" y="368604"/>
                  </a:lnTo>
                  <a:close/>
                </a:path>
                <a:path w="746760" h="737234">
                  <a:moveTo>
                    <a:pt x="724014" y="198475"/>
                  </a:moveTo>
                  <a:lnTo>
                    <a:pt x="695629" y="198475"/>
                  </a:lnTo>
                  <a:lnTo>
                    <a:pt x="695629" y="226834"/>
                  </a:lnTo>
                  <a:lnTo>
                    <a:pt x="724014" y="226834"/>
                  </a:lnTo>
                  <a:lnTo>
                    <a:pt x="724014" y="198475"/>
                  </a:lnTo>
                  <a:close/>
                </a:path>
                <a:path w="746760" h="737234">
                  <a:moveTo>
                    <a:pt x="746188" y="563689"/>
                  </a:moveTo>
                  <a:lnTo>
                    <a:pt x="744562" y="550684"/>
                  </a:lnTo>
                  <a:lnTo>
                    <a:pt x="744372" y="549084"/>
                  </a:lnTo>
                  <a:lnTo>
                    <a:pt x="737412" y="536702"/>
                  </a:lnTo>
                  <a:lnTo>
                    <a:pt x="726694" y="527964"/>
                  </a:lnTo>
                  <a:lnTo>
                    <a:pt x="719086" y="525449"/>
                  </a:lnTo>
                  <a:lnTo>
                    <a:pt x="719086" y="562813"/>
                  </a:lnTo>
                  <a:lnTo>
                    <a:pt x="716470" y="568121"/>
                  </a:lnTo>
                  <a:lnTo>
                    <a:pt x="711542" y="569836"/>
                  </a:lnTo>
                  <a:lnTo>
                    <a:pt x="339661" y="708291"/>
                  </a:lnTo>
                  <a:lnTo>
                    <a:pt x="214998" y="680593"/>
                  </a:lnTo>
                  <a:lnTo>
                    <a:pt x="214007" y="680491"/>
                  </a:lnTo>
                  <a:lnTo>
                    <a:pt x="141973" y="680491"/>
                  </a:lnTo>
                  <a:lnTo>
                    <a:pt x="141973" y="538721"/>
                  </a:lnTo>
                  <a:lnTo>
                    <a:pt x="216725" y="538721"/>
                  </a:lnTo>
                  <a:lnTo>
                    <a:pt x="220319" y="537222"/>
                  </a:lnTo>
                  <a:lnTo>
                    <a:pt x="278549" y="479082"/>
                  </a:lnTo>
                  <a:lnTo>
                    <a:pt x="336854" y="444131"/>
                  </a:lnTo>
                  <a:lnTo>
                    <a:pt x="348602" y="437095"/>
                  </a:lnTo>
                  <a:lnTo>
                    <a:pt x="357593" y="432295"/>
                  </a:lnTo>
                  <a:lnTo>
                    <a:pt x="365772" y="430212"/>
                  </a:lnTo>
                  <a:lnTo>
                    <a:pt x="372668" y="430898"/>
                  </a:lnTo>
                  <a:lnTo>
                    <a:pt x="377761" y="434441"/>
                  </a:lnTo>
                  <a:lnTo>
                    <a:pt x="380022" y="438823"/>
                  </a:lnTo>
                  <a:lnTo>
                    <a:pt x="380390" y="443522"/>
                  </a:lnTo>
                  <a:lnTo>
                    <a:pt x="380403" y="444525"/>
                  </a:lnTo>
                  <a:lnTo>
                    <a:pt x="378561" y="450634"/>
                  </a:lnTo>
                  <a:lnTo>
                    <a:pt x="373875" y="457200"/>
                  </a:lnTo>
                  <a:lnTo>
                    <a:pt x="285597" y="524598"/>
                  </a:lnTo>
                  <a:lnTo>
                    <a:pt x="283540" y="529361"/>
                  </a:lnTo>
                  <a:lnTo>
                    <a:pt x="284429" y="539051"/>
                  </a:lnTo>
                  <a:lnTo>
                    <a:pt x="287375" y="543369"/>
                  </a:lnTo>
                  <a:lnTo>
                    <a:pt x="436765" y="617969"/>
                  </a:lnTo>
                  <a:lnTo>
                    <a:pt x="440258" y="618299"/>
                  </a:lnTo>
                  <a:lnTo>
                    <a:pt x="558736" y="588733"/>
                  </a:lnTo>
                  <a:lnTo>
                    <a:pt x="711047" y="550684"/>
                  </a:lnTo>
                  <a:lnTo>
                    <a:pt x="715924" y="553453"/>
                  </a:lnTo>
                  <a:lnTo>
                    <a:pt x="717423" y="557987"/>
                  </a:lnTo>
                  <a:lnTo>
                    <a:pt x="719086" y="562813"/>
                  </a:lnTo>
                  <a:lnTo>
                    <a:pt x="719086" y="525449"/>
                  </a:lnTo>
                  <a:lnTo>
                    <a:pt x="718858" y="525373"/>
                  </a:lnTo>
                  <a:lnTo>
                    <a:pt x="713562" y="523608"/>
                  </a:lnTo>
                  <a:lnTo>
                    <a:pt x="699401" y="524383"/>
                  </a:lnTo>
                  <a:lnTo>
                    <a:pt x="695401" y="525373"/>
                  </a:lnTo>
                  <a:lnTo>
                    <a:pt x="695502" y="524383"/>
                  </a:lnTo>
                  <a:lnTo>
                    <a:pt x="681837" y="492709"/>
                  </a:lnTo>
                  <a:lnTo>
                    <a:pt x="679323" y="490321"/>
                  </a:lnTo>
                  <a:lnTo>
                    <a:pt x="671080" y="485444"/>
                  </a:lnTo>
                  <a:lnTo>
                    <a:pt x="667232" y="484251"/>
                  </a:lnTo>
                  <a:lnTo>
                    <a:pt x="667232" y="518998"/>
                  </a:lnTo>
                  <a:lnTo>
                    <a:pt x="667232" y="528802"/>
                  </a:lnTo>
                  <a:lnTo>
                    <a:pt x="663575" y="533463"/>
                  </a:lnTo>
                  <a:lnTo>
                    <a:pt x="657910" y="534733"/>
                  </a:lnTo>
                  <a:lnTo>
                    <a:pt x="441756" y="588733"/>
                  </a:lnTo>
                  <a:lnTo>
                    <a:pt x="415023" y="575373"/>
                  </a:lnTo>
                  <a:lnTo>
                    <a:pt x="427215" y="575373"/>
                  </a:lnTo>
                  <a:lnTo>
                    <a:pt x="428561" y="575208"/>
                  </a:lnTo>
                  <a:lnTo>
                    <a:pt x="429831" y="574827"/>
                  </a:lnTo>
                  <a:lnTo>
                    <a:pt x="526021" y="547027"/>
                  </a:lnTo>
                  <a:lnTo>
                    <a:pt x="617004" y="520725"/>
                  </a:lnTo>
                  <a:lnTo>
                    <a:pt x="654977" y="509752"/>
                  </a:lnTo>
                  <a:lnTo>
                    <a:pt x="659028" y="510527"/>
                  </a:lnTo>
                  <a:lnTo>
                    <a:pt x="662241" y="512914"/>
                  </a:lnTo>
                  <a:lnTo>
                    <a:pt x="665403" y="515289"/>
                  </a:lnTo>
                  <a:lnTo>
                    <a:pt x="667232" y="518998"/>
                  </a:lnTo>
                  <a:lnTo>
                    <a:pt x="667232" y="484251"/>
                  </a:lnTo>
                  <a:lnTo>
                    <a:pt x="662139" y="482663"/>
                  </a:lnTo>
                  <a:lnTo>
                    <a:pt x="652780" y="482041"/>
                  </a:lnTo>
                  <a:lnTo>
                    <a:pt x="643331" y="483616"/>
                  </a:lnTo>
                  <a:lnTo>
                    <a:pt x="611949" y="492709"/>
                  </a:lnTo>
                  <a:lnTo>
                    <a:pt x="616051" y="482663"/>
                  </a:lnTo>
                  <a:lnTo>
                    <a:pt x="617321" y="471919"/>
                  </a:lnTo>
                  <a:lnTo>
                    <a:pt x="615721" y="461962"/>
                  </a:lnTo>
                  <a:lnTo>
                    <a:pt x="615607" y="461238"/>
                  </a:lnTo>
                  <a:lnTo>
                    <a:pt x="590105" y="435635"/>
                  </a:lnTo>
                  <a:lnTo>
                    <a:pt x="590105" y="471220"/>
                  </a:lnTo>
                  <a:lnTo>
                    <a:pt x="589546" y="477024"/>
                  </a:lnTo>
                  <a:lnTo>
                    <a:pt x="558330" y="508203"/>
                  </a:lnTo>
                  <a:lnTo>
                    <a:pt x="514896" y="520725"/>
                  </a:lnTo>
                  <a:lnTo>
                    <a:pt x="570458" y="465289"/>
                  </a:lnTo>
                  <a:lnTo>
                    <a:pt x="573620" y="462076"/>
                  </a:lnTo>
                  <a:lnTo>
                    <a:pt x="577291" y="461962"/>
                  </a:lnTo>
                  <a:lnTo>
                    <a:pt x="581113" y="462292"/>
                  </a:lnTo>
                  <a:lnTo>
                    <a:pt x="584720" y="463181"/>
                  </a:lnTo>
                  <a:lnTo>
                    <a:pt x="590105" y="471220"/>
                  </a:lnTo>
                  <a:lnTo>
                    <a:pt x="590105" y="435635"/>
                  </a:lnTo>
                  <a:lnTo>
                    <a:pt x="582002" y="433895"/>
                  </a:lnTo>
                  <a:lnTo>
                    <a:pt x="573316" y="434047"/>
                  </a:lnTo>
                  <a:lnTo>
                    <a:pt x="564946" y="436029"/>
                  </a:lnTo>
                  <a:lnTo>
                    <a:pt x="557199" y="439788"/>
                  </a:lnTo>
                  <a:lnTo>
                    <a:pt x="550379" y="445236"/>
                  </a:lnTo>
                  <a:lnTo>
                    <a:pt x="458393" y="537057"/>
                  </a:lnTo>
                  <a:lnTo>
                    <a:pt x="423900" y="547027"/>
                  </a:lnTo>
                  <a:lnTo>
                    <a:pt x="358241" y="547027"/>
                  </a:lnTo>
                  <a:lnTo>
                    <a:pt x="324802" y="530352"/>
                  </a:lnTo>
                  <a:lnTo>
                    <a:pt x="391909" y="479082"/>
                  </a:lnTo>
                  <a:lnTo>
                    <a:pt x="392455" y="478739"/>
                  </a:lnTo>
                  <a:lnTo>
                    <a:pt x="393725" y="477481"/>
                  </a:lnTo>
                  <a:lnTo>
                    <a:pt x="394017" y="477024"/>
                  </a:lnTo>
                  <a:lnTo>
                    <a:pt x="394385" y="476643"/>
                  </a:lnTo>
                  <a:lnTo>
                    <a:pt x="439966" y="462191"/>
                  </a:lnTo>
                  <a:lnTo>
                    <a:pt x="473811" y="443522"/>
                  </a:lnTo>
                  <a:lnTo>
                    <a:pt x="516293" y="409956"/>
                  </a:lnTo>
                  <a:lnTo>
                    <a:pt x="545325" y="374218"/>
                  </a:lnTo>
                  <a:lnTo>
                    <a:pt x="567131" y="333463"/>
                  </a:lnTo>
                  <a:lnTo>
                    <a:pt x="580847" y="288721"/>
                  </a:lnTo>
                  <a:lnTo>
                    <a:pt x="585609" y="241007"/>
                  </a:lnTo>
                  <a:lnTo>
                    <a:pt x="580694" y="192493"/>
                  </a:lnTo>
                  <a:lnTo>
                    <a:pt x="566610" y="147281"/>
                  </a:lnTo>
                  <a:lnTo>
                    <a:pt x="557212" y="130022"/>
                  </a:lnTo>
                  <a:lnTo>
                    <a:pt x="557212" y="241007"/>
                  </a:lnTo>
                  <a:lnTo>
                    <a:pt x="552272" y="286562"/>
                  </a:lnTo>
                  <a:lnTo>
                    <a:pt x="538137" y="328917"/>
                  </a:lnTo>
                  <a:lnTo>
                    <a:pt x="515734" y="366953"/>
                  </a:lnTo>
                  <a:lnTo>
                    <a:pt x="486067" y="399516"/>
                  </a:lnTo>
                  <a:lnTo>
                    <a:pt x="450088" y="425424"/>
                  </a:lnTo>
                  <a:lnTo>
                    <a:pt x="408762" y="443522"/>
                  </a:lnTo>
                  <a:lnTo>
                    <a:pt x="408254" y="435952"/>
                  </a:lnTo>
                  <a:lnTo>
                    <a:pt x="406844" y="430212"/>
                  </a:lnTo>
                  <a:lnTo>
                    <a:pt x="372440" y="402031"/>
                  </a:lnTo>
                  <a:lnTo>
                    <a:pt x="353898" y="403593"/>
                  </a:lnTo>
                  <a:lnTo>
                    <a:pt x="333400" y="413169"/>
                  </a:lnTo>
                  <a:lnTo>
                    <a:pt x="281660" y="444131"/>
                  </a:lnTo>
                  <a:lnTo>
                    <a:pt x="239712" y="426110"/>
                  </a:lnTo>
                  <a:lnTo>
                    <a:pt x="203250" y="400100"/>
                  </a:lnTo>
                  <a:lnTo>
                    <a:pt x="173215" y="367347"/>
                  </a:lnTo>
                  <a:lnTo>
                    <a:pt x="150583" y="329082"/>
                  </a:lnTo>
                  <a:lnTo>
                    <a:pt x="136296" y="286550"/>
                  </a:lnTo>
                  <a:lnTo>
                    <a:pt x="131318" y="241007"/>
                  </a:lnTo>
                  <a:lnTo>
                    <a:pt x="136956" y="192303"/>
                  </a:lnTo>
                  <a:lnTo>
                    <a:pt x="152996" y="147561"/>
                  </a:lnTo>
                  <a:lnTo>
                    <a:pt x="178155" y="108064"/>
                  </a:lnTo>
                  <a:lnTo>
                    <a:pt x="211150" y="75120"/>
                  </a:lnTo>
                  <a:lnTo>
                    <a:pt x="250685" y="49999"/>
                  </a:lnTo>
                  <a:lnTo>
                    <a:pt x="295490" y="33985"/>
                  </a:lnTo>
                  <a:lnTo>
                    <a:pt x="344271" y="28359"/>
                  </a:lnTo>
                  <a:lnTo>
                    <a:pt x="393039" y="33985"/>
                  </a:lnTo>
                  <a:lnTo>
                    <a:pt x="437845" y="49999"/>
                  </a:lnTo>
                  <a:lnTo>
                    <a:pt x="477393" y="75120"/>
                  </a:lnTo>
                  <a:lnTo>
                    <a:pt x="510387" y="108064"/>
                  </a:lnTo>
                  <a:lnTo>
                    <a:pt x="535546" y="147561"/>
                  </a:lnTo>
                  <a:lnTo>
                    <a:pt x="551573" y="192303"/>
                  </a:lnTo>
                  <a:lnTo>
                    <a:pt x="557212" y="241007"/>
                  </a:lnTo>
                  <a:lnTo>
                    <a:pt x="557212" y="130022"/>
                  </a:lnTo>
                  <a:lnTo>
                    <a:pt x="544334" y="106349"/>
                  </a:lnTo>
                  <a:lnTo>
                    <a:pt x="514845" y="70662"/>
                  </a:lnTo>
                  <a:lnTo>
                    <a:pt x="479120" y="41211"/>
                  </a:lnTo>
                  <a:lnTo>
                    <a:pt x="455422" y="28359"/>
                  </a:lnTo>
                  <a:lnTo>
                    <a:pt x="438124" y="18973"/>
                  </a:lnTo>
                  <a:lnTo>
                    <a:pt x="392849" y="4902"/>
                  </a:lnTo>
                  <a:lnTo>
                    <a:pt x="344271" y="0"/>
                  </a:lnTo>
                  <a:lnTo>
                    <a:pt x="295681" y="4902"/>
                  </a:lnTo>
                  <a:lnTo>
                    <a:pt x="250405" y="18973"/>
                  </a:lnTo>
                  <a:lnTo>
                    <a:pt x="209423" y="41211"/>
                  </a:lnTo>
                  <a:lnTo>
                    <a:pt x="173685" y="70662"/>
                  </a:lnTo>
                  <a:lnTo>
                    <a:pt x="144195" y="106349"/>
                  </a:lnTo>
                  <a:lnTo>
                    <a:pt x="121920" y="147281"/>
                  </a:lnTo>
                  <a:lnTo>
                    <a:pt x="107835" y="192493"/>
                  </a:lnTo>
                  <a:lnTo>
                    <a:pt x="102933" y="241007"/>
                  </a:lnTo>
                  <a:lnTo>
                    <a:pt x="107835" y="289229"/>
                  </a:lnTo>
                  <a:lnTo>
                    <a:pt x="121996" y="334556"/>
                  </a:lnTo>
                  <a:lnTo>
                    <a:pt x="144500" y="375843"/>
                  </a:lnTo>
                  <a:lnTo>
                    <a:pt x="174498" y="411962"/>
                  </a:lnTo>
                  <a:lnTo>
                    <a:pt x="211074" y="441769"/>
                  </a:lnTo>
                  <a:lnTo>
                    <a:pt x="253377" y="464121"/>
                  </a:lnTo>
                  <a:lnTo>
                    <a:pt x="207073" y="510362"/>
                  </a:lnTo>
                  <a:lnTo>
                    <a:pt x="141973" y="510362"/>
                  </a:lnTo>
                  <a:lnTo>
                    <a:pt x="141973" y="482015"/>
                  </a:lnTo>
                  <a:lnTo>
                    <a:pt x="113576" y="482015"/>
                  </a:lnTo>
                  <a:lnTo>
                    <a:pt x="113576" y="510362"/>
                  </a:lnTo>
                  <a:lnTo>
                    <a:pt x="113576" y="708837"/>
                  </a:lnTo>
                  <a:lnTo>
                    <a:pt x="42595" y="708837"/>
                  </a:lnTo>
                  <a:lnTo>
                    <a:pt x="42595" y="510362"/>
                  </a:lnTo>
                  <a:lnTo>
                    <a:pt x="113576" y="510362"/>
                  </a:lnTo>
                  <a:lnTo>
                    <a:pt x="113576" y="482015"/>
                  </a:lnTo>
                  <a:lnTo>
                    <a:pt x="14198" y="482015"/>
                  </a:lnTo>
                  <a:lnTo>
                    <a:pt x="14198" y="737196"/>
                  </a:lnTo>
                  <a:lnTo>
                    <a:pt x="141973" y="737196"/>
                  </a:lnTo>
                  <a:lnTo>
                    <a:pt x="141973" y="708837"/>
                  </a:lnTo>
                  <a:lnTo>
                    <a:pt x="211404" y="708837"/>
                  </a:lnTo>
                  <a:lnTo>
                    <a:pt x="337604" y="736866"/>
                  </a:lnTo>
                  <a:lnTo>
                    <a:pt x="338670" y="737082"/>
                  </a:lnTo>
                  <a:lnTo>
                    <a:pt x="339661" y="737196"/>
                  </a:lnTo>
                  <a:lnTo>
                    <a:pt x="342392" y="737196"/>
                  </a:lnTo>
                  <a:lnTo>
                    <a:pt x="344106" y="736917"/>
                  </a:lnTo>
                  <a:lnTo>
                    <a:pt x="345655" y="736307"/>
                  </a:lnTo>
                  <a:lnTo>
                    <a:pt x="420916" y="708291"/>
                  </a:lnTo>
                  <a:lnTo>
                    <a:pt x="721245" y="596480"/>
                  </a:lnTo>
                  <a:lnTo>
                    <a:pt x="733869" y="588924"/>
                  </a:lnTo>
                  <a:lnTo>
                    <a:pt x="742442" y="577481"/>
                  </a:lnTo>
                  <a:lnTo>
                    <a:pt x="746188" y="563689"/>
                  </a:lnTo>
                  <a:close/>
                </a:path>
              </a:pathLst>
            </a:custGeom>
            <a:solidFill>
              <a:srgbClr val="2897FF"/>
            </a:solidFill>
          </p:spPr>
          <p:txBody>
            <a:bodyPr wrap="square" lIns="0" tIns="0" rIns="0" bIns="0" rtlCol="0"/>
            <a:lstStyle/>
            <a:p>
              <a:endParaRPr/>
            </a:p>
          </p:txBody>
        </p:sp>
        <p:sp>
          <p:nvSpPr>
            <p:cNvPr id="31" name="object 24"/>
            <p:cNvSpPr/>
            <p:nvPr/>
          </p:nvSpPr>
          <p:spPr>
            <a:xfrm>
              <a:off x="4308248" y="4499876"/>
              <a:ext cx="735965" cy="734061"/>
            </a:xfrm>
            <a:custGeom>
              <a:avLst/>
              <a:gdLst/>
              <a:ahLst/>
              <a:cxnLst/>
              <a:rect l="l" t="t" r="r" b="b"/>
              <a:pathLst>
                <a:path w="735964" h="734060">
                  <a:moveTo>
                    <a:pt x="151390" y="534189"/>
                  </a:moveTo>
                  <a:lnTo>
                    <a:pt x="108867" y="534189"/>
                  </a:lnTo>
                  <a:lnTo>
                    <a:pt x="148977" y="571401"/>
                  </a:lnTo>
                  <a:lnTo>
                    <a:pt x="4583" y="713396"/>
                  </a:lnTo>
                  <a:lnTo>
                    <a:pt x="0" y="717976"/>
                  </a:lnTo>
                  <a:lnTo>
                    <a:pt x="0" y="725419"/>
                  </a:lnTo>
                  <a:lnTo>
                    <a:pt x="4583" y="729427"/>
                  </a:lnTo>
                  <a:lnTo>
                    <a:pt x="9167" y="734008"/>
                  </a:lnTo>
                  <a:lnTo>
                    <a:pt x="16616" y="734008"/>
                  </a:lnTo>
                  <a:lnTo>
                    <a:pt x="21200" y="729427"/>
                  </a:lnTo>
                  <a:lnTo>
                    <a:pt x="166165" y="586860"/>
                  </a:lnTo>
                  <a:lnTo>
                    <a:pt x="207947" y="586860"/>
                  </a:lnTo>
                  <a:lnTo>
                    <a:pt x="186797" y="566823"/>
                  </a:lnTo>
                  <a:lnTo>
                    <a:pt x="202505" y="551364"/>
                  </a:lnTo>
                  <a:lnTo>
                    <a:pt x="169604" y="551364"/>
                  </a:lnTo>
                  <a:lnTo>
                    <a:pt x="151390" y="534189"/>
                  </a:lnTo>
                  <a:close/>
                </a:path>
                <a:path w="735964" h="734060">
                  <a:moveTo>
                    <a:pt x="207947" y="586860"/>
                  </a:moveTo>
                  <a:lnTo>
                    <a:pt x="166165" y="586860"/>
                  </a:lnTo>
                  <a:lnTo>
                    <a:pt x="210862" y="628660"/>
                  </a:lnTo>
                  <a:lnTo>
                    <a:pt x="164129" y="674962"/>
                  </a:lnTo>
                  <a:lnTo>
                    <a:pt x="138093" y="700800"/>
                  </a:lnTo>
                  <a:lnTo>
                    <a:pt x="138093" y="708243"/>
                  </a:lnTo>
                  <a:lnTo>
                    <a:pt x="147260" y="716258"/>
                  </a:lnTo>
                  <a:lnTo>
                    <a:pt x="154707" y="716258"/>
                  </a:lnTo>
                  <a:lnTo>
                    <a:pt x="159293" y="712251"/>
                  </a:lnTo>
                  <a:lnTo>
                    <a:pt x="227476" y="644119"/>
                  </a:lnTo>
                  <a:lnTo>
                    <a:pt x="262013" y="644119"/>
                  </a:lnTo>
                  <a:lnTo>
                    <a:pt x="244668" y="628086"/>
                  </a:lnTo>
                  <a:lnTo>
                    <a:pt x="264027" y="608618"/>
                  </a:lnTo>
                  <a:lnTo>
                    <a:pt x="230914" y="608618"/>
                  </a:lnTo>
                  <a:lnTo>
                    <a:pt x="207947" y="586860"/>
                  </a:lnTo>
                  <a:close/>
                </a:path>
                <a:path w="735964" h="734060">
                  <a:moveTo>
                    <a:pt x="262013" y="644119"/>
                  </a:moveTo>
                  <a:lnTo>
                    <a:pt x="227476" y="644119"/>
                  </a:lnTo>
                  <a:lnTo>
                    <a:pt x="250398" y="665303"/>
                  </a:lnTo>
                  <a:lnTo>
                    <a:pt x="256287" y="669810"/>
                  </a:lnTo>
                  <a:lnTo>
                    <a:pt x="262715" y="673029"/>
                  </a:lnTo>
                  <a:lnTo>
                    <a:pt x="269573" y="674962"/>
                  </a:lnTo>
                  <a:lnTo>
                    <a:pt x="276753" y="675606"/>
                  </a:lnTo>
                  <a:lnTo>
                    <a:pt x="284113" y="674864"/>
                  </a:lnTo>
                  <a:lnTo>
                    <a:pt x="291366" y="672673"/>
                  </a:lnTo>
                  <a:lnTo>
                    <a:pt x="298188" y="669086"/>
                  </a:lnTo>
                  <a:lnTo>
                    <a:pt x="304257" y="664156"/>
                  </a:lnTo>
                  <a:lnTo>
                    <a:pt x="315241" y="653280"/>
                  </a:lnTo>
                  <a:lnTo>
                    <a:pt x="273315" y="653280"/>
                  </a:lnTo>
                  <a:lnTo>
                    <a:pt x="269881" y="652133"/>
                  </a:lnTo>
                  <a:lnTo>
                    <a:pt x="267586" y="649270"/>
                  </a:lnTo>
                  <a:lnTo>
                    <a:pt x="262013" y="644119"/>
                  </a:lnTo>
                  <a:close/>
                </a:path>
                <a:path w="735964" h="734060">
                  <a:moveTo>
                    <a:pt x="445507" y="449448"/>
                  </a:moveTo>
                  <a:lnTo>
                    <a:pt x="422296" y="449448"/>
                  </a:lnTo>
                  <a:lnTo>
                    <a:pt x="415419" y="522734"/>
                  </a:lnTo>
                  <a:lnTo>
                    <a:pt x="285352" y="651559"/>
                  </a:lnTo>
                  <a:lnTo>
                    <a:pt x="281914" y="653280"/>
                  </a:lnTo>
                  <a:lnTo>
                    <a:pt x="315241" y="653280"/>
                  </a:lnTo>
                  <a:lnTo>
                    <a:pt x="435472" y="534189"/>
                  </a:lnTo>
                  <a:lnTo>
                    <a:pt x="437767" y="529606"/>
                  </a:lnTo>
                  <a:lnTo>
                    <a:pt x="438341" y="524455"/>
                  </a:lnTo>
                  <a:lnTo>
                    <a:pt x="445507" y="449448"/>
                  </a:lnTo>
                  <a:close/>
                </a:path>
                <a:path w="735964" h="734060">
                  <a:moveTo>
                    <a:pt x="530208" y="144843"/>
                  </a:moveTo>
                  <a:lnTo>
                    <a:pt x="494486" y="144843"/>
                  </a:lnTo>
                  <a:lnTo>
                    <a:pt x="599938" y="237024"/>
                  </a:lnTo>
                  <a:lnTo>
                    <a:pt x="230914" y="608618"/>
                  </a:lnTo>
                  <a:lnTo>
                    <a:pt x="264027" y="608618"/>
                  </a:lnTo>
                  <a:lnTo>
                    <a:pt x="422296" y="449448"/>
                  </a:lnTo>
                  <a:lnTo>
                    <a:pt x="445507" y="449448"/>
                  </a:lnTo>
                  <a:lnTo>
                    <a:pt x="448078" y="422539"/>
                  </a:lnTo>
                  <a:lnTo>
                    <a:pt x="642310" y="227276"/>
                  </a:lnTo>
                  <a:lnTo>
                    <a:pt x="648586" y="219869"/>
                  </a:lnTo>
                  <a:lnTo>
                    <a:pt x="616533" y="219869"/>
                  </a:lnTo>
                  <a:lnTo>
                    <a:pt x="530208" y="144843"/>
                  </a:lnTo>
                  <a:close/>
                </a:path>
                <a:path w="735964" h="734060">
                  <a:moveTo>
                    <a:pt x="721985" y="0"/>
                  </a:moveTo>
                  <a:lnTo>
                    <a:pt x="713950" y="0"/>
                  </a:lnTo>
                  <a:lnTo>
                    <a:pt x="709933" y="573"/>
                  </a:lnTo>
                  <a:lnTo>
                    <a:pt x="553348" y="67572"/>
                  </a:lnTo>
                  <a:lnTo>
                    <a:pt x="520079" y="87986"/>
                  </a:lnTo>
                  <a:lnTo>
                    <a:pt x="316289" y="290852"/>
                  </a:lnTo>
                  <a:lnTo>
                    <a:pt x="195390" y="304595"/>
                  </a:lnTo>
                  <a:lnTo>
                    <a:pt x="190235" y="306884"/>
                  </a:lnTo>
                  <a:lnTo>
                    <a:pt x="59016" y="436851"/>
                  </a:lnTo>
                  <a:lnTo>
                    <a:pt x="50726" y="449011"/>
                  </a:lnTo>
                  <a:lnTo>
                    <a:pt x="48130" y="462833"/>
                  </a:lnTo>
                  <a:lnTo>
                    <a:pt x="51120" y="476548"/>
                  </a:lnTo>
                  <a:lnTo>
                    <a:pt x="59590" y="488385"/>
                  </a:lnTo>
                  <a:lnTo>
                    <a:pt x="91679" y="518156"/>
                  </a:lnTo>
                  <a:lnTo>
                    <a:pt x="17762" y="592016"/>
                  </a:lnTo>
                  <a:lnTo>
                    <a:pt x="17762" y="599457"/>
                  </a:lnTo>
                  <a:lnTo>
                    <a:pt x="26930" y="607476"/>
                  </a:lnTo>
                  <a:lnTo>
                    <a:pt x="34379" y="607476"/>
                  </a:lnTo>
                  <a:lnTo>
                    <a:pt x="38963" y="603466"/>
                  </a:lnTo>
                  <a:lnTo>
                    <a:pt x="108867" y="534189"/>
                  </a:lnTo>
                  <a:lnTo>
                    <a:pt x="151390" y="534189"/>
                  </a:lnTo>
                  <a:lnTo>
                    <a:pt x="128925" y="513005"/>
                  </a:lnTo>
                  <a:lnTo>
                    <a:pt x="140868" y="500977"/>
                  </a:lnTo>
                  <a:lnTo>
                    <a:pt x="108293" y="500977"/>
                  </a:lnTo>
                  <a:lnTo>
                    <a:pt x="76782" y="471779"/>
                  </a:lnTo>
                  <a:lnTo>
                    <a:pt x="73918" y="469490"/>
                  </a:lnTo>
                  <a:lnTo>
                    <a:pt x="72770" y="466054"/>
                  </a:lnTo>
                  <a:lnTo>
                    <a:pt x="72770" y="459182"/>
                  </a:lnTo>
                  <a:lnTo>
                    <a:pt x="73918" y="455746"/>
                  </a:lnTo>
                  <a:lnTo>
                    <a:pt x="203984" y="326921"/>
                  </a:lnTo>
                  <a:lnTo>
                    <a:pt x="291081" y="317192"/>
                  </a:lnTo>
                  <a:lnTo>
                    <a:pt x="323354" y="317192"/>
                  </a:lnTo>
                  <a:lnTo>
                    <a:pt x="494486" y="144843"/>
                  </a:lnTo>
                  <a:lnTo>
                    <a:pt x="530208" y="144843"/>
                  </a:lnTo>
                  <a:lnTo>
                    <a:pt x="511129" y="128260"/>
                  </a:lnTo>
                  <a:lnTo>
                    <a:pt x="526576" y="112777"/>
                  </a:lnTo>
                  <a:lnTo>
                    <a:pt x="562441" y="112777"/>
                  </a:lnTo>
                  <a:lnTo>
                    <a:pt x="546040" y="98489"/>
                  </a:lnTo>
                  <a:lnTo>
                    <a:pt x="553949" y="93570"/>
                  </a:lnTo>
                  <a:lnTo>
                    <a:pt x="561960" y="89242"/>
                  </a:lnTo>
                  <a:lnTo>
                    <a:pt x="569747" y="85667"/>
                  </a:lnTo>
                  <a:lnTo>
                    <a:pt x="576983" y="83006"/>
                  </a:lnTo>
                  <a:lnTo>
                    <a:pt x="707064" y="27477"/>
                  </a:lnTo>
                  <a:lnTo>
                    <a:pt x="732395" y="27477"/>
                  </a:lnTo>
                  <a:lnTo>
                    <a:pt x="732841" y="26330"/>
                  </a:lnTo>
                  <a:lnTo>
                    <a:pt x="735710" y="19449"/>
                  </a:lnTo>
                  <a:lnTo>
                    <a:pt x="735710" y="10322"/>
                  </a:lnTo>
                  <a:lnTo>
                    <a:pt x="729971" y="4587"/>
                  </a:lnTo>
                  <a:lnTo>
                    <a:pt x="727150" y="1146"/>
                  </a:lnTo>
                  <a:lnTo>
                    <a:pt x="721985" y="0"/>
                  </a:lnTo>
                  <a:close/>
                </a:path>
                <a:path w="735964" h="734060">
                  <a:moveTo>
                    <a:pt x="398231" y="331504"/>
                  </a:moveTo>
                  <a:lnTo>
                    <a:pt x="394219" y="332646"/>
                  </a:lnTo>
                  <a:lnTo>
                    <a:pt x="359264" y="341807"/>
                  </a:lnTo>
                  <a:lnTo>
                    <a:pt x="352961" y="343528"/>
                  </a:lnTo>
                  <a:lnTo>
                    <a:pt x="348953" y="349826"/>
                  </a:lnTo>
                  <a:lnTo>
                    <a:pt x="350670" y="356124"/>
                  </a:lnTo>
                  <a:lnTo>
                    <a:pt x="351818" y="360702"/>
                  </a:lnTo>
                  <a:lnTo>
                    <a:pt x="355256" y="363565"/>
                  </a:lnTo>
                  <a:lnTo>
                    <a:pt x="359838" y="364138"/>
                  </a:lnTo>
                  <a:lnTo>
                    <a:pt x="169604" y="551364"/>
                  </a:lnTo>
                  <a:lnTo>
                    <a:pt x="202505" y="551364"/>
                  </a:lnTo>
                  <a:lnTo>
                    <a:pt x="376457" y="380171"/>
                  </a:lnTo>
                  <a:lnTo>
                    <a:pt x="399527" y="380171"/>
                  </a:lnTo>
                  <a:lnTo>
                    <a:pt x="408542" y="346390"/>
                  </a:lnTo>
                  <a:lnTo>
                    <a:pt x="409690" y="342381"/>
                  </a:lnTo>
                  <a:lnTo>
                    <a:pt x="408542" y="338376"/>
                  </a:lnTo>
                  <a:lnTo>
                    <a:pt x="402813" y="332646"/>
                  </a:lnTo>
                  <a:lnTo>
                    <a:pt x="398231" y="331504"/>
                  </a:lnTo>
                  <a:close/>
                </a:path>
                <a:path w="735964" h="734060">
                  <a:moveTo>
                    <a:pt x="323354" y="317192"/>
                  </a:moveTo>
                  <a:lnTo>
                    <a:pt x="291081" y="317192"/>
                  </a:lnTo>
                  <a:lnTo>
                    <a:pt x="108293" y="500977"/>
                  </a:lnTo>
                  <a:lnTo>
                    <a:pt x="140868" y="500977"/>
                  </a:lnTo>
                  <a:lnTo>
                    <a:pt x="323354" y="317192"/>
                  </a:lnTo>
                  <a:close/>
                </a:path>
                <a:path w="735964" h="734060">
                  <a:moveTo>
                    <a:pt x="399527" y="380171"/>
                  </a:moveTo>
                  <a:lnTo>
                    <a:pt x="376457" y="380171"/>
                  </a:lnTo>
                  <a:lnTo>
                    <a:pt x="377600" y="384180"/>
                  </a:lnTo>
                  <a:lnTo>
                    <a:pt x="380464" y="387616"/>
                  </a:lnTo>
                  <a:lnTo>
                    <a:pt x="385051" y="388758"/>
                  </a:lnTo>
                  <a:lnTo>
                    <a:pt x="386198" y="388758"/>
                  </a:lnTo>
                  <a:lnTo>
                    <a:pt x="387341" y="389332"/>
                  </a:lnTo>
                  <a:lnTo>
                    <a:pt x="393071" y="389332"/>
                  </a:lnTo>
                  <a:lnTo>
                    <a:pt x="397657" y="385896"/>
                  </a:lnTo>
                  <a:lnTo>
                    <a:pt x="399374" y="380744"/>
                  </a:lnTo>
                  <a:lnTo>
                    <a:pt x="399527" y="380171"/>
                  </a:lnTo>
                  <a:close/>
                </a:path>
                <a:path w="735964" h="734060">
                  <a:moveTo>
                    <a:pt x="562441" y="112777"/>
                  </a:moveTo>
                  <a:lnTo>
                    <a:pt x="526576" y="112777"/>
                  </a:lnTo>
                  <a:lnTo>
                    <a:pt x="631454" y="204385"/>
                  </a:lnTo>
                  <a:lnTo>
                    <a:pt x="629732" y="206679"/>
                  </a:lnTo>
                  <a:lnTo>
                    <a:pt x="616533" y="219869"/>
                  </a:lnTo>
                  <a:lnTo>
                    <a:pt x="648586" y="219869"/>
                  </a:lnTo>
                  <a:lnTo>
                    <a:pt x="653287" y="214319"/>
                  </a:lnTo>
                  <a:lnTo>
                    <a:pt x="663879" y="198245"/>
                  </a:lnTo>
                  <a:lnTo>
                    <a:pt x="671146" y="184363"/>
                  </a:lnTo>
                  <a:lnTo>
                    <a:pt x="644606" y="184363"/>
                  </a:lnTo>
                  <a:lnTo>
                    <a:pt x="562441" y="112777"/>
                  </a:lnTo>
                  <a:close/>
                </a:path>
                <a:path w="735964" h="734060">
                  <a:moveTo>
                    <a:pt x="732395" y="27477"/>
                  </a:moveTo>
                  <a:lnTo>
                    <a:pt x="707064" y="27477"/>
                  </a:lnTo>
                  <a:lnTo>
                    <a:pt x="662886" y="141784"/>
                  </a:lnTo>
                  <a:lnTo>
                    <a:pt x="657203" y="156234"/>
                  </a:lnTo>
                  <a:lnTo>
                    <a:pt x="656083" y="158605"/>
                  </a:lnTo>
                  <a:lnTo>
                    <a:pt x="654048" y="164464"/>
                  </a:lnTo>
                  <a:lnTo>
                    <a:pt x="651421" y="170821"/>
                  </a:lnTo>
                  <a:lnTo>
                    <a:pt x="648255" y="177509"/>
                  </a:lnTo>
                  <a:lnTo>
                    <a:pt x="644606" y="184363"/>
                  </a:lnTo>
                  <a:lnTo>
                    <a:pt x="671146" y="184363"/>
                  </a:lnTo>
                  <a:lnTo>
                    <a:pt x="672856" y="181095"/>
                  </a:lnTo>
                  <a:lnTo>
                    <a:pt x="678991" y="164913"/>
                  </a:lnTo>
                  <a:lnTo>
                    <a:pt x="732395" y="27477"/>
                  </a:lnTo>
                  <a:close/>
                </a:path>
              </a:pathLst>
            </a:custGeom>
            <a:solidFill>
              <a:srgbClr val="FFFFFF"/>
            </a:solidFill>
          </p:spPr>
          <p:txBody>
            <a:bodyPr wrap="square" lIns="0" tIns="0" rIns="0" bIns="0" rtlCol="0"/>
            <a:lstStyle/>
            <a:p>
              <a:endParaRPr/>
            </a:p>
          </p:txBody>
        </p:sp>
        <p:sp>
          <p:nvSpPr>
            <p:cNvPr id="32" name="object 25"/>
            <p:cNvSpPr/>
            <p:nvPr/>
          </p:nvSpPr>
          <p:spPr>
            <a:xfrm>
              <a:off x="4747158" y="4717452"/>
              <a:ext cx="80206" cy="80149"/>
            </a:xfrm>
            <a:prstGeom prst="rect">
              <a:avLst/>
            </a:prstGeom>
            <a:blipFill>
              <a:blip r:embed="rId7" cstate="print"/>
              <a:stretch>
                <a:fillRect/>
              </a:stretch>
            </a:blipFill>
          </p:spPr>
          <p:txBody>
            <a:bodyPr wrap="square" lIns="0" tIns="0" rIns="0" bIns="0" rtlCol="0"/>
            <a:lstStyle/>
            <a:p>
              <a:endParaRPr/>
            </a:p>
          </p:txBody>
        </p:sp>
        <p:sp>
          <p:nvSpPr>
            <p:cNvPr id="33" name="object 26"/>
            <p:cNvSpPr/>
            <p:nvPr/>
          </p:nvSpPr>
          <p:spPr>
            <a:xfrm>
              <a:off x="4640008" y="5106781"/>
              <a:ext cx="287655" cy="126364"/>
            </a:xfrm>
            <a:custGeom>
              <a:avLst/>
              <a:gdLst/>
              <a:ahLst/>
              <a:cxnLst/>
              <a:rect l="l" t="t" r="r" b="b"/>
              <a:pathLst>
                <a:path w="287654" h="126364">
                  <a:moveTo>
                    <a:pt x="125485" y="0"/>
                  </a:moveTo>
                  <a:lnTo>
                    <a:pt x="99494" y="5233"/>
                  </a:lnTo>
                  <a:lnTo>
                    <a:pt x="77855" y="19537"/>
                  </a:lnTo>
                  <a:lnTo>
                    <a:pt x="62555" y="40820"/>
                  </a:lnTo>
                  <a:lnTo>
                    <a:pt x="55580" y="66988"/>
                  </a:lnTo>
                  <a:lnTo>
                    <a:pt x="38714" y="72168"/>
                  </a:lnTo>
                  <a:lnTo>
                    <a:pt x="23780" y="81373"/>
                  </a:lnTo>
                  <a:lnTo>
                    <a:pt x="11425" y="94121"/>
                  </a:lnTo>
                  <a:lnTo>
                    <a:pt x="2295" y="109928"/>
                  </a:lnTo>
                  <a:lnTo>
                    <a:pt x="0" y="115654"/>
                  </a:lnTo>
                  <a:lnTo>
                    <a:pt x="2864" y="122525"/>
                  </a:lnTo>
                  <a:lnTo>
                    <a:pt x="11463" y="125960"/>
                  </a:lnTo>
                  <a:lnTo>
                    <a:pt x="17766" y="125960"/>
                  </a:lnTo>
                  <a:lnTo>
                    <a:pt x="21774" y="123097"/>
                  </a:lnTo>
                  <a:lnTo>
                    <a:pt x="30692" y="106950"/>
                  </a:lnTo>
                  <a:lnTo>
                    <a:pt x="40684" y="97547"/>
                  </a:lnTo>
                  <a:lnTo>
                    <a:pt x="52825" y="91473"/>
                  </a:lnTo>
                  <a:lnTo>
                    <a:pt x="70478" y="89317"/>
                  </a:lnTo>
                  <a:lnTo>
                    <a:pt x="73342" y="88172"/>
                  </a:lnTo>
                  <a:lnTo>
                    <a:pt x="77929" y="83591"/>
                  </a:lnTo>
                  <a:lnTo>
                    <a:pt x="79072" y="80158"/>
                  </a:lnTo>
                  <a:lnTo>
                    <a:pt x="78503" y="73286"/>
                  </a:lnTo>
                  <a:lnTo>
                    <a:pt x="82218" y="53908"/>
                  </a:lnTo>
                  <a:lnTo>
                    <a:pt x="92325" y="38073"/>
                  </a:lnTo>
                  <a:lnTo>
                    <a:pt x="107267" y="27391"/>
                  </a:lnTo>
                  <a:lnTo>
                    <a:pt x="125485" y="23473"/>
                  </a:lnTo>
                  <a:lnTo>
                    <a:pt x="142255" y="26810"/>
                  </a:lnTo>
                  <a:lnTo>
                    <a:pt x="156438" y="35998"/>
                  </a:lnTo>
                  <a:lnTo>
                    <a:pt x="166750" y="49802"/>
                  </a:lnTo>
                  <a:lnTo>
                    <a:pt x="171907" y="66988"/>
                  </a:lnTo>
                  <a:lnTo>
                    <a:pt x="172481" y="70997"/>
                  </a:lnTo>
                  <a:lnTo>
                    <a:pt x="174777" y="74428"/>
                  </a:lnTo>
                  <a:lnTo>
                    <a:pt x="182764" y="77864"/>
                  </a:lnTo>
                  <a:lnTo>
                    <a:pt x="186781" y="77295"/>
                  </a:lnTo>
                  <a:lnTo>
                    <a:pt x="196545" y="70253"/>
                  </a:lnTo>
                  <a:lnTo>
                    <a:pt x="203346" y="67203"/>
                  </a:lnTo>
                  <a:lnTo>
                    <a:pt x="210460" y="65334"/>
                  </a:lnTo>
                  <a:lnTo>
                    <a:pt x="217723" y="64699"/>
                  </a:lnTo>
                  <a:lnTo>
                    <a:pt x="235943" y="68617"/>
                  </a:lnTo>
                  <a:lnTo>
                    <a:pt x="250895" y="79298"/>
                  </a:lnTo>
                  <a:lnTo>
                    <a:pt x="261013" y="95132"/>
                  </a:lnTo>
                  <a:lnTo>
                    <a:pt x="264734" y="114509"/>
                  </a:lnTo>
                  <a:lnTo>
                    <a:pt x="264734" y="120807"/>
                  </a:lnTo>
                  <a:lnTo>
                    <a:pt x="269899" y="125960"/>
                  </a:lnTo>
                  <a:lnTo>
                    <a:pt x="282476" y="125960"/>
                  </a:lnTo>
                  <a:lnTo>
                    <a:pt x="287641" y="120807"/>
                  </a:lnTo>
                  <a:lnTo>
                    <a:pt x="287641" y="114509"/>
                  </a:lnTo>
                  <a:lnTo>
                    <a:pt x="282449" y="85998"/>
                  </a:lnTo>
                  <a:lnTo>
                    <a:pt x="267585" y="62908"/>
                  </a:lnTo>
                  <a:lnTo>
                    <a:pt x="245414" y="47440"/>
                  </a:lnTo>
                  <a:lnTo>
                    <a:pt x="218297" y="41794"/>
                  </a:lnTo>
                  <a:lnTo>
                    <a:pt x="204135" y="43155"/>
                  </a:lnTo>
                  <a:lnTo>
                    <a:pt x="190798" y="47519"/>
                  </a:lnTo>
                  <a:lnTo>
                    <a:pt x="180604" y="28258"/>
                  </a:lnTo>
                  <a:lnTo>
                    <a:pt x="165453" y="13238"/>
                  </a:lnTo>
                  <a:lnTo>
                    <a:pt x="146646" y="3479"/>
                  </a:lnTo>
                  <a:lnTo>
                    <a:pt x="125485" y="0"/>
                  </a:lnTo>
                  <a:close/>
                </a:path>
              </a:pathLst>
            </a:custGeom>
            <a:solidFill>
              <a:srgbClr val="FFFFFF"/>
            </a:solidFill>
          </p:spPr>
          <p:txBody>
            <a:bodyPr wrap="square" lIns="0" tIns="0" rIns="0" bIns="0" rtlCol="0"/>
            <a:lstStyle/>
            <a:p>
              <a:endParaRPr/>
            </a:p>
          </p:txBody>
        </p:sp>
        <p:sp>
          <p:nvSpPr>
            <p:cNvPr id="34" name="object 27"/>
            <p:cNvSpPr/>
            <p:nvPr/>
          </p:nvSpPr>
          <p:spPr>
            <a:xfrm>
              <a:off x="4309376" y="4735697"/>
              <a:ext cx="231508" cy="193592"/>
            </a:xfrm>
            <a:prstGeom prst="rect">
              <a:avLst/>
            </a:prstGeom>
            <a:blipFill>
              <a:blip r:embed="rId8" cstate="print"/>
              <a:stretch>
                <a:fillRect/>
              </a:stretch>
            </a:blipFill>
          </p:spPr>
          <p:txBody>
            <a:bodyPr wrap="square" lIns="0" tIns="0" rIns="0" bIns="0" rtlCol="0"/>
            <a:lstStyle/>
            <a:p>
              <a:endParaRPr/>
            </a:p>
          </p:txBody>
        </p:sp>
        <p:sp>
          <p:nvSpPr>
            <p:cNvPr id="35" name="object 28"/>
            <p:cNvSpPr/>
            <p:nvPr/>
          </p:nvSpPr>
          <p:spPr>
            <a:xfrm>
              <a:off x="4475554" y="4591486"/>
              <a:ext cx="469900" cy="538481"/>
            </a:xfrm>
            <a:custGeom>
              <a:avLst/>
              <a:gdLst/>
              <a:ahLst/>
              <a:cxnLst/>
              <a:rect l="l" t="t" r="r" b="b"/>
              <a:pathLst>
                <a:path w="469900" h="538479">
                  <a:moveTo>
                    <a:pt x="91681" y="74409"/>
                  </a:moveTo>
                  <a:lnTo>
                    <a:pt x="88061" y="56629"/>
                  </a:lnTo>
                  <a:lnTo>
                    <a:pt x="84607" y="51523"/>
                  </a:lnTo>
                  <a:lnTo>
                    <a:pt x="78219" y="42075"/>
                  </a:lnTo>
                  <a:lnTo>
                    <a:pt x="68757" y="35699"/>
                  </a:lnTo>
                  <a:lnTo>
                    <a:pt x="68757" y="74409"/>
                  </a:lnTo>
                  <a:lnTo>
                    <a:pt x="66954" y="83312"/>
                  </a:lnTo>
                  <a:lnTo>
                    <a:pt x="62026" y="90614"/>
                  </a:lnTo>
                  <a:lnTo>
                    <a:pt x="54737" y="95542"/>
                  </a:lnTo>
                  <a:lnTo>
                    <a:pt x="45834" y="97345"/>
                  </a:lnTo>
                  <a:lnTo>
                    <a:pt x="36944" y="95542"/>
                  </a:lnTo>
                  <a:lnTo>
                    <a:pt x="29654" y="90614"/>
                  </a:lnTo>
                  <a:lnTo>
                    <a:pt x="24726" y="83312"/>
                  </a:lnTo>
                  <a:lnTo>
                    <a:pt x="22923" y="74409"/>
                  </a:lnTo>
                  <a:lnTo>
                    <a:pt x="24726" y="65532"/>
                  </a:lnTo>
                  <a:lnTo>
                    <a:pt x="29654" y="58254"/>
                  </a:lnTo>
                  <a:lnTo>
                    <a:pt x="36944" y="53327"/>
                  </a:lnTo>
                  <a:lnTo>
                    <a:pt x="45834" y="51523"/>
                  </a:lnTo>
                  <a:lnTo>
                    <a:pt x="54737" y="53327"/>
                  </a:lnTo>
                  <a:lnTo>
                    <a:pt x="62026" y="58254"/>
                  </a:lnTo>
                  <a:lnTo>
                    <a:pt x="66954" y="65532"/>
                  </a:lnTo>
                  <a:lnTo>
                    <a:pt x="68757" y="74409"/>
                  </a:lnTo>
                  <a:lnTo>
                    <a:pt x="68757" y="35699"/>
                  </a:lnTo>
                  <a:lnTo>
                    <a:pt x="63639" y="32245"/>
                  </a:lnTo>
                  <a:lnTo>
                    <a:pt x="45834" y="28625"/>
                  </a:lnTo>
                  <a:lnTo>
                    <a:pt x="28041" y="32245"/>
                  </a:lnTo>
                  <a:lnTo>
                    <a:pt x="13462" y="42075"/>
                  </a:lnTo>
                  <a:lnTo>
                    <a:pt x="3619" y="56629"/>
                  </a:lnTo>
                  <a:lnTo>
                    <a:pt x="0" y="74409"/>
                  </a:lnTo>
                  <a:lnTo>
                    <a:pt x="3619" y="92214"/>
                  </a:lnTo>
                  <a:lnTo>
                    <a:pt x="13462" y="106781"/>
                  </a:lnTo>
                  <a:lnTo>
                    <a:pt x="28041" y="116624"/>
                  </a:lnTo>
                  <a:lnTo>
                    <a:pt x="45834" y="120230"/>
                  </a:lnTo>
                  <a:lnTo>
                    <a:pt x="63639" y="116624"/>
                  </a:lnTo>
                  <a:lnTo>
                    <a:pt x="78219" y="106781"/>
                  </a:lnTo>
                  <a:lnTo>
                    <a:pt x="84594" y="97345"/>
                  </a:lnTo>
                  <a:lnTo>
                    <a:pt x="88061" y="92214"/>
                  </a:lnTo>
                  <a:lnTo>
                    <a:pt x="91681" y="74409"/>
                  </a:lnTo>
                  <a:close/>
                </a:path>
                <a:path w="469900" h="538479">
                  <a:moveTo>
                    <a:pt x="103136" y="5118"/>
                  </a:moveTo>
                  <a:lnTo>
                    <a:pt x="98005" y="0"/>
                  </a:lnTo>
                  <a:lnTo>
                    <a:pt x="85356" y="0"/>
                  </a:lnTo>
                  <a:lnTo>
                    <a:pt x="80225" y="5118"/>
                  </a:lnTo>
                  <a:lnTo>
                    <a:pt x="80225" y="17780"/>
                  </a:lnTo>
                  <a:lnTo>
                    <a:pt x="85356" y="22898"/>
                  </a:lnTo>
                  <a:lnTo>
                    <a:pt x="98005" y="22898"/>
                  </a:lnTo>
                  <a:lnTo>
                    <a:pt x="103136" y="17780"/>
                  </a:lnTo>
                  <a:lnTo>
                    <a:pt x="103136" y="5118"/>
                  </a:lnTo>
                  <a:close/>
                </a:path>
                <a:path w="469900" h="538479">
                  <a:moveTo>
                    <a:pt x="452666" y="492391"/>
                  </a:moveTo>
                  <a:lnTo>
                    <a:pt x="449046" y="474611"/>
                  </a:lnTo>
                  <a:lnTo>
                    <a:pt x="445592" y="469493"/>
                  </a:lnTo>
                  <a:lnTo>
                    <a:pt x="439204" y="460044"/>
                  </a:lnTo>
                  <a:lnTo>
                    <a:pt x="429755" y="453669"/>
                  </a:lnTo>
                  <a:lnTo>
                    <a:pt x="429755" y="492391"/>
                  </a:lnTo>
                  <a:lnTo>
                    <a:pt x="427939" y="501281"/>
                  </a:lnTo>
                  <a:lnTo>
                    <a:pt x="423024" y="508571"/>
                  </a:lnTo>
                  <a:lnTo>
                    <a:pt x="415734" y="513486"/>
                  </a:lnTo>
                  <a:lnTo>
                    <a:pt x="406844" y="515302"/>
                  </a:lnTo>
                  <a:lnTo>
                    <a:pt x="397929" y="513486"/>
                  </a:lnTo>
                  <a:lnTo>
                    <a:pt x="390639" y="508571"/>
                  </a:lnTo>
                  <a:lnTo>
                    <a:pt x="385699" y="501281"/>
                  </a:lnTo>
                  <a:lnTo>
                    <a:pt x="383895" y="492391"/>
                  </a:lnTo>
                  <a:lnTo>
                    <a:pt x="385699" y="483501"/>
                  </a:lnTo>
                  <a:lnTo>
                    <a:pt x="390639" y="476224"/>
                  </a:lnTo>
                  <a:lnTo>
                    <a:pt x="397929" y="471297"/>
                  </a:lnTo>
                  <a:lnTo>
                    <a:pt x="406844" y="469493"/>
                  </a:lnTo>
                  <a:lnTo>
                    <a:pt x="415734" y="471297"/>
                  </a:lnTo>
                  <a:lnTo>
                    <a:pt x="423024" y="476224"/>
                  </a:lnTo>
                  <a:lnTo>
                    <a:pt x="427939" y="483501"/>
                  </a:lnTo>
                  <a:lnTo>
                    <a:pt x="429755" y="492391"/>
                  </a:lnTo>
                  <a:lnTo>
                    <a:pt x="429755" y="453669"/>
                  </a:lnTo>
                  <a:lnTo>
                    <a:pt x="424637" y="450202"/>
                  </a:lnTo>
                  <a:lnTo>
                    <a:pt x="406844" y="446595"/>
                  </a:lnTo>
                  <a:lnTo>
                    <a:pt x="389026" y="450202"/>
                  </a:lnTo>
                  <a:lnTo>
                    <a:pt x="374446" y="460044"/>
                  </a:lnTo>
                  <a:lnTo>
                    <a:pt x="364604" y="474611"/>
                  </a:lnTo>
                  <a:lnTo>
                    <a:pt x="360984" y="492391"/>
                  </a:lnTo>
                  <a:lnTo>
                    <a:pt x="364604" y="510184"/>
                  </a:lnTo>
                  <a:lnTo>
                    <a:pt x="374446" y="524738"/>
                  </a:lnTo>
                  <a:lnTo>
                    <a:pt x="389026" y="534581"/>
                  </a:lnTo>
                  <a:lnTo>
                    <a:pt x="406844" y="538200"/>
                  </a:lnTo>
                  <a:lnTo>
                    <a:pt x="424637" y="534581"/>
                  </a:lnTo>
                  <a:lnTo>
                    <a:pt x="439204" y="524738"/>
                  </a:lnTo>
                  <a:lnTo>
                    <a:pt x="445592" y="515302"/>
                  </a:lnTo>
                  <a:lnTo>
                    <a:pt x="449046" y="510184"/>
                  </a:lnTo>
                  <a:lnTo>
                    <a:pt x="452666" y="492391"/>
                  </a:lnTo>
                  <a:close/>
                </a:path>
                <a:path w="469900" h="538479">
                  <a:moveTo>
                    <a:pt x="469836" y="423087"/>
                  </a:moveTo>
                  <a:lnTo>
                    <a:pt x="464718" y="417969"/>
                  </a:lnTo>
                  <a:lnTo>
                    <a:pt x="452043" y="417969"/>
                  </a:lnTo>
                  <a:lnTo>
                    <a:pt x="446925" y="423087"/>
                  </a:lnTo>
                  <a:lnTo>
                    <a:pt x="446925" y="435737"/>
                  </a:lnTo>
                  <a:lnTo>
                    <a:pt x="452043" y="440867"/>
                  </a:lnTo>
                  <a:lnTo>
                    <a:pt x="464718" y="440867"/>
                  </a:lnTo>
                  <a:lnTo>
                    <a:pt x="469836" y="435737"/>
                  </a:lnTo>
                  <a:lnTo>
                    <a:pt x="469836" y="423087"/>
                  </a:lnTo>
                  <a:close/>
                </a:path>
              </a:pathLst>
            </a:custGeom>
            <a:solidFill>
              <a:srgbClr val="FFFFFF"/>
            </a:solidFill>
          </p:spPr>
          <p:txBody>
            <a:bodyPr wrap="square" lIns="0" tIns="0" rIns="0" bIns="0" rtlCol="0"/>
            <a:lstStyle/>
            <a:p>
              <a:endParaRPr/>
            </a:p>
          </p:txBody>
        </p:sp>
        <p:sp>
          <p:nvSpPr>
            <p:cNvPr id="36" name="object 29"/>
            <p:cNvSpPr/>
            <p:nvPr/>
          </p:nvSpPr>
          <p:spPr>
            <a:xfrm>
              <a:off x="5292215" y="7525266"/>
              <a:ext cx="790956" cy="487680"/>
            </a:xfrm>
            <a:prstGeom prst="rect">
              <a:avLst/>
            </a:prstGeom>
            <a:blipFill>
              <a:blip r:embed="rId9" cstate="print"/>
              <a:stretch>
                <a:fillRect/>
              </a:stretch>
            </a:blipFill>
          </p:spPr>
          <p:txBody>
            <a:bodyPr wrap="square" lIns="0" tIns="0" rIns="0" bIns="0" rtlCol="0"/>
            <a:lstStyle/>
            <a:p>
              <a:endParaRPr/>
            </a:p>
          </p:txBody>
        </p:sp>
        <p:sp>
          <p:nvSpPr>
            <p:cNvPr id="37" name="object 30"/>
            <p:cNvSpPr/>
            <p:nvPr/>
          </p:nvSpPr>
          <p:spPr>
            <a:xfrm>
              <a:off x="5819518" y="7525266"/>
              <a:ext cx="222502" cy="487680"/>
            </a:xfrm>
            <a:prstGeom prst="rect">
              <a:avLst/>
            </a:prstGeom>
            <a:blipFill>
              <a:blip r:embed="rId10" cstate="print"/>
              <a:stretch>
                <a:fillRect/>
              </a:stretch>
            </a:blipFill>
          </p:spPr>
          <p:txBody>
            <a:bodyPr wrap="square" lIns="0" tIns="0" rIns="0" bIns="0" rtlCol="0"/>
            <a:lstStyle/>
            <a:p>
              <a:endParaRPr/>
            </a:p>
          </p:txBody>
        </p:sp>
        <p:sp>
          <p:nvSpPr>
            <p:cNvPr id="38" name="object 31"/>
            <p:cNvSpPr/>
            <p:nvPr/>
          </p:nvSpPr>
          <p:spPr>
            <a:xfrm>
              <a:off x="5930771" y="7525266"/>
              <a:ext cx="1016811" cy="487680"/>
            </a:xfrm>
            <a:prstGeom prst="rect">
              <a:avLst/>
            </a:prstGeom>
            <a:blipFill>
              <a:blip r:embed="rId11" cstate="print"/>
              <a:stretch>
                <a:fillRect/>
              </a:stretch>
            </a:blipFill>
          </p:spPr>
          <p:txBody>
            <a:bodyPr wrap="square" lIns="0" tIns="0" rIns="0" bIns="0" rtlCol="0"/>
            <a:lstStyle/>
            <a:p>
              <a:endParaRPr/>
            </a:p>
          </p:txBody>
        </p:sp>
        <p:sp>
          <p:nvSpPr>
            <p:cNvPr id="39" name="object 32"/>
            <p:cNvSpPr/>
            <p:nvPr/>
          </p:nvSpPr>
          <p:spPr>
            <a:xfrm>
              <a:off x="6778114" y="7525266"/>
              <a:ext cx="408431" cy="487680"/>
            </a:xfrm>
            <a:prstGeom prst="rect">
              <a:avLst/>
            </a:prstGeom>
            <a:blipFill>
              <a:blip r:embed="rId12" cstate="print"/>
              <a:stretch>
                <a:fillRect/>
              </a:stretch>
            </a:blipFill>
          </p:spPr>
          <p:txBody>
            <a:bodyPr wrap="square" lIns="0" tIns="0" rIns="0" bIns="0" rtlCol="0"/>
            <a:lstStyle/>
            <a:p>
              <a:endParaRPr/>
            </a:p>
          </p:txBody>
        </p:sp>
        <p:sp>
          <p:nvSpPr>
            <p:cNvPr id="40" name="object 33"/>
            <p:cNvSpPr/>
            <p:nvPr/>
          </p:nvSpPr>
          <p:spPr>
            <a:xfrm>
              <a:off x="7069198" y="7525266"/>
              <a:ext cx="1923160" cy="487680"/>
            </a:xfrm>
            <a:prstGeom prst="rect">
              <a:avLst/>
            </a:prstGeom>
            <a:blipFill>
              <a:blip r:embed="rId13" cstate="print"/>
              <a:stretch>
                <a:fillRect/>
              </a:stretch>
            </a:blipFill>
          </p:spPr>
          <p:txBody>
            <a:bodyPr wrap="square" lIns="0" tIns="0" rIns="0" bIns="0" rtlCol="0"/>
            <a:lstStyle/>
            <a:p>
              <a:endParaRPr/>
            </a:p>
          </p:txBody>
        </p:sp>
        <p:sp>
          <p:nvSpPr>
            <p:cNvPr id="41" name="object 34"/>
            <p:cNvSpPr/>
            <p:nvPr/>
          </p:nvSpPr>
          <p:spPr>
            <a:xfrm>
              <a:off x="5292215" y="8956255"/>
              <a:ext cx="962024" cy="487680"/>
            </a:xfrm>
            <a:prstGeom prst="rect">
              <a:avLst/>
            </a:prstGeom>
            <a:blipFill>
              <a:blip r:embed="rId14" cstate="print"/>
              <a:stretch>
                <a:fillRect/>
              </a:stretch>
            </a:blipFill>
          </p:spPr>
          <p:txBody>
            <a:bodyPr wrap="square" lIns="0" tIns="0" rIns="0" bIns="0" rtlCol="0"/>
            <a:lstStyle/>
            <a:p>
              <a:endParaRPr/>
            </a:p>
          </p:txBody>
        </p:sp>
        <p:sp>
          <p:nvSpPr>
            <p:cNvPr id="42" name="object 35"/>
            <p:cNvSpPr/>
            <p:nvPr/>
          </p:nvSpPr>
          <p:spPr>
            <a:xfrm>
              <a:off x="6061834" y="8956255"/>
              <a:ext cx="408433" cy="487680"/>
            </a:xfrm>
            <a:prstGeom prst="rect">
              <a:avLst/>
            </a:prstGeom>
            <a:blipFill>
              <a:blip r:embed="rId12" cstate="print"/>
              <a:stretch>
                <a:fillRect/>
              </a:stretch>
            </a:blipFill>
          </p:spPr>
          <p:txBody>
            <a:bodyPr wrap="square" lIns="0" tIns="0" rIns="0" bIns="0" rtlCol="0"/>
            <a:lstStyle/>
            <a:p>
              <a:endParaRPr/>
            </a:p>
          </p:txBody>
        </p:sp>
        <p:sp>
          <p:nvSpPr>
            <p:cNvPr id="43" name="object 36"/>
            <p:cNvSpPr/>
            <p:nvPr/>
          </p:nvSpPr>
          <p:spPr>
            <a:xfrm>
              <a:off x="6351395" y="8956255"/>
              <a:ext cx="2137029" cy="487680"/>
            </a:xfrm>
            <a:prstGeom prst="rect">
              <a:avLst/>
            </a:prstGeom>
            <a:blipFill>
              <a:blip r:embed="rId15" cstate="print"/>
              <a:stretch>
                <a:fillRect/>
              </a:stretch>
            </a:blipFill>
          </p:spPr>
          <p:txBody>
            <a:bodyPr wrap="square" lIns="0" tIns="0" rIns="0" bIns="0" rtlCol="0"/>
            <a:lstStyle/>
            <a:p>
              <a:endParaRPr/>
            </a:p>
          </p:txBody>
        </p:sp>
        <p:sp>
          <p:nvSpPr>
            <p:cNvPr id="44" name="object 37"/>
            <p:cNvSpPr/>
            <p:nvPr/>
          </p:nvSpPr>
          <p:spPr>
            <a:xfrm>
              <a:off x="5292215" y="4662251"/>
              <a:ext cx="790956" cy="487985"/>
            </a:xfrm>
            <a:prstGeom prst="rect">
              <a:avLst/>
            </a:prstGeom>
            <a:blipFill>
              <a:blip r:embed="rId16" cstate="print"/>
              <a:stretch>
                <a:fillRect/>
              </a:stretch>
            </a:blipFill>
          </p:spPr>
          <p:txBody>
            <a:bodyPr wrap="square" lIns="0" tIns="0" rIns="0" bIns="0" rtlCol="0"/>
            <a:lstStyle/>
            <a:p>
              <a:endParaRPr/>
            </a:p>
          </p:txBody>
        </p:sp>
        <p:sp>
          <p:nvSpPr>
            <p:cNvPr id="45" name="object 38"/>
            <p:cNvSpPr/>
            <p:nvPr/>
          </p:nvSpPr>
          <p:spPr>
            <a:xfrm>
              <a:off x="5819518" y="4662251"/>
              <a:ext cx="222502" cy="487985"/>
            </a:xfrm>
            <a:prstGeom prst="rect">
              <a:avLst/>
            </a:prstGeom>
            <a:blipFill>
              <a:blip r:embed="rId17" cstate="print"/>
              <a:stretch>
                <a:fillRect/>
              </a:stretch>
            </a:blipFill>
          </p:spPr>
          <p:txBody>
            <a:bodyPr wrap="square" lIns="0" tIns="0" rIns="0" bIns="0" rtlCol="0"/>
            <a:lstStyle/>
            <a:p>
              <a:endParaRPr/>
            </a:p>
          </p:txBody>
        </p:sp>
        <p:sp>
          <p:nvSpPr>
            <p:cNvPr id="46" name="object 39"/>
            <p:cNvSpPr/>
            <p:nvPr/>
          </p:nvSpPr>
          <p:spPr>
            <a:xfrm>
              <a:off x="5930771" y="4662251"/>
              <a:ext cx="1016811" cy="487985"/>
            </a:xfrm>
            <a:prstGeom prst="rect">
              <a:avLst/>
            </a:prstGeom>
            <a:blipFill>
              <a:blip r:embed="rId18" cstate="print"/>
              <a:stretch>
                <a:fillRect/>
              </a:stretch>
            </a:blipFill>
          </p:spPr>
          <p:txBody>
            <a:bodyPr wrap="square" lIns="0" tIns="0" rIns="0" bIns="0" rtlCol="0"/>
            <a:lstStyle/>
            <a:p>
              <a:endParaRPr/>
            </a:p>
          </p:txBody>
        </p:sp>
        <p:sp>
          <p:nvSpPr>
            <p:cNvPr id="47" name="object 40"/>
            <p:cNvSpPr/>
            <p:nvPr/>
          </p:nvSpPr>
          <p:spPr>
            <a:xfrm>
              <a:off x="6778114" y="4662251"/>
              <a:ext cx="1435607" cy="487985"/>
            </a:xfrm>
            <a:prstGeom prst="rect">
              <a:avLst/>
            </a:prstGeom>
            <a:blipFill>
              <a:blip r:embed="rId19" cstate="print"/>
              <a:stretch>
                <a:fillRect/>
              </a:stretch>
            </a:blipFill>
          </p:spPr>
          <p:txBody>
            <a:bodyPr wrap="square" lIns="0" tIns="0" rIns="0" bIns="0" rtlCol="0"/>
            <a:lstStyle/>
            <a:p>
              <a:endParaRPr/>
            </a:p>
          </p:txBody>
        </p:sp>
        <p:sp>
          <p:nvSpPr>
            <p:cNvPr id="48" name="object 41"/>
            <p:cNvSpPr/>
            <p:nvPr/>
          </p:nvSpPr>
          <p:spPr>
            <a:xfrm>
              <a:off x="5292215" y="5978912"/>
              <a:ext cx="4007611" cy="487680"/>
            </a:xfrm>
            <a:prstGeom prst="rect">
              <a:avLst/>
            </a:prstGeom>
            <a:blipFill>
              <a:blip r:embed="rId20" cstate="print"/>
              <a:stretch>
                <a:fillRect/>
              </a:stretch>
            </a:blipFill>
          </p:spPr>
          <p:txBody>
            <a:bodyPr wrap="square" lIns="0" tIns="0" rIns="0" bIns="0" rtlCol="0"/>
            <a:lstStyle/>
            <a:p>
              <a:endParaRPr/>
            </a:p>
          </p:txBody>
        </p:sp>
        <p:sp>
          <p:nvSpPr>
            <p:cNvPr id="49" name="object 42"/>
            <p:cNvSpPr/>
            <p:nvPr/>
          </p:nvSpPr>
          <p:spPr>
            <a:xfrm>
              <a:off x="4317783" y="7414687"/>
              <a:ext cx="678815" cy="909319"/>
            </a:xfrm>
            <a:custGeom>
              <a:avLst/>
              <a:gdLst/>
              <a:ahLst/>
              <a:cxnLst/>
              <a:rect l="l" t="t" r="r" b="b"/>
              <a:pathLst>
                <a:path w="678814" h="909320">
                  <a:moveTo>
                    <a:pt x="143383" y="816190"/>
                  </a:moveTo>
                  <a:lnTo>
                    <a:pt x="137071" y="809828"/>
                  </a:lnTo>
                  <a:lnTo>
                    <a:pt x="121361" y="809828"/>
                  </a:lnTo>
                  <a:lnTo>
                    <a:pt x="115125" y="816190"/>
                  </a:lnTo>
                  <a:lnTo>
                    <a:pt x="115125" y="831900"/>
                  </a:lnTo>
                  <a:lnTo>
                    <a:pt x="121500" y="838250"/>
                  </a:lnTo>
                  <a:lnTo>
                    <a:pt x="137071" y="838250"/>
                  </a:lnTo>
                  <a:lnTo>
                    <a:pt x="143383" y="831900"/>
                  </a:lnTo>
                  <a:lnTo>
                    <a:pt x="143383" y="816190"/>
                  </a:lnTo>
                  <a:close/>
                </a:path>
                <a:path w="678814" h="909320">
                  <a:moveTo>
                    <a:pt x="678535" y="298361"/>
                  </a:moveTo>
                  <a:lnTo>
                    <a:pt x="674103" y="276263"/>
                  </a:lnTo>
                  <a:lnTo>
                    <a:pt x="669874" y="269951"/>
                  </a:lnTo>
                  <a:lnTo>
                    <a:pt x="662012" y="258191"/>
                  </a:lnTo>
                  <a:lnTo>
                    <a:pt x="650354" y="250266"/>
                  </a:lnTo>
                  <a:lnTo>
                    <a:pt x="650354" y="298361"/>
                  </a:lnTo>
                  <a:lnTo>
                    <a:pt x="650341" y="383616"/>
                  </a:lnTo>
                  <a:lnTo>
                    <a:pt x="648131" y="394652"/>
                  </a:lnTo>
                  <a:lnTo>
                    <a:pt x="642086" y="403682"/>
                  </a:lnTo>
                  <a:lnTo>
                    <a:pt x="633120" y="409778"/>
                  </a:lnTo>
                  <a:lnTo>
                    <a:pt x="622160" y="412013"/>
                  </a:lnTo>
                  <a:lnTo>
                    <a:pt x="619531" y="412026"/>
                  </a:lnTo>
                  <a:lnTo>
                    <a:pt x="608012" y="412026"/>
                  </a:lnTo>
                  <a:lnTo>
                    <a:pt x="579882" y="383590"/>
                  </a:lnTo>
                  <a:lnTo>
                    <a:pt x="582091" y="372567"/>
                  </a:lnTo>
                  <a:lnTo>
                    <a:pt x="622261" y="355206"/>
                  </a:lnTo>
                  <a:lnTo>
                    <a:pt x="650341" y="383616"/>
                  </a:lnTo>
                  <a:lnTo>
                    <a:pt x="650341" y="298424"/>
                  </a:lnTo>
                  <a:lnTo>
                    <a:pt x="648119" y="309410"/>
                  </a:lnTo>
                  <a:lnTo>
                    <a:pt x="642099" y="318414"/>
                  </a:lnTo>
                  <a:lnTo>
                    <a:pt x="633158" y="324523"/>
                  </a:lnTo>
                  <a:lnTo>
                    <a:pt x="622287" y="326783"/>
                  </a:lnTo>
                  <a:lnTo>
                    <a:pt x="622096" y="326771"/>
                  </a:lnTo>
                  <a:lnTo>
                    <a:pt x="582091" y="309397"/>
                  </a:lnTo>
                  <a:lnTo>
                    <a:pt x="579869" y="298361"/>
                  </a:lnTo>
                  <a:lnTo>
                    <a:pt x="582091" y="287312"/>
                  </a:lnTo>
                  <a:lnTo>
                    <a:pt x="588137" y="278282"/>
                  </a:lnTo>
                  <a:lnTo>
                    <a:pt x="597103" y="272186"/>
                  </a:lnTo>
                  <a:lnTo>
                    <a:pt x="608063" y="269951"/>
                  </a:lnTo>
                  <a:lnTo>
                    <a:pt x="622160" y="269951"/>
                  </a:lnTo>
                  <a:lnTo>
                    <a:pt x="633120" y="272186"/>
                  </a:lnTo>
                  <a:lnTo>
                    <a:pt x="642086" y="278282"/>
                  </a:lnTo>
                  <a:lnTo>
                    <a:pt x="648131" y="287312"/>
                  </a:lnTo>
                  <a:lnTo>
                    <a:pt x="650354" y="298361"/>
                  </a:lnTo>
                  <a:lnTo>
                    <a:pt x="650354" y="250266"/>
                  </a:lnTo>
                  <a:lnTo>
                    <a:pt x="644093" y="245999"/>
                  </a:lnTo>
                  <a:lnTo>
                    <a:pt x="622160" y="241528"/>
                  </a:lnTo>
                  <a:lnTo>
                    <a:pt x="622160" y="42621"/>
                  </a:lnTo>
                  <a:lnTo>
                    <a:pt x="619302" y="28409"/>
                  </a:lnTo>
                  <a:lnTo>
                    <a:pt x="618832" y="26047"/>
                  </a:lnTo>
                  <a:lnTo>
                    <a:pt x="609765" y="12496"/>
                  </a:lnTo>
                  <a:lnTo>
                    <a:pt x="596315" y="3352"/>
                  </a:lnTo>
                  <a:lnTo>
                    <a:pt x="593966" y="2882"/>
                  </a:lnTo>
                  <a:lnTo>
                    <a:pt x="593966" y="34785"/>
                  </a:lnTo>
                  <a:lnTo>
                    <a:pt x="593966" y="243547"/>
                  </a:lnTo>
                  <a:lnTo>
                    <a:pt x="577126" y="251079"/>
                  </a:lnTo>
                  <a:lnTo>
                    <a:pt x="563727" y="263436"/>
                  </a:lnTo>
                  <a:lnTo>
                    <a:pt x="554875" y="279552"/>
                  </a:lnTo>
                  <a:lnTo>
                    <a:pt x="551688" y="298361"/>
                  </a:lnTo>
                  <a:lnTo>
                    <a:pt x="553059" y="310756"/>
                  </a:lnTo>
                  <a:lnTo>
                    <a:pt x="556996" y="322160"/>
                  </a:lnTo>
                  <a:lnTo>
                    <a:pt x="563143" y="332320"/>
                  </a:lnTo>
                  <a:lnTo>
                    <a:pt x="571182" y="340982"/>
                  </a:lnTo>
                  <a:lnTo>
                    <a:pt x="563143" y="349643"/>
                  </a:lnTo>
                  <a:lnTo>
                    <a:pt x="556996" y="359816"/>
                  </a:lnTo>
                  <a:lnTo>
                    <a:pt x="553059" y="371221"/>
                  </a:lnTo>
                  <a:lnTo>
                    <a:pt x="551688" y="383616"/>
                  </a:lnTo>
                  <a:lnTo>
                    <a:pt x="553059" y="396011"/>
                  </a:lnTo>
                  <a:lnTo>
                    <a:pt x="556983" y="407416"/>
                  </a:lnTo>
                  <a:lnTo>
                    <a:pt x="563118" y="417588"/>
                  </a:lnTo>
                  <a:lnTo>
                    <a:pt x="571157" y="426237"/>
                  </a:lnTo>
                  <a:lnTo>
                    <a:pt x="563118" y="434898"/>
                  </a:lnTo>
                  <a:lnTo>
                    <a:pt x="556983" y="445058"/>
                  </a:lnTo>
                  <a:lnTo>
                    <a:pt x="553059" y="456476"/>
                  </a:lnTo>
                  <a:lnTo>
                    <a:pt x="551688" y="468871"/>
                  </a:lnTo>
                  <a:lnTo>
                    <a:pt x="553059" y="481253"/>
                  </a:lnTo>
                  <a:lnTo>
                    <a:pt x="556983" y="492658"/>
                  </a:lnTo>
                  <a:lnTo>
                    <a:pt x="563118" y="502818"/>
                  </a:lnTo>
                  <a:lnTo>
                    <a:pt x="571157" y="511467"/>
                  </a:lnTo>
                  <a:lnTo>
                    <a:pt x="563118" y="520128"/>
                  </a:lnTo>
                  <a:lnTo>
                    <a:pt x="556983" y="530301"/>
                  </a:lnTo>
                  <a:lnTo>
                    <a:pt x="553059" y="541718"/>
                  </a:lnTo>
                  <a:lnTo>
                    <a:pt x="551688" y="554101"/>
                  </a:lnTo>
                  <a:lnTo>
                    <a:pt x="554875" y="572909"/>
                  </a:lnTo>
                  <a:lnTo>
                    <a:pt x="563727" y="589026"/>
                  </a:lnTo>
                  <a:lnTo>
                    <a:pt x="577126" y="601383"/>
                  </a:lnTo>
                  <a:lnTo>
                    <a:pt x="593966" y="608914"/>
                  </a:lnTo>
                  <a:lnTo>
                    <a:pt x="593966" y="618769"/>
                  </a:lnTo>
                  <a:lnTo>
                    <a:pt x="587654" y="625132"/>
                  </a:lnTo>
                  <a:lnTo>
                    <a:pt x="534098" y="625132"/>
                  </a:lnTo>
                  <a:lnTo>
                    <a:pt x="534098" y="653542"/>
                  </a:lnTo>
                  <a:lnTo>
                    <a:pt x="392442" y="811860"/>
                  </a:lnTo>
                  <a:lnTo>
                    <a:pt x="193497" y="742099"/>
                  </a:lnTo>
                  <a:lnTo>
                    <a:pt x="142951" y="724382"/>
                  </a:lnTo>
                  <a:lnTo>
                    <a:pt x="142951" y="714476"/>
                  </a:lnTo>
                  <a:lnTo>
                    <a:pt x="142951" y="285597"/>
                  </a:lnTo>
                  <a:lnTo>
                    <a:pt x="165315" y="294436"/>
                  </a:lnTo>
                  <a:lnTo>
                    <a:pt x="183184" y="310007"/>
                  </a:lnTo>
                  <a:lnTo>
                    <a:pt x="195033" y="330771"/>
                  </a:lnTo>
                  <a:lnTo>
                    <a:pt x="199326" y="355193"/>
                  </a:lnTo>
                  <a:lnTo>
                    <a:pt x="199326" y="610933"/>
                  </a:lnTo>
                  <a:lnTo>
                    <a:pt x="202653" y="627494"/>
                  </a:lnTo>
                  <a:lnTo>
                    <a:pt x="211734" y="641045"/>
                  </a:lnTo>
                  <a:lnTo>
                    <a:pt x="225171" y="650189"/>
                  </a:lnTo>
                  <a:lnTo>
                    <a:pt x="241604" y="653542"/>
                  </a:lnTo>
                  <a:lnTo>
                    <a:pt x="534098" y="653542"/>
                  </a:lnTo>
                  <a:lnTo>
                    <a:pt x="534098" y="625132"/>
                  </a:lnTo>
                  <a:lnTo>
                    <a:pt x="233832" y="625132"/>
                  </a:lnTo>
                  <a:lnTo>
                    <a:pt x="227520" y="618769"/>
                  </a:lnTo>
                  <a:lnTo>
                    <a:pt x="227520" y="285711"/>
                  </a:lnTo>
                  <a:lnTo>
                    <a:pt x="227520" y="34785"/>
                  </a:lnTo>
                  <a:lnTo>
                    <a:pt x="233832" y="28409"/>
                  </a:lnTo>
                  <a:lnTo>
                    <a:pt x="587654" y="28409"/>
                  </a:lnTo>
                  <a:lnTo>
                    <a:pt x="593966" y="34785"/>
                  </a:lnTo>
                  <a:lnTo>
                    <a:pt x="593966" y="2882"/>
                  </a:lnTo>
                  <a:lnTo>
                    <a:pt x="579869" y="0"/>
                  </a:lnTo>
                  <a:lnTo>
                    <a:pt x="241604" y="0"/>
                  </a:lnTo>
                  <a:lnTo>
                    <a:pt x="225171" y="3352"/>
                  </a:lnTo>
                  <a:lnTo>
                    <a:pt x="211734" y="12496"/>
                  </a:lnTo>
                  <a:lnTo>
                    <a:pt x="202653" y="26047"/>
                  </a:lnTo>
                  <a:lnTo>
                    <a:pt x="199326" y="42621"/>
                  </a:lnTo>
                  <a:lnTo>
                    <a:pt x="199326" y="285711"/>
                  </a:lnTo>
                  <a:lnTo>
                    <a:pt x="199186" y="285597"/>
                  </a:lnTo>
                  <a:lnTo>
                    <a:pt x="184645" y="273240"/>
                  </a:lnTo>
                  <a:lnTo>
                    <a:pt x="167728" y="263791"/>
                  </a:lnTo>
                  <a:lnTo>
                    <a:pt x="148983" y="257822"/>
                  </a:lnTo>
                  <a:lnTo>
                    <a:pt x="128854" y="255739"/>
                  </a:lnTo>
                  <a:lnTo>
                    <a:pt x="121056" y="255739"/>
                  </a:lnTo>
                  <a:lnTo>
                    <a:pt x="114769" y="262077"/>
                  </a:lnTo>
                  <a:lnTo>
                    <a:pt x="114769" y="714476"/>
                  </a:lnTo>
                  <a:lnTo>
                    <a:pt x="104952" y="711047"/>
                  </a:lnTo>
                  <a:lnTo>
                    <a:pt x="104686" y="710958"/>
                  </a:lnTo>
                  <a:lnTo>
                    <a:pt x="104063" y="711047"/>
                  </a:lnTo>
                  <a:lnTo>
                    <a:pt x="101587" y="710539"/>
                  </a:lnTo>
                  <a:lnTo>
                    <a:pt x="99733" y="710539"/>
                  </a:lnTo>
                  <a:lnTo>
                    <a:pt x="96253" y="711212"/>
                  </a:lnTo>
                  <a:lnTo>
                    <a:pt x="94564" y="711898"/>
                  </a:lnTo>
                  <a:lnTo>
                    <a:pt x="91617" y="713854"/>
                  </a:lnTo>
                  <a:lnTo>
                    <a:pt x="90284" y="715162"/>
                  </a:lnTo>
                  <a:lnTo>
                    <a:pt x="89789" y="715911"/>
                  </a:lnTo>
                  <a:lnTo>
                    <a:pt x="88887" y="717232"/>
                  </a:lnTo>
                  <a:lnTo>
                    <a:pt x="88366" y="717613"/>
                  </a:lnTo>
                  <a:lnTo>
                    <a:pt x="0" y="895731"/>
                  </a:lnTo>
                  <a:lnTo>
                    <a:pt x="2819" y="904278"/>
                  </a:lnTo>
                  <a:lnTo>
                    <a:pt x="11811" y="908799"/>
                  </a:lnTo>
                  <a:lnTo>
                    <a:pt x="13970" y="909281"/>
                  </a:lnTo>
                  <a:lnTo>
                    <a:pt x="21259" y="909281"/>
                  </a:lnTo>
                  <a:lnTo>
                    <a:pt x="26238" y="906411"/>
                  </a:lnTo>
                  <a:lnTo>
                    <a:pt x="107746" y="742099"/>
                  </a:lnTo>
                  <a:lnTo>
                    <a:pt x="405066" y="846353"/>
                  </a:lnTo>
                  <a:lnTo>
                    <a:pt x="380555" y="895731"/>
                  </a:lnTo>
                  <a:lnTo>
                    <a:pt x="383387" y="904278"/>
                  </a:lnTo>
                  <a:lnTo>
                    <a:pt x="392366" y="908799"/>
                  </a:lnTo>
                  <a:lnTo>
                    <a:pt x="394525" y="909281"/>
                  </a:lnTo>
                  <a:lnTo>
                    <a:pt x="401802" y="909281"/>
                  </a:lnTo>
                  <a:lnTo>
                    <a:pt x="406781" y="906411"/>
                  </a:lnTo>
                  <a:lnTo>
                    <a:pt x="437578" y="844346"/>
                  </a:lnTo>
                  <a:lnTo>
                    <a:pt x="437553" y="844092"/>
                  </a:lnTo>
                  <a:lnTo>
                    <a:pt x="437807" y="843521"/>
                  </a:lnTo>
                  <a:lnTo>
                    <a:pt x="438035" y="843254"/>
                  </a:lnTo>
                  <a:lnTo>
                    <a:pt x="438365" y="842302"/>
                  </a:lnTo>
                  <a:lnTo>
                    <a:pt x="438277" y="841667"/>
                  </a:lnTo>
                  <a:lnTo>
                    <a:pt x="438810" y="839152"/>
                  </a:lnTo>
                  <a:lnTo>
                    <a:pt x="438785" y="837298"/>
                  </a:lnTo>
                  <a:lnTo>
                    <a:pt x="438467" y="835545"/>
                  </a:lnTo>
                  <a:lnTo>
                    <a:pt x="438277" y="834656"/>
                  </a:lnTo>
                  <a:lnTo>
                    <a:pt x="438124" y="833793"/>
                  </a:lnTo>
                  <a:lnTo>
                    <a:pt x="437426" y="832078"/>
                  </a:lnTo>
                  <a:lnTo>
                    <a:pt x="435508" y="829119"/>
                  </a:lnTo>
                  <a:lnTo>
                    <a:pt x="434213" y="827773"/>
                  </a:lnTo>
                  <a:lnTo>
                    <a:pt x="432142" y="826376"/>
                  </a:lnTo>
                  <a:lnTo>
                    <a:pt x="431774" y="825830"/>
                  </a:lnTo>
                  <a:lnTo>
                    <a:pt x="430898" y="825411"/>
                  </a:lnTo>
                  <a:lnTo>
                    <a:pt x="430707" y="825398"/>
                  </a:lnTo>
                  <a:lnTo>
                    <a:pt x="430530" y="825385"/>
                  </a:lnTo>
                  <a:lnTo>
                    <a:pt x="429983" y="825169"/>
                  </a:lnTo>
                  <a:lnTo>
                    <a:pt x="429793" y="824915"/>
                  </a:lnTo>
                  <a:lnTo>
                    <a:pt x="421373" y="821982"/>
                  </a:lnTo>
                  <a:lnTo>
                    <a:pt x="430415" y="811860"/>
                  </a:lnTo>
                  <a:lnTo>
                    <a:pt x="572046" y="653542"/>
                  </a:lnTo>
                  <a:lnTo>
                    <a:pt x="579869" y="653542"/>
                  </a:lnTo>
                  <a:lnTo>
                    <a:pt x="596315" y="650189"/>
                  </a:lnTo>
                  <a:lnTo>
                    <a:pt x="609765" y="641045"/>
                  </a:lnTo>
                  <a:lnTo>
                    <a:pt x="618832" y="627494"/>
                  </a:lnTo>
                  <a:lnTo>
                    <a:pt x="619302" y="625132"/>
                  </a:lnTo>
                  <a:lnTo>
                    <a:pt x="622160" y="610933"/>
                  </a:lnTo>
                  <a:lnTo>
                    <a:pt x="644093" y="606450"/>
                  </a:lnTo>
                  <a:lnTo>
                    <a:pt x="662012" y="594258"/>
                  </a:lnTo>
                  <a:lnTo>
                    <a:pt x="669874" y="582510"/>
                  </a:lnTo>
                  <a:lnTo>
                    <a:pt x="674103" y="576199"/>
                  </a:lnTo>
                  <a:lnTo>
                    <a:pt x="678535" y="554101"/>
                  </a:lnTo>
                  <a:lnTo>
                    <a:pt x="677151" y="541705"/>
                  </a:lnTo>
                  <a:lnTo>
                    <a:pt x="673227" y="530288"/>
                  </a:lnTo>
                  <a:lnTo>
                    <a:pt x="670445" y="525678"/>
                  </a:lnTo>
                  <a:lnTo>
                    <a:pt x="667092" y="520128"/>
                  </a:lnTo>
                  <a:lnTo>
                    <a:pt x="659041" y="511467"/>
                  </a:lnTo>
                  <a:lnTo>
                    <a:pt x="667092" y="502805"/>
                  </a:lnTo>
                  <a:lnTo>
                    <a:pt x="670433" y="497268"/>
                  </a:lnTo>
                  <a:lnTo>
                    <a:pt x="673227" y="492645"/>
                  </a:lnTo>
                  <a:lnTo>
                    <a:pt x="677151" y="481228"/>
                  </a:lnTo>
                  <a:lnTo>
                    <a:pt x="678535" y="468845"/>
                  </a:lnTo>
                  <a:lnTo>
                    <a:pt x="677164" y="456450"/>
                  </a:lnTo>
                  <a:lnTo>
                    <a:pt x="673239" y="445046"/>
                  </a:lnTo>
                  <a:lnTo>
                    <a:pt x="670445" y="440423"/>
                  </a:lnTo>
                  <a:lnTo>
                    <a:pt x="667092" y="434873"/>
                  </a:lnTo>
                  <a:lnTo>
                    <a:pt x="659053" y="426212"/>
                  </a:lnTo>
                  <a:lnTo>
                    <a:pt x="667092" y="417563"/>
                  </a:lnTo>
                  <a:lnTo>
                    <a:pt x="670445" y="412026"/>
                  </a:lnTo>
                  <a:lnTo>
                    <a:pt x="650354" y="412026"/>
                  </a:lnTo>
                  <a:lnTo>
                    <a:pt x="650354" y="554101"/>
                  </a:lnTo>
                  <a:lnTo>
                    <a:pt x="648131" y="565150"/>
                  </a:lnTo>
                  <a:lnTo>
                    <a:pt x="642086" y="574179"/>
                  </a:lnTo>
                  <a:lnTo>
                    <a:pt x="633120" y="580275"/>
                  </a:lnTo>
                  <a:lnTo>
                    <a:pt x="622160" y="582510"/>
                  </a:lnTo>
                  <a:lnTo>
                    <a:pt x="608063" y="582510"/>
                  </a:lnTo>
                  <a:lnTo>
                    <a:pt x="597103" y="580275"/>
                  </a:lnTo>
                  <a:lnTo>
                    <a:pt x="588137" y="574179"/>
                  </a:lnTo>
                  <a:lnTo>
                    <a:pt x="582091" y="565150"/>
                  </a:lnTo>
                  <a:lnTo>
                    <a:pt x="579869" y="554101"/>
                  </a:lnTo>
                  <a:lnTo>
                    <a:pt x="582091" y="543052"/>
                  </a:lnTo>
                  <a:lnTo>
                    <a:pt x="588111" y="534035"/>
                  </a:lnTo>
                  <a:lnTo>
                    <a:pt x="597052" y="527939"/>
                  </a:lnTo>
                  <a:lnTo>
                    <a:pt x="607987" y="525678"/>
                  </a:lnTo>
                  <a:lnTo>
                    <a:pt x="622160" y="525678"/>
                  </a:lnTo>
                  <a:lnTo>
                    <a:pt x="633145" y="527939"/>
                  </a:lnTo>
                  <a:lnTo>
                    <a:pt x="642099" y="534035"/>
                  </a:lnTo>
                  <a:lnTo>
                    <a:pt x="648131" y="543064"/>
                  </a:lnTo>
                  <a:lnTo>
                    <a:pt x="650354" y="554101"/>
                  </a:lnTo>
                  <a:lnTo>
                    <a:pt x="650354" y="412026"/>
                  </a:lnTo>
                  <a:lnTo>
                    <a:pt x="650341" y="468871"/>
                  </a:lnTo>
                  <a:lnTo>
                    <a:pt x="648131" y="479894"/>
                  </a:lnTo>
                  <a:lnTo>
                    <a:pt x="642086" y="488924"/>
                  </a:lnTo>
                  <a:lnTo>
                    <a:pt x="633120" y="495020"/>
                  </a:lnTo>
                  <a:lnTo>
                    <a:pt x="622109" y="497268"/>
                  </a:lnTo>
                  <a:lnTo>
                    <a:pt x="607987" y="497268"/>
                  </a:lnTo>
                  <a:lnTo>
                    <a:pt x="597052" y="495020"/>
                  </a:lnTo>
                  <a:lnTo>
                    <a:pt x="588111" y="488911"/>
                  </a:lnTo>
                  <a:lnTo>
                    <a:pt x="582079" y="479882"/>
                  </a:lnTo>
                  <a:lnTo>
                    <a:pt x="579882" y="468845"/>
                  </a:lnTo>
                  <a:lnTo>
                    <a:pt x="582104" y="457784"/>
                  </a:lnTo>
                  <a:lnTo>
                    <a:pt x="588137" y="448779"/>
                  </a:lnTo>
                  <a:lnTo>
                    <a:pt x="597103" y="442683"/>
                  </a:lnTo>
                  <a:lnTo>
                    <a:pt x="608063" y="440448"/>
                  </a:lnTo>
                  <a:lnTo>
                    <a:pt x="622160" y="440423"/>
                  </a:lnTo>
                  <a:lnTo>
                    <a:pt x="633120" y="442658"/>
                  </a:lnTo>
                  <a:lnTo>
                    <a:pt x="642099" y="448779"/>
                  </a:lnTo>
                  <a:lnTo>
                    <a:pt x="648131" y="457809"/>
                  </a:lnTo>
                  <a:lnTo>
                    <a:pt x="650341" y="468871"/>
                  </a:lnTo>
                  <a:lnTo>
                    <a:pt x="650341" y="412026"/>
                  </a:lnTo>
                  <a:lnTo>
                    <a:pt x="639203" y="412026"/>
                  </a:lnTo>
                  <a:lnTo>
                    <a:pt x="670445" y="412013"/>
                  </a:lnTo>
                  <a:lnTo>
                    <a:pt x="673239" y="407390"/>
                  </a:lnTo>
                  <a:lnTo>
                    <a:pt x="677164" y="395986"/>
                  </a:lnTo>
                  <a:lnTo>
                    <a:pt x="678535" y="383590"/>
                  </a:lnTo>
                  <a:lnTo>
                    <a:pt x="677164" y="371208"/>
                  </a:lnTo>
                  <a:lnTo>
                    <a:pt x="673239" y="359803"/>
                  </a:lnTo>
                  <a:lnTo>
                    <a:pt x="670458" y="355193"/>
                  </a:lnTo>
                  <a:lnTo>
                    <a:pt x="667092" y="349631"/>
                  </a:lnTo>
                  <a:lnTo>
                    <a:pt x="659053" y="340982"/>
                  </a:lnTo>
                  <a:lnTo>
                    <a:pt x="667092" y="332320"/>
                  </a:lnTo>
                  <a:lnTo>
                    <a:pt x="670433" y="326783"/>
                  </a:lnTo>
                  <a:lnTo>
                    <a:pt x="673239" y="322148"/>
                  </a:lnTo>
                  <a:lnTo>
                    <a:pt x="677151" y="310756"/>
                  </a:lnTo>
                  <a:lnTo>
                    <a:pt x="678535" y="298361"/>
                  </a:lnTo>
                  <a:close/>
                </a:path>
              </a:pathLst>
            </a:custGeom>
            <a:solidFill>
              <a:srgbClr val="2897FF"/>
            </a:solidFill>
          </p:spPr>
          <p:txBody>
            <a:bodyPr wrap="square" lIns="0" tIns="0" rIns="0" bIns="0" rtlCol="0"/>
            <a:lstStyle/>
            <a:p>
              <a:endParaRPr/>
            </a:p>
          </p:txBody>
        </p:sp>
        <p:sp>
          <p:nvSpPr>
            <p:cNvPr id="50" name="object 43"/>
            <p:cNvSpPr/>
            <p:nvPr/>
          </p:nvSpPr>
          <p:spPr>
            <a:xfrm>
              <a:off x="4686250" y="7940365"/>
              <a:ext cx="84565" cy="85246"/>
            </a:xfrm>
            <a:prstGeom prst="rect">
              <a:avLst/>
            </a:prstGeom>
            <a:blipFill>
              <a:blip r:embed="rId21" cstate="print"/>
              <a:stretch>
                <a:fillRect/>
              </a:stretch>
            </a:blipFill>
          </p:spPr>
          <p:txBody>
            <a:bodyPr wrap="square" lIns="0" tIns="0" rIns="0" bIns="0" rtlCol="0"/>
            <a:lstStyle/>
            <a:p>
              <a:endParaRPr/>
            </a:p>
          </p:txBody>
        </p:sp>
        <p:sp>
          <p:nvSpPr>
            <p:cNvPr id="51" name="object 44"/>
            <p:cNvSpPr/>
            <p:nvPr/>
          </p:nvSpPr>
          <p:spPr>
            <a:xfrm>
              <a:off x="4672506" y="7471522"/>
              <a:ext cx="112394" cy="28575"/>
            </a:xfrm>
            <a:custGeom>
              <a:avLst/>
              <a:gdLst/>
              <a:ahLst/>
              <a:cxnLst/>
              <a:rect l="l" t="t" r="r" b="b"/>
              <a:pathLst>
                <a:path w="112395" h="28575">
                  <a:moveTo>
                    <a:pt x="28244" y="6337"/>
                  </a:moveTo>
                  <a:lnTo>
                    <a:pt x="21945" y="0"/>
                  </a:lnTo>
                  <a:lnTo>
                    <a:pt x="6235" y="0"/>
                  </a:lnTo>
                  <a:lnTo>
                    <a:pt x="0" y="6337"/>
                  </a:lnTo>
                  <a:lnTo>
                    <a:pt x="0" y="22059"/>
                  </a:lnTo>
                  <a:lnTo>
                    <a:pt x="6388" y="28409"/>
                  </a:lnTo>
                  <a:lnTo>
                    <a:pt x="21945" y="28409"/>
                  </a:lnTo>
                  <a:lnTo>
                    <a:pt x="28244" y="22059"/>
                  </a:lnTo>
                  <a:lnTo>
                    <a:pt x="28244" y="6337"/>
                  </a:lnTo>
                  <a:close/>
                </a:path>
                <a:path w="112395" h="28575">
                  <a:moveTo>
                    <a:pt x="112395" y="6337"/>
                  </a:moveTo>
                  <a:lnTo>
                    <a:pt x="106095" y="0"/>
                  </a:lnTo>
                  <a:lnTo>
                    <a:pt x="48221" y="0"/>
                  </a:lnTo>
                  <a:lnTo>
                    <a:pt x="41922" y="6337"/>
                  </a:lnTo>
                  <a:lnTo>
                    <a:pt x="41922" y="22059"/>
                  </a:lnTo>
                  <a:lnTo>
                    <a:pt x="48221" y="28409"/>
                  </a:lnTo>
                  <a:lnTo>
                    <a:pt x="106095" y="28409"/>
                  </a:lnTo>
                  <a:lnTo>
                    <a:pt x="112395" y="22059"/>
                  </a:lnTo>
                  <a:lnTo>
                    <a:pt x="112395" y="6337"/>
                  </a:lnTo>
                  <a:close/>
                </a:path>
              </a:pathLst>
            </a:custGeom>
            <a:solidFill>
              <a:srgbClr val="2897FF"/>
            </a:solidFill>
          </p:spPr>
          <p:txBody>
            <a:bodyPr wrap="square" lIns="0" tIns="0" rIns="0" bIns="0" rtlCol="0"/>
            <a:lstStyle/>
            <a:p>
              <a:endParaRPr/>
            </a:p>
          </p:txBody>
        </p:sp>
        <p:sp>
          <p:nvSpPr>
            <p:cNvPr id="52" name="object 45"/>
            <p:cNvSpPr/>
            <p:nvPr/>
          </p:nvSpPr>
          <p:spPr>
            <a:xfrm>
              <a:off x="4629802" y="7613727"/>
              <a:ext cx="197402" cy="241712"/>
            </a:xfrm>
            <a:prstGeom prst="rect">
              <a:avLst/>
            </a:prstGeom>
            <a:blipFill>
              <a:blip r:embed="rId22" cstate="print"/>
              <a:stretch>
                <a:fillRect/>
              </a:stretch>
            </a:blipFill>
          </p:spPr>
          <p:txBody>
            <a:bodyPr wrap="square" lIns="0" tIns="0" rIns="0" bIns="0" rtlCol="0"/>
            <a:lstStyle/>
            <a:p>
              <a:endParaRPr/>
            </a:p>
          </p:txBody>
        </p:sp>
        <p:sp>
          <p:nvSpPr>
            <p:cNvPr id="53" name="object 46"/>
            <p:cNvSpPr/>
            <p:nvPr/>
          </p:nvSpPr>
          <p:spPr>
            <a:xfrm>
              <a:off x="4337204" y="8800610"/>
              <a:ext cx="735965" cy="732791"/>
            </a:xfrm>
            <a:custGeom>
              <a:avLst/>
              <a:gdLst/>
              <a:ahLst/>
              <a:cxnLst/>
              <a:rect l="l" t="t" r="r" b="b"/>
              <a:pathLst>
                <a:path w="735964" h="732790">
                  <a:moveTo>
                    <a:pt x="151390" y="533088"/>
                  </a:moveTo>
                  <a:lnTo>
                    <a:pt x="108867" y="533088"/>
                  </a:lnTo>
                  <a:lnTo>
                    <a:pt x="148977" y="570223"/>
                  </a:lnTo>
                  <a:lnTo>
                    <a:pt x="4583" y="711925"/>
                  </a:lnTo>
                  <a:lnTo>
                    <a:pt x="0" y="716496"/>
                  </a:lnTo>
                  <a:lnTo>
                    <a:pt x="0" y="723924"/>
                  </a:lnTo>
                  <a:lnTo>
                    <a:pt x="4583" y="727923"/>
                  </a:lnTo>
                  <a:lnTo>
                    <a:pt x="9167" y="732494"/>
                  </a:lnTo>
                  <a:lnTo>
                    <a:pt x="16616" y="732494"/>
                  </a:lnTo>
                  <a:lnTo>
                    <a:pt x="21200" y="727923"/>
                  </a:lnTo>
                  <a:lnTo>
                    <a:pt x="166165" y="585650"/>
                  </a:lnTo>
                  <a:lnTo>
                    <a:pt x="207947" y="585650"/>
                  </a:lnTo>
                  <a:lnTo>
                    <a:pt x="186797" y="565654"/>
                  </a:lnTo>
                  <a:lnTo>
                    <a:pt x="202505" y="550227"/>
                  </a:lnTo>
                  <a:lnTo>
                    <a:pt x="169604" y="550227"/>
                  </a:lnTo>
                  <a:lnTo>
                    <a:pt x="151390" y="533088"/>
                  </a:lnTo>
                  <a:close/>
                </a:path>
                <a:path w="735964" h="732790">
                  <a:moveTo>
                    <a:pt x="207947" y="585650"/>
                  </a:moveTo>
                  <a:lnTo>
                    <a:pt x="166165" y="585650"/>
                  </a:lnTo>
                  <a:lnTo>
                    <a:pt x="210862" y="627364"/>
                  </a:lnTo>
                  <a:lnTo>
                    <a:pt x="164129" y="673570"/>
                  </a:lnTo>
                  <a:lnTo>
                    <a:pt x="138093" y="699355"/>
                  </a:lnTo>
                  <a:lnTo>
                    <a:pt x="138093" y="706783"/>
                  </a:lnTo>
                  <a:lnTo>
                    <a:pt x="147260" y="714782"/>
                  </a:lnTo>
                  <a:lnTo>
                    <a:pt x="154707" y="714782"/>
                  </a:lnTo>
                  <a:lnTo>
                    <a:pt x="159293" y="710783"/>
                  </a:lnTo>
                  <a:lnTo>
                    <a:pt x="227476" y="642791"/>
                  </a:lnTo>
                  <a:lnTo>
                    <a:pt x="262013" y="642791"/>
                  </a:lnTo>
                  <a:lnTo>
                    <a:pt x="244668" y="626791"/>
                  </a:lnTo>
                  <a:lnTo>
                    <a:pt x="264027" y="607363"/>
                  </a:lnTo>
                  <a:lnTo>
                    <a:pt x="230914" y="607363"/>
                  </a:lnTo>
                  <a:lnTo>
                    <a:pt x="207947" y="585650"/>
                  </a:lnTo>
                  <a:close/>
                </a:path>
                <a:path w="735964" h="732790">
                  <a:moveTo>
                    <a:pt x="262013" y="642791"/>
                  </a:moveTo>
                  <a:lnTo>
                    <a:pt x="227476" y="642791"/>
                  </a:lnTo>
                  <a:lnTo>
                    <a:pt x="250398" y="663931"/>
                  </a:lnTo>
                  <a:lnTo>
                    <a:pt x="256287" y="668429"/>
                  </a:lnTo>
                  <a:lnTo>
                    <a:pt x="262715" y="671642"/>
                  </a:lnTo>
                  <a:lnTo>
                    <a:pt x="269573" y="673570"/>
                  </a:lnTo>
                  <a:lnTo>
                    <a:pt x="276753" y="674213"/>
                  </a:lnTo>
                  <a:lnTo>
                    <a:pt x="284113" y="673472"/>
                  </a:lnTo>
                  <a:lnTo>
                    <a:pt x="291366" y="671286"/>
                  </a:lnTo>
                  <a:lnTo>
                    <a:pt x="298188" y="667707"/>
                  </a:lnTo>
                  <a:lnTo>
                    <a:pt x="304257" y="662787"/>
                  </a:lnTo>
                  <a:lnTo>
                    <a:pt x="315241" y="651933"/>
                  </a:lnTo>
                  <a:lnTo>
                    <a:pt x="273315" y="651933"/>
                  </a:lnTo>
                  <a:lnTo>
                    <a:pt x="269881" y="650788"/>
                  </a:lnTo>
                  <a:lnTo>
                    <a:pt x="267586" y="647932"/>
                  </a:lnTo>
                  <a:lnTo>
                    <a:pt x="262013" y="642791"/>
                  </a:lnTo>
                  <a:close/>
                </a:path>
                <a:path w="735964" h="732790">
                  <a:moveTo>
                    <a:pt x="445507" y="448521"/>
                  </a:moveTo>
                  <a:lnTo>
                    <a:pt x="422296" y="448521"/>
                  </a:lnTo>
                  <a:lnTo>
                    <a:pt x="415419" y="521657"/>
                  </a:lnTo>
                  <a:lnTo>
                    <a:pt x="285352" y="650216"/>
                  </a:lnTo>
                  <a:lnTo>
                    <a:pt x="281914" y="651933"/>
                  </a:lnTo>
                  <a:lnTo>
                    <a:pt x="315241" y="651933"/>
                  </a:lnTo>
                  <a:lnTo>
                    <a:pt x="435472" y="533088"/>
                  </a:lnTo>
                  <a:lnTo>
                    <a:pt x="437767" y="528514"/>
                  </a:lnTo>
                  <a:lnTo>
                    <a:pt x="438341" y="523374"/>
                  </a:lnTo>
                  <a:lnTo>
                    <a:pt x="445507" y="448521"/>
                  </a:lnTo>
                  <a:close/>
                </a:path>
                <a:path w="735964" h="732790">
                  <a:moveTo>
                    <a:pt x="530208" y="144544"/>
                  </a:moveTo>
                  <a:lnTo>
                    <a:pt x="494486" y="144544"/>
                  </a:lnTo>
                  <a:lnTo>
                    <a:pt x="599938" y="236535"/>
                  </a:lnTo>
                  <a:lnTo>
                    <a:pt x="230914" y="607363"/>
                  </a:lnTo>
                  <a:lnTo>
                    <a:pt x="264027" y="607363"/>
                  </a:lnTo>
                  <a:lnTo>
                    <a:pt x="422296" y="448521"/>
                  </a:lnTo>
                  <a:lnTo>
                    <a:pt x="445507" y="448521"/>
                  </a:lnTo>
                  <a:lnTo>
                    <a:pt x="448078" y="421668"/>
                  </a:lnTo>
                  <a:lnTo>
                    <a:pt x="642310" y="226807"/>
                  </a:lnTo>
                  <a:lnTo>
                    <a:pt x="648586" y="219415"/>
                  </a:lnTo>
                  <a:lnTo>
                    <a:pt x="616533" y="219415"/>
                  </a:lnTo>
                  <a:lnTo>
                    <a:pt x="530208" y="144544"/>
                  </a:lnTo>
                  <a:close/>
                </a:path>
                <a:path w="735964" h="732790">
                  <a:moveTo>
                    <a:pt x="721985" y="0"/>
                  </a:moveTo>
                  <a:lnTo>
                    <a:pt x="713950" y="0"/>
                  </a:lnTo>
                  <a:lnTo>
                    <a:pt x="709933" y="572"/>
                  </a:lnTo>
                  <a:lnTo>
                    <a:pt x="553348" y="67433"/>
                  </a:lnTo>
                  <a:lnTo>
                    <a:pt x="520079" y="87805"/>
                  </a:lnTo>
                  <a:lnTo>
                    <a:pt x="316289" y="290252"/>
                  </a:lnTo>
                  <a:lnTo>
                    <a:pt x="195390" y="303967"/>
                  </a:lnTo>
                  <a:lnTo>
                    <a:pt x="190235" y="306252"/>
                  </a:lnTo>
                  <a:lnTo>
                    <a:pt x="59016" y="435951"/>
                  </a:lnTo>
                  <a:lnTo>
                    <a:pt x="50726" y="448085"/>
                  </a:lnTo>
                  <a:lnTo>
                    <a:pt x="48130" y="461879"/>
                  </a:lnTo>
                  <a:lnTo>
                    <a:pt x="51120" y="475566"/>
                  </a:lnTo>
                  <a:lnTo>
                    <a:pt x="59590" y="487378"/>
                  </a:lnTo>
                  <a:lnTo>
                    <a:pt x="91679" y="517088"/>
                  </a:lnTo>
                  <a:lnTo>
                    <a:pt x="17762" y="590796"/>
                  </a:lnTo>
                  <a:lnTo>
                    <a:pt x="17762" y="598221"/>
                  </a:lnTo>
                  <a:lnTo>
                    <a:pt x="26930" y="606223"/>
                  </a:lnTo>
                  <a:lnTo>
                    <a:pt x="34379" y="606223"/>
                  </a:lnTo>
                  <a:lnTo>
                    <a:pt x="38963" y="602222"/>
                  </a:lnTo>
                  <a:lnTo>
                    <a:pt x="108867" y="533088"/>
                  </a:lnTo>
                  <a:lnTo>
                    <a:pt x="151390" y="533088"/>
                  </a:lnTo>
                  <a:lnTo>
                    <a:pt x="128925" y="511947"/>
                  </a:lnTo>
                  <a:lnTo>
                    <a:pt x="140868" y="499944"/>
                  </a:lnTo>
                  <a:lnTo>
                    <a:pt x="108293" y="499944"/>
                  </a:lnTo>
                  <a:lnTo>
                    <a:pt x="76782" y="470806"/>
                  </a:lnTo>
                  <a:lnTo>
                    <a:pt x="73918" y="468522"/>
                  </a:lnTo>
                  <a:lnTo>
                    <a:pt x="72770" y="465093"/>
                  </a:lnTo>
                  <a:lnTo>
                    <a:pt x="72770" y="458236"/>
                  </a:lnTo>
                  <a:lnTo>
                    <a:pt x="73918" y="454807"/>
                  </a:lnTo>
                  <a:lnTo>
                    <a:pt x="203984" y="326247"/>
                  </a:lnTo>
                  <a:lnTo>
                    <a:pt x="291081" y="316538"/>
                  </a:lnTo>
                  <a:lnTo>
                    <a:pt x="323354" y="316538"/>
                  </a:lnTo>
                  <a:lnTo>
                    <a:pt x="494486" y="144544"/>
                  </a:lnTo>
                  <a:lnTo>
                    <a:pt x="530208" y="144544"/>
                  </a:lnTo>
                  <a:lnTo>
                    <a:pt x="511129" y="127996"/>
                  </a:lnTo>
                  <a:lnTo>
                    <a:pt x="526576" y="112545"/>
                  </a:lnTo>
                  <a:lnTo>
                    <a:pt x="562441" y="112545"/>
                  </a:lnTo>
                  <a:lnTo>
                    <a:pt x="546040" y="98286"/>
                  </a:lnTo>
                  <a:lnTo>
                    <a:pt x="553949" y="93377"/>
                  </a:lnTo>
                  <a:lnTo>
                    <a:pt x="561960" y="89058"/>
                  </a:lnTo>
                  <a:lnTo>
                    <a:pt x="569747" y="85490"/>
                  </a:lnTo>
                  <a:lnTo>
                    <a:pt x="576983" y="82835"/>
                  </a:lnTo>
                  <a:lnTo>
                    <a:pt x="707064" y="27421"/>
                  </a:lnTo>
                  <a:lnTo>
                    <a:pt x="732395" y="27421"/>
                  </a:lnTo>
                  <a:lnTo>
                    <a:pt x="732841" y="26276"/>
                  </a:lnTo>
                  <a:lnTo>
                    <a:pt x="735710" y="19409"/>
                  </a:lnTo>
                  <a:lnTo>
                    <a:pt x="735710" y="10300"/>
                  </a:lnTo>
                  <a:lnTo>
                    <a:pt x="729971" y="4578"/>
                  </a:lnTo>
                  <a:lnTo>
                    <a:pt x="727150" y="1144"/>
                  </a:lnTo>
                  <a:lnTo>
                    <a:pt x="721985" y="0"/>
                  </a:lnTo>
                  <a:close/>
                </a:path>
                <a:path w="735964" h="732790">
                  <a:moveTo>
                    <a:pt x="398231" y="330821"/>
                  </a:moveTo>
                  <a:lnTo>
                    <a:pt x="394219" y="331961"/>
                  </a:lnTo>
                  <a:lnTo>
                    <a:pt x="359264" y="341103"/>
                  </a:lnTo>
                  <a:lnTo>
                    <a:pt x="352961" y="342819"/>
                  </a:lnTo>
                  <a:lnTo>
                    <a:pt x="348953" y="349105"/>
                  </a:lnTo>
                  <a:lnTo>
                    <a:pt x="350670" y="355390"/>
                  </a:lnTo>
                  <a:lnTo>
                    <a:pt x="351818" y="359959"/>
                  </a:lnTo>
                  <a:lnTo>
                    <a:pt x="355256" y="362815"/>
                  </a:lnTo>
                  <a:lnTo>
                    <a:pt x="359838" y="363387"/>
                  </a:lnTo>
                  <a:lnTo>
                    <a:pt x="169604" y="550227"/>
                  </a:lnTo>
                  <a:lnTo>
                    <a:pt x="202505" y="550227"/>
                  </a:lnTo>
                  <a:lnTo>
                    <a:pt x="376457" y="379387"/>
                  </a:lnTo>
                  <a:lnTo>
                    <a:pt x="399527" y="379387"/>
                  </a:lnTo>
                  <a:lnTo>
                    <a:pt x="408542" y="345676"/>
                  </a:lnTo>
                  <a:lnTo>
                    <a:pt x="409690" y="341675"/>
                  </a:lnTo>
                  <a:lnTo>
                    <a:pt x="408542" y="337678"/>
                  </a:lnTo>
                  <a:lnTo>
                    <a:pt x="402813" y="331961"/>
                  </a:lnTo>
                  <a:lnTo>
                    <a:pt x="398231" y="330821"/>
                  </a:lnTo>
                  <a:close/>
                </a:path>
                <a:path w="735964" h="732790">
                  <a:moveTo>
                    <a:pt x="323354" y="316538"/>
                  </a:moveTo>
                  <a:lnTo>
                    <a:pt x="291081" y="316538"/>
                  </a:lnTo>
                  <a:lnTo>
                    <a:pt x="108293" y="499944"/>
                  </a:lnTo>
                  <a:lnTo>
                    <a:pt x="140868" y="499944"/>
                  </a:lnTo>
                  <a:lnTo>
                    <a:pt x="323354" y="316538"/>
                  </a:lnTo>
                  <a:close/>
                </a:path>
                <a:path w="735964" h="732790">
                  <a:moveTo>
                    <a:pt x="399527" y="379387"/>
                  </a:moveTo>
                  <a:lnTo>
                    <a:pt x="376457" y="379387"/>
                  </a:lnTo>
                  <a:lnTo>
                    <a:pt x="377600" y="383388"/>
                  </a:lnTo>
                  <a:lnTo>
                    <a:pt x="380464" y="386817"/>
                  </a:lnTo>
                  <a:lnTo>
                    <a:pt x="385051" y="387957"/>
                  </a:lnTo>
                  <a:lnTo>
                    <a:pt x="386198" y="387957"/>
                  </a:lnTo>
                  <a:lnTo>
                    <a:pt x="387341" y="388529"/>
                  </a:lnTo>
                  <a:lnTo>
                    <a:pt x="393071" y="388529"/>
                  </a:lnTo>
                  <a:lnTo>
                    <a:pt x="397657" y="385100"/>
                  </a:lnTo>
                  <a:lnTo>
                    <a:pt x="399374" y="379959"/>
                  </a:lnTo>
                  <a:lnTo>
                    <a:pt x="399527" y="379387"/>
                  </a:lnTo>
                  <a:close/>
                </a:path>
                <a:path w="735964" h="732790">
                  <a:moveTo>
                    <a:pt x="562441" y="112545"/>
                  </a:moveTo>
                  <a:lnTo>
                    <a:pt x="526576" y="112545"/>
                  </a:lnTo>
                  <a:lnTo>
                    <a:pt x="631454" y="203964"/>
                  </a:lnTo>
                  <a:lnTo>
                    <a:pt x="629732" y="206253"/>
                  </a:lnTo>
                  <a:lnTo>
                    <a:pt x="616533" y="219415"/>
                  </a:lnTo>
                  <a:lnTo>
                    <a:pt x="648586" y="219415"/>
                  </a:lnTo>
                  <a:lnTo>
                    <a:pt x="653287" y="213877"/>
                  </a:lnTo>
                  <a:lnTo>
                    <a:pt x="663879" y="197836"/>
                  </a:lnTo>
                  <a:lnTo>
                    <a:pt x="671146" y="183983"/>
                  </a:lnTo>
                  <a:lnTo>
                    <a:pt x="644606" y="183983"/>
                  </a:lnTo>
                  <a:lnTo>
                    <a:pt x="562441" y="112545"/>
                  </a:lnTo>
                  <a:close/>
                </a:path>
                <a:path w="735964" h="732790">
                  <a:moveTo>
                    <a:pt x="732395" y="27421"/>
                  </a:moveTo>
                  <a:lnTo>
                    <a:pt x="707064" y="27421"/>
                  </a:lnTo>
                  <a:lnTo>
                    <a:pt x="662886" y="141492"/>
                  </a:lnTo>
                  <a:lnTo>
                    <a:pt x="657203" y="155912"/>
                  </a:lnTo>
                  <a:lnTo>
                    <a:pt x="656083" y="158278"/>
                  </a:lnTo>
                  <a:lnTo>
                    <a:pt x="654048" y="164125"/>
                  </a:lnTo>
                  <a:lnTo>
                    <a:pt x="651421" y="170469"/>
                  </a:lnTo>
                  <a:lnTo>
                    <a:pt x="648255" y="177143"/>
                  </a:lnTo>
                  <a:lnTo>
                    <a:pt x="644606" y="183983"/>
                  </a:lnTo>
                  <a:lnTo>
                    <a:pt x="671146" y="183983"/>
                  </a:lnTo>
                  <a:lnTo>
                    <a:pt x="672856" y="180722"/>
                  </a:lnTo>
                  <a:lnTo>
                    <a:pt x="678991" y="164573"/>
                  </a:lnTo>
                  <a:lnTo>
                    <a:pt x="732395" y="27421"/>
                  </a:lnTo>
                  <a:close/>
                </a:path>
              </a:pathLst>
            </a:custGeom>
            <a:solidFill>
              <a:srgbClr val="2897FF"/>
            </a:solidFill>
          </p:spPr>
          <p:txBody>
            <a:bodyPr wrap="square" lIns="0" tIns="0" rIns="0" bIns="0" rtlCol="0"/>
            <a:lstStyle/>
            <a:p>
              <a:endParaRPr/>
            </a:p>
          </p:txBody>
        </p:sp>
        <p:sp>
          <p:nvSpPr>
            <p:cNvPr id="54" name="object 47"/>
            <p:cNvSpPr/>
            <p:nvPr/>
          </p:nvSpPr>
          <p:spPr>
            <a:xfrm>
              <a:off x="4776114" y="9017736"/>
              <a:ext cx="80206" cy="79984"/>
            </a:xfrm>
            <a:prstGeom prst="rect">
              <a:avLst/>
            </a:prstGeom>
            <a:blipFill>
              <a:blip r:embed="rId23" cstate="print"/>
              <a:stretch>
                <a:fillRect/>
              </a:stretch>
            </a:blipFill>
          </p:spPr>
          <p:txBody>
            <a:bodyPr wrap="square" lIns="0" tIns="0" rIns="0" bIns="0" rtlCol="0"/>
            <a:lstStyle/>
            <a:p>
              <a:endParaRPr/>
            </a:p>
          </p:txBody>
        </p:sp>
        <p:sp>
          <p:nvSpPr>
            <p:cNvPr id="55" name="object 48"/>
            <p:cNvSpPr/>
            <p:nvPr/>
          </p:nvSpPr>
          <p:spPr>
            <a:xfrm>
              <a:off x="4668964" y="9406252"/>
              <a:ext cx="287655" cy="125731"/>
            </a:xfrm>
            <a:custGeom>
              <a:avLst/>
              <a:gdLst/>
              <a:ahLst/>
              <a:cxnLst/>
              <a:rect l="l" t="t" r="r" b="b"/>
              <a:pathLst>
                <a:path w="287654" h="125729">
                  <a:moveTo>
                    <a:pt x="125485" y="0"/>
                  </a:moveTo>
                  <a:lnTo>
                    <a:pt x="99494" y="5222"/>
                  </a:lnTo>
                  <a:lnTo>
                    <a:pt x="77855" y="19497"/>
                  </a:lnTo>
                  <a:lnTo>
                    <a:pt x="62555" y="40736"/>
                  </a:lnTo>
                  <a:lnTo>
                    <a:pt x="55580" y="66850"/>
                  </a:lnTo>
                  <a:lnTo>
                    <a:pt x="38714" y="72019"/>
                  </a:lnTo>
                  <a:lnTo>
                    <a:pt x="23780" y="81205"/>
                  </a:lnTo>
                  <a:lnTo>
                    <a:pt x="11425" y="93927"/>
                  </a:lnTo>
                  <a:lnTo>
                    <a:pt x="2295" y="109702"/>
                  </a:lnTo>
                  <a:lnTo>
                    <a:pt x="0" y="115416"/>
                  </a:lnTo>
                  <a:lnTo>
                    <a:pt x="2864" y="122272"/>
                  </a:lnTo>
                  <a:lnTo>
                    <a:pt x="11463" y="125700"/>
                  </a:lnTo>
                  <a:lnTo>
                    <a:pt x="17766" y="125700"/>
                  </a:lnTo>
                  <a:lnTo>
                    <a:pt x="21774" y="122843"/>
                  </a:lnTo>
                  <a:lnTo>
                    <a:pt x="30692" y="106729"/>
                  </a:lnTo>
                  <a:lnTo>
                    <a:pt x="40684" y="97346"/>
                  </a:lnTo>
                  <a:lnTo>
                    <a:pt x="52825" y="91284"/>
                  </a:lnTo>
                  <a:lnTo>
                    <a:pt x="70478" y="89133"/>
                  </a:lnTo>
                  <a:lnTo>
                    <a:pt x="73342" y="87990"/>
                  </a:lnTo>
                  <a:lnTo>
                    <a:pt x="77929" y="83419"/>
                  </a:lnTo>
                  <a:lnTo>
                    <a:pt x="79072" y="79993"/>
                  </a:lnTo>
                  <a:lnTo>
                    <a:pt x="78503" y="73135"/>
                  </a:lnTo>
                  <a:lnTo>
                    <a:pt x="82218" y="53797"/>
                  </a:lnTo>
                  <a:lnTo>
                    <a:pt x="92325" y="37995"/>
                  </a:lnTo>
                  <a:lnTo>
                    <a:pt x="107267" y="27335"/>
                  </a:lnTo>
                  <a:lnTo>
                    <a:pt x="125485" y="23424"/>
                  </a:lnTo>
                  <a:lnTo>
                    <a:pt x="142255" y="26754"/>
                  </a:lnTo>
                  <a:lnTo>
                    <a:pt x="156438" y="35923"/>
                  </a:lnTo>
                  <a:lnTo>
                    <a:pt x="166750" y="49699"/>
                  </a:lnTo>
                  <a:lnTo>
                    <a:pt x="171907" y="66850"/>
                  </a:lnTo>
                  <a:lnTo>
                    <a:pt x="172481" y="70851"/>
                  </a:lnTo>
                  <a:lnTo>
                    <a:pt x="174777" y="74275"/>
                  </a:lnTo>
                  <a:lnTo>
                    <a:pt x="182764" y="77703"/>
                  </a:lnTo>
                  <a:lnTo>
                    <a:pt x="186781" y="77136"/>
                  </a:lnTo>
                  <a:lnTo>
                    <a:pt x="196545" y="70108"/>
                  </a:lnTo>
                  <a:lnTo>
                    <a:pt x="203346" y="67065"/>
                  </a:lnTo>
                  <a:lnTo>
                    <a:pt x="210460" y="65199"/>
                  </a:lnTo>
                  <a:lnTo>
                    <a:pt x="217723" y="64565"/>
                  </a:lnTo>
                  <a:lnTo>
                    <a:pt x="235943" y="68475"/>
                  </a:lnTo>
                  <a:lnTo>
                    <a:pt x="250895" y="79134"/>
                  </a:lnTo>
                  <a:lnTo>
                    <a:pt x="261013" y="94936"/>
                  </a:lnTo>
                  <a:lnTo>
                    <a:pt x="264734" y="114273"/>
                  </a:lnTo>
                  <a:lnTo>
                    <a:pt x="264734" y="120558"/>
                  </a:lnTo>
                  <a:lnTo>
                    <a:pt x="269899" y="125700"/>
                  </a:lnTo>
                  <a:lnTo>
                    <a:pt x="282476" y="125700"/>
                  </a:lnTo>
                  <a:lnTo>
                    <a:pt x="287641" y="120558"/>
                  </a:lnTo>
                  <a:lnTo>
                    <a:pt x="287641" y="114273"/>
                  </a:lnTo>
                  <a:lnTo>
                    <a:pt x="282449" y="85821"/>
                  </a:lnTo>
                  <a:lnTo>
                    <a:pt x="267585" y="62778"/>
                  </a:lnTo>
                  <a:lnTo>
                    <a:pt x="245414" y="47342"/>
                  </a:lnTo>
                  <a:lnTo>
                    <a:pt x="218297" y="41708"/>
                  </a:lnTo>
                  <a:lnTo>
                    <a:pt x="204135" y="43066"/>
                  </a:lnTo>
                  <a:lnTo>
                    <a:pt x="190798" y="47421"/>
                  </a:lnTo>
                  <a:lnTo>
                    <a:pt x="180604" y="28200"/>
                  </a:lnTo>
                  <a:lnTo>
                    <a:pt x="165453" y="13211"/>
                  </a:lnTo>
                  <a:lnTo>
                    <a:pt x="146646" y="3472"/>
                  </a:lnTo>
                  <a:lnTo>
                    <a:pt x="125485" y="0"/>
                  </a:lnTo>
                  <a:close/>
                </a:path>
              </a:pathLst>
            </a:custGeom>
            <a:solidFill>
              <a:srgbClr val="2897FF"/>
            </a:solidFill>
          </p:spPr>
          <p:txBody>
            <a:bodyPr wrap="square" lIns="0" tIns="0" rIns="0" bIns="0" rtlCol="0"/>
            <a:lstStyle/>
            <a:p>
              <a:endParaRPr/>
            </a:p>
          </p:txBody>
        </p:sp>
        <p:sp>
          <p:nvSpPr>
            <p:cNvPr id="56" name="object 49"/>
            <p:cNvSpPr/>
            <p:nvPr/>
          </p:nvSpPr>
          <p:spPr>
            <a:xfrm>
              <a:off x="4338335" y="9035934"/>
              <a:ext cx="231508" cy="193192"/>
            </a:xfrm>
            <a:prstGeom prst="rect">
              <a:avLst/>
            </a:prstGeom>
            <a:blipFill>
              <a:blip r:embed="rId24" cstate="print"/>
              <a:stretch>
                <a:fillRect/>
              </a:stretch>
            </a:blipFill>
          </p:spPr>
          <p:txBody>
            <a:bodyPr wrap="square" lIns="0" tIns="0" rIns="0" bIns="0" rtlCol="0"/>
            <a:lstStyle/>
            <a:p>
              <a:endParaRPr/>
            </a:p>
          </p:txBody>
        </p:sp>
        <p:sp>
          <p:nvSpPr>
            <p:cNvPr id="57" name="object 50"/>
            <p:cNvSpPr/>
            <p:nvPr/>
          </p:nvSpPr>
          <p:spPr>
            <a:xfrm>
              <a:off x="4504511" y="8892019"/>
              <a:ext cx="469900" cy="537211"/>
            </a:xfrm>
            <a:custGeom>
              <a:avLst/>
              <a:gdLst/>
              <a:ahLst/>
              <a:cxnLst/>
              <a:rect l="l" t="t" r="r" b="b"/>
              <a:pathLst>
                <a:path w="469900" h="537209">
                  <a:moveTo>
                    <a:pt x="91681" y="74256"/>
                  </a:moveTo>
                  <a:lnTo>
                    <a:pt x="88061" y="56515"/>
                  </a:lnTo>
                  <a:lnTo>
                    <a:pt x="84607" y="51409"/>
                  </a:lnTo>
                  <a:lnTo>
                    <a:pt x="78219" y="41986"/>
                  </a:lnTo>
                  <a:lnTo>
                    <a:pt x="68757" y="35623"/>
                  </a:lnTo>
                  <a:lnTo>
                    <a:pt x="68757" y="74256"/>
                  </a:lnTo>
                  <a:lnTo>
                    <a:pt x="66954" y="83134"/>
                  </a:lnTo>
                  <a:lnTo>
                    <a:pt x="62026" y="90424"/>
                  </a:lnTo>
                  <a:lnTo>
                    <a:pt x="54737" y="95338"/>
                  </a:lnTo>
                  <a:lnTo>
                    <a:pt x="45834" y="97142"/>
                  </a:lnTo>
                  <a:lnTo>
                    <a:pt x="36944" y="95338"/>
                  </a:lnTo>
                  <a:lnTo>
                    <a:pt x="29654" y="90424"/>
                  </a:lnTo>
                  <a:lnTo>
                    <a:pt x="24726" y="83134"/>
                  </a:lnTo>
                  <a:lnTo>
                    <a:pt x="22923" y="74256"/>
                  </a:lnTo>
                  <a:lnTo>
                    <a:pt x="24726" y="65392"/>
                  </a:lnTo>
                  <a:lnTo>
                    <a:pt x="29654" y="58127"/>
                  </a:lnTo>
                  <a:lnTo>
                    <a:pt x="36944" y="53213"/>
                  </a:lnTo>
                  <a:lnTo>
                    <a:pt x="45834" y="51409"/>
                  </a:lnTo>
                  <a:lnTo>
                    <a:pt x="54737" y="53213"/>
                  </a:lnTo>
                  <a:lnTo>
                    <a:pt x="62026" y="58127"/>
                  </a:lnTo>
                  <a:lnTo>
                    <a:pt x="66954" y="65392"/>
                  </a:lnTo>
                  <a:lnTo>
                    <a:pt x="68757" y="74256"/>
                  </a:lnTo>
                  <a:lnTo>
                    <a:pt x="68757" y="35623"/>
                  </a:lnTo>
                  <a:lnTo>
                    <a:pt x="63639" y="32169"/>
                  </a:lnTo>
                  <a:lnTo>
                    <a:pt x="45834" y="28562"/>
                  </a:lnTo>
                  <a:lnTo>
                    <a:pt x="28041" y="32169"/>
                  </a:lnTo>
                  <a:lnTo>
                    <a:pt x="13462" y="41986"/>
                  </a:lnTo>
                  <a:lnTo>
                    <a:pt x="3619" y="56515"/>
                  </a:lnTo>
                  <a:lnTo>
                    <a:pt x="0" y="74256"/>
                  </a:lnTo>
                  <a:lnTo>
                    <a:pt x="3619" y="92024"/>
                  </a:lnTo>
                  <a:lnTo>
                    <a:pt x="13462" y="106565"/>
                  </a:lnTo>
                  <a:lnTo>
                    <a:pt x="28041" y="116382"/>
                  </a:lnTo>
                  <a:lnTo>
                    <a:pt x="45834" y="119989"/>
                  </a:lnTo>
                  <a:lnTo>
                    <a:pt x="63639" y="116382"/>
                  </a:lnTo>
                  <a:lnTo>
                    <a:pt x="78219" y="106565"/>
                  </a:lnTo>
                  <a:lnTo>
                    <a:pt x="84594" y="97142"/>
                  </a:lnTo>
                  <a:lnTo>
                    <a:pt x="88061" y="92024"/>
                  </a:lnTo>
                  <a:lnTo>
                    <a:pt x="91681" y="74256"/>
                  </a:lnTo>
                  <a:close/>
                </a:path>
                <a:path w="469900" h="537209">
                  <a:moveTo>
                    <a:pt x="103136" y="5105"/>
                  </a:moveTo>
                  <a:lnTo>
                    <a:pt x="98005" y="0"/>
                  </a:lnTo>
                  <a:lnTo>
                    <a:pt x="85356" y="0"/>
                  </a:lnTo>
                  <a:lnTo>
                    <a:pt x="80225" y="5105"/>
                  </a:lnTo>
                  <a:lnTo>
                    <a:pt x="80225" y="17741"/>
                  </a:lnTo>
                  <a:lnTo>
                    <a:pt x="85356" y="22847"/>
                  </a:lnTo>
                  <a:lnTo>
                    <a:pt x="98005" y="22847"/>
                  </a:lnTo>
                  <a:lnTo>
                    <a:pt x="103136" y="17741"/>
                  </a:lnTo>
                  <a:lnTo>
                    <a:pt x="103136" y="5105"/>
                  </a:lnTo>
                  <a:close/>
                </a:path>
                <a:path w="469900" h="537209">
                  <a:moveTo>
                    <a:pt x="452666" y="491375"/>
                  </a:moveTo>
                  <a:lnTo>
                    <a:pt x="449046" y="473633"/>
                  </a:lnTo>
                  <a:lnTo>
                    <a:pt x="445592" y="468528"/>
                  </a:lnTo>
                  <a:lnTo>
                    <a:pt x="439204" y="459092"/>
                  </a:lnTo>
                  <a:lnTo>
                    <a:pt x="429755" y="452729"/>
                  </a:lnTo>
                  <a:lnTo>
                    <a:pt x="429755" y="491375"/>
                  </a:lnTo>
                  <a:lnTo>
                    <a:pt x="427939" y="500253"/>
                  </a:lnTo>
                  <a:lnTo>
                    <a:pt x="423024" y="507517"/>
                  </a:lnTo>
                  <a:lnTo>
                    <a:pt x="415734" y="512432"/>
                  </a:lnTo>
                  <a:lnTo>
                    <a:pt x="406844" y="514235"/>
                  </a:lnTo>
                  <a:lnTo>
                    <a:pt x="397929" y="512432"/>
                  </a:lnTo>
                  <a:lnTo>
                    <a:pt x="390639" y="507517"/>
                  </a:lnTo>
                  <a:lnTo>
                    <a:pt x="385699" y="500253"/>
                  </a:lnTo>
                  <a:lnTo>
                    <a:pt x="383895" y="491375"/>
                  </a:lnTo>
                  <a:lnTo>
                    <a:pt x="385699" y="482498"/>
                  </a:lnTo>
                  <a:lnTo>
                    <a:pt x="390639" y="475234"/>
                  </a:lnTo>
                  <a:lnTo>
                    <a:pt x="397929" y="470331"/>
                  </a:lnTo>
                  <a:lnTo>
                    <a:pt x="406844" y="468528"/>
                  </a:lnTo>
                  <a:lnTo>
                    <a:pt x="415734" y="470331"/>
                  </a:lnTo>
                  <a:lnTo>
                    <a:pt x="423024" y="475234"/>
                  </a:lnTo>
                  <a:lnTo>
                    <a:pt x="427939" y="482498"/>
                  </a:lnTo>
                  <a:lnTo>
                    <a:pt x="429755" y="491375"/>
                  </a:lnTo>
                  <a:lnTo>
                    <a:pt x="429755" y="452729"/>
                  </a:lnTo>
                  <a:lnTo>
                    <a:pt x="424637" y="449275"/>
                  </a:lnTo>
                  <a:lnTo>
                    <a:pt x="406844" y="445668"/>
                  </a:lnTo>
                  <a:lnTo>
                    <a:pt x="389026" y="449275"/>
                  </a:lnTo>
                  <a:lnTo>
                    <a:pt x="374446" y="459092"/>
                  </a:lnTo>
                  <a:lnTo>
                    <a:pt x="364604" y="473633"/>
                  </a:lnTo>
                  <a:lnTo>
                    <a:pt x="360984" y="491375"/>
                  </a:lnTo>
                  <a:lnTo>
                    <a:pt x="364604" y="509130"/>
                  </a:lnTo>
                  <a:lnTo>
                    <a:pt x="374446" y="523659"/>
                  </a:lnTo>
                  <a:lnTo>
                    <a:pt x="389026" y="533476"/>
                  </a:lnTo>
                  <a:lnTo>
                    <a:pt x="406844" y="537083"/>
                  </a:lnTo>
                  <a:lnTo>
                    <a:pt x="424637" y="533476"/>
                  </a:lnTo>
                  <a:lnTo>
                    <a:pt x="439204" y="523659"/>
                  </a:lnTo>
                  <a:lnTo>
                    <a:pt x="445592" y="514235"/>
                  </a:lnTo>
                  <a:lnTo>
                    <a:pt x="449046" y="509130"/>
                  </a:lnTo>
                  <a:lnTo>
                    <a:pt x="452666" y="491375"/>
                  </a:lnTo>
                  <a:close/>
                </a:path>
                <a:path w="469900" h="537209">
                  <a:moveTo>
                    <a:pt x="469836" y="422211"/>
                  </a:moveTo>
                  <a:lnTo>
                    <a:pt x="464718" y="417106"/>
                  </a:lnTo>
                  <a:lnTo>
                    <a:pt x="452043" y="417106"/>
                  </a:lnTo>
                  <a:lnTo>
                    <a:pt x="446925" y="422211"/>
                  </a:lnTo>
                  <a:lnTo>
                    <a:pt x="446925" y="434835"/>
                  </a:lnTo>
                  <a:lnTo>
                    <a:pt x="452043" y="439953"/>
                  </a:lnTo>
                  <a:lnTo>
                    <a:pt x="464718" y="439953"/>
                  </a:lnTo>
                  <a:lnTo>
                    <a:pt x="469836" y="434835"/>
                  </a:lnTo>
                  <a:lnTo>
                    <a:pt x="469836" y="422211"/>
                  </a:lnTo>
                  <a:close/>
                </a:path>
              </a:pathLst>
            </a:custGeom>
            <a:solidFill>
              <a:srgbClr val="2897FF"/>
            </a:solidFill>
          </p:spPr>
          <p:txBody>
            <a:bodyPr wrap="square" lIns="0" tIns="0" rIns="0" bIns="0" rtlCol="0"/>
            <a:lstStyle/>
            <a:p>
              <a:endParaRPr/>
            </a:p>
          </p:txBody>
        </p:sp>
      </p:grpSp>
    </p:spTree>
    <p:extLst>
      <p:ext uri="{BB962C8B-B14F-4D97-AF65-F5344CB8AC3E}">
        <p14:creationId xmlns:p14="http://schemas.microsoft.com/office/powerpoint/2010/main" val="1192362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Oval 15"/>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5" name="TextBox 4"/>
          <p:cNvSpPr txBox="1"/>
          <p:nvPr/>
        </p:nvSpPr>
        <p:spPr>
          <a:xfrm>
            <a:off x="479846" y="0"/>
            <a:ext cx="2258952" cy="1077218"/>
          </a:xfrm>
          <a:prstGeom prst="rect">
            <a:avLst/>
          </a:prstGeom>
          <a:noFill/>
        </p:spPr>
        <p:txBody>
          <a:bodyPr wrap="none" rtlCol="0">
            <a:spAutoFit/>
          </a:bodyPr>
          <a:lstStyle/>
          <a:p>
            <a:pPr lvl="1" algn="ctr"/>
            <a:r>
              <a:rPr lang="en-US" sz="3200" b="1" dirty="0">
                <a:solidFill>
                  <a:schemeClr val="bg1"/>
                </a:solidFill>
              </a:rPr>
              <a:t>ASK SEED</a:t>
            </a:r>
          </a:p>
          <a:p>
            <a:pPr lvl="1" algn="ctr"/>
            <a:r>
              <a:rPr lang="en-US" sz="3200" b="1" dirty="0">
                <a:solidFill>
                  <a:schemeClr val="bg1"/>
                </a:solidFill>
              </a:rPr>
              <a:t>STAGE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sp>
        <p:nvSpPr>
          <p:cNvPr id="3" name="Rectangle 2"/>
          <p:cNvSpPr/>
          <p:nvPr/>
        </p:nvSpPr>
        <p:spPr>
          <a:xfrm>
            <a:off x="3201194" y="1340091"/>
            <a:ext cx="6080125" cy="3949799"/>
          </a:xfrm>
          <a:prstGeom prst="rect">
            <a:avLst/>
          </a:prstGeom>
        </p:spPr>
        <p:txBody>
          <a:bodyPr>
            <a:spAutoFit/>
          </a:bodyPr>
          <a:lstStyle/>
          <a:p>
            <a:pPr marL="12700" marR="5080">
              <a:lnSpc>
                <a:spcPct val="150000"/>
              </a:lnSpc>
              <a:spcBef>
                <a:spcPts val="355"/>
              </a:spcBef>
            </a:pPr>
            <a:r>
              <a:rPr lang="en-US" sz="2400" b="1" spc="-15" dirty="0">
                <a:solidFill>
                  <a:schemeClr val="accent2">
                    <a:lumMod val="50000"/>
                  </a:schemeClr>
                </a:solidFill>
                <a:latin typeface="Gothic Uralic"/>
                <a:cs typeface="Gothic Uralic"/>
              </a:rPr>
              <a:t>We’re </a:t>
            </a:r>
            <a:r>
              <a:rPr lang="en-US" sz="2400" b="1" spc="-5" dirty="0">
                <a:solidFill>
                  <a:schemeClr val="accent2">
                    <a:lumMod val="50000"/>
                  </a:schemeClr>
                </a:solidFill>
                <a:latin typeface="Gothic Uralic"/>
                <a:cs typeface="Gothic Uralic"/>
              </a:rPr>
              <a:t>looking for </a:t>
            </a:r>
            <a:r>
              <a:rPr lang="en-US" sz="2400" b="1" dirty="0">
                <a:solidFill>
                  <a:schemeClr val="accent2">
                    <a:lumMod val="50000"/>
                  </a:schemeClr>
                </a:solidFill>
                <a:latin typeface="Gothic Uralic"/>
                <a:cs typeface="Gothic Uralic"/>
              </a:rPr>
              <a:t>$ </a:t>
            </a:r>
            <a:r>
              <a:rPr lang="en-US" sz="2400" b="1" spc="-5" dirty="0">
                <a:solidFill>
                  <a:schemeClr val="accent2">
                    <a:lumMod val="50000"/>
                  </a:schemeClr>
                </a:solidFill>
                <a:latin typeface="Gothic Uralic"/>
                <a:cs typeface="Gothic Uralic"/>
              </a:rPr>
              <a:t>1.27 M </a:t>
            </a:r>
            <a:r>
              <a:rPr lang="en-US" sz="2400" b="1" spc="10" dirty="0">
                <a:solidFill>
                  <a:schemeClr val="accent2">
                    <a:lumMod val="50000"/>
                  </a:schemeClr>
                </a:solidFill>
                <a:latin typeface="Gothic Uralic"/>
                <a:cs typeface="Gothic Uralic"/>
              </a:rPr>
              <a:t>in </a:t>
            </a:r>
            <a:r>
              <a:rPr lang="en-US" sz="2400" b="1" dirty="0">
                <a:solidFill>
                  <a:schemeClr val="accent2">
                    <a:lumMod val="50000"/>
                  </a:schemeClr>
                </a:solidFill>
                <a:latin typeface="Gothic Uralic"/>
                <a:cs typeface="Gothic Uralic"/>
              </a:rPr>
              <a:t>Convertible</a:t>
            </a:r>
            <a:r>
              <a:rPr lang="en-US" sz="2400" b="1" spc="-5" dirty="0">
                <a:solidFill>
                  <a:schemeClr val="accent2">
                    <a:lumMod val="50000"/>
                  </a:schemeClr>
                </a:solidFill>
                <a:latin typeface="Gothic Uralic"/>
                <a:cs typeface="Gothic Uralic"/>
              </a:rPr>
              <a:t>, Notes  </a:t>
            </a:r>
          </a:p>
          <a:p>
            <a:pPr marL="298450" marR="5080" indent="-285750">
              <a:lnSpc>
                <a:spcPct val="150000"/>
              </a:lnSpc>
              <a:spcBef>
                <a:spcPts val="355"/>
              </a:spcBef>
              <a:buFont typeface="Arial" panose="020B0604020202020204" pitchFamily="34" charset="0"/>
              <a:buChar char="•"/>
            </a:pPr>
            <a:r>
              <a:rPr lang="en-US" b="1" spc="-5" dirty="0">
                <a:solidFill>
                  <a:schemeClr val="accent2">
                    <a:lumMod val="50000"/>
                  </a:schemeClr>
                </a:solidFill>
                <a:latin typeface="Gothic Uralic"/>
                <a:cs typeface="Gothic Uralic"/>
              </a:rPr>
              <a:t>80% </a:t>
            </a:r>
            <a:r>
              <a:rPr lang="en-US" spc="-5" dirty="0">
                <a:solidFill>
                  <a:schemeClr val="accent2">
                    <a:lumMod val="50000"/>
                  </a:schemeClr>
                </a:solidFill>
                <a:latin typeface="Gothic Uralic"/>
                <a:cs typeface="Gothic Uralic"/>
              </a:rPr>
              <a:t>of  </a:t>
            </a:r>
            <a:r>
              <a:rPr lang="en-US" dirty="0">
                <a:solidFill>
                  <a:schemeClr val="accent2">
                    <a:lumMod val="50000"/>
                  </a:schemeClr>
                </a:solidFill>
                <a:latin typeface="Gothic Uralic"/>
                <a:cs typeface="Gothic Uralic"/>
              </a:rPr>
              <a:t>which will </a:t>
            </a:r>
            <a:r>
              <a:rPr lang="en-US" spc="-5" dirty="0">
                <a:solidFill>
                  <a:schemeClr val="accent2">
                    <a:lumMod val="50000"/>
                  </a:schemeClr>
                </a:solidFill>
                <a:latin typeface="Gothic Uralic"/>
                <a:cs typeface="Gothic Uralic"/>
              </a:rPr>
              <a:t>be spent as initial working capital</a:t>
            </a:r>
          </a:p>
          <a:p>
            <a:pPr marL="298450" marR="5080" indent="-285750">
              <a:lnSpc>
                <a:spcPct val="150000"/>
              </a:lnSpc>
              <a:spcBef>
                <a:spcPts val="355"/>
              </a:spcBef>
              <a:buFont typeface="Arial" panose="020B0604020202020204" pitchFamily="34" charset="0"/>
              <a:buChar char="•"/>
            </a:pPr>
            <a:r>
              <a:rPr lang="en-US" b="1" spc="-5" dirty="0">
                <a:solidFill>
                  <a:schemeClr val="accent2">
                    <a:lumMod val="50000"/>
                  </a:schemeClr>
                </a:solidFill>
                <a:latin typeface="Gothic Uralic"/>
                <a:cs typeface="Gothic Uralic"/>
              </a:rPr>
              <a:t>15% </a:t>
            </a:r>
            <a:r>
              <a:rPr lang="en-US" spc="-5" dirty="0">
                <a:solidFill>
                  <a:schemeClr val="accent2">
                    <a:lumMod val="50000"/>
                  </a:schemeClr>
                </a:solidFill>
                <a:latin typeface="Gothic Uralic"/>
                <a:cs typeface="Gothic Uralic"/>
              </a:rPr>
              <a:t>on</a:t>
            </a:r>
            <a:r>
              <a:rPr lang="en-US" spc="-45" dirty="0">
                <a:solidFill>
                  <a:schemeClr val="accent2">
                    <a:lumMod val="50000"/>
                  </a:schemeClr>
                </a:solidFill>
                <a:latin typeface="Gothic Uralic"/>
                <a:cs typeface="Gothic Uralic"/>
              </a:rPr>
              <a:t> </a:t>
            </a:r>
            <a:r>
              <a:rPr lang="en-US" dirty="0">
                <a:solidFill>
                  <a:schemeClr val="accent2">
                    <a:lumMod val="50000"/>
                  </a:schemeClr>
                </a:solidFill>
                <a:latin typeface="Gothic Uralic"/>
                <a:cs typeface="Gothic Uralic"/>
              </a:rPr>
              <a:t>team</a:t>
            </a:r>
          </a:p>
          <a:p>
            <a:pPr marL="298450" marR="5080" indent="-285750">
              <a:lnSpc>
                <a:spcPct val="150000"/>
              </a:lnSpc>
              <a:spcBef>
                <a:spcPts val="355"/>
              </a:spcBef>
              <a:buFont typeface="Arial" panose="020B0604020202020204" pitchFamily="34" charset="0"/>
              <a:buChar char="•"/>
            </a:pPr>
            <a:r>
              <a:rPr lang="en-US" b="1" spc="-5" dirty="0">
                <a:solidFill>
                  <a:schemeClr val="accent2">
                    <a:lumMod val="50000"/>
                  </a:schemeClr>
                </a:solidFill>
                <a:latin typeface="Gothic Uralic"/>
                <a:cs typeface="Gothic Uralic"/>
              </a:rPr>
              <a:t>5% </a:t>
            </a:r>
            <a:r>
              <a:rPr lang="en-US" spc="-5" dirty="0">
                <a:solidFill>
                  <a:schemeClr val="accent2">
                    <a:lumMod val="50000"/>
                  </a:schemeClr>
                </a:solidFill>
                <a:latin typeface="Gothic Uralic"/>
                <a:cs typeface="Gothic Uralic"/>
              </a:rPr>
              <a:t>on </a:t>
            </a:r>
            <a:r>
              <a:rPr lang="en-US" dirty="0">
                <a:solidFill>
                  <a:schemeClr val="accent2">
                    <a:lumMod val="50000"/>
                  </a:schemeClr>
                </a:solidFill>
                <a:latin typeface="Gothic Uralic"/>
                <a:cs typeface="Gothic Uralic"/>
              </a:rPr>
              <a:t>marketing </a:t>
            </a:r>
            <a:r>
              <a:rPr lang="en-US" spc="-5" dirty="0">
                <a:solidFill>
                  <a:schemeClr val="accent2">
                    <a:lumMod val="50000"/>
                  </a:schemeClr>
                </a:solidFill>
                <a:latin typeface="Gothic Uralic"/>
                <a:cs typeface="Gothic Uralic"/>
              </a:rPr>
              <a:t>&amp; </a:t>
            </a:r>
            <a:r>
              <a:rPr lang="en-US" spc="-5" dirty="0" err="1">
                <a:solidFill>
                  <a:schemeClr val="accent2">
                    <a:lumMod val="50000"/>
                  </a:schemeClr>
                </a:solidFill>
                <a:latin typeface="Gothic Uralic"/>
                <a:cs typeface="Gothic Uralic"/>
              </a:rPr>
              <a:t>parternships</a:t>
            </a:r>
            <a:r>
              <a:rPr lang="en-US" spc="-5" dirty="0">
                <a:solidFill>
                  <a:schemeClr val="accent2">
                    <a:lumMod val="50000"/>
                  </a:schemeClr>
                </a:solidFill>
                <a:latin typeface="Gothic Uralic"/>
                <a:cs typeface="Gothic Uralic"/>
              </a:rPr>
              <a:t>. </a:t>
            </a:r>
          </a:p>
          <a:p>
            <a:pPr marL="12700" marR="5080">
              <a:lnSpc>
                <a:spcPct val="150000"/>
              </a:lnSpc>
              <a:spcBef>
                <a:spcPts val="355"/>
              </a:spcBef>
            </a:pPr>
            <a:r>
              <a:rPr lang="en-US" dirty="0">
                <a:solidFill>
                  <a:schemeClr val="accent2">
                    <a:lumMod val="50000"/>
                  </a:schemeClr>
                </a:solidFill>
                <a:latin typeface="Gothic Uralic"/>
                <a:cs typeface="Gothic Uralic"/>
              </a:rPr>
              <a:t>This will</a:t>
            </a:r>
            <a:r>
              <a:rPr lang="en-US" spc="-150" dirty="0">
                <a:solidFill>
                  <a:schemeClr val="accent2">
                    <a:lumMod val="50000"/>
                  </a:schemeClr>
                </a:solidFill>
                <a:latin typeface="Gothic Uralic"/>
                <a:cs typeface="Gothic Uralic"/>
              </a:rPr>
              <a:t> </a:t>
            </a:r>
            <a:r>
              <a:rPr lang="en-US" spc="-5" dirty="0">
                <a:solidFill>
                  <a:schemeClr val="accent2">
                    <a:lumMod val="50000"/>
                  </a:schemeClr>
                </a:solidFill>
                <a:latin typeface="Gothic Uralic"/>
                <a:cs typeface="Gothic Uralic"/>
              </a:rPr>
              <a:t>allow  </a:t>
            </a:r>
            <a:r>
              <a:rPr lang="en-US" dirty="0">
                <a:solidFill>
                  <a:schemeClr val="accent2">
                    <a:lumMod val="50000"/>
                  </a:schemeClr>
                </a:solidFill>
                <a:latin typeface="Gothic Uralic"/>
                <a:cs typeface="Gothic Uralic"/>
              </a:rPr>
              <a:t>us </a:t>
            </a:r>
            <a:r>
              <a:rPr lang="en-US" spc="-5" dirty="0">
                <a:solidFill>
                  <a:schemeClr val="accent2">
                    <a:lumMod val="50000"/>
                  </a:schemeClr>
                </a:solidFill>
                <a:latin typeface="Gothic Uralic"/>
                <a:cs typeface="Gothic Uralic"/>
              </a:rPr>
              <a:t>to generate</a:t>
            </a:r>
            <a:r>
              <a:rPr lang="en-US" spc="30" dirty="0">
                <a:solidFill>
                  <a:schemeClr val="accent2">
                    <a:lumMod val="50000"/>
                  </a:schemeClr>
                </a:solidFill>
                <a:latin typeface="Gothic Uralic"/>
                <a:cs typeface="Gothic Uralic"/>
              </a:rPr>
              <a:t> </a:t>
            </a:r>
            <a:r>
              <a:rPr lang="en-US" b="1" dirty="0">
                <a:solidFill>
                  <a:schemeClr val="accent2">
                    <a:lumMod val="50000"/>
                  </a:schemeClr>
                </a:solidFill>
                <a:latin typeface="Gothic Uralic"/>
                <a:cs typeface="Gothic Uralic"/>
              </a:rPr>
              <a:t>$</a:t>
            </a:r>
            <a:r>
              <a:rPr lang="en-US" b="1" spc="15" dirty="0">
                <a:solidFill>
                  <a:schemeClr val="accent2">
                    <a:lumMod val="50000"/>
                  </a:schemeClr>
                </a:solidFill>
                <a:latin typeface="Gothic Uralic"/>
                <a:cs typeface="Gothic Uralic"/>
              </a:rPr>
              <a:t> </a:t>
            </a:r>
            <a:r>
              <a:rPr lang="en-US" b="1" spc="-5" dirty="0">
                <a:solidFill>
                  <a:schemeClr val="accent2">
                    <a:lumMod val="50000"/>
                  </a:schemeClr>
                </a:solidFill>
                <a:latin typeface="Gothic Uralic"/>
                <a:cs typeface="Gothic Uralic"/>
              </a:rPr>
              <a:t>25M </a:t>
            </a:r>
            <a:r>
              <a:rPr lang="en-US" dirty="0">
                <a:solidFill>
                  <a:schemeClr val="accent2">
                    <a:lumMod val="50000"/>
                  </a:schemeClr>
                </a:solidFill>
                <a:latin typeface="Gothic Uralic"/>
                <a:cs typeface="Gothic Uralic"/>
              </a:rPr>
              <a:t>venue </a:t>
            </a:r>
            <a:r>
              <a:rPr lang="en-US" spc="10" dirty="0">
                <a:solidFill>
                  <a:schemeClr val="accent2">
                    <a:lumMod val="50000"/>
                  </a:schemeClr>
                </a:solidFill>
                <a:latin typeface="Gothic Uralic"/>
                <a:cs typeface="Gothic Uralic"/>
              </a:rPr>
              <a:t>in </a:t>
            </a:r>
            <a:r>
              <a:rPr lang="en-US" spc="-5" dirty="0">
                <a:solidFill>
                  <a:schemeClr val="accent2">
                    <a:lumMod val="50000"/>
                  </a:schemeClr>
                </a:solidFill>
                <a:latin typeface="Gothic Uralic"/>
                <a:cs typeface="Gothic Uralic"/>
              </a:rPr>
              <a:t>the 12 </a:t>
            </a:r>
            <a:r>
              <a:rPr lang="en-US" dirty="0">
                <a:solidFill>
                  <a:schemeClr val="accent2">
                    <a:lumMod val="50000"/>
                  </a:schemeClr>
                </a:solidFill>
                <a:latin typeface="Gothic Uralic"/>
                <a:cs typeface="Gothic Uralic"/>
              </a:rPr>
              <a:t>runway.</a:t>
            </a:r>
          </a:p>
          <a:p>
            <a:pPr marL="12700" marR="5080">
              <a:lnSpc>
                <a:spcPct val="150000"/>
              </a:lnSpc>
              <a:spcBef>
                <a:spcPts val="355"/>
              </a:spcBef>
            </a:pPr>
            <a:endParaRPr lang="en-US" dirty="0">
              <a:solidFill>
                <a:schemeClr val="accent2">
                  <a:lumMod val="50000"/>
                </a:schemeClr>
              </a:solidFill>
              <a:latin typeface="Gothic Uralic"/>
              <a:cs typeface="Gothic Uralic"/>
            </a:endParaRPr>
          </a:p>
        </p:txBody>
      </p:sp>
    </p:spTree>
    <p:extLst>
      <p:ext uri="{BB962C8B-B14F-4D97-AF65-F5344CB8AC3E}">
        <p14:creationId xmlns:p14="http://schemas.microsoft.com/office/powerpoint/2010/main" val="493429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Oval 15"/>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5" name="TextBox 4"/>
          <p:cNvSpPr txBox="1"/>
          <p:nvPr/>
        </p:nvSpPr>
        <p:spPr>
          <a:xfrm>
            <a:off x="865673" y="388076"/>
            <a:ext cx="1385316" cy="584775"/>
          </a:xfrm>
          <a:prstGeom prst="rect">
            <a:avLst/>
          </a:prstGeom>
          <a:noFill/>
        </p:spPr>
        <p:txBody>
          <a:bodyPr wrap="none" rtlCol="0">
            <a:spAutoFit/>
          </a:bodyPr>
          <a:lstStyle/>
          <a:p>
            <a:pPr lvl="1" algn="ctr"/>
            <a:r>
              <a:rPr lang="en-US" sz="3200" b="1" dirty="0">
                <a:solidFill>
                  <a:schemeClr val="bg1"/>
                </a:solidFill>
              </a:rPr>
              <a:t>EXIT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spTree>
    <p:extLst>
      <p:ext uri="{BB962C8B-B14F-4D97-AF65-F5344CB8AC3E}">
        <p14:creationId xmlns:p14="http://schemas.microsoft.com/office/powerpoint/2010/main" val="199642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919" y="2057400"/>
            <a:ext cx="5564707" cy="2919454"/>
          </a:xfrm>
          <a:prstGeom prst="rect">
            <a:avLst/>
          </a:prstGeom>
        </p:spPr>
      </p:pic>
      <p:sp>
        <p:nvSpPr>
          <p:cNvPr id="10" name="Rectangle 9"/>
          <p:cNvSpPr/>
          <p:nvPr/>
        </p:nvSpPr>
        <p:spPr>
          <a:xfrm>
            <a:off x="4989435" y="4532711"/>
            <a:ext cx="2413674" cy="400110"/>
          </a:xfrm>
          <a:prstGeom prst="rect">
            <a:avLst/>
          </a:prstGeom>
        </p:spPr>
        <p:txBody>
          <a:bodyPr wrap="none">
            <a:spAutoFit/>
          </a:bodyPr>
          <a:lstStyle/>
          <a:p>
            <a:pPr lvl="0"/>
            <a:r>
              <a:rPr lang="en-US" sz="2000" dirty="0"/>
              <a:t>www.healthtech.com</a:t>
            </a:r>
          </a:p>
        </p:txBody>
      </p:sp>
    </p:spTree>
    <p:extLst>
      <p:ext uri="{BB962C8B-B14F-4D97-AF65-F5344CB8AC3E}">
        <p14:creationId xmlns:p14="http://schemas.microsoft.com/office/powerpoint/2010/main" val="57753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Oval 13"/>
          <p:cNvSpPr/>
          <p:nvPr/>
        </p:nvSpPr>
        <p:spPr>
          <a:xfrm>
            <a:off x="8934421" y="-747453"/>
            <a:ext cx="2714106" cy="27141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27919" y="2063808"/>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671719" y="-990600"/>
            <a:ext cx="3200400" cy="3200400"/>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81" y="123306"/>
            <a:ext cx="3124200" cy="1639073"/>
          </a:xfrm>
          <a:prstGeom prst="rect">
            <a:avLst/>
          </a:prstGeom>
        </p:spPr>
      </p:pic>
      <p:sp>
        <p:nvSpPr>
          <p:cNvPr id="6" name="Oval 5"/>
          <p:cNvSpPr/>
          <p:nvPr/>
        </p:nvSpPr>
        <p:spPr>
          <a:xfrm>
            <a:off x="1127919" y="2362200"/>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127919" y="2675194"/>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27919" y="2983468"/>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27919" y="3276600"/>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7919" y="3643000"/>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27919" y="3941264"/>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6719" y="3230880"/>
            <a:ext cx="5791200" cy="3257550"/>
          </a:xfrm>
          <a:prstGeom prst="rect">
            <a:avLst/>
          </a:prstGeom>
        </p:spPr>
      </p:pic>
      <p:sp>
        <p:nvSpPr>
          <p:cNvPr id="2" name="Rectangle 1"/>
          <p:cNvSpPr/>
          <p:nvPr/>
        </p:nvSpPr>
        <p:spPr>
          <a:xfrm>
            <a:off x="1813719" y="1979988"/>
            <a:ext cx="1316771" cy="369332"/>
          </a:xfrm>
          <a:prstGeom prst="rect">
            <a:avLst/>
          </a:prstGeom>
        </p:spPr>
        <p:txBody>
          <a:bodyPr wrap="none">
            <a:spAutoFit/>
          </a:bodyPr>
          <a:lstStyle/>
          <a:p>
            <a:pPr fontAlgn="base"/>
            <a:r>
              <a:rPr lang="en-US" b="1" dirty="0">
                <a:solidFill>
                  <a:schemeClr val="accent2">
                    <a:lumMod val="50000"/>
                  </a:schemeClr>
                </a:solidFill>
              </a:rPr>
              <a:t>Background</a:t>
            </a:r>
          </a:p>
        </p:txBody>
      </p:sp>
      <p:sp>
        <p:nvSpPr>
          <p:cNvPr id="3" name="Rectangle 2"/>
          <p:cNvSpPr/>
          <p:nvPr/>
        </p:nvSpPr>
        <p:spPr>
          <a:xfrm>
            <a:off x="1813719" y="2286000"/>
            <a:ext cx="992964" cy="369332"/>
          </a:xfrm>
          <a:prstGeom prst="rect">
            <a:avLst/>
          </a:prstGeom>
        </p:spPr>
        <p:txBody>
          <a:bodyPr wrap="none">
            <a:spAutoFit/>
          </a:bodyPr>
          <a:lstStyle/>
          <a:p>
            <a:r>
              <a:rPr lang="en-US" b="1" dirty="0">
                <a:solidFill>
                  <a:schemeClr val="accent2">
                    <a:lumMod val="50000"/>
                  </a:schemeClr>
                </a:solidFill>
              </a:rPr>
              <a:t>Problem</a:t>
            </a:r>
          </a:p>
        </p:txBody>
      </p:sp>
      <p:sp>
        <p:nvSpPr>
          <p:cNvPr id="4" name="Rectangle 3"/>
          <p:cNvSpPr/>
          <p:nvPr/>
        </p:nvSpPr>
        <p:spPr>
          <a:xfrm>
            <a:off x="1356519" y="2590800"/>
            <a:ext cx="1441420" cy="369332"/>
          </a:xfrm>
          <a:prstGeom prst="rect">
            <a:avLst/>
          </a:prstGeom>
        </p:spPr>
        <p:txBody>
          <a:bodyPr wrap="none">
            <a:spAutoFit/>
          </a:bodyPr>
          <a:lstStyle/>
          <a:p>
            <a:pPr lvl="1"/>
            <a:r>
              <a:rPr lang="en-US" b="1" dirty="0">
                <a:solidFill>
                  <a:schemeClr val="accent2">
                    <a:lumMod val="50000"/>
                  </a:schemeClr>
                </a:solidFill>
              </a:rPr>
              <a:t>Solution</a:t>
            </a:r>
          </a:p>
        </p:txBody>
      </p:sp>
      <p:sp>
        <p:nvSpPr>
          <p:cNvPr id="13" name="Rectangle 12"/>
          <p:cNvSpPr/>
          <p:nvPr/>
        </p:nvSpPr>
        <p:spPr>
          <a:xfrm>
            <a:off x="1356519" y="2907268"/>
            <a:ext cx="1993996" cy="369332"/>
          </a:xfrm>
          <a:prstGeom prst="rect">
            <a:avLst/>
          </a:prstGeom>
        </p:spPr>
        <p:txBody>
          <a:bodyPr wrap="square">
            <a:spAutoFit/>
          </a:bodyPr>
          <a:lstStyle/>
          <a:p>
            <a:pPr lvl="1"/>
            <a:r>
              <a:rPr lang="en-US" b="1" dirty="0">
                <a:solidFill>
                  <a:schemeClr val="accent2">
                    <a:lumMod val="50000"/>
                  </a:schemeClr>
                </a:solidFill>
              </a:rPr>
              <a:t>How It Works</a:t>
            </a:r>
          </a:p>
        </p:txBody>
      </p:sp>
      <p:sp>
        <p:nvSpPr>
          <p:cNvPr id="15" name="Rectangle 14"/>
          <p:cNvSpPr/>
          <p:nvPr/>
        </p:nvSpPr>
        <p:spPr>
          <a:xfrm>
            <a:off x="1361809" y="3200400"/>
            <a:ext cx="1418081" cy="369332"/>
          </a:xfrm>
          <a:prstGeom prst="rect">
            <a:avLst/>
          </a:prstGeom>
        </p:spPr>
        <p:txBody>
          <a:bodyPr wrap="none">
            <a:spAutoFit/>
          </a:bodyPr>
          <a:lstStyle/>
          <a:p>
            <a:pPr lvl="1"/>
            <a:r>
              <a:rPr lang="en-US" b="1" dirty="0">
                <a:solidFill>
                  <a:schemeClr val="accent2">
                    <a:lumMod val="50000"/>
                  </a:schemeClr>
                </a:solidFill>
              </a:rPr>
              <a:t>Traction</a:t>
            </a:r>
          </a:p>
        </p:txBody>
      </p:sp>
      <p:sp>
        <p:nvSpPr>
          <p:cNvPr id="19" name="Rectangle 18"/>
          <p:cNvSpPr/>
          <p:nvPr/>
        </p:nvSpPr>
        <p:spPr>
          <a:xfrm>
            <a:off x="1362739" y="3516868"/>
            <a:ext cx="1762662" cy="369332"/>
          </a:xfrm>
          <a:prstGeom prst="rect">
            <a:avLst/>
          </a:prstGeom>
        </p:spPr>
        <p:txBody>
          <a:bodyPr wrap="none">
            <a:spAutoFit/>
          </a:bodyPr>
          <a:lstStyle/>
          <a:p>
            <a:pPr lvl="1"/>
            <a:r>
              <a:rPr lang="en-US" b="1" dirty="0"/>
              <a:t>Market Size</a:t>
            </a:r>
          </a:p>
        </p:txBody>
      </p:sp>
      <p:sp>
        <p:nvSpPr>
          <p:cNvPr id="21" name="Rectangle 20"/>
          <p:cNvSpPr/>
          <p:nvPr/>
        </p:nvSpPr>
        <p:spPr>
          <a:xfrm>
            <a:off x="1349560" y="3757300"/>
            <a:ext cx="1835759" cy="369332"/>
          </a:xfrm>
          <a:prstGeom prst="rect">
            <a:avLst/>
          </a:prstGeom>
        </p:spPr>
        <p:txBody>
          <a:bodyPr wrap="none">
            <a:spAutoFit/>
          </a:bodyPr>
          <a:lstStyle/>
          <a:p>
            <a:pPr lvl="1"/>
            <a:r>
              <a:rPr lang="en-US" b="1" dirty="0">
                <a:solidFill>
                  <a:srgbClr val="C0504D">
                    <a:lumMod val="50000"/>
                  </a:srgbClr>
                </a:solidFill>
              </a:rPr>
              <a:t>Competition</a:t>
            </a:r>
          </a:p>
        </p:txBody>
      </p:sp>
      <p:sp>
        <p:nvSpPr>
          <p:cNvPr id="22" name="Oval 21"/>
          <p:cNvSpPr/>
          <p:nvPr/>
        </p:nvSpPr>
        <p:spPr>
          <a:xfrm>
            <a:off x="1127919" y="4261366"/>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127919" y="4572000"/>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99468" y="4143704"/>
            <a:ext cx="2495451" cy="369332"/>
          </a:xfrm>
          <a:prstGeom prst="rect">
            <a:avLst/>
          </a:prstGeom>
        </p:spPr>
        <p:txBody>
          <a:bodyPr wrap="square">
            <a:spAutoFit/>
          </a:bodyPr>
          <a:lstStyle/>
          <a:p>
            <a:pPr lvl="1" algn="ctr"/>
            <a:r>
              <a:rPr lang="en-US" b="1" dirty="0">
                <a:solidFill>
                  <a:schemeClr val="accent2">
                    <a:lumMod val="50000"/>
                  </a:schemeClr>
                </a:solidFill>
              </a:rPr>
              <a:t>Market Validation</a:t>
            </a:r>
          </a:p>
        </p:txBody>
      </p:sp>
      <p:sp>
        <p:nvSpPr>
          <p:cNvPr id="27" name="Oval 26"/>
          <p:cNvSpPr/>
          <p:nvPr/>
        </p:nvSpPr>
        <p:spPr>
          <a:xfrm>
            <a:off x="1127919" y="4859655"/>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27919" y="5181600"/>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27919" y="5486400"/>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127919" y="5867400"/>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356519" y="4513036"/>
            <a:ext cx="1156983" cy="369332"/>
          </a:xfrm>
          <a:prstGeom prst="rect">
            <a:avLst/>
          </a:prstGeom>
        </p:spPr>
        <p:txBody>
          <a:bodyPr wrap="none">
            <a:spAutoFit/>
          </a:bodyPr>
          <a:lstStyle/>
          <a:p>
            <a:pPr lvl="1" algn="ctr"/>
            <a:r>
              <a:rPr lang="en-US" b="1" dirty="0">
                <a:solidFill>
                  <a:schemeClr val="accent2">
                    <a:lumMod val="50000"/>
                  </a:schemeClr>
                </a:solidFill>
              </a:rPr>
              <a:t>Team</a:t>
            </a:r>
          </a:p>
        </p:txBody>
      </p:sp>
      <p:sp>
        <p:nvSpPr>
          <p:cNvPr id="32" name="Rectangle 31"/>
          <p:cNvSpPr/>
          <p:nvPr/>
        </p:nvSpPr>
        <p:spPr>
          <a:xfrm>
            <a:off x="1356519" y="4826123"/>
            <a:ext cx="1753108" cy="369332"/>
          </a:xfrm>
          <a:prstGeom prst="rect">
            <a:avLst/>
          </a:prstGeom>
        </p:spPr>
        <p:txBody>
          <a:bodyPr wrap="none">
            <a:spAutoFit/>
          </a:bodyPr>
          <a:lstStyle/>
          <a:p>
            <a:pPr lvl="1" algn="ctr"/>
            <a:r>
              <a:rPr lang="en-US" b="1" dirty="0">
                <a:solidFill>
                  <a:schemeClr val="accent2">
                    <a:lumMod val="50000"/>
                  </a:schemeClr>
                </a:solidFill>
              </a:rPr>
              <a:t>Partnership</a:t>
            </a:r>
          </a:p>
        </p:txBody>
      </p:sp>
      <p:sp>
        <p:nvSpPr>
          <p:cNvPr id="33" name="Rectangle 32"/>
          <p:cNvSpPr/>
          <p:nvPr/>
        </p:nvSpPr>
        <p:spPr>
          <a:xfrm>
            <a:off x="1361809" y="5117068"/>
            <a:ext cx="1557606" cy="369332"/>
          </a:xfrm>
          <a:prstGeom prst="rect">
            <a:avLst/>
          </a:prstGeom>
        </p:spPr>
        <p:txBody>
          <a:bodyPr wrap="none">
            <a:spAutoFit/>
          </a:bodyPr>
          <a:lstStyle/>
          <a:p>
            <a:pPr lvl="1" algn="ctr"/>
            <a:r>
              <a:rPr lang="en-US" b="1" dirty="0">
                <a:solidFill>
                  <a:schemeClr val="accent2">
                    <a:lumMod val="50000"/>
                  </a:schemeClr>
                </a:solidFill>
              </a:rPr>
              <a:t>Roadmap</a:t>
            </a:r>
          </a:p>
        </p:txBody>
      </p:sp>
      <p:sp>
        <p:nvSpPr>
          <p:cNvPr id="34" name="Rectangle 33"/>
          <p:cNvSpPr/>
          <p:nvPr/>
        </p:nvSpPr>
        <p:spPr>
          <a:xfrm>
            <a:off x="1204119" y="5486400"/>
            <a:ext cx="2353469" cy="369331"/>
          </a:xfrm>
          <a:prstGeom prst="rect">
            <a:avLst/>
          </a:prstGeom>
        </p:spPr>
        <p:txBody>
          <a:bodyPr wrap="square">
            <a:spAutoFit/>
          </a:bodyPr>
          <a:lstStyle/>
          <a:p>
            <a:pPr lvl="1" algn="ctr"/>
            <a:r>
              <a:rPr lang="en-US" b="1" dirty="0">
                <a:solidFill>
                  <a:schemeClr val="accent2">
                    <a:lumMod val="50000"/>
                  </a:schemeClr>
                </a:solidFill>
              </a:rPr>
              <a:t>Ask Seed Stage</a:t>
            </a:r>
          </a:p>
        </p:txBody>
      </p:sp>
      <p:sp>
        <p:nvSpPr>
          <p:cNvPr id="35" name="Rectangle 34"/>
          <p:cNvSpPr/>
          <p:nvPr/>
        </p:nvSpPr>
        <p:spPr>
          <a:xfrm>
            <a:off x="1346525" y="5797034"/>
            <a:ext cx="1000594" cy="369332"/>
          </a:xfrm>
          <a:prstGeom prst="rect">
            <a:avLst/>
          </a:prstGeom>
        </p:spPr>
        <p:txBody>
          <a:bodyPr wrap="none">
            <a:spAutoFit/>
          </a:bodyPr>
          <a:lstStyle/>
          <a:p>
            <a:pPr lvl="1" algn="ctr"/>
            <a:r>
              <a:rPr lang="en-US" b="1" dirty="0">
                <a:solidFill>
                  <a:schemeClr val="accent2">
                    <a:lumMod val="50000"/>
                  </a:schemeClr>
                </a:solidFill>
              </a:rPr>
              <a:t>Exit</a:t>
            </a:r>
          </a:p>
        </p:txBody>
      </p:sp>
    </p:spTree>
    <p:extLst>
      <p:ext uri="{BB962C8B-B14F-4D97-AF65-F5344CB8AC3E}">
        <p14:creationId xmlns:p14="http://schemas.microsoft.com/office/powerpoint/2010/main" val="361137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Oval 13"/>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4" name="TextBox 3"/>
          <p:cNvSpPr txBox="1"/>
          <p:nvPr/>
        </p:nvSpPr>
        <p:spPr>
          <a:xfrm>
            <a:off x="670719" y="1697504"/>
            <a:ext cx="10134600" cy="3785652"/>
          </a:xfrm>
          <a:prstGeom prst="rect">
            <a:avLst/>
          </a:prstGeom>
          <a:noFill/>
        </p:spPr>
        <p:txBody>
          <a:bodyPr wrap="square" lIns="91440" tIns="45720" rIns="91440" bIns="45720" rtlCol="0" anchor="t">
            <a:spAutoFit/>
          </a:bodyPr>
          <a:lstStyle/>
          <a:p>
            <a:r>
              <a:rPr lang="en-US" sz="2000" dirty="0">
                <a:solidFill>
                  <a:schemeClr val="accent2">
                    <a:lumMod val="50000"/>
                  </a:schemeClr>
                </a:solidFill>
              </a:rPr>
              <a:t>Healthcare technology, commonly referred to as “healthtech,” refers to </a:t>
            </a:r>
            <a:r>
              <a:rPr lang="en-US" sz="2000" b="1" dirty="0">
                <a:solidFill>
                  <a:schemeClr val="accent2">
                    <a:lumMod val="50000"/>
                  </a:schemeClr>
                </a:solidFill>
              </a:rPr>
              <a:t>the use of technologies developed for the purpose of improving any and all aspects of the healthcare system</a:t>
            </a:r>
            <a:r>
              <a:rPr lang="en-US" sz="2000" dirty="0">
                <a:solidFill>
                  <a:schemeClr val="accent2">
                    <a:lumMod val="50000"/>
                  </a:schemeClr>
                </a:solidFill>
              </a:rPr>
              <a:t>. . </a:t>
            </a:r>
          </a:p>
          <a:p>
            <a:r>
              <a:rPr lang="en-US" sz="2000" dirty="0">
                <a:solidFill>
                  <a:schemeClr val="accent2">
                    <a:lumMod val="50000"/>
                  </a:schemeClr>
                </a:solidFill>
              </a:rPr>
              <a:t>Healthcare technology is improving the lives of patients by individualizing treatment plans and </a:t>
            </a:r>
          </a:p>
          <a:p>
            <a:r>
              <a:rPr lang="en-US" sz="2000" dirty="0">
                <a:solidFill>
                  <a:schemeClr val="accent2">
                    <a:lumMod val="50000"/>
                  </a:schemeClr>
                </a:solidFill>
              </a:rPr>
              <a:t>making hospital processes more efficient.</a:t>
            </a:r>
          </a:p>
          <a:p>
            <a:endParaRPr lang="en-US" sz="2000" dirty="0">
              <a:solidFill>
                <a:schemeClr val="accent2">
                  <a:lumMod val="50000"/>
                </a:schemeClr>
              </a:solidFill>
            </a:endParaRPr>
          </a:p>
          <a:p>
            <a:r>
              <a:rPr lang="en-US" sz="2000" dirty="0">
                <a:solidFill>
                  <a:schemeClr val="accent2">
                    <a:lumMod val="50000"/>
                  </a:schemeClr>
                </a:solidFill>
              </a:rPr>
              <a:t>The way we purchase healthcare is becoming more accessible to a wider group of people through the insurance technology industry, sometimes called "insurtech." Patient waiting times are declining and hospitals are more efficiently staffed thanks to artificial intelligence and predictive analytics. Even surgical procedures and recovery times are being reduced thanks to ultra-precise robots that assist in surgeries and make some procedures less evasive.</a:t>
            </a:r>
            <a:endParaRPr lang="en-US" sz="2000" dirty="0">
              <a:solidFill>
                <a:schemeClr val="accent2">
                  <a:lumMod val="50000"/>
                </a:schemeClr>
              </a:solidFill>
              <a:cs typeface="Calibri"/>
            </a:endParaRPr>
          </a:p>
          <a:p>
            <a:br>
              <a:rPr lang="en-US" sz="2000" dirty="0">
                <a:solidFill>
                  <a:schemeClr val="accent2">
                    <a:lumMod val="50000"/>
                  </a:schemeClr>
                </a:solidFill>
              </a:rPr>
            </a:br>
            <a:endParaRPr lang="en-US" sz="2000" dirty="0">
              <a:solidFill>
                <a:schemeClr val="accent2">
                  <a:lumMod val="50000"/>
                </a:schemeClr>
              </a:solidFill>
            </a:endParaRPr>
          </a:p>
        </p:txBody>
      </p:sp>
      <p:sp>
        <p:nvSpPr>
          <p:cNvPr id="5" name="TextBox 4"/>
          <p:cNvSpPr txBox="1"/>
          <p:nvPr/>
        </p:nvSpPr>
        <p:spPr>
          <a:xfrm>
            <a:off x="594519" y="329625"/>
            <a:ext cx="2643609" cy="584775"/>
          </a:xfrm>
          <a:prstGeom prst="rect">
            <a:avLst/>
          </a:prstGeom>
          <a:noFill/>
        </p:spPr>
        <p:txBody>
          <a:bodyPr wrap="none" rtlCol="0">
            <a:spAutoFit/>
          </a:bodyPr>
          <a:lstStyle/>
          <a:p>
            <a:r>
              <a:rPr lang="en-US" sz="3200" b="1" dirty="0">
                <a:solidFill>
                  <a:schemeClr val="bg1"/>
                </a:solidFill>
              </a:rPr>
              <a:t>BACKGROUND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4719" y="196705"/>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spTree>
    <p:extLst>
      <p:ext uri="{BB962C8B-B14F-4D97-AF65-F5344CB8AC3E}">
        <p14:creationId xmlns:p14="http://schemas.microsoft.com/office/powerpoint/2010/main" val="192600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Oval 15"/>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5928519" y="453043"/>
            <a:ext cx="5181600" cy="5181600"/>
          </a:xfrm>
          <a:prstGeom prst="ellipse">
            <a:avLst/>
          </a:prstGeom>
          <a:blipFill>
            <a:blip r:embed="rId2"/>
            <a:stretch>
              <a:fillRect/>
            </a:stretch>
          </a:blipFill>
          <a:ln>
            <a:noFill/>
          </a:ln>
          <a:effectLst>
            <a:outerShdw blurRad="50800" dist="38100" dir="18900000" algn="b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4" name="TextBox 3"/>
          <p:cNvSpPr txBox="1"/>
          <p:nvPr/>
        </p:nvSpPr>
        <p:spPr>
          <a:xfrm>
            <a:off x="670719" y="1981200"/>
            <a:ext cx="5257800" cy="2862322"/>
          </a:xfrm>
          <a:prstGeom prst="rect">
            <a:avLst/>
          </a:prstGeom>
          <a:noFill/>
        </p:spPr>
        <p:txBody>
          <a:bodyPr wrap="square" rtlCol="0">
            <a:spAutoFit/>
          </a:bodyPr>
          <a:lstStyle/>
          <a:p>
            <a:r>
              <a:rPr lang="en-US" sz="2000" b="1" dirty="0"/>
              <a:t>Fitness</a:t>
            </a:r>
          </a:p>
          <a:p>
            <a:r>
              <a:rPr lang="en-US" sz="2000" dirty="0"/>
              <a:t>Fitness is obviously becoming a larger focus of the </a:t>
            </a:r>
            <a:r>
              <a:rPr lang="en-US" sz="2000" dirty="0" err="1"/>
              <a:t>healthtech</a:t>
            </a:r>
            <a:r>
              <a:rPr lang="en-US" sz="2000" dirty="0"/>
              <a:t> </a:t>
            </a:r>
            <a:r>
              <a:rPr lang="en-US" sz="2000" dirty="0" err="1"/>
              <a:t>ecosystem.The</a:t>
            </a:r>
            <a:r>
              <a:rPr lang="en-US" sz="2000" dirty="0"/>
              <a:t> industry has developed hundreds of wearables, apps and other tools that do everything from track our workouts to measure our sleep schedules,  all in the name of increasing fitness and reducing preventable costs on the healthcare system.</a:t>
            </a:r>
          </a:p>
        </p:txBody>
      </p:sp>
      <p:sp>
        <p:nvSpPr>
          <p:cNvPr id="5" name="TextBox 4"/>
          <p:cNvSpPr txBox="1"/>
          <p:nvPr/>
        </p:nvSpPr>
        <p:spPr>
          <a:xfrm>
            <a:off x="594519" y="426719"/>
            <a:ext cx="2643609" cy="584775"/>
          </a:xfrm>
          <a:prstGeom prst="rect">
            <a:avLst/>
          </a:prstGeom>
          <a:noFill/>
        </p:spPr>
        <p:txBody>
          <a:bodyPr wrap="none" rtlCol="0">
            <a:spAutoFit/>
          </a:bodyPr>
          <a:lstStyle/>
          <a:p>
            <a:r>
              <a:rPr lang="en-US" sz="3200" b="1" dirty="0">
                <a:solidFill>
                  <a:schemeClr val="bg1"/>
                </a:solidFill>
              </a:rPr>
              <a:t>BACKGROUND</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sp>
        <p:nvSpPr>
          <p:cNvPr id="12" name="TextBox 11"/>
          <p:cNvSpPr txBox="1"/>
          <p:nvPr/>
        </p:nvSpPr>
        <p:spPr>
          <a:xfrm>
            <a:off x="-1920081" y="5091473"/>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98030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Oval 15"/>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5928519" y="453043"/>
            <a:ext cx="5181600" cy="5181600"/>
          </a:xfrm>
          <a:prstGeom prst="ellipse">
            <a:avLst/>
          </a:prstGeom>
          <a:blipFill>
            <a:blip r:embed="rId2"/>
            <a:stretch>
              <a:fillRect/>
            </a:stretch>
          </a:blipFill>
          <a:ln>
            <a:noFill/>
          </a:ln>
          <a:effectLst>
            <a:outerShdw blurRad="50800" dist="38100" dir="18900000" algn="b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4" name="TextBox 3"/>
          <p:cNvSpPr txBox="1"/>
          <p:nvPr/>
        </p:nvSpPr>
        <p:spPr>
          <a:xfrm>
            <a:off x="670719" y="1981200"/>
            <a:ext cx="5257800" cy="2862322"/>
          </a:xfrm>
          <a:prstGeom prst="rect">
            <a:avLst/>
          </a:prstGeom>
          <a:noFill/>
        </p:spPr>
        <p:txBody>
          <a:bodyPr wrap="square" rtlCol="0">
            <a:spAutoFit/>
          </a:bodyPr>
          <a:lstStyle/>
          <a:p>
            <a:r>
              <a:rPr lang="en-US" sz="2000" b="1" dirty="0"/>
              <a:t>Fitness</a:t>
            </a:r>
          </a:p>
          <a:p>
            <a:r>
              <a:rPr lang="en-US" sz="2000" dirty="0"/>
              <a:t>Fitness is obviously becoming a larger focus of the </a:t>
            </a:r>
            <a:r>
              <a:rPr lang="en-US" sz="2000" dirty="0" err="1"/>
              <a:t>healthtech</a:t>
            </a:r>
            <a:r>
              <a:rPr lang="en-US" sz="2000" dirty="0"/>
              <a:t> </a:t>
            </a:r>
            <a:r>
              <a:rPr lang="en-US" sz="2000" dirty="0" err="1"/>
              <a:t>ecosystem.The</a:t>
            </a:r>
            <a:r>
              <a:rPr lang="en-US" sz="2000" dirty="0"/>
              <a:t> industry has developed hundreds of wearables, apps and other tools that do everything from track our workouts to measure our sleep schedules,  all in the name of increasing fitness and reducing preventable costs on the healthcare system.</a:t>
            </a:r>
          </a:p>
        </p:txBody>
      </p:sp>
      <p:sp>
        <p:nvSpPr>
          <p:cNvPr id="5" name="TextBox 4"/>
          <p:cNvSpPr txBox="1"/>
          <p:nvPr/>
        </p:nvSpPr>
        <p:spPr>
          <a:xfrm>
            <a:off x="999233" y="388076"/>
            <a:ext cx="1870192" cy="584775"/>
          </a:xfrm>
          <a:prstGeom prst="rect">
            <a:avLst/>
          </a:prstGeom>
          <a:noFill/>
        </p:spPr>
        <p:txBody>
          <a:bodyPr wrap="none" rtlCol="0">
            <a:spAutoFit/>
          </a:bodyPr>
          <a:lstStyle/>
          <a:p>
            <a:r>
              <a:rPr lang="en-US" sz="3200" b="1" dirty="0">
                <a:solidFill>
                  <a:schemeClr val="bg1"/>
                </a:solidFill>
              </a:rPr>
              <a:t>PROBLEM</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sp>
        <p:nvSpPr>
          <p:cNvPr id="12" name="TextBox 11"/>
          <p:cNvSpPr txBox="1"/>
          <p:nvPr/>
        </p:nvSpPr>
        <p:spPr>
          <a:xfrm>
            <a:off x="-1920081" y="5091473"/>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26644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Oval 15"/>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999233" y="1614747"/>
            <a:ext cx="3886200" cy="3886200"/>
          </a:xfrm>
          <a:prstGeom prst="ellipse">
            <a:avLst/>
          </a:prstGeom>
          <a:blipFill>
            <a:blip r:embed="rId2"/>
            <a:stretch>
              <a:fillRect/>
            </a:stretch>
          </a:blipFill>
          <a:ln>
            <a:noFill/>
          </a:ln>
          <a:effectLst>
            <a:outerShdw blurRad="50800" dist="38100" dir="18900000" algn="b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4" name="TextBox 3"/>
          <p:cNvSpPr txBox="1"/>
          <p:nvPr/>
        </p:nvSpPr>
        <p:spPr>
          <a:xfrm>
            <a:off x="5623719" y="1342862"/>
            <a:ext cx="5257800" cy="4401205"/>
          </a:xfrm>
          <a:prstGeom prst="rect">
            <a:avLst/>
          </a:prstGeom>
          <a:noFill/>
        </p:spPr>
        <p:txBody>
          <a:bodyPr wrap="square" rtlCol="0">
            <a:spAutoFit/>
          </a:bodyPr>
          <a:lstStyle/>
          <a:p>
            <a:r>
              <a:rPr lang="en-US" sz="2000" dirty="0"/>
              <a:t>Change is a constant in </a:t>
            </a:r>
            <a:r>
              <a:rPr lang="en-US" sz="2000" dirty="0">
                <a:hlinkClick r:id="rId3"/>
              </a:rPr>
              <a:t>healthcare</a:t>
            </a:r>
            <a:r>
              <a:rPr lang="en-US" sz="2000" dirty="0"/>
              <a:t> and medicine. Surgical techniques improve. Patient care becomes more personalized. Drug discovery is streamlined. And, in an increasing number of cases, patient health monitoring no longer requires doctor visits.</a:t>
            </a:r>
          </a:p>
          <a:p>
            <a:r>
              <a:rPr lang="en-US" sz="2000" dirty="0"/>
              <a:t>wearable devices are giving people a far more active role keeping tabs on their own healthcare. And they're much more than mere Fitbits. From heart monitors and electrocardiogram applications to temperature and reproductive cycle trackers, wearables are becoming more prominent in the day-to-day management of illnesses and chronic conditions.</a:t>
            </a:r>
          </a:p>
        </p:txBody>
      </p:sp>
      <p:sp>
        <p:nvSpPr>
          <p:cNvPr id="5" name="TextBox 4"/>
          <p:cNvSpPr txBox="1"/>
          <p:nvPr/>
        </p:nvSpPr>
        <p:spPr>
          <a:xfrm>
            <a:off x="432740" y="388076"/>
            <a:ext cx="2409249" cy="584775"/>
          </a:xfrm>
          <a:prstGeom prst="rect">
            <a:avLst/>
          </a:prstGeom>
          <a:noFill/>
        </p:spPr>
        <p:txBody>
          <a:bodyPr wrap="none" rtlCol="0">
            <a:spAutoFit/>
          </a:bodyPr>
          <a:lstStyle/>
          <a:p>
            <a:pPr lvl="1"/>
            <a:r>
              <a:rPr lang="en-US" sz="3200" b="1" dirty="0">
                <a:solidFill>
                  <a:schemeClr val="bg1"/>
                </a:solidFill>
              </a:rPr>
              <a:t>SOLUTION</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spTree>
    <p:extLst>
      <p:ext uri="{BB962C8B-B14F-4D97-AF65-F5344CB8AC3E}">
        <p14:creationId xmlns:p14="http://schemas.microsoft.com/office/powerpoint/2010/main" val="258599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Oval 15"/>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6588260" y="1389939"/>
            <a:ext cx="3886200" cy="3886200"/>
          </a:xfrm>
          <a:prstGeom prst="ellipse">
            <a:avLst/>
          </a:prstGeom>
          <a:blipFill>
            <a:blip r:embed="rId2"/>
            <a:stretch>
              <a:fillRect/>
            </a:stretch>
          </a:blipFill>
          <a:ln>
            <a:noFill/>
          </a:ln>
          <a:effectLst>
            <a:outerShdw blurRad="50800" dist="38100" dir="18900000" algn="b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4" name="TextBox 3"/>
          <p:cNvSpPr txBox="1"/>
          <p:nvPr/>
        </p:nvSpPr>
        <p:spPr>
          <a:xfrm>
            <a:off x="708819" y="2286000"/>
            <a:ext cx="52578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 </a:t>
            </a:r>
            <a:r>
              <a:rPr lang="en-US" sz="2000" dirty="0" err="1"/>
              <a:t>Healthtech</a:t>
            </a:r>
            <a:r>
              <a:rPr lang="en-US" sz="2000" dirty="0"/>
              <a:t> makes a wide range of devices, including fitness and health tracking wearables for adults and children.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Healthtech</a:t>
            </a:r>
            <a:r>
              <a:rPr lang="en-US" sz="2000" dirty="0"/>
              <a:t> also offers an all day activity tracker that counts steps, distance, intensity and calories, helping users maintain health and fitness goals.</a:t>
            </a:r>
          </a:p>
        </p:txBody>
      </p:sp>
      <p:sp>
        <p:nvSpPr>
          <p:cNvPr id="5" name="TextBox 4"/>
          <p:cNvSpPr txBox="1"/>
          <p:nvPr/>
        </p:nvSpPr>
        <p:spPr>
          <a:xfrm>
            <a:off x="432740" y="388076"/>
            <a:ext cx="2409249" cy="584775"/>
          </a:xfrm>
          <a:prstGeom prst="rect">
            <a:avLst/>
          </a:prstGeom>
          <a:noFill/>
        </p:spPr>
        <p:txBody>
          <a:bodyPr wrap="none" rtlCol="0">
            <a:spAutoFit/>
          </a:bodyPr>
          <a:lstStyle/>
          <a:p>
            <a:pPr lvl="1"/>
            <a:r>
              <a:rPr lang="en-US" sz="3200" b="1" dirty="0">
                <a:solidFill>
                  <a:schemeClr val="bg1"/>
                </a:solidFill>
              </a:rPr>
              <a:t>SOLUTION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spTree>
    <p:extLst>
      <p:ext uri="{BB962C8B-B14F-4D97-AF65-F5344CB8AC3E}">
        <p14:creationId xmlns:p14="http://schemas.microsoft.com/office/powerpoint/2010/main" val="20826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Oval 15"/>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949461" y="2743200"/>
            <a:ext cx="1452562" cy="1452562"/>
          </a:xfrm>
          <a:prstGeom prst="ellipse">
            <a:avLst/>
          </a:prstGeom>
          <a:solidFill>
            <a:schemeClr val="accent2"/>
          </a:solidFill>
          <a:ln>
            <a:noFill/>
          </a:ln>
          <a:effectLst>
            <a:outerShdw blurRad="50800" dist="38100" dir="18900000" algn="b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4" name="TextBox 3"/>
          <p:cNvSpPr txBox="1"/>
          <p:nvPr/>
        </p:nvSpPr>
        <p:spPr>
          <a:xfrm>
            <a:off x="2875055" y="2341410"/>
            <a:ext cx="22098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 </a:t>
            </a:r>
            <a:r>
              <a:rPr lang="en-US" sz="2000" dirty="0" err="1"/>
              <a:t>Healthtech</a:t>
            </a:r>
            <a:r>
              <a:rPr lang="en-US" sz="2000" dirty="0"/>
              <a:t> makes a wide range of devices, including fitness and health tracking wearables for adults and children. </a:t>
            </a:r>
          </a:p>
          <a:p>
            <a:endParaRPr lang="en-US" sz="2000" dirty="0"/>
          </a:p>
        </p:txBody>
      </p:sp>
      <p:sp>
        <p:nvSpPr>
          <p:cNvPr id="5" name="TextBox 4"/>
          <p:cNvSpPr txBox="1"/>
          <p:nvPr/>
        </p:nvSpPr>
        <p:spPr>
          <a:xfrm>
            <a:off x="651359" y="217208"/>
            <a:ext cx="2048766" cy="1077218"/>
          </a:xfrm>
          <a:prstGeom prst="rect">
            <a:avLst/>
          </a:prstGeom>
          <a:noFill/>
        </p:spPr>
        <p:txBody>
          <a:bodyPr wrap="none" rtlCol="0">
            <a:spAutoFit/>
          </a:bodyPr>
          <a:lstStyle/>
          <a:p>
            <a:pPr lvl="1"/>
            <a:r>
              <a:rPr lang="en-US" sz="3200" b="1" dirty="0">
                <a:solidFill>
                  <a:schemeClr val="bg1"/>
                </a:solidFill>
              </a:rPr>
              <a:t>HOW IT </a:t>
            </a:r>
          </a:p>
          <a:p>
            <a:pPr lvl="1"/>
            <a:r>
              <a:rPr lang="en-US" sz="3200" b="1" dirty="0">
                <a:solidFill>
                  <a:schemeClr val="bg1"/>
                </a:solidFill>
              </a:rPr>
              <a:t>WORKS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sp>
        <p:nvSpPr>
          <p:cNvPr id="11" name="Oval 10"/>
          <p:cNvSpPr/>
          <p:nvPr/>
        </p:nvSpPr>
        <p:spPr>
          <a:xfrm>
            <a:off x="6939833" y="2743200"/>
            <a:ext cx="1456718" cy="1456718"/>
          </a:xfrm>
          <a:prstGeom prst="ellipse">
            <a:avLst/>
          </a:prstGeom>
          <a:solidFill>
            <a:schemeClr val="accent2"/>
          </a:solidFill>
          <a:ln>
            <a:noFill/>
          </a:ln>
          <a:effectLst>
            <a:outerShdw blurRad="50800" dist="38100" dir="18900000" algn="bl"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2605881" y="990600"/>
            <a:ext cx="8136693" cy="4576890"/>
          </a:xfrm>
          <a:prstGeom prst="rect">
            <a:avLst/>
          </a:prstGeom>
        </p:spPr>
      </p:pic>
      <p:pic>
        <p:nvPicPr>
          <p:cNvPr id="9" name="Picture 8"/>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4099719" y="1143000"/>
            <a:ext cx="7508232" cy="4223381"/>
          </a:xfrm>
          <a:prstGeom prst="rect">
            <a:avLst/>
          </a:prstGeom>
        </p:spPr>
      </p:pic>
      <p:sp>
        <p:nvSpPr>
          <p:cNvPr id="15" name="TextBox 14"/>
          <p:cNvSpPr txBox="1"/>
          <p:nvPr/>
        </p:nvSpPr>
        <p:spPr>
          <a:xfrm>
            <a:off x="8824119" y="2133600"/>
            <a:ext cx="22098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 </a:t>
            </a:r>
            <a:r>
              <a:rPr lang="en-US" sz="2000" dirty="0" err="1"/>
              <a:t>Healthtech</a:t>
            </a:r>
            <a:r>
              <a:rPr lang="en-US" sz="2000" dirty="0"/>
              <a:t> makes a wide range of devices, including fitness and health tracking wearables for adults and children. </a:t>
            </a:r>
          </a:p>
          <a:p>
            <a:endParaRPr lang="en-US" sz="2000" dirty="0"/>
          </a:p>
        </p:txBody>
      </p:sp>
    </p:spTree>
    <p:extLst>
      <p:ext uri="{BB962C8B-B14F-4D97-AF65-F5344CB8AC3E}">
        <p14:creationId xmlns:p14="http://schemas.microsoft.com/office/powerpoint/2010/main" val="12808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Oval 15"/>
          <p:cNvSpPr/>
          <p:nvPr/>
        </p:nvSpPr>
        <p:spPr>
          <a:xfrm>
            <a:off x="365919" y="-1357053"/>
            <a:ext cx="2971800" cy="297180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6248400"/>
            <a:ext cx="12161838" cy="6096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p:cNvSpPr/>
          <p:nvPr/>
        </p:nvSpPr>
        <p:spPr>
          <a:xfrm>
            <a:off x="465832" y="6339840"/>
            <a:ext cx="533401" cy="400110"/>
          </a:xfrm>
          <a:prstGeom prst="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1</a:t>
            </a:r>
          </a:p>
        </p:txBody>
      </p:sp>
      <p:sp>
        <p:nvSpPr>
          <p:cNvPr id="5" name="TextBox 4"/>
          <p:cNvSpPr txBox="1"/>
          <p:nvPr/>
        </p:nvSpPr>
        <p:spPr>
          <a:xfrm>
            <a:off x="379933" y="237795"/>
            <a:ext cx="2405210" cy="584775"/>
          </a:xfrm>
          <a:prstGeom prst="rect">
            <a:avLst/>
          </a:prstGeom>
          <a:noFill/>
        </p:spPr>
        <p:txBody>
          <a:bodyPr wrap="none" rtlCol="0">
            <a:spAutoFit/>
          </a:bodyPr>
          <a:lstStyle/>
          <a:p>
            <a:pPr lvl="1"/>
            <a:r>
              <a:rPr lang="en-US" sz="3200" b="1" dirty="0">
                <a:solidFill>
                  <a:schemeClr val="bg1"/>
                </a:solidFill>
              </a:rPr>
              <a:t>TRACTION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3319" y="20837"/>
            <a:ext cx="2514601" cy="1319254"/>
          </a:xfrm>
          <a:prstGeom prst="rect">
            <a:avLst/>
          </a:prstGeom>
        </p:spPr>
      </p:pic>
      <p:sp>
        <p:nvSpPr>
          <p:cNvPr id="10" name="Rectangle 9"/>
          <p:cNvSpPr/>
          <p:nvPr/>
        </p:nvSpPr>
        <p:spPr>
          <a:xfrm>
            <a:off x="9281319" y="6339840"/>
            <a:ext cx="2413674" cy="400110"/>
          </a:xfrm>
          <a:prstGeom prst="rect">
            <a:avLst/>
          </a:prstGeom>
        </p:spPr>
        <p:txBody>
          <a:bodyPr wrap="none">
            <a:spAutoFit/>
          </a:bodyPr>
          <a:lstStyle/>
          <a:p>
            <a:pPr lvl="0"/>
            <a:r>
              <a:rPr lang="en-US" sz="2000" dirty="0">
                <a:solidFill>
                  <a:schemeClr val="bg1"/>
                </a:solidFill>
              </a:rPr>
              <a:t>www.healthtech.com</a:t>
            </a:r>
          </a:p>
        </p:txBody>
      </p:sp>
      <p:sp>
        <p:nvSpPr>
          <p:cNvPr id="14" name="Oval 13">
            <a:extLst>
              <a:ext uri="{FF2B5EF4-FFF2-40B4-BE49-F238E27FC236}">
                <a16:creationId xmlns:a16="http://schemas.microsoft.com/office/drawing/2014/main" id="{2E77A99E-DD54-42F6-A9D3-76C3C2E6A768}"/>
              </a:ext>
            </a:extLst>
          </p:cNvPr>
          <p:cNvSpPr/>
          <p:nvPr/>
        </p:nvSpPr>
        <p:spPr>
          <a:xfrm>
            <a:off x="7147719" y="2209800"/>
            <a:ext cx="2523744" cy="2523744"/>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Gill Sans Nova" panose="020B0602020104020203" pitchFamily="34" charset="0"/>
              </a:rPr>
              <a:t>$ 332 K</a:t>
            </a:r>
            <a:endParaRPr lang="en-US" sz="1600" b="1" dirty="0">
              <a:solidFill>
                <a:schemeClr val="bg1"/>
              </a:solidFill>
              <a:latin typeface="Gill Sans Nova" panose="020B0602020104020203" pitchFamily="34" charset="0"/>
            </a:endParaRPr>
          </a:p>
          <a:p>
            <a:pPr algn="ctr"/>
            <a:endParaRPr lang="en-US" dirty="0">
              <a:solidFill>
                <a:schemeClr val="bg1"/>
              </a:solidFill>
            </a:endParaRPr>
          </a:p>
        </p:txBody>
      </p:sp>
      <p:sp>
        <p:nvSpPr>
          <p:cNvPr id="2" name="Rectangle 1"/>
          <p:cNvSpPr/>
          <p:nvPr/>
        </p:nvSpPr>
        <p:spPr>
          <a:xfrm>
            <a:off x="7701489" y="4953000"/>
            <a:ext cx="1604927" cy="369332"/>
          </a:xfrm>
          <a:prstGeom prst="rect">
            <a:avLst/>
          </a:prstGeom>
        </p:spPr>
        <p:txBody>
          <a:bodyPr wrap="none">
            <a:spAutoFit/>
          </a:bodyPr>
          <a:lstStyle/>
          <a:p>
            <a:pPr algn="ctr"/>
            <a:r>
              <a:rPr lang="en-US" dirty="0">
                <a:latin typeface="Gill Sans Nova" panose="020B0602020104020203" pitchFamily="34" charset="0"/>
              </a:rPr>
              <a:t>Year till date</a:t>
            </a:r>
          </a:p>
        </p:txBody>
      </p:sp>
      <p:sp>
        <p:nvSpPr>
          <p:cNvPr id="12" name="Flowchart: Alternate Process 11"/>
          <p:cNvSpPr/>
          <p:nvPr/>
        </p:nvSpPr>
        <p:spPr>
          <a:xfrm>
            <a:off x="1280319" y="2895600"/>
            <a:ext cx="4343400" cy="576072"/>
          </a:xfrm>
          <a:prstGeom prst="flowChartAlternateProcess">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Alternate Process 16"/>
          <p:cNvSpPr/>
          <p:nvPr/>
        </p:nvSpPr>
        <p:spPr>
          <a:xfrm>
            <a:off x="1336589" y="3983182"/>
            <a:ext cx="914400" cy="457200"/>
          </a:xfrm>
          <a:prstGeom prst="flowChartAlternateProcess">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46" descr="Users with solid fill">
            <a:extLst>
              <a:ext uri="{FF2B5EF4-FFF2-40B4-BE49-F238E27FC236}">
                <a16:creationId xmlns:a16="http://schemas.microsoft.com/office/drawing/2014/main" id="{3FB07F5B-2BB9-4DB6-8416-BD014BFFCC40}"/>
              </a:ext>
            </a:extLst>
          </p:cNvPr>
          <p:cNvPicPr>
            <a:picLocks noChangeAspect="1"/>
          </p:cNvPicPr>
          <p:nvPr/>
        </p:nvPicPr>
        <p:blipFill>
          <a:blip r:embed="rId3" cstate="print">
            <a:biLevel thresh="7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8311" y="3008283"/>
            <a:ext cx="362608" cy="362608"/>
          </a:xfrm>
          <a:prstGeom prst="rect">
            <a:avLst/>
          </a:prstGeom>
        </p:spPr>
      </p:pic>
      <p:sp>
        <p:nvSpPr>
          <p:cNvPr id="20" name="Rectangle 19"/>
          <p:cNvSpPr/>
          <p:nvPr/>
        </p:nvSpPr>
        <p:spPr>
          <a:xfrm>
            <a:off x="431355" y="2968367"/>
            <a:ext cx="768159" cy="369332"/>
          </a:xfrm>
          <a:prstGeom prst="rect">
            <a:avLst/>
          </a:prstGeom>
        </p:spPr>
        <p:txBody>
          <a:bodyPr wrap="none">
            <a:spAutoFit/>
          </a:bodyPr>
          <a:lstStyle/>
          <a:p>
            <a:pPr algn="ctr"/>
            <a:r>
              <a:rPr lang="en-US" dirty="0">
                <a:latin typeface="Gill Sans Nova" panose="020B0602020104020203" pitchFamily="34" charset="0"/>
              </a:rPr>
              <a:t>2020</a:t>
            </a:r>
          </a:p>
        </p:txBody>
      </p:sp>
      <p:sp>
        <p:nvSpPr>
          <p:cNvPr id="21" name="Rectangle 20"/>
          <p:cNvSpPr/>
          <p:nvPr/>
        </p:nvSpPr>
        <p:spPr>
          <a:xfrm>
            <a:off x="223126" y="3888616"/>
            <a:ext cx="1042273" cy="646331"/>
          </a:xfrm>
          <a:prstGeom prst="rect">
            <a:avLst/>
          </a:prstGeom>
        </p:spPr>
        <p:txBody>
          <a:bodyPr wrap="none">
            <a:spAutoFit/>
          </a:bodyPr>
          <a:lstStyle/>
          <a:p>
            <a:pPr algn="ctr"/>
            <a:r>
              <a:rPr lang="en-US" dirty="0">
                <a:latin typeface="Gill Sans Nova" panose="020B0602020104020203" pitchFamily="34" charset="0"/>
              </a:rPr>
              <a:t>Year till</a:t>
            </a:r>
          </a:p>
          <a:p>
            <a:pPr algn="ctr"/>
            <a:r>
              <a:rPr lang="en-US" dirty="0">
                <a:latin typeface="Gill Sans Nova" panose="020B0602020104020203" pitchFamily="34" charset="0"/>
              </a:rPr>
              <a:t> date</a:t>
            </a:r>
          </a:p>
        </p:txBody>
      </p:sp>
      <p:pic>
        <p:nvPicPr>
          <p:cNvPr id="22" name="Graphic 46" descr="Users with solid fill">
            <a:extLst>
              <a:ext uri="{FF2B5EF4-FFF2-40B4-BE49-F238E27FC236}">
                <a16:creationId xmlns:a16="http://schemas.microsoft.com/office/drawing/2014/main" id="{3FB07F5B-2BB9-4DB6-8416-BD014BFFCC40}"/>
              </a:ext>
            </a:extLst>
          </p:cNvPr>
          <p:cNvPicPr>
            <a:picLocks noChangeAspect="1"/>
          </p:cNvPicPr>
          <p:nvPr/>
        </p:nvPicPr>
        <p:blipFill>
          <a:blip r:embed="rId3" cstate="print">
            <a:biLevel thresh="7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5519" y="4077774"/>
            <a:ext cx="362608" cy="362608"/>
          </a:xfrm>
          <a:prstGeom prst="rect">
            <a:avLst/>
          </a:prstGeom>
        </p:spPr>
      </p:pic>
    </p:spTree>
    <p:extLst>
      <p:ext uri="{BB962C8B-B14F-4D97-AF65-F5344CB8AC3E}">
        <p14:creationId xmlns:p14="http://schemas.microsoft.com/office/powerpoint/2010/main" val="959785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278F7D6E7598A4295D4C43471C3DD9C" ma:contentTypeVersion="10" ma:contentTypeDescription="Create a new document." ma:contentTypeScope="" ma:versionID="fbea376417ef6874cca81f88a51b6ebb">
  <xsd:schema xmlns:xsd="http://www.w3.org/2001/XMLSchema" xmlns:xs="http://www.w3.org/2001/XMLSchema" xmlns:p="http://schemas.microsoft.com/office/2006/metadata/properties" xmlns:ns2="2a12f89a-4652-456c-9c45-df04dddb4f2b" xmlns:ns3="a185d49b-a1c9-4f70-8de9-28bc34729288" targetNamespace="http://schemas.microsoft.com/office/2006/metadata/properties" ma:root="true" ma:fieldsID="c010518c4e627f283a4a0168d805a96e" ns2:_="" ns3:_="">
    <xsd:import namespace="2a12f89a-4652-456c-9c45-df04dddb4f2b"/>
    <xsd:import namespace="a185d49b-a1c9-4f70-8de9-28bc3472928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2f89a-4652-456c-9c45-df04dddb4f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995281b-70e8-4f55-8558-04138d82a23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85d49b-a1c9-4f70-8de9-28bc347292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98fbc91-e137-4101-8517-d6033e7b0adc}" ma:internalName="TaxCatchAll" ma:showField="CatchAllData" ma:web="a185d49b-a1c9-4f70-8de9-28bc347292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a185d49b-a1c9-4f70-8de9-28bc34729288" xsi:nil="true"/>
    <lcf76f155ced4ddcb4097134ff3c332f xmlns="2a12f89a-4652-456c-9c45-df04dddb4f2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FB18560-89E1-46CA-A863-ECD6BBFBCC61}">
  <ds:schemaRefs>
    <ds:schemaRef ds:uri="http://schemas.microsoft.com/sharepoint/v3/contenttype/forms"/>
  </ds:schemaRefs>
</ds:datastoreItem>
</file>

<file path=customXml/itemProps2.xml><?xml version="1.0" encoding="utf-8"?>
<ds:datastoreItem xmlns:ds="http://schemas.openxmlformats.org/officeDocument/2006/customXml" ds:itemID="{866816EE-FC97-4290-8316-73F59DF32BEC}"/>
</file>

<file path=customXml/itemProps3.xml><?xml version="1.0" encoding="utf-8"?>
<ds:datastoreItem xmlns:ds="http://schemas.openxmlformats.org/officeDocument/2006/customXml" ds:itemID="{83D005CF-31A8-4019-AE07-E0412EC3325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4781</TotalTime>
  <Words>214</Words>
  <Application>Microsoft Office PowerPoint</Application>
  <PresentationFormat>Custom</PresentationFormat>
  <Paragraphs>101</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45</cp:revision>
  <dcterms:created xsi:type="dcterms:W3CDTF">2022-01-12T11:07:30Z</dcterms:created>
  <dcterms:modified xsi:type="dcterms:W3CDTF">2022-06-08T07:54:35Z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0x010100F278F7D6E7598A4295D4C43471C3DD9C</vt:lpwstr>
  </property>
</Properties>
</file>