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2A35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6594" y="2505532"/>
            <a:ext cx="571881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6573" y="1105471"/>
            <a:ext cx="5304790" cy="407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erjthomson.com/2013/11/value-proposition-canva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9017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Value </a:t>
            </a:r>
            <a:r>
              <a:rPr spc="-5" dirty="0"/>
              <a:t>Proposition  </a:t>
            </a:r>
            <a:r>
              <a:rPr spc="-5" dirty="0" smtClean="0"/>
              <a:t>Canvas</a:t>
            </a:r>
            <a:r>
              <a:rPr spc="-15" dirty="0" smtClean="0"/>
              <a:t> </a:t>
            </a:r>
            <a:r>
              <a:rPr spc="-50" dirty="0"/>
              <a:t>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6469" y="1724609"/>
            <a:ext cx="8054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4475A"/>
                </a:solidFill>
              </a:rPr>
              <a:t>What is a </a:t>
            </a:r>
            <a:r>
              <a:rPr sz="3600" spc="-45" dirty="0">
                <a:solidFill>
                  <a:srgbClr val="34475A"/>
                </a:solidFill>
              </a:rPr>
              <a:t>Value </a:t>
            </a:r>
            <a:r>
              <a:rPr sz="3600" spc="-5" dirty="0">
                <a:solidFill>
                  <a:srgbClr val="34475A"/>
                </a:solidFill>
              </a:rPr>
              <a:t>Proposition</a:t>
            </a:r>
            <a:r>
              <a:rPr sz="3600" spc="15" dirty="0">
                <a:solidFill>
                  <a:srgbClr val="34475A"/>
                </a:solidFill>
              </a:rPr>
              <a:t> </a:t>
            </a:r>
            <a:r>
              <a:rPr sz="3600" dirty="0">
                <a:solidFill>
                  <a:srgbClr val="34475A"/>
                </a:solidFill>
              </a:rPr>
              <a:t>Canvas?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570482" y="3036189"/>
            <a:ext cx="9181465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55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value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proposition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canvas</a:t>
            </a:r>
            <a:r>
              <a:rPr sz="1800" spc="-15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1800" dirty="0" smtClean="0">
                <a:solidFill>
                  <a:srgbClr val="34475A"/>
                </a:solidFill>
                <a:latin typeface="Carlito"/>
                <a:cs typeface="Carlito"/>
              </a:rPr>
              <a:t>is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described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as </a:t>
            </a:r>
            <a:r>
              <a:rPr sz="1800" spc="-25" dirty="0">
                <a:solidFill>
                  <a:srgbClr val="34475A"/>
                </a:solidFill>
                <a:latin typeface="Carlito"/>
                <a:cs typeface="Carlito"/>
              </a:rPr>
              <a:t>“a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fairly 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simple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tool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that quickly gets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you to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‘minimum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viable clarity’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required to start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building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and 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testing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product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or</a:t>
            </a:r>
            <a:r>
              <a:rPr sz="1800" spc="35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34475A"/>
                </a:solidFill>
                <a:latin typeface="Carlito"/>
                <a:cs typeface="Carlito"/>
              </a:rPr>
              <a:t>service.”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template prompts you to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think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about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what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benefits, features,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and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experiences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your product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or  service </a:t>
            </a:r>
            <a:r>
              <a:rPr sz="1800" spc="-20" dirty="0">
                <a:solidFill>
                  <a:srgbClr val="34475A"/>
                </a:solidFill>
                <a:latin typeface="Carlito"/>
                <a:cs typeface="Carlito"/>
              </a:rPr>
              <a:t>offers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to customers,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well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as the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needs, wants,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and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fears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they experience pertaining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to  your product. </a:t>
            </a:r>
            <a:r>
              <a:rPr sz="1800" spc="-30" dirty="0">
                <a:solidFill>
                  <a:srgbClr val="34475A"/>
                </a:solidFill>
                <a:latin typeface="Carlito"/>
                <a:cs typeface="Carlito"/>
              </a:rPr>
              <a:t>You’ll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also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be </a:t>
            </a:r>
            <a:r>
              <a:rPr sz="1800" spc="-15" dirty="0">
                <a:solidFill>
                  <a:srgbClr val="34475A"/>
                </a:solidFill>
                <a:latin typeface="Carlito"/>
                <a:cs typeface="Carlito"/>
              </a:rPr>
              <a:t>prompted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identify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the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substitutions </a:t>
            </a:r>
            <a:r>
              <a:rPr sz="1800" spc="-15" dirty="0">
                <a:solidFill>
                  <a:srgbClr val="34475A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your product </a:t>
            </a:r>
            <a:r>
              <a:rPr sz="1800" spc="-5" dirty="0">
                <a:solidFill>
                  <a:srgbClr val="34475A"/>
                </a:solidFill>
                <a:latin typeface="Carlito"/>
                <a:cs typeface="Carlito"/>
              </a:rPr>
              <a:t>or service, in  addition 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to your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product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name </a:t>
            </a:r>
            <a:r>
              <a:rPr sz="1800" dirty="0">
                <a:solidFill>
                  <a:srgbClr val="34475A"/>
                </a:solidFill>
                <a:latin typeface="Carlito"/>
                <a:cs typeface="Carlito"/>
              </a:rPr>
              <a:t>and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ideal</a:t>
            </a:r>
            <a:r>
              <a:rPr sz="1800" i="1" spc="85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customer</a:t>
            </a:r>
            <a:r>
              <a:rPr sz="1800" spc="-10" dirty="0">
                <a:solidFill>
                  <a:srgbClr val="34475A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55504" y="1476755"/>
            <a:ext cx="2019935" cy="3067685"/>
          </a:xfrm>
          <a:custGeom>
            <a:avLst/>
            <a:gdLst/>
            <a:ahLst/>
            <a:cxnLst/>
            <a:rect l="l" t="t" r="r" b="b"/>
            <a:pathLst>
              <a:path w="2019934" h="3067685">
                <a:moveTo>
                  <a:pt x="512350" y="3067685"/>
                </a:moveTo>
                <a:lnTo>
                  <a:pt x="478668" y="3032366"/>
                </a:lnTo>
                <a:lnTo>
                  <a:pt x="446142" y="2996491"/>
                </a:lnTo>
                <a:lnTo>
                  <a:pt x="414772" y="2960080"/>
                </a:lnTo>
                <a:lnTo>
                  <a:pt x="384555" y="2923152"/>
                </a:lnTo>
                <a:lnTo>
                  <a:pt x="355492" y="2885727"/>
                </a:lnTo>
                <a:lnTo>
                  <a:pt x="327580" y="2847824"/>
                </a:lnTo>
                <a:lnTo>
                  <a:pt x="300819" y="2809462"/>
                </a:lnTo>
                <a:lnTo>
                  <a:pt x="275206" y="2770662"/>
                </a:lnTo>
                <a:lnTo>
                  <a:pt x="250742" y="2731442"/>
                </a:lnTo>
                <a:lnTo>
                  <a:pt x="227424" y="2691823"/>
                </a:lnTo>
                <a:lnTo>
                  <a:pt x="205252" y="2651823"/>
                </a:lnTo>
                <a:lnTo>
                  <a:pt x="184224" y="2611462"/>
                </a:lnTo>
                <a:lnTo>
                  <a:pt x="164339" y="2570760"/>
                </a:lnTo>
                <a:lnTo>
                  <a:pt x="145596" y="2529736"/>
                </a:lnTo>
                <a:lnTo>
                  <a:pt x="127994" y="2488409"/>
                </a:lnTo>
                <a:lnTo>
                  <a:pt x="111531" y="2446800"/>
                </a:lnTo>
                <a:lnTo>
                  <a:pt x="96206" y="2404927"/>
                </a:lnTo>
                <a:lnTo>
                  <a:pt x="82018" y="2362810"/>
                </a:lnTo>
                <a:lnTo>
                  <a:pt x="68965" y="2320469"/>
                </a:lnTo>
                <a:lnTo>
                  <a:pt x="57048" y="2277923"/>
                </a:lnTo>
                <a:lnTo>
                  <a:pt x="46263" y="2235191"/>
                </a:lnTo>
                <a:lnTo>
                  <a:pt x="36611" y="2192294"/>
                </a:lnTo>
                <a:lnTo>
                  <a:pt x="28089" y="2149250"/>
                </a:lnTo>
                <a:lnTo>
                  <a:pt x="20697" y="2106079"/>
                </a:lnTo>
                <a:lnTo>
                  <a:pt x="14434" y="2062801"/>
                </a:lnTo>
                <a:lnTo>
                  <a:pt x="9298" y="2019435"/>
                </a:lnTo>
                <a:lnTo>
                  <a:pt x="5287" y="1976000"/>
                </a:lnTo>
                <a:lnTo>
                  <a:pt x="2402" y="1932516"/>
                </a:lnTo>
                <a:lnTo>
                  <a:pt x="639" y="1889003"/>
                </a:lnTo>
                <a:lnTo>
                  <a:pt x="0" y="1845480"/>
                </a:lnTo>
                <a:lnTo>
                  <a:pt x="481" y="1801966"/>
                </a:lnTo>
                <a:lnTo>
                  <a:pt x="2082" y="1758482"/>
                </a:lnTo>
                <a:lnTo>
                  <a:pt x="4801" y="1715045"/>
                </a:lnTo>
                <a:lnTo>
                  <a:pt x="8639" y="1671677"/>
                </a:lnTo>
                <a:lnTo>
                  <a:pt x="13592" y="1628397"/>
                </a:lnTo>
                <a:lnTo>
                  <a:pt x="19660" y="1585223"/>
                </a:lnTo>
                <a:lnTo>
                  <a:pt x="26842" y="1542176"/>
                </a:lnTo>
                <a:lnTo>
                  <a:pt x="35137" y="1499275"/>
                </a:lnTo>
                <a:lnTo>
                  <a:pt x="44543" y="1456539"/>
                </a:lnTo>
                <a:lnTo>
                  <a:pt x="55059" y="1413988"/>
                </a:lnTo>
                <a:lnTo>
                  <a:pt x="66683" y="1371642"/>
                </a:lnTo>
                <a:lnTo>
                  <a:pt x="79416" y="1329520"/>
                </a:lnTo>
                <a:lnTo>
                  <a:pt x="93255" y="1287641"/>
                </a:lnTo>
                <a:lnTo>
                  <a:pt x="108199" y="1246025"/>
                </a:lnTo>
                <a:lnTo>
                  <a:pt x="124247" y="1204692"/>
                </a:lnTo>
                <a:lnTo>
                  <a:pt x="141398" y="1163660"/>
                </a:lnTo>
                <a:lnTo>
                  <a:pt x="159650" y="1122950"/>
                </a:lnTo>
                <a:lnTo>
                  <a:pt x="179003" y="1082581"/>
                </a:lnTo>
                <a:lnTo>
                  <a:pt x="199454" y="1042572"/>
                </a:lnTo>
                <a:lnTo>
                  <a:pt x="221004" y="1002944"/>
                </a:lnTo>
                <a:lnTo>
                  <a:pt x="243650" y="963714"/>
                </a:lnTo>
                <a:lnTo>
                  <a:pt x="267392" y="924904"/>
                </a:lnTo>
                <a:lnTo>
                  <a:pt x="292228" y="886532"/>
                </a:lnTo>
                <a:lnTo>
                  <a:pt x="318157" y="848618"/>
                </a:lnTo>
                <a:lnTo>
                  <a:pt x="345178" y="811181"/>
                </a:lnTo>
                <a:lnTo>
                  <a:pt x="373289" y="774241"/>
                </a:lnTo>
                <a:lnTo>
                  <a:pt x="402489" y="737818"/>
                </a:lnTo>
                <a:lnTo>
                  <a:pt x="432778" y="701930"/>
                </a:lnTo>
                <a:lnTo>
                  <a:pt x="464154" y="666598"/>
                </a:lnTo>
                <a:lnTo>
                  <a:pt x="496615" y="631841"/>
                </a:lnTo>
                <a:lnTo>
                  <a:pt x="530161" y="597678"/>
                </a:lnTo>
                <a:lnTo>
                  <a:pt x="564790" y="564129"/>
                </a:lnTo>
                <a:lnTo>
                  <a:pt x="600501" y="531213"/>
                </a:lnTo>
                <a:lnTo>
                  <a:pt x="637292" y="498950"/>
                </a:lnTo>
                <a:lnTo>
                  <a:pt x="675164" y="467360"/>
                </a:lnTo>
                <a:lnTo>
                  <a:pt x="713818" y="436704"/>
                </a:lnTo>
                <a:lnTo>
                  <a:pt x="753223" y="407017"/>
                </a:lnTo>
                <a:lnTo>
                  <a:pt x="793357" y="378306"/>
                </a:lnTo>
                <a:lnTo>
                  <a:pt x="834198" y="350579"/>
                </a:lnTo>
                <a:lnTo>
                  <a:pt x="875723" y="323843"/>
                </a:lnTo>
                <a:lnTo>
                  <a:pt x="917910" y="298107"/>
                </a:lnTo>
                <a:lnTo>
                  <a:pt x="960736" y="273378"/>
                </a:lnTo>
                <a:lnTo>
                  <a:pt x="1004179" y="249665"/>
                </a:lnTo>
                <a:lnTo>
                  <a:pt x="1048217" y="226974"/>
                </a:lnTo>
                <a:lnTo>
                  <a:pt x="1092827" y="205314"/>
                </a:lnTo>
                <a:lnTo>
                  <a:pt x="1137987" y="184692"/>
                </a:lnTo>
                <a:lnTo>
                  <a:pt x="1183674" y="165117"/>
                </a:lnTo>
                <a:lnTo>
                  <a:pt x="1229866" y="146596"/>
                </a:lnTo>
                <a:lnTo>
                  <a:pt x="1276540" y="129137"/>
                </a:lnTo>
                <a:lnTo>
                  <a:pt x="1323675" y="112748"/>
                </a:lnTo>
                <a:lnTo>
                  <a:pt x="1371247" y="97436"/>
                </a:lnTo>
                <a:lnTo>
                  <a:pt x="1419235" y="83210"/>
                </a:lnTo>
                <a:lnTo>
                  <a:pt x="1467616" y="70077"/>
                </a:lnTo>
                <a:lnTo>
                  <a:pt x="1516367" y="58045"/>
                </a:lnTo>
                <a:lnTo>
                  <a:pt x="1565466" y="47122"/>
                </a:lnTo>
                <a:lnTo>
                  <a:pt x="1614892" y="37315"/>
                </a:lnTo>
                <a:lnTo>
                  <a:pt x="1664620" y="28633"/>
                </a:lnTo>
                <a:lnTo>
                  <a:pt x="1714630" y="21083"/>
                </a:lnTo>
                <a:lnTo>
                  <a:pt x="1764898" y="14674"/>
                </a:lnTo>
                <a:lnTo>
                  <a:pt x="1815402" y="9412"/>
                </a:lnTo>
                <a:lnTo>
                  <a:pt x="1866120" y="5306"/>
                </a:lnTo>
                <a:lnTo>
                  <a:pt x="1917029" y="2363"/>
                </a:lnTo>
                <a:lnTo>
                  <a:pt x="1968107" y="592"/>
                </a:lnTo>
                <a:lnTo>
                  <a:pt x="2019332" y="0"/>
                </a:lnTo>
                <a:lnTo>
                  <a:pt x="2019332" y="1841754"/>
                </a:lnTo>
                <a:lnTo>
                  <a:pt x="512350" y="3067685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9398" y="2681985"/>
            <a:ext cx="89842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34475A"/>
                </a:solidFill>
                <a:latin typeface="Carlito"/>
                <a:cs typeface="Carlito"/>
              </a:rPr>
              <a:t>Needs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932" y="5341620"/>
            <a:ext cx="4264660" cy="98933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540"/>
              </a:spcBef>
            </a:pP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Company:</a:t>
            </a:r>
            <a:endParaRPr sz="1800" dirty="0">
              <a:latin typeface="Carlito"/>
              <a:cs typeface="Carlito"/>
            </a:endParaRPr>
          </a:p>
          <a:p>
            <a:pPr marL="121285">
              <a:lnSpc>
                <a:spcPct val="100000"/>
              </a:lnSpc>
            </a:pP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Product:</a:t>
            </a:r>
            <a:endParaRPr sz="1800" dirty="0">
              <a:latin typeface="Carlito"/>
              <a:cs typeface="Carlito"/>
            </a:endParaRPr>
          </a:p>
          <a:p>
            <a:pPr marL="121285">
              <a:lnSpc>
                <a:spcPct val="100000"/>
              </a:lnSpc>
            </a:pPr>
            <a:r>
              <a:rPr sz="1800" i="1" dirty="0">
                <a:solidFill>
                  <a:srgbClr val="34475A"/>
                </a:solidFill>
                <a:latin typeface="Carlito"/>
                <a:cs typeface="Carlito"/>
              </a:rPr>
              <a:t>Ideal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Customer: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8042" y="1058100"/>
          <a:ext cx="4263390" cy="3962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91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6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67945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Benefits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800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b="1" i="1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Experiences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15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657225">
                        <a:lnSpc>
                          <a:spcPct val="100000"/>
                        </a:lnSpc>
                      </a:pPr>
                      <a:r>
                        <a:rPr sz="1800" b="1" i="1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Features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964168" y="1476755"/>
            <a:ext cx="2019300" cy="2980055"/>
          </a:xfrm>
          <a:custGeom>
            <a:avLst/>
            <a:gdLst/>
            <a:ahLst/>
            <a:cxnLst/>
            <a:rect l="l" t="t" r="r" b="b"/>
            <a:pathLst>
              <a:path w="2019300" h="2980054">
                <a:moveTo>
                  <a:pt x="10795" y="0"/>
                </a:moveTo>
                <a:lnTo>
                  <a:pt x="61334" y="813"/>
                </a:lnTo>
                <a:lnTo>
                  <a:pt x="111561" y="2747"/>
                </a:lnTo>
                <a:lnTo>
                  <a:pt x="161462" y="5789"/>
                </a:lnTo>
                <a:lnTo>
                  <a:pt x="211023" y="9925"/>
                </a:lnTo>
                <a:lnTo>
                  <a:pt x="260229" y="15143"/>
                </a:lnTo>
                <a:lnTo>
                  <a:pt x="309066" y="21428"/>
                </a:lnTo>
                <a:lnTo>
                  <a:pt x="357518" y="28768"/>
                </a:lnTo>
                <a:lnTo>
                  <a:pt x="405573" y="37150"/>
                </a:lnTo>
                <a:lnTo>
                  <a:pt x="453215" y="46560"/>
                </a:lnTo>
                <a:lnTo>
                  <a:pt x="500431" y="56985"/>
                </a:lnTo>
                <a:lnTo>
                  <a:pt x="547205" y="68411"/>
                </a:lnTo>
                <a:lnTo>
                  <a:pt x="593523" y="80826"/>
                </a:lnTo>
                <a:lnTo>
                  <a:pt x="639372" y="94216"/>
                </a:lnTo>
                <a:lnTo>
                  <a:pt x="684736" y="108568"/>
                </a:lnTo>
                <a:lnTo>
                  <a:pt x="729601" y="123869"/>
                </a:lnTo>
                <a:lnTo>
                  <a:pt x="773953" y="140105"/>
                </a:lnTo>
                <a:lnTo>
                  <a:pt x="817778" y="157263"/>
                </a:lnTo>
                <a:lnTo>
                  <a:pt x="861060" y="175330"/>
                </a:lnTo>
                <a:lnTo>
                  <a:pt x="903786" y="194293"/>
                </a:lnTo>
                <a:lnTo>
                  <a:pt x="945942" y="214138"/>
                </a:lnTo>
                <a:lnTo>
                  <a:pt x="987512" y="234852"/>
                </a:lnTo>
                <a:lnTo>
                  <a:pt x="1028483" y="256422"/>
                </a:lnTo>
                <a:lnTo>
                  <a:pt x="1068840" y="278834"/>
                </a:lnTo>
                <a:lnTo>
                  <a:pt x="1108569" y="302076"/>
                </a:lnTo>
                <a:lnTo>
                  <a:pt x="1147655" y="326134"/>
                </a:lnTo>
                <a:lnTo>
                  <a:pt x="1186084" y="350995"/>
                </a:lnTo>
                <a:lnTo>
                  <a:pt x="1223841" y="376645"/>
                </a:lnTo>
                <a:lnTo>
                  <a:pt x="1260913" y="403072"/>
                </a:lnTo>
                <a:lnTo>
                  <a:pt x="1297284" y="430261"/>
                </a:lnTo>
                <a:lnTo>
                  <a:pt x="1332941" y="458201"/>
                </a:lnTo>
                <a:lnTo>
                  <a:pt x="1367869" y="486877"/>
                </a:lnTo>
                <a:lnTo>
                  <a:pt x="1402054" y="516276"/>
                </a:lnTo>
                <a:lnTo>
                  <a:pt x="1435480" y="546385"/>
                </a:lnTo>
                <a:lnTo>
                  <a:pt x="1468135" y="577191"/>
                </a:lnTo>
                <a:lnTo>
                  <a:pt x="1500003" y="608681"/>
                </a:lnTo>
                <a:lnTo>
                  <a:pt x="1531070" y="640840"/>
                </a:lnTo>
                <a:lnTo>
                  <a:pt x="1561322" y="673657"/>
                </a:lnTo>
                <a:lnTo>
                  <a:pt x="1590744" y="707117"/>
                </a:lnTo>
                <a:lnTo>
                  <a:pt x="1619322" y="741208"/>
                </a:lnTo>
                <a:lnTo>
                  <a:pt x="1647042" y="775916"/>
                </a:lnTo>
                <a:lnTo>
                  <a:pt x="1673889" y="811228"/>
                </a:lnTo>
                <a:lnTo>
                  <a:pt x="1699848" y="847131"/>
                </a:lnTo>
                <a:lnTo>
                  <a:pt x="1724906" y="883611"/>
                </a:lnTo>
                <a:lnTo>
                  <a:pt x="1749048" y="920655"/>
                </a:lnTo>
                <a:lnTo>
                  <a:pt x="1772260" y="958251"/>
                </a:lnTo>
                <a:lnTo>
                  <a:pt x="1794526" y="996384"/>
                </a:lnTo>
                <a:lnTo>
                  <a:pt x="1815834" y="1035041"/>
                </a:lnTo>
                <a:lnTo>
                  <a:pt x="1836168" y="1074209"/>
                </a:lnTo>
                <a:lnTo>
                  <a:pt x="1855514" y="1113876"/>
                </a:lnTo>
                <a:lnTo>
                  <a:pt x="1873858" y="1154026"/>
                </a:lnTo>
                <a:lnTo>
                  <a:pt x="1891185" y="1194649"/>
                </a:lnTo>
                <a:lnTo>
                  <a:pt x="1907480" y="1235729"/>
                </a:lnTo>
                <a:lnTo>
                  <a:pt x="1922731" y="1277254"/>
                </a:lnTo>
                <a:lnTo>
                  <a:pt x="1936921" y="1319211"/>
                </a:lnTo>
                <a:lnTo>
                  <a:pt x="1950037" y="1361586"/>
                </a:lnTo>
                <a:lnTo>
                  <a:pt x="1962065" y="1404367"/>
                </a:lnTo>
                <a:lnTo>
                  <a:pt x="1972990" y="1447539"/>
                </a:lnTo>
                <a:lnTo>
                  <a:pt x="1982797" y="1491090"/>
                </a:lnTo>
                <a:lnTo>
                  <a:pt x="1991472" y="1535006"/>
                </a:lnTo>
                <a:lnTo>
                  <a:pt x="1999001" y="1579274"/>
                </a:lnTo>
                <a:lnTo>
                  <a:pt x="2005369" y="1623880"/>
                </a:lnTo>
                <a:lnTo>
                  <a:pt x="2010563" y="1668813"/>
                </a:lnTo>
                <a:lnTo>
                  <a:pt x="2014567" y="1714057"/>
                </a:lnTo>
                <a:lnTo>
                  <a:pt x="2017368" y="1759601"/>
                </a:lnTo>
                <a:lnTo>
                  <a:pt x="2018950" y="1805431"/>
                </a:lnTo>
                <a:lnTo>
                  <a:pt x="2019300" y="1851533"/>
                </a:lnTo>
                <a:lnTo>
                  <a:pt x="2018294" y="1900603"/>
                </a:lnTo>
                <a:lnTo>
                  <a:pt x="2015863" y="1949529"/>
                </a:lnTo>
                <a:lnTo>
                  <a:pt x="2012015" y="1998288"/>
                </a:lnTo>
                <a:lnTo>
                  <a:pt x="2006760" y="2046855"/>
                </a:lnTo>
                <a:lnTo>
                  <a:pt x="2000106" y="2095207"/>
                </a:lnTo>
                <a:lnTo>
                  <a:pt x="1992064" y="2143319"/>
                </a:lnTo>
                <a:lnTo>
                  <a:pt x="1982642" y="2191167"/>
                </a:lnTo>
                <a:lnTo>
                  <a:pt x="1971850" y="2238728"/>
                </a:lnTo>
                <a:lnTo>
                  <a:pt x="1959696" y="2285976"/>
                </a:lnTo>
                <a:lnTo>
                  <a:pt x="1946190" y="2332889"/>
                </a:lnTo>
                <a:lnTo>
                  <a:pt x="1931342" y="2379442"/>
                </a:lnTo>
                <a:lnTo>
                  <a:pt x="1915159" y="2425611"/>
                </a:lnTo>
                <a:lnTo>
                  <a:pt x="1897653" y="2471372"/>
                </a:lnTo>
                <a:lnTo>
                  <a:pt x="1878831" y="2516700"/>
                </a:lnTo>
                <a:lnTo>
                  <a:pt x="1858703" y="2561573"/>
                </a:lnTo>
                <a:lnTo>
                  <a:pt x="1837279" y="2605966"/>
                </a:lnTo>
                <a:lnTo>
                  <a:pt x="1814567" y="2649854"/>
                </a:lnTo>
                <a:lnTo>
                  <a:pt x="1790577" y="2693215"/>
                </a:lnTo>
                <a:lnTo>
                  <a:pt x="1765317" y="2736023"/>
                </a:lnTo>
                <a:lnTo>
                  <a:pt x="1738798" y="2778255"/>
                </a:lnTo>
                <a:lnTo>
                  <a:pt x="1711028" y="2819886"/>
                </a:lnTo>
                <a:lnTo>
                  <a:pt x="1682017" y="2860893"/>
                </a:lnTo>
                <a:lnTo>
                  <a:pt x="1651773" y="2901252"/>
                </a:lnTo>
                <a:lnTo>
                  <a:pt x="1620307" y="2940938"/>
                </a:lnTo>
                <a:lnTo>
                  <a:pt x="1587627" y="2979928"/>
                </a:lnTo>
                <a:lnTo>
                  <a:pt x="0" y="1841754"/>
                </a:lnTo>
                <a:lnTo>
                  <a:pt x="10795" y="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89333" y="2544826"/>
            <a:ext cx="72012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65" dirty="0">
                <a:solidFill>
                  <a:srgbClr val="34475A"/>
                </a:solidFill>
                <a:latin typeface="Carlito"/>
                <a:cs typeface="Carlito"/>
              </a:rPr>
              <a:t>W</a:t>
            </a:r>
            <a:r>
              <a:rPr sz="1800" b="1" i="1" dirty="0">
                <a:solidFill>
                  <a:srgbClr val="34475A"/>
                </a:solidFill>
                <a:latin typeface="Carlito"/>
                <a:cs typeface="Carlito"/>
              </a:rPr>
              <a:t>a</a:t>
            </a:r>
            <a:r>
              <a:rPr sz="1800" b="1" i="1" spc="-15" dirty="0">
                <a:solidFill>
                  <a:srgbClr val="34475A"/>
                </a:solidFill>
                <a:latin typeface="Carlito"/>
                <a:cs typeface="Carlito"/>
              </a:rPr>
              <a:t>n</a:t>
            </a:r>
            <a:r>
              <a:rPr sz="1800" b="1" i="1" dirty="0">
                <a:solidFill>
                  <a:srgbClr val="34475A"/>
                </a:solidFill>
                <a:latin typeface="Carlito"/>
                <a:cs typeface="Carlito"/>
              </a:rPr>
              <a:t>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77759" y="3318509"/>
            <a:ext cx="3092450" cy="1842135"/>
          </a:xfrm>
          <a:custGeom>
            <a:avLst/>
            <a:gdLst/>
            <a:ahLst/>
            <a:cxnLst/>
            <a:rect l="l" t="t" r="r" b="b"/>
            <a:pathLst>
              <a:path w="3092450" h="1842135">
                <a:moveTo>
                  <a:pt x="3091942" y="1143634"/>
                </a:moveTo>
                <a:lnTo>
                  <a:pt x="3060538" y="1178891"/>
                </a:lnTo>
                <a:lnTo>
                  <a:pt x="3028383" y="1213260"/>
                </a:lnTo>
                <a:lnTo>
                  <a:pt x="2995493" y="1246739"/>
                </a:lnTo>
                <a:lnTo>
                  <a:pt x="2961890" y="1279325"/>
                </a:lnTo>
                <a:lnTo>
                  <a:pt x="2927593" y="1311017"/>
                </a:lnTo>
                <a:lnTo>
                  <a:pt x="2892620" y="1341813"/>
                </a:lnTo>
                <a:lnTo>
                  <a:pt x="2856992" y="1371710"/>
                </a:lnTo>
                <a:lnTo>
                  <a:pt x="2820727" y="1400706"/>
                </a:lnTo>
                <a:lnTo>
                  <a:pt x="2783846" y="1428800"/>
                </a:lnTo>
                <a:lnTo>
                  <a:pt x="2746367" y="1455990"/>
                </a:lnTo>
                <a:lnTo>
                  <a:pt x="2708311" y="1482273"/>
                </a:lnTo>
                <a:lnTo>
                  <a:pt x="2669696" y="1507647"/>
                </a:lnTo>
                <a:lnTo>
                  <a:pt x="2630542" y="1532110"/>
                </a:lnTo>
                <a:lnTo>
                  <a:pt x="2590868" y="1555661"/>
                </a:lnTo>
                <a:lnTo>
                  <a:pt x="2550694" y="1578297"/>
                </a:lnTo>
                <a:lnTo>
                  <a:pt x="2510039" y="1600015"/>
                </a:lnTo>
                <a:lnTo>
                  <a:pt x="2468923" y="1620815"/>
                </a:lnTo>
                <a:lnTo>
                  <a:pt x="2427364" y="1640694"/>
                </a:lnTo>
                <a:lnTo>
                  <a:pt x="2385384" y="1659649"/>
                </a:lnTo>
                <a:lnTo>
                  <a:pt x="2343000" y="1677680"/>
                </a:lnTo>
                <a:lnTo>
                  <a:pt x="2300232" y="1694783"/>
                </a:lnTo>
                <a:lnTo>
                  <a:pt x="2257100" y="1710957"/>
                </a:lnTo>
                <a:lnTo>
                  <a:pt x="2213624" y="1726199"/>
                </a:lnTo>
                <a:lnTo>
                  <a:pt x="2169822" y="1740508"/>
                </a:lnTo>
                <a:lnTo>
                  <a:pt x="2125713" y="1753882"/>
                </a:lnTo>
                <a:lnTo>
                  <a:pt x="2081319" y="1766318"/>
                </a:lnTo>
                <a:lnTo>
                  <a:pt x="2036657" y="1777815"/>
                </a:lnTo>
                <a:lnTo>
                  <a:pt x="1991748" y="1788370"/>
                </a:lnTo>
                <a:lnTo>
                  <a:pt x="1946610" y="1797981"/>
                </a:lnTo>
                <a:lnTo>
                  <a:pt x="1901263" y="1806646"/>
                </a:lnTo>
                <a:lnTo>
                  <a:pt x="1855727" y="1814364"/>
                </a:lnTo>
                <a:lnTo>
                  <a:pt x="1810021" y="1821132"/>
                </a:lnTo>
                <a:lnTo>
                  <a:pt x="1764164" y="1826948"/>
                </a:lnTo>
                <a:lnTo>
                  <a:pt x="1718176" y="1831810"/>
                </a:lnTo>
                <a:lnTo>
                  <a:pt x="1672077" y="1835715"/>
                </a:lnTo>
                <a:lnTo>
                  <a:pt x="1625885" y="1838663"/>
                </a:lnTo>
                <a:lnTo>
                  <a:pt x="1579620" y="1840651"/>
                </a:lnTo>
                <a:lnTo>
                  <a:pt x="1533302" y="1841676"/>
                </a:lnTo>
                <a:lnTo>
                  <a:pt x="1486949" y="1841738"/>
                </a:lnTo>
                <a:lnTo>
                  <a:pt x="1440582" y="1840832"/>
                </a:lnTo>
                <a:lnTo>
                  <a:pt x="1394220" y="1838959"/>
                </a:lnTo>
                <a:lnTo>
                  <a:pt x="1347882" y="1836115"/>
                </a:lnTo>
                <a:lnTo>
                  <a:pt x="1301588" y="1832299"/>
                </a:lnTo>
                <a:lnTo>
                  <a:pt x="1255357" y="1827508"/>
                </a:lnTo>
                <a:lnTo>
                  <a:pt x="1209208" y="1821740"/>
                </a:lnTo>
                <a:lnTo>
                  <a:pt x="1163161" y="1814994"/>
                </a:lnTo>
                <a:lnTo>
                  <a:pt x="1117236" y="1807267"/>
                </a:lnTo>
                <a:lnTo>
                  <a:pt x="1071451" y="1798557"/>
                </a:lnTo>
                <a:lnTo>
                  <a:pt x="1025827" y="1788863"/>
                </a:lnTo>
                <a:lnTo>
                  <a:pt x="980382" y="1778181"/>
                </a:lnTo>
                <a:lnTo>
                  <a:pt x="935136" y="1766511"/>
                </a:lnTo>
                <a:lnTo>
                  <a:pt x="890109" y="1753849"/>
                </a:lnTo>
                <a:lnTo>
                  <a:pt x="845320" y="1740195"/>
                </a:lnTo>
                <a:lnTo>
                  <a:pt x="800788" y="1725545"/>
                </a:lnTo>
                <a:lnTo>
                  <a:pt x="756532" y="1709898"/>
                </a:lnTo>
                <a:lnTo>
                  <a:pt x="712573" y="1693252"/>
                </a:lnTo>
                <a:lnTo>
                  <a:pt x="668930" y="1675605"/>
                </a:lnTo>
                <a:lnTo>
                  <a:pt x="625621" y="1656954"/>
                </a:lnTo>
                <a:lnTo>
                  <a:pt x="582667" y="1637298"/>
                </a:lnTo>
                <a:lnTo>
                  <a:pt x="540087" y="1616635"/>
                </a:lnTo>
                <a:lnTo>
                  <a:pt x="497900" y="1594962"/>
                </a:lnTo>
                <a:lnTo>
                  <a:pt x="456126" y="1572277"/>
                </a:lnTo>
                <a:lnTo>
                  <a:pt x="414784" y="1548579"/>
                </a:lnTo>
                <a:lnTo>
                  <a:pt x="373894" y="1523865"/>
                </a:lnTo>
                <a:lnTo>
                  <a:pt x="333475" y="1498133"/>
                </a:lnTo>
                <a:lnTo>
                  <a:pt x="293546" y="1471382"/>
                </a:lnTo>
                <a:lnTo>
                  <a:pt x="254126" y="1443608"/>
                </a:lnTo>
                <a:lnTo>
                  <a:pt x="215330" y="1414872"/>
                </a:lnTo>
                <a:lnTo>
                  <a:pt x="177331" y="1385279"/>
                </a:lnTo>
                <a:lnTo>
                  <a:pt x="140150" y="1354841"/>
                </a:lnTo>
                <a:lnTo>
                  <a:pt x="103806" y="1323572"/>
                </a:lnTo>
                <a:lnTo>
                  <a:pt x="68320" y="1291486"/>
                </a:lnTo>
                <a:lnTo>
                  <a:pt x="33711" y="1258596"/>
                </a:lnTo>
                <a:lnTo>
                  <a:pt x="0" y="1224914"/>
                </a:lnTo>
                <a:lnTo>
                  <a:pt x="1508506" y="0"/>
                </a:lnTo>
                <a:lnTo>
                  <a:pt x="3091942" y="114363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10600" y="4389246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solidFill>
                  <a:srgbClr val="34475A"/>
                </a:solidFill>
                <a:latin typeface="Carlito"/>
                <a:cs typeface="Carlito"/>
              </a:rPr>
              <a:t>F</a:t>
            </a:r>
            <a:r>
              <a:rPr sz="1800" b="1" i="1" spc="-5" dirty="0">
                <a:solidFill>
                  <a:srgbClr val="34475A"/>
                </a:solidFill>
                <a:latin typeface="Carlito"/>
                <a:cs typeface="Carlito"/>
              </a:rPr>
              <a:t>ears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5035" y="5341620"/>
            <a:ext cx="4109085" cy="98933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2555">
              <a:lnSpc>
                <a:spcPct val="100000"/>
              </a:lnSpc>
            </a:pP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Substitutes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6582" y="327406"/>
            <a:ext cx="2325218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80" dirty="0">
                <a:solidFill>
                  <a:srgbClr val="212A35"/>
                </a:solidFill>
                <a:latin typeface="Carlito"/>
                <a:cs typeface="Carlito"/>
              </a:rPr>
              <a:t>T</a:t>
            </a:r>
            <a:r>
              <a:rPr sz="3200" spc="-5" dirty="0">
                <a:solidFill>
                  <a:srgbClr val="212A35"/>
                </a:solidFill>
                <a:latin typeface="Carlito"/>
                <a:cs typeface="Carlito"/>
              </a:rPr>
              <a:t>empl</a:t>
            </a:r>
            <a:r>
              <a:rPr sz="3200" spc="-35" dirty="0">
                <a:solidFill>
                  <a:srgbClr val="212A35"/>
                </a:solidFill>
                <a:latin typeface="Carlito"/>
                <a:cs typeface="Carlito"/>
              </a:rPr>
              <a:t>at</a:t>
            </a:r>
            <a:r>
              <a:rPr sz="3200" dirty="0">
                <a:solidFill>
                  <a:srgbClr val="212A35"/>
                </a:solidFill>
                <a:latin typeface="Carlito"/>
                <a:cs typeface="Carlito"/>
              </a:rPr>
              <a:t>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08671" y="3134867"/>
            <a:ext cx="3214370" cy="2025650"/>
          </a:xfrm>
          <a:custGeom>
            <a:avLst/>
            <a:gdLst/>
            <a:ahLst/>
            <a:cxnLst/>
            <a:rect l="l" t="t" r="r" b="b"/>
            <a:pathLst>
              <a:path w="3214370" h="2025650">
                <a:moveTo>
                  <a:pt x="3214116" y="1185926"/>
                </a:moveTo>
                <a:lnTo>
                  <a:pt x="3185258" y="1224908"/>
                </a:lnTo>
                <a:lnTo>
                  <a:pt x="3155648" y="1263001"/>
                </a:lnTo>
                <a:lnTo>
                  <a:pt x="3125303" y="1300204"/>
                </a:lnTo>
                <a:lnTo>
                  <a:pt x="3094241" y="1336513"/>
                </a:lnTo>
                <a:lnTo>
                  <a:pt x="3062480" y="1371924"/>
                </a:lnTo>
                <a:lnTo>
                  <a:pt x="3030037" y="1406437"/>
                </a:lnTo>
                <a:lnTo>
                  <a:pt x="2996930" y="1440046"/>
                </a:lnTo>
                <a:lnTo>
                  <a:pt x="2963178" y="1472750"/>
                </a:lnTo>
                <a:lnTo>
                  <a:pt x="2928797" y="1504546"/>
                </a:lnTo>
                <a:lnTo>
                  <a:pt x="2893805" y="1535431"/>
                </a:lnTo>
                <a:lnTo>
                  <a:pt x="2858221" y="1565401"/>
                </a:lnTo>
                <a:lnTo>
                  <a:pt x="2822061" y="1594455"/>
                </a:lnTo>
                <a:lnTo>
                  <a:pt x="2785344" y="1622589"/>
                </a:lnTo>
                <a:lnTo>
                  <a:pt x="2748087" y="1649800"/>
                </a:lnTo>
                <a:lnTo>
                  <a:pt x="2710308" y="1676086"/>
                </a:lnTo>
                <a:lnTo>
                  <a:pt x="2672024" y="1701444"/>
                </a:lnTo>
                <a:lnTo>
                  <a:pt x="2633255" y="1725870"/>
                </a:lnTo>
                <a:lnTo>
                  <a:pt x="2594016" y="1749363"/>
                </a:lnTo>
                <a:lnTo>
                  <a:pt x="2554326" y="1771918"/>
                </a:lnTo>
                <a:lnTo>
                  <a:pt x="2514203" y="1793534"/>
                </a:lnTo>
                <a:lnTo>
                  <a:pt x="2473664" y="1814207"/>
                </a:lnTo>
                <a:lnTo>
                  <a:pt x="2432727" y="1833934"/>
                </a:lnTo>
                <a:lnTo>
                  <a:pt x="2391410" y="1852713"/>
                </a:lnTo>
                <a:lnTo>
                  <a:pt x="2349730" y="1870541"/>
                </a:lnTo>
                <a:lnTo>
                  <a:pt x="2307705" y="1887415"/>
                </a:lnTo>
                <a:lnTo>
                  <a:pt x="2265354" y="1903332"/>
                </a:lnTo>
                <a:lnTo>
                  <a:pt x="2222693" y="1918289"/>
                </a:lnTo>
                <a:lnTo>
                  <a:pt x="2179740" y="1932283"/>
                </a:lnTo>
                <a:lnTo>
                  <a:pt x="2136514" y="1945312"/>
                </a:lnTo>
                <a:lnTo>
                  <a:pt x="2093031" y="1957372"/>
                </a:lnTo>
                <a:lnTo>
                  <a:pt x="2049310" y="1968461"/>
                </a:lnTo>
                <a:lnTo>
                  <a:pt x="2005369" y="1978576"/>
                </a:lnTo>
                <a:lnTo>
                  <a:pt x="1961224" y="1987714"/>
                </a:lnTo>
                <a:lnTo>
                  <a:pt x="1916894" y="1995872"/>
                </a:lnTo>
                <a:lnTo>
                  <a:pt x="1872396" y="2003047"/>
                </a:lnTo>
                <a:lnTo>
                  <a:pt x="1827749" y="2009237"/>
                </a:lnTo>
                <a:lnTo>
                  <a:pt x="1782969" y="2014439"/>
                </a:lnTo>
                <a:lnTo>
                  <a:pt x="1738075" y="2018649"/>
                </a:lnTo>
                <a:lnTo>
                  <a:pt x="1693085" y="2021865"/>
                </a:lnTo>
                <a:lnTo>
                  <a:pt x="1648015" y="2024083"/>
                </a:lnTo>
                <a:lnTo>
                  <a:pt x="1602885" y="2025302"/>
                </a:lnTo>
                <a:lnTo>
                  <a:pt x="1557711" y="2025519"/>
                </a:lnTo>
                <a:lnTo>
                  <a:pt x="1512511" y="2024729"/>
                </a:lnTo>
                <a:lnTo>
                  <a:pt x="1467303" y="2022931"/>
                </a:lnTo>
                <a:lnTo>
                  <a:pt x="1422104" y="2020122"/>
                </a:lnTo>
                <a:lnTo>
                  <a:pt x="1376934" y="2016299"/>
                </a:lnTo>
                <a:lnTo>
                  <a:pt x="1331808" y="2011458"/>
                </a:lnTo>
                <a:lnTo>
                  <a:pt x="1286745" y="2005598"/>
                </a:lnTo>
                <a:lnTo>
                  <a:pt x="1241763" y="1998714"/>
                </a:lnTo>
                <a:lnTo>
                  <a:pt x="1196879" y="1990805"/>
                </a:lnTo>
                <a:lnTo>
                  <a:pt x="1152111" y="1981868"/>
                </a:lnTo>
                <a:lnTo>
                  <a:pt x="1107476" y="1971899"/>
                </a:lnTo>
                <a:lnTo>
                  <a:pt x="1062994" y="1960896"/>
                </a:lnTo>
                <a:lnTo>
                  <a:pt x="1018680" y="1948856"/>
                </a:lnTo>
                <a:lnTo>
                  <a:pt x="974554" y="1935776"/>
                </a:lnTo>
                <a:lnTo>
                  <a:pt x="930632" y="1921653"/>
                </a:lnTo>
                <a:lnTo>
                  <a:pt x="886932" y="1906485"/>
                </a:lnTo>
                <a:lnTo>
                  <a:pt x="843472" y="1890267"/>
                </a:lnTo>
                <a:lnTo>
                  <a:pt x="800271" y="1872999"/>
                </a:lnTo>
                <a:lnTo>
                  <a:pt x="757345" y="1854676"/>
                </a:lnTo>
                <a:lnTo>
                  <a:pt x="714712" y="1835296"/>
                </a:lnTo>
                <a:lnTo>
                  <a:pt x="672390" y="1814856"/>
                </a:lnTo>
                <a:lnTo>
                  <a:pt x="630397" y="1793353"/>
                </a:lnTo>
                <a:lnTo>
                  <a:pt x="588750" y="1770785"/>
                </a:lnTo>
                <a:lnTo>
                  <a:pt x="547468" y="1747147"/>
                </a:lnTo>
                <a:lnTo>
                  <a:pt x="506567" y="1722439"/>
                </a:lnTo>
                <a:lnTo>
                  <a:pt x="466066" y="1696656"/>
                </a:lnTo>
                <a:lnTo>
                  <a:pt x="425982" y="1669796"/>
                </a:lnTo>
                <a:lnTo>
                  <a:pt x="386333" y="1641856"/>
                </a:lnTo>
                <a:lnTo>
                  <a:pt x="347345" y="1612993"/>
                </a:lnTo>
                <a:lnTo>
                  <a:pt x="309084" y="1583220"/>
                </a:lnTo>
                <a:lnTo>
                  <a:pt x="271565" y="1552551"/>
                </a:lnTo>
                <a:lnTo>
                  <a:pt x="234804" y="1521001"/>
                </a:lnTo>
                <a:lnTo>
                  <a:pt x="198816" y="1488585"/>
                </a:lnTo>
                <a:lnTo>
                  <a:pt x="163618" y="1455317"/>
                </a:lnTo>
                <a:lnTo>
                  <a:pt x="129223" y="1421213"/>
                </a:lnTo>
                <a:lnTo>
                  <a:pt x="95649" y="1386288"/>
                </a:lnTo>
                <a:lnTo>
                  <a:pt x="62910" y="1350555"/>
                </a:lnTo>
                <a:lnTo>
                  <a:pt x="31022" y="1314031"/>
                </a:lnTo>
                <a:lnTo>
                  <a:pt x="0" y="1276731"/>
                </a:lnTo>
                <a:lnTo>
                  <a:pt x="1572259" y="0"/>
                </a:lnTo>
                <a:lnTo>
                  <a:pt x="3214116" y="1185926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0600" y="4205732"/>
            <a:ext cx="67703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25" dirty="0">
                <a:solidFill>
                  <a:srgbClr val="34475A"/>
                </a:solidFill>
                <a:latin typeface="Carlito"/>
                <a:cs typeface="Carlito"/>
              </a:rPr>
              <a:t>F</a:t>
            </a:r>
            <a:r>
              <a:rPr sz="1800" b="1" i="1" spc="-5" dirty="0">
                <a:solidFill>
                  <a:srgbClr val="34475A"/>
                </a:solidFill>
                <a:latin typeface="Carlito"/>
                <a:cs typeface="Carlito"/>
              </a:rPr>
              <a:t>ears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5461" y="1109472"/>
            <a:ext cx="2025650" cy="3303904"/>
          </a:xfrm>
          <a:custGeom>
            <a:avLst/>
            <a:gdLst/>
            <a:ahLst/>
            <a:cxnLst/>
            <a:rect l="l" t="t" r="r" b="b"/>
            <a:pathLst>
              <a:path w="2025650" h="3303904">
                <a:moveTo>
                  <a:pt x="454353" y="3303524"/>
                </a:moveTo>
                <a:lnTo>
                  <a:pt x="424185" y="3265545"/>
                </a:lnTo>
                <a:lnTo>
                  <a:pt x="395070" y="3227070"/>
                </a:lnTo>
                <a:lnTo>
                  <a:pt x="367007" y="3188116"/>
                </a:lnTo>
                <a:lnTo>
                  <a:pt x="339993" y="3148702"/>
                </a:lnTo>
                <a:lnTo>
                  <a:pt x="314026" y="3108845"/>
                </a:lnTo>
                <a:lnTo>
                  <a:pt x="289106" y="3068563"/>
                </a:lnTo>
                <a:lnTo>
                  <a:pt x="265230" y="3027874"/>
                </a:lnTo>
                <a:lnTo>
                  <a:pt x="242395" y="2986796"/>
                </a:lnTo>
                <a:lnTo>
                  <a:pt x="220602" y="2945346"/>
                </a:lnTo>
                <a:lnTo>
                  <a:pt x="199846" y="2903543"/>
                </a:lnTo>
                <a:lnTo>
                  <a:pt x="180128" y="2861404"/>
                </a:lnTo>
                <a:lnTo>
                  <a:pt x="161444" y="2818948"/>
                </a:lnTo>
                <a:lnTo>
                  <a:pt x="143793" y="2776191"/>
                </a:lnTo>
                <a:lnTo>
                  <a:pt x="127173" y="2733153"/>
                </a:lnTo>
                <a:lnTo>
                  <a:pt x="111583" y="2689850"/>
                </a:lnTo>
                <a:lnTo>
                  <a:pt x="97020" y="2646301"/>
                </a:lnTo>
                <a:lnTo>
                  <a:pt x="83483" y="2602524"/>
                </a:lnTo>
                <a:lnTo>
                  <a:pt x="70970" y="2558536"/>
                </a:lnTo>
                <a:lnTo>
                  <a:pt x="59479" y="2514355"/>
                </a:lnTo>
                <a:lnTo>
                  <a:pt x="49007" y="2469999"/>
                </a:lnTo>
                <a:lnTo>
                  <a:pt x="39555" y="2425486"/>
                </a:lnTo>
                <a:lnTo>
                  <a:pt x="31118" y="2380834"/>
                </a:lnTo>
                <a:lnTo>
                  <a:pt x="23696" y="2336061"/>
                </a:lnTo>
                <a:lnTo>
                  <a:pt x="17287" y="2291184"/>
                </a:lnTo>
                <a:lnTo>
                  <a:pt x="11889" y="2246222"/>
                </a:lnTo>
                <a:lnTo>
                  <a:pt x="7501" y="2201192"/>
                </a:lnTo>
                <a:lnTo>
                  <a:pt x="4119" y="2156112"/>
                </a:lnTo>
                <a:lnTo>
                  <a:pt x="1743" y="2111000"/>
                </a:lnTo>
                <a:lnTo>
                  <a:pt x="370" y="2065874"/>
                </a:lnTo>
                <a:lnTo>
                  <a:pt x="0" y="2020752"/>
                </a:lnTo>
                <a:lnTo>
                  <a:pt x="629" y="1975651"/>
                </a:lnTo>
                <a:lnTo>
                  <a:pt x="2256" y="1930590"/>
                </a:lnTo>
                <a:lnTo>
                  <a:pt x="4880" y="1885586"/>
                </a:lnTo>
                <a:lnTo>
                  <a:pt x="8498" y="1840657"/>
                </a:lnTo>
                <a:lnTo>
                  <a:pt x="13108" y="1795822"/>
                </a:lnTo>
                <a:lnTo>
                  <a:pt x="18709" y="1751097"/>
                </a:lnTo>
                <a:lnTo>
                  <a:pt x="25300" y="1706501"/>
                </a:lnTo>
                <a:lnTo>
                  <a:pt x="32877" y="1662051"/>
                </a:lnTo>
                <a:lnTo>
                  <a:pt x="41440" y="1617766"/>
                </a:lnTo>
                <a:lnTo>
                  <a:pt x="50986" y="1573663"/>
                </a:lnTo>
                <a:lnTo>
                  <a:pt x="61513" y="1529761"/>
                </a:lnTo>
                <a:lnTo>
                  <a:pt x="73020" y="1486076"/>
                </a:lnTo>
                <a:lnTo>
                  <a:pt x="85506" y="1442627"/>
                </a:lnTo>
                <a:lnTo>
                  <a:pt x="98967" y="1399433"/>
                </a:lnTo>
                <a:lnTo>
                  <a:pt x="113402" y="1356509"/>
                </a:lnTo>
                <a:lnTo>
                  <a:pt x="128810" y="1313876"/>
                </a:lnTo>
                <a:lnTo>
                  <a:pt x="145188" y="1271549"/>
                </a:lnTo>
                <a:lnTo>
                  <a:pt x="162535" y="1229548"/>
                </a:lnTo>
                <a:lnTo>
                  <a:pt x="180849" y="1187890"/>
                </a:lnTo>
                <a:lnTo>
                  <a:pt x="200128" y="1146593"/>
                </a:lnTo>
                <a:lnTo>
                  <a:pt x="220371" y="1105674"/>
                </a:lnTo>
                <a:lnTo>
                  <a:pt x="241574" y="1065153"/>
                </a:lnTo>
                <a:lnTo>
                  <a:pt x="263737" y="1025046"/>
                </a:lnTo>
                <a:lnTo>
                  <a:pt x="286858" y="985371"/>
                </a:lnTo>
                <a:lnTo>
                  <a:pt x="310935" y="946146"/>
                </a:lnTo>
                <a:lnTo>
                  <a:pt x="335965" y="907390"/>
                </a:lnTo>
                <a:lnTo>
                  <a:pt x="361948" y="869119"/>
                </a:lnTo>
                <a:lnTo>
                  <a:pt x="388881" y="831352"/>
                </a:lnTo>
                <a:lnTo>
                  <a:pt x="416763" y="794107"/>
                </a:lnTo>
                <a:lnTo>
                  <a:pt x="445591" y="757402"/>
                </a:lnTo>
                <a:lnTo>
                  <a:pt x="475364" y="721254"/>
                </a:lnTo>
                <a:lnTo>
                  <a:pt x="506080" y="685681"/>
                </a:lnTo>
                <a:lnTo>
                  <a:pt x="537737" y="650701"/>
                </a:lnTo>
                <a:lnTo>
                  <a:pt x="570334" y="616332"/>
                </a:lnTo>
                <a:lnTo>
                  <a:pt x="603868" y="582592"/>
                </a:lnTo>
                <a:lnTo>
                  <a:pt x="638338" y="549499"/>
                </a:lnTo>
                <a:lnTo>
                  <a:pt x="673741" y="517071"/>
                </a:lnTo>
                <a:lnTo>
                  <a:pt x="710077" y="485324"/>
                </a:lnTo>
                <a:lnTo>
                  <a:pt x="747342" y="454278"/>
                </a:lnTo>
                <a:lnTo>
                  <a:pt x="786383" y="423304"/>
                </a:lnTo>
                <a:lnTo>
                  <a:pt x="826092" y="393357"/>
                </a:lnTo>
                <a:lnTo>
                  <a:pt x="866450" y="364448"/>
                </a:lnTo>
                <a:lnTo>
                  <a:pt x="907436" y="336581"/>
                </a:lnTo>
                <a:lnTo>
                  <a:pt x="949029" y="309766"/>
                </a:lnTo>
                <a:lnTo>
                  <a:pt x="991209" y="284009"/>
                </a:lnTo>
                <a:lnTo>
                  <a:pt x="1033954" y="259318"/>
                </a:lnTo>
                <a:lnTo>
                  <a:pt x="1077243" y="235699"/>
                </a:lnTo>
                <a:lnTo>
                  <a:pt x="1121057" y="213161"/>
                </a:lnTo>
                <a:lnTo>
                  <a:pt x="1165374" y="191711"/>
                </a:lnTo>
                <a:lnTo>
                  <a:pt x="1210173" y="171356"/>
                </a:lnTo>
                <a:lnTo>
                  <a:pt x="1255434" y="152103"/>
                </a:lnTo>
                <a:lnTo>
                  <a:pt x="1301136" y="133960"/>
                </a:lnTo>
                <a:lnTo>
                  <a:pt x="1347259" y="116935"/>
                </a:lnTo>
                <a:lnTo>
                  <a:pt x="1393780" y="101034"/>
                </a:lnTo>
                <a:lnTo>
                  <a:pt x="1440681" y="86264"/>
                </a:lnTo>
                <a:lnTo>
                  <a:pt x="1487939" y="72634"/>
                </a:lnTo>
                <a:lnTo>
                  <a:pt x="1535535" y="60151"/>
                </a:lnTo>
                <a:lnTo>
                  <a:pt x="1583447" y="48822"/>
                </a:lnTo>
                <a:lnTo>
                  <a:pt x="1631655" y="38653"/>
                </a:lnTo>
                <a:lnTo>
                  <a:pt x="1680138" y="29654"/>
                </a:lnTo>
                <a:lnTo>
                  <a:pt x="1728874" y="21831"/>
                </a:lnTo>
                <a:lnTo>
                  <a:pt x="1777845" y="15191"/>
                </a:lnTo>
                <a:lnTo>
                  <a:pt x="1827027" y="9741"/>
                </a:lnTo>
                <a:lnTo>
                  <a:pt x="1876402" y="5490"/>
                </a:lnTo>
                <a:lnTo>
                  <a:pt x="1925948" y="2445"/>
                </a:lnTo>
                <a:lnTo>
                  <a:pt x="1975644" y="612"/>
                </a:lnTo>
                <a:lnTo>
                  <a:pt x="2025470" y="0"/>
                </a:lnTo>
                <a:lnTo>
                  <a:pt x="2025470" y="2025395"/>
                </a:lnTo>
                <a:lnTo>
                  <a:pt x="454353" y="3303524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43800" y="2498597"/>
            <a:ext cx="72555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34475A"/>
                </a:solidFill>
                <a:latin typeface="Carlito"/>
                <a:cs typeface="Carlito"/>
              </a:rPr>
              <a:t>Needs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0827" y="5341620"/>
            <a:ext cx="5291455" cy="117856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285"/>
              </a:spcBef>
            </a:pP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Company:</a:t>
            </a:r>
            <a:r>
              <a:rPr sz="1800" i="1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i="1" spc="-15" dirty="0">
                <a:solidFill>
                  <a:srgbClr val="34475A"/>
                </a:solidFill>
                <a:latin typeface="Carlito"/>
                <a:cs typeface="Carlito"/>
              </a:rPr>
              <a:t>CustomBike</a:t>
            </a:r>
            <a:endParaRPr sz="1800" dirty="0">
              <a:latin typeface="Carlito"/>
              <a:cs typeface="Carlito"/>
            </a:endParaRPr>
          </a:p>
          <a:p>
            <a:pPr marL="122555" marR="192405">
              <a:lnSpc>
                <a:spcPct val="100000"/>
              </a:lnSpc>
            </a:pP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Product: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Custom-Built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Bicycles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for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Die-Hard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Cyclists  </a:t>
            </a:r>
            <a:r>
              <a:rPr sz="1800" i="1" dirty="0">
                <a:solidFill>
                  <a:srgbClr val="34475A"/>
                </a:solidFill>
                <a:latin typeface="Carlito"/>
                <a:cs typeface="Carlito"/>
              </a:rPr>
              <a:t>Ideal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Customer: </a:t>
            </a:r>
            <a:r>
              <a:rPr sz="1800" i="1" spc="-5" dirty="0">
                <a:solidFill>
                  <a:srgbClr val="34475A"/>
                </a:solidFill>
                <a:latin typeface="Carlito"/>
                <a:cs typeface="Carlito"/>
              </a:rPr>
              <a:t>Professional and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Recreational</a:t>
            </a:r>
            <a:r>
              <a:rPr sz="1800" i="1" spc="45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Cyclists</a:t>
            </a:r>
            <a:endParaRPr sz="1800" dirty="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95683"/>
              </p:ext>
            </p:extLst>
          </p:nvPr>
        </p:nvGraphicFramePr>
        <p:xfrm>
          <a:off x="1286573" y="1105471"/>
          <a:ext cx="5290820" cy="4185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5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45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725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marL="701040" marR="6940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Benefits: 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Affordable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Cu</a:t>
                      </a:r>
                      <a:r>
                        <a:rPr sz="1800" spc="-2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s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t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omi</a:t>
                      </a:r>
                      <a:r>
                        <a:rPr sz="1800" spc="-3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z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able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Accessible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 marR="244475" indent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spc="-5" dirty="0" smtClean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Experiences</a:t>
                      </a:r>
                      <a:r>
                        <a:rPr sz="1800" i="1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: 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Customers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using 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CustomBike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able</a:t>
                      </a:r>
                      <a:r>
                        <a:rPr sz="1800" spc="-3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to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39065" marR="132715" indent="-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design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their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own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bicycles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online or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at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one of our 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many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stores.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This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process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9454">
                <a:tc>
                  <a:txBody>
                    <a:bodyPr/>
                    <a:lstStyle/>
                    <a:p>
                      <a:pPr marL="507365" marR="501650" indent="414655">
                        <a:lnSpc>
                          <a:spcPct val="100000"/>
                        </a:lnSpc>
                      </a:pPr>
                      <a:r>
                        <a:rPr sz="1800" i="1" spc="-5" dirty="0" smtClean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Features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Quality</a:t>
                      </a:r>
                      <a:r>
                        <a:rPr sz="1800" spc="-4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Hardware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Online Building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69151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Free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Shipping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T w="9525">
                      <a:solidFill>
                        <a:srgbClr val="EC7C30"/>
                      </a:solidFill>
                      <a:prstDash val="solid"/>
                    </a:lnT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provides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unique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58750" marR="153670" indent="190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experience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cyclists 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who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know they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800" spc="-4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using 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unique, quality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bicycle 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built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just </a:t>
                      </a:r>
                      <a:r>
                        <a:rPr sz="1800" spc="-1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for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them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on  </a:t>
                      </a:r>
                      <a:r>
                        <a:rPr sz="1800" spc="-1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races </a:t>
                      </a:r>
                      <a:r>
                        <a:rPr sz="1800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r>
                        <a:rPr sz="1800" spc="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solidFill>
                            <a:srgbClr val="34475A"/>
                          </a:solidFill>
                          <a:latin typeface="Carlito"/>
                          <a:cs typeface="Carlito"/>
                        </a:rPr>
                        <a:t>rides.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EC7C30"/>
                      </a:solidFill>
                      <a:prstDash val="solid"/>
                    </a:lnL>
                    <a:lnR w="9525">
                      <a:solidFill>
                        <a:srgbClr val="EC7C30"/>
                      </a:solidFill>
                      <a:prstDash val="solid"/>
                    </a:lnR>
                    <a:lnB w="9525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980931" y="1109472"/>
            <a:ext cx="2025650" cy="3205480"/>
          </a:xfrm>
          <a:custGeom>
            <a:avLst/>
            <a:gdLst/>
            <a:ahLst/>
            <a:cxnLst/>
            <a:rect l="l" t="t" r="r" b="b"/>
            <a:pathLst>
              <a:path w="2025650" h="3205479">
                <a:moveTo>
                  <a:pt x="11811" y="0"/>
                </a:moveTo>
                <a:lnTo>
                  <a:pt x="60307" y="855"/>
                </a:lnTo>
                <a:lnTo>
                  <a:pt x="108517" y="2839"/>
                </a:lnTo>
                <a:lnTo>
                  <a:pt x="156429" y="5938"/>
                </a:lnTo>
                <a:lnTo>
                  <a:pt x="204028" y="10140"/>
                </a:lnTo>
                <a:lnTo>
                  <a:pt x="251304" y="15432"/>
                </a:lnTo>
                <a:lnTo>
                  <a:pt x="298243" y="21801"/>
                </a:lnTo>
                <a:lnTo>
                  <a:pt x="344832" y="29234"/>
                </a:lnTo>
                <a:lnTo>
                  <a:pt x="391060" y="37719"/>
                </a:lnTo>
                <a:lnTo>
                  <a:pt x="436913" y="47244"/>
                </a:lnTo>
                <a:lnTo>
                  <a:pt x="482378" y="57794"/>
                </a:lnTo>
                <a:lnTo>
                  <a:pt x="527444" y="69357"/>
                </a:lnTo>
                <a:lnTo>
                  <a:pt x="572097" y="81921"/>
                </a:lnTo>
                <a:lnTo>
                  <a:pt x="616326" y="95474"/>
                </a:lnTo>
                <a:lnTo>
                  <a:pt x="660116" y="110001"/>
                </a:lnTo>
                <a:lnTo>
                  <a:pt x="703456" y="125490"/>
                </a:lnTo>
                <a:lnTo>
                  <a:pt x="746334" y="141929"/>
                </a:lnTo>
                <a:lnTo>
                  <a:pt x="788735" y="159305"/>
                </a:lnTo>
                <a:lnTo>
                  <a:pt x="830649" y="177605"/>
                </a:lnTo>
                <a:lnTo>
                  <a:pt x="872062" y="196816"/>
                </a:lnTo>
                <a:lnTo>
                  <a:pt x="912961" y="216926"/>
                </a:lnTo>
                <a:lnTo>
                  <a:pt x="953335" y="237921"/>
                </a:lnTo>
                <a:lnTo>
                  <a:pt x="993170" y="259789"/>
                </a:lnTo>
                <a:lnTo>
                  <a:pt x="1032453" y="282518"/>
                </a:lnTo>
                <a:lnTo>
                  <a:pt x="1071173" y="306094"/>
                </a:lnTo>
                <a:lnTo>
                  <a:pt x="1109316" y="330505"/>
                </a:lnTo>
                <a:lnTo>
                  <a:pt x="1146870" y="355738"/>
                </a:lnTo>
                <a:lnTo>
                  <a:pt x="1183823" y="381780"/>
                </a:lnTo>
                <a:lnTo>
                  <a:pt x="1220161" y="408618"/>
                </a:lnTo>
                <a:lnTo>
                  <a:pt x="1255872" y="436240"/>
                </a:lnTo>
                <a:lnTo>
                  <a:pt x="1290943" y="464633"/>
                </a:lnTo>
                <a:lnTo>
                  <a:pt x="1325363" y="493784"/>
                </a:lnTo>
                <a:lnTo>
                  <a:pt x="1359117" y="523680"/>
                </a:lnTo>
                <a:lnTo>
                  <a:pt x="1392195" y="554309"/>
                </a:lnTo>
                <a:lnTo>
                  <a:pt x="1424582" y="585658"/>
                </a:lnTo>
                <a:lnTo>
                  <a:pt x="1456267" y="617714"/>
                </a:lnTo>
                <a:lnTo>
                  <a:pt x="1487236" y="650464"/>
                </a:lnTo>
                <a:lnTo>
                  <a:pt x="1517477" y="683896"/>
                </a:lnTo>
                <a:lnTo>
                  <a:pt x="1546978" y="717997"/>
                </a:lnTo>
                <a:lnTo>
                  <a:pt x="1575726" y="752753"/>
                </a:lnTo>
                <a:lnTo>
                  <a:pt x="1603708" y="788153"/>
                </a:lnTo>
                <a:lnTo>
                  <a:pt x="1630912" y="824184"/>
                </a:lnTo>
                <a:lnTo>
                  <a:pt x="1657325" y="860832"/>
                </a:lnTo>
                <a:lnTo>
                  <a:pt x="1682934" y="898085"/>
                </a:lnTo>
                <a:lnTo>
                  <a:pt x="1707728" y="935930"/>
                </a:lnTo>
                <a:lnTo>
                  <a:pt x="1731692" y="974355"/>
                </a:lnTo>
                <a:lnTo>
                  <a:pt x="1754815" y="1013347"/>
                </a:lnTo>
                <a:lnTo>
                  <a:pt x="1777084" y="1052892"/>
                </a:lnTo>
                <a:lnTo>
                  <a:pt x="1798486" y="1092979"/>
                </a:lnTo>
                <a:lnTo>
                  <a:pt x="1819009" y="1133594"/>
                </a:lnTo>
                <a:lnTo>
                  <a:pt x="1838640" y="1174724"/>
                </a:lnTo>
                <a:lnTo>
                  <a:pt x="1857367" y="1216358"/>
                </a:lnTo>
                <a:lnTo>
                  <a:pt x="1875176" y="1258482"/>
                </a:lnTo>
                <a:lnTo>
                  <a:pt x="1892056" y="1301083"/>
                </a:lnTo>
                <a:lnTo>
                  <a:pt x="1907994" y="1344148"/>
                </a:lnTo>
                <a:lnTo>
                  <a:pt x="1922976" y="1387666"/>
                </a:lnTo>
                <a:lnTo>
                  <a:pt x="1936991" y="1431622"/>
                </a:lnTo>
                <a:lnTo>
                  <a:pt x="1950026" y="1476005"/>
                </a:lnTo>
                <a:lnTo>
                  <a:pt x="1962068" y="1520802"/>
                </a:lnTo>
                <a:lnTo>
                  <a:pt x="1973104" y="1565999"/>
                </a:lnTo>
                <a:lnTo>
                  <a:pt x="1983123" y="1611584"/>
                </a:lnTo>
                <a:lnTo>
                  <a:pt x="1992111" y="1657545"/>
                </a:lnTo>
                <a:lnTo>
                  <a:pt x="2000055" y="1703868"/>
                </a:lnTo>
                <a:lnTo>
                  <a:pt x="2006944" y="1750540"/>
                </a:lnTo>
                <a:lnTo>
                  <a:pt x="2012764" y="1797550"/>
                </a:lnTo>
                <a:lnTo>
                  <a:pt x="2017503" y="1844884"/>
                </a:lnTo>
                <a:lnTo>
                  <a:pt x="2021148" y="1892529"/>
                </a:lnTo>
                <a:lnTo>
                  <a:pt x="2023687" y="1940473"/>
                </a:lnTo>
                <a:lnTo>
                  <a:pt x="2025107" y="1988703"/>
                </a:lnTo>
                <a:lnTo>
                  <a:pt x="2025396" y="2037206"/>
                </a:lnTo>
                <a:lnTo>
                  <a:pt x="2024468" y="2087472"/>
                </a:lnTo>
                <a:lnTo>
                  <a:pt x="2022301" y="2137608"/>
                </a:lnTo>
                <a:lnTo>
                  <a:pt x="2018900" y="2187594"/>
                </a:lnTo>
                <a:lnTo>
                  <a:pt x="2014273" y="2237408"/>
                </a:lnTo>
                <a:lnTo>
                  <a:pt x="2008426" y="2287028"/>
                </a:lnTo>
                <a:lnTo>
                  <a:pt x="2001367" y="2336432"/>
                </a:lnTo>
                <a:lnTo>
                  <a:pt x="1993103" y="2385600"/>
                </a:lnTo>
                <a:lnTo>
                  <a:pt x="1983640" y="2434510"/>
                </a:lnTo>
                <a:lnTo>
                  <a:pt x="1972986" y="2483139"/>
                </a:lnTo>
                <a:lnTo>
                  <a:pt x="1961148" y="2531466"/>
                </a:lnTo>
                <a:lnTo>
                  <a:pt x="1948132" y="2579470"/>
                </a:lnTo>
                <a:lnTo>
                  <a:pt x="1933945" y="2627129"/>
                </a:lnTo>
                <a:lnTo>
                  <a:pt x="1918595" y="2674422"/>
                </a:lnTo>
                <a:lnTo>
                  <a:pt x="1902088" y="2721327"/>
                </a:lnTo>
                <a:lnTo>
                  <a:pt x="1884432" y="2767821"/>
                </a:lnTo>
                <a:lnTo>
                  <a:pt x="1865633" y="2813885"/>
                </a:lnTo>
                <a:lnTo>
                  <a:pt x="1845698" y="2859495"/>
                </a:lnTo>
                <a:lnTo>
                  <a:pt x="1824635" y="2904631"/>
                </a:lnTo>
                <a:lnTo>
                  <a:pt x="1802449" y="2949271"/>
                </a:lnTo>
                <a:lnTo>
                  <a:pt x="1779150" y="2993393"/>
                </a:lnTo>
                <a:lnTo>
                  <a:pt x="1754742" y="3036975"/>
                </a:lnTo>
                <a:lnTo>
                  <a:pt x="1729234" y="3079997"/>
                </a:lnTo>
                <a:lnTo>
                  <a:pt x="1702631" y="3122436"/>
                </a:lnTo>
                <a:lnTo>
                  <a:pt x="1674942" y="3164270"/>
                </a:lnTo>
                <a:lnTo>
                  <a:pt x="1646174" y="3205479"/>
                </a:lnTo>
                <a:lnTo>
                  <a:pt x="0" y="2025395"/>
                </a:lnTo>
                <a:lnTo>
                  <a:pt x="11811" y="0"/>
                </a:lnTo>
                <a:close/>
              </a:path>
            </a:pathLst>
          </a:custGeom>
          <a:ln w="9144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72601" y="2498597"/>
            <a:ext cx="7494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65" dirty="0">
                <a:solidFill>
                  <a:srgbClr val="34475A"/>
                </a:solidFill>
                <a:latin typeface="Carlito"/>
                <a:cs typeface="Carlito"/>
              </a:rPr>
              <a:t>W</a:t>
            </a:r>
            <a:r>
              <a:rPr sz="1800" b="1" i="1" dirty="0">
                <a:solidFill>
                  <a:srgbClr val="34475A"/>
                </a:solidFill>
                <a:latin typeface="Carlito"/>
                <a:cs typeface="Carlito"/>
              </a:rPr>
              <a:t>a</a:t>
            </a:r>
            <a:r>
              <a:rPr sz="1800" b="1" i="1" spc="-15" dirty="0">
                <a:solidFill>
                  <a:srgbClr val="34475A"/>
                </a:solidFill>
                <a:latin typeface="Carlito"/>
                <a:cs typeface="Carlito"/>
              </a:rPr>
              <a:t>n</a:t>
            </a:r>
            <a:r>
              <a:rPr sz="1800" b="1" i="1" dirty="0">
                <a:solidFill>
                  <a:srgbClr val="34475A"/>
                </a:solidFill>
                <a:latin typeface="Carlito"/>
                <a:cs typeface="Carlito"/>
              </a:rPr>
              <a:t>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5704" y="5341620"/>
            <a:ext cx="4231005" cy="1178560"/>
          </a:xfrm>
          <a:prstGeom prst="rect">
            <a:avLst/>
          </a:prstGeom>
          <a:ln w="9144">
            <a:solidFill>
              <a:srgbClr val="EC7C30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1285"/>
              </a:spcBef>
            </a:pP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Substitutes:</a:t>
            </a:r>
            <a:endParaRPr sz="1800" dirty="0">
              <a:latin typeface="Carlito"/>
              <a:cs typeface="Carlito"/>
            </a:endParaRPr>
          </a:p>
          <a:p>
            <a:pPr marL="123189" marR="1204595">
              <a:lnSpc>
                <a:spcPct val="100000"/>
              </a:lnSpc>
            </a:pPr>
            <a:r>
              <a:rPr sz="1800" i="1" spc="-15" dirty="0">
                <a:solidFill>
                  <a:srgbClr val="34475A"/>
                </a:solidFill>
                <a:latin typeface="Carlito"/>
                <a:cs typeface="Carlito"/>
              </a:rPr>
              <a:t>Traditional Bikes,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Modifications  </a:t>
            </a:r>
            <a:r>
              <a:rPr sz="1800" i="1" spc="-15" dirty="0">
                <a:solidFill>
                  <a:srgbClr val="34475A"/>
                </a:solidFill>
                <a:latin typeface="Carlito"/>
                <a:cs typeface="Carlito"/>
              </a:rPr>
              <a:t>to </a:t>
            </a:r>
            <a:r>
              <a:rPr sz="1800" i="1" spc="-10" dirty="0">
                <a:solidFill>
                  <a:srgbClr val="34475A"/>
                </a:solidFill>
                <a:latin typeface="Carlito"/>
                <a:cs typeface="Carlito"/>
              </a:rPr>
              <a:t>Standard</a:t>
            </a:r>
            <a:r>
              <a:rPr sz="1800" i="1" spc="10" dirty="0">
                <a:solidFill>
                  <a:srgbClr val="34475A"/>
                </a:solidFill>
                <a:latin typeface="Carlito"/>
                <a:cs typeface="Carlito"/>
              </a:rPr>
              <a:t> </a:t>
            </a:r>
            <a:r>
              <a:rPr sz="1800" i="1" spc="-15" dirty="0">
                <a:solidFill>
                  <a:srgbClr val="34475A"/>
                </a:solidFill>
                <a:latin typeface="Carlito"/>
                <a:cs typeface="Carlito"/>
              </a:rPr>
              <a:t>Bikes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9980" y="327406"/>
            <a:ext cx="2033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12A35"/>
                </a:solidFill>
                <a:latin typeface="Carlito"/>
                <a:cs typeface="Carlito"/>
              </a:rPr>
              <a:t>E</a:t>
            </a:r>
            <a:r>
              <a:rPr sz="3200" spc="-45" dirty="0">
                <a:solidFill>
                  <a:srgbClr val="212A35"/>
                </a:solidFill>
                <a:latin typeface="Carlito"/>
                <a:cs typeface="Carlito"/>
              </a:rPr>
              <a:t>x</a:t>
            </a:r>
            <a:r>
              <a:rPr sz="3200" dirty="0">
                <a:solidFill>
                  <a:srgbClr val="212A35"/>
                </a:solidFill>
                <a:latin typeface="Carlito"/>
                <a:cs typeface="Carlito"/>
              </a:rPr>
              <a:t>ample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213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Carlito</vt:lpstr>
      <vt:lpstr>Times New Roman</vt:lpstr>
      <vt:lpstr>Office Theme</vt:lpstr>
      <vt:lpstr>Value Proposition  Canvas Template</vt:lpstr>
      <vt:lpstr>What is a Value Proposition Canvas?</vt:lpstr>
      <vt:lpstr>Template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Omolara Akinlabi</dc:creator>
  <cp:lastModifiedBy>Felix Madago</cp:lastModifiedBy>
  <cp:revision>2</cp:revision>
  <dcterms:created xsi:type="dcterms:W3CDTF">2022-08-31T09:11:16Z</dcterms:created>
  <dcterms:modified xsi:type="dcterms:W3CDTF">2022-08-31T09:28:45Z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2022-08-31T00:00:00Z</vt:filetime>
  </property>
</Properties>
</file>