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8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4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69" r:id="rId5"/>
    <p:sldId id="270" r:id="rId6"/>
    <p:sldId id="271" r:id="rId7"/>
    <p:sldId id="272" r:id="rId8"/>
    <p:sldId id="273" r:id="rId9"/>
    <p:sldId id="276" r:id="rId10"/>
    <p:sldId id="275" r:id="rId11"/>
    <p:sldId id="274" r:id="rId12"/>
    <p:sldId id="277" r:id="rId13"/>
    <p:sldId id="278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F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62" autoAdjust="0"/>
    <p:restoredTop sz="94660"/>
  </p:normalViewPr>
  <p:slideViewPr>
    <p:cSldViewPr snapToGrid="0">
      <p:cViewPr varScale="1">
        <p:scale>
          <a:sx n="74" d="100"/>
          <a:sy n="74" d="100"/>
        </p:scale>
        <p:origin x="6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C8CB-A114-4C4C-95A7-7D1E7D21FACA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39BDF-0533-494B-8475-2B7520B22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286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C8CB-A114-4C4C-95A7-7D1E7D21FACA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39BDF-0533-494B-8475-2B7520B22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285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C8CB-A114-4C4C-95A7-7D1E7D21FACA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39BDF-0533-494B-8475-2B7520B22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999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C8CB-A114-4C4C-95A7-7D1E7D21FACA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39BDF-0533-494B-8475-2B7520B22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531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C8CB-A114-4C4C-95A7-7D1E7D21FACA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39BDF-0533-494B-8475-2B7520B22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194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C8CB-A114-4C4C-95A7-7D1E7D21FACA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39BDF-0533-494B-8475-2B7520B22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018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C8CB-A114-4C4C-95A7-7D1E7D21FACA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39BDF-0533-494B-8475-2B7520B22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243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C8CB-A114-4C4C-95A7-7D1E7D21FACA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39BDF-0533-494B-8475-2B7520B22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44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C8CB-A114-4C4C-95A7-7D1E7D21FACA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39BDF-0533-494B-8475-2B7520B22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6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C8CB-A114-4C4C-95A7-7D1E7D21FACA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39BDF-0533-494B-8475-2B7520B22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008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C8CB-A114-4C4C-95A7-7D1E7D21FACA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39BDF-0533-494B-8475-2B7520B22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835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AC8CB-A114-4C4C-95A7-7D1E7D21FACA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39BDF-0533-494B-8475-2B7520B22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12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61888" y="2536050"/>
            <a:ext cx="3629891" cy="14516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000"/>
              </a:spcAft>
            </a:pPr>
            <a:r>
              <a:rPr lang="en-US" sz="4000" dirty="0">
                <a:solidFill>
                  <a:srgbClr val="333F5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Food</a:t>
            </a:r>
          </a:p>
          <a:p>
            <a:pPr>
              <a:spcAft>
                <a:spcPts val="1000"/>
              </a:spcAft>
            </a:pPr>
            <a:r>
              <a:rPr lang="en-US" sz="4000" dirty="0">
                <a:solidFill>
                  <a:srgbClr val="333F5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Technology</a:t>
            </a:r>
            <a:endParaRPr lang="en-US" sz="4000" dirty="0">
              <a:solidFill>
                <a:srgbClr val="333F5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9244" y="425004"/>
            <a:ext cx="152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33F50"/>
                </a:solidFill>
              </a:rPr>
              <a:t>Company logo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9244" y="6002626"/>
            <a:ext cx="1309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33F50"/>
                </a:solidFill>
              </a:rPr>
              <a:t>March 2070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38793" y="6002626"/>
            <a:ext cx="1368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33F50"/>
                </a:solidFill>
              </a:rPr>
              <a:t>Contact.com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8741" y="2631301"/>
            <a:ext cx="2612571" cy="174171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8741" y="794336"/>
            <a:ext cx="2612571" cy="174171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4373" y="4443795"/>
            <a:ext cx="2688527" cy="169570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8886" y="2626647"/>
            <a:ext cx="2644986" cy="174171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600" y="794336"/>
            <a:ext cx="2612571" cy="1741714"/>
          </a:xfrm>
          <a:prstGeom prst="rect">
            <a:avLst/>
          </a:prstGeom>
        </p:spPr>
      </p:pic>
      <p:pic>
        <p:nvPicPr>
          <p:cNvPr id="22" name="Picture 21" descr="A glass of orange juice next to a bunch of apples&#10;&#10;Description automatically generated with medium confidence">
            <a:extLst>
              <a:ext uri="{FF2B5EF4-FFF2-40B4-BE49-F238E27FC236}">
                <a16:creationId xmlns:a16="http://schemas.microsoft.com/office/drawing/2014/main" xmlns="" id="{85B28347-44D4-AC60-2797-B38726F81E8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3383" y="4468266"/>
            <a:ext cx="2612571" cy="164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987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42999" y="641488"/>
            <a:ext cx="2878673" cy="5587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333F5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Our Approach</a:t>
            </a:r>
            <a:endParaRPr lang="en-US" sz="2800" dirty="0">
              <a:solidFill>
                <a:srgbClr val="333F5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786874" y="1220666"/>
            <a:ext cx="1103420" cy="4571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30938" y="1804756"/>
            <a:ext cx="4899672" cy="4483502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812119" y="3068839"/>
            <a:ext cx="308084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Lorem Ipsum is simply dummy 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text of the printing and 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typesetting industry.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Lorem Ipsum has been the 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industry's standard dummy 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text ever since the 1500s </a:t>
            </a:r>
          </a:p>
        </p:txBody>
      </p:sp>
      <p:sp>
        <p:nvSpPr>
          <p:cNvPr id="10" name="Rectangle 9"/>
          <p:cNvSpPr/>
          <p:nvPr/>
        </p:nvSpPr>
        <p:spPr>
          <a:xfrm>
            <a:off x="6268799" y="1804756"/>
            <a:ext cx="4899672" cy="448350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219642" y="3169344"/>
            <a:ext cx="308084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333F50"/>
                </a:solidFill>
              </a:rPr>
              <a:t>Lorem Ipsum is simply dummy </a:t>
            </a:r>
          </a:p>
          <a:p>
            <a:pPr algn="ctr"/>
            <a:r>
              <a:rPr lang="en-US" dirty="0">
                <a:solidFill>
                  <a:srgbClr val="333F50"/>
                </a:solidFill>
              </a:rPr>
              <a:t>text of the printing and </a:t>
            </a:r>
          </a:p>
          <a:p>
            <a:pPr algn="ctr"/>
            <a:r>
              <a:rPr lang="en-US" dirty="0">
                <a:solidFill>
                  <a:srgbClr val="333F50"/>
                </a:solidFill>
              </a:rPr>
              <a:t>typesetting industry.</a:t>
            </a:r>
          </a:p>
          <a:p>
            <a:pPr algn="ctr"/>
            <a:r>
              <a:rPr lang="en-US" dirty="0">
                <a:solidFill>
                  <a:srgbClr val="333F50"/>
                </a:solidFill>
              </a:rPr>
              <a:t>Lorem Ipsum has been the </a:t>
            </a:r>
          </a:p>
          <a:p>
            <a:pPr algn="ctr"/>
            <a:r>
              <a:rPr lang="en-US" dirty="0">
                <a:solidFill>
                  <a:srgbClr val="333F50"/>
                </a:solidFill>
              </a:rPr>
              <a:t>industry's standard dummy </a:t>
            </a:r>
          </a:p>
          <a:p>
            <a:pPr algn="ctr"/>
            <a:r>
              <a:rPr lang="en-US" dirty="0">
                <a:solidFill>
                  <a:srgbClr val="333F50"/>
                </a:solidFill>
              </a:rPr>
              <a:t>text ever since the 1500s </a:t>
            </a:r>
          </a:p>
        </p:txBody>
      </p:sp>
    </p:spTree>
    <p:extLst>
      <p:ext uri="{BB962C8B-B14F-4D97-AF65-F5344CB8AC3E}">
        <p14:creationId xmlns:p14="http://schemas.microsoft.com/office/powerpoint/2010/main" val="1658630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43806" y="459586"/>
            <a:ext cx="3417923" cy="5587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Target Audience</a:t>
            </a:r>
            <a:endParaRPr lang="en-US" sz="2800" dirty="0">
              <a:solidFill>
                <a:schemeClr val="tx2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745983" y="1017341"/>
            <a:ext cx="1103420" cy="4571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Data 3"/>
          <p:cNvSpPr/>
          <p:nvPr/>
        </p:nvSpPr>
        <p:spPr>
          <a:xfrm>
            <a:off x="253056" y="1505243"/>
            <a:ext cx="3056523" cy="4848317"/>
          </a:xfrm>
          <a:prstGeom prst="flowChartInputOutpu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Data 15"/>
          <p:cNvSpPr/>
          <p:nvPr/>
        </p:nvSpPr>
        <p:spPr>
          <a:xfrm>
            <a:off x="3055997" y="1505243"/>
            <a:ext cx="3056523" cy="4848317"/>
          </a:xfrm>
          <a:prstGeom prst="flowChartInputOutpu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Data 16"/>
          <p:cNvSpPr/>
          <p:nvPr/>
        </p:nvSpPr>
        <p:spPr>
          <a:xfrm>
            <a:off x="5915210" y="1505243"/>
            <a:ext cx="3056523" cy="4848317"/>
          </a:xfrm>
          <a:prstGeom prst="flowChartInputOutpu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Data 17"/>
          <p:cNvSpPr/>
          <p:nvPr/>
        </p:nvSpPr>
        <p:spPr>
          <a:xfrm>
            <a:off x="8746267" y="1505243"/>
            <a:ext cx="3056523" cy="4848317"/>
          </a:xfrm>
          <a:prstGeom prst="flowChartInputOutpu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Data 5"/>
          <p:cNvSpPr/>
          <p:nvPr/>
        </p:nvSpPr>
        <p:spPr>
          <a:xfrm>
            <a:off x="221478" y="5251421"/>
            <a:ext cx="2617550" cy="1102139"/>
          </a:xfrm>
          <a:prstGeom prst="flowChartInputOutput">
            <a:avLst/>
          </a:prstGeom>
          <a:solidFill>
            <a:schemeClr val="bg1">
              <a:lumMod val="50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41517" y="5621775"/>
            <a:ext cx="1648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Lorem Ipsum</a:t>
            </a:r>
          </a:p>
        </p:txBody>
      </p:sp>
      <p:sp>
        <p:nvSpPr>
          <p:cNvPr id="19" name="Flowchart: Data 18"/>
          <p:cNvSpPr/>
          <p:nvPr/>
        </p:nvSpPr>
        <p:spPr>
          <a:xfrm>
            <a:off x="3038487" y="5218249"/>
            <a:ext cx="2617550" cy="1102139"/>
          </a:xfrm>
          <a:prstGeom prst="flowChartInputOutput">
            <a:avLst/>
          </a:prstGeom>
          <a:solidFill>
            <a:schemeClr val="bg1">
              <a:lumMod val="50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758526" y="5588603"/>
            <a:ext cx="1648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Lorem Ipsum</a:t>
            </a:r>
          </a:p>
        </p:txBody>
      </p:sp>
      <p:sp>
        <p:nvSpPr>
          <p:cNvPr id="21" name="Flowchart: Data 20"/>
          <p:cNvSpPr/>
          <p:nvPr/>
        </p:nvSpPr>
        <p:spPr>
          <a:xfrm>
            <a:off x="5884549" y="5251421"/>
            <a:ext cx="2617550" cy="1102139"/>
          </a:xfrm>
          <a:prstGeom prst="flowChartInputOutput">
            <a:avLst/>
          </a:prstGeom>
          <a:solidFill>
            <a:schemeClr val="bg1">
              <a:lumMod val="50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604588" y="5621775"/>
            <a:ext cx="1648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Lorem Ipsum</a:t>
            </a:r>
          </a:p>
        </p:txBody>
      </p:sp>
      <p:sp>
        <p:nvSpPr>
          <p:cNvPr id="23" name="Flowchart: Data 22"/>
          <p:cNvSpPr/>
          <p:nvPr/>
        </p:nvSpPr>
        <p:spPr>
          <a:xfrm>
            <a:off x="8726206" y="5251421"/>
            <a:ext cx="2617550" cy="1102139"/>
          </a:xfrm>
          <a:prstGeom prst="flowChartInputOutput">
            <a:avLst/>
          </a:prstGeom>
          <a:solidFill>
            <a:schemeClr val="bg1">
              <a:lumMod val="50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9446245" y="5621775"/>
            <a:ext cx="1648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Lorem Ipsum</a:t>
            </a:r>
          </a:p>
        </p:txBody>
      </p:sp>
    </p:spTree>
    <p:extLst>
      <p:ext uri="{BB962C8B-B14F-4D97-AF65-F5344CB8AC3E}">
        <p14:creationId xmlns:p14="http://schemas.microsoft.com/office/powerpoint/2010/main" val="1766373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42999" y="641488"/>
            <a:ext cx="2854949" cy="5587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Market Sizing</a:t>
            </a:r>
            <a:endParaRPr lang="en-US" sz="2800" dirty="0">
              <a:solidFill>
                <a:schemeClr val="tx2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791972" y="1205746"/>
            <a:ext cx="1103420" cy="4571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18581" y="1738531"/>
            <a:ext cx="3549173" cy="448350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6270077" y="1738531"/>
            <a:ext cx="3549173" cy="448350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2" name="Rectangle 1"/>
          <p:cNvSpPr/>
          <p:nvPr/>
        </p:nvSpPr>
        <p:spPr>
          <a:xfrm>
            <a:off x="2472180" y="3151163"/>
            <a:ext cx="3056423" cy="307087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499274" y="3151163"/>
            <a:ext cx="3080824" cy="307087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630657" y="4628271"/>
            <a:ext cx="2743201" cy="159376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668085" y="4628271"/>
            <a:ext cx="2743201" cy="159376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294108" y="2272603"/>
            <a:ext cx="14125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250M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94108" y="3504721"/>
            <a:ext cx="14125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250M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286884" y="5071209"/>
            <a:ext cx="14125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250M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282110" y="5071209"/>
            <a:ext cx="14125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250M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282110" y="3504721"/>
            <a:ext cx="14125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250M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333402" y="2244467"/>
            <a:ext cx="14125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250M</a:t>
            </a:r>
          </a:p>
        </p:txBody>
      </p:sp>
      <p:sp>
        <p:nvSpPr>
          <p:cNvPr id="6" name="Rectangle 5"/>
          <p:cNvSpPr/>
          <p:nvPr/>
        </p:nvSpPr>
        <p:spPr>
          <a:xfrm>
            <a:off x="2218581" y="1738531"/>
            <a:ext cx="3549173" cy="435596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By Population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270077" y="1709466"/>
            <a:ext cx="3549173" cy="435596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By Population</a:t>
            </a:r>
          </a:p>
        </p:txBody>
      </p:sp>
    </p:spTree>
    <p:extLst>
      <p:ext uri="{BB962C8B-B14F-4D97-AF65-F5344CB8AC3E}">
        <p14:creationId xmlns:p14="http://schemas.microsoft.com/office/powerpoint/2010/main" val="1216208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42999" y="641488"/>
            <a:ext cx="1023037" cy="5587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333F5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ASK</a:t>
            </a:r>
            <a:endParaRPr lang="en-US" sz="2800" dirty="0">
              <a:solidFill>
                <a:srgbClr val="333F5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66909" y="1219814"/>
            <a:ext cx="1103420" cy="4571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370615" y="3545058"/>
            <a:ext cx="2743201" cy="159376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698608" y="3545058"/>
            <a:ext cx="2743201" cy="159376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026601" y="3545058"/>
            <a:ext cx="2743201" cy="159376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698608" y="1448972"/>
            <a:ext cx="27133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We are seeking 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550942" y="1911438"/>
            <a:ext cx="71177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SAFE </a:t>
            </a:r>
            <a:r>
              <a:rPr lang="en-US" sz="4000" b="1" dirty="0">
                <a:solidFill>
                  <a:schemeClr val="accent4">
                    <a:lumMod val="50000"/>
                  </a:schemeClr>
                </a:solidFill>
              </a:rPr>
              <a:t>$1000000 </a:t>
            </a:r>
            <a:r>
              <a:rPr lang="en-US" sz="4000" b="1" dirty="0"/>
              <a:t>ANGEL FUNDING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957880" y="2619324"/>
            <a:ext cx="6303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 exchange for 18 months runaway at a valuation of $10000000</a:t>
            </a:r>
          </a:p>
        </p:txBody>
      </p:sp>
      <p:sp>
        <p:nvSpPr>
          <p:cNvPr id="7" name="Rectangle 6"/>
          <p:cNvSpPr/>
          <p:nvPr/>
        </p:nvSpPr>
        <p:spPr>
          <a:xfrm>
            <a:off x="1370615" y="4557932"/>
            <a:ext cx="2743201" cy="5808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GROWTH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697761" y="4557932"/>
            <a:ext cx="2743201" cy="5808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GROWTH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026601" y="4557932"/>
            <a:ext cx="2743201" cy="5808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GROWTH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06651" y="3741122"/>
            <a:ext cx="10711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30%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574268" y="3696542"/>
            <a:ext cx="10711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30%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862637" y="3647587"/>
            <a:ext cx="10711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30%</a:t>
            </a:r>
          </a:p>
        </p:txBody>
      </p:sp>
    </p:spTree>
    <p:extLst>
      <p:ext uri="{BB962C8B-B14F-4D97-AF65-F5344CB8AC3E}">
        <p14:creationId xmlns:p14="http://schemas.microsoft.com/office/powerpoint/2010/main" val="3040004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4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65629" y="2237721"/>
            <a:ext cx="28342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333F50"/>
                </a:solidFill>
              </a:rPr>
              <a:t>Thank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67627" y="3017484"/>
            <a:ext cx="15605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333F50"/>
                </a:solidFill>
              </a:rPr>
              <a:t>Contact Us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59869" y="3429000"/>
            <a:ext cx="15760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33F50"/>
                </a:solidFill>
              </a:rPr>
              <a:t>Website.com</a:t>
            </a:r>
          </a:p>
          <a:p>
            <a:r>
              <a:rPr lang="en-US" dirty="0">
                <a:solidFill>
                  <a:srgbClr val="333F50"/>
                </a:solidFill>
              </a:rPr>
              <a:t>+222 222 2222</a:t>
            </a:r>
          </a:p>
          <a:p>
            <a:endParaRPr lang="en-US" dirty="0">
              <a:solidFill>
                <a:srgbClr val="333F50"/>
              </a:solidFill>
            </a:endParaRPr>
          </a:p>
        </p:txBody>
      </p:sp>
      <p:pic>
        <p:nvPicPr>
          <p:cNvPr id="11" name="Picture 10" descr="A picture containing cup, table, drink, glass&#10;&#10;Description automatically generated">
            <a:extLst>
              <a:ext uri="{FF2B5EF4-FFF2-40B4-BE49-F238E27FC236}">
                <a16:creationId xmlns:a16="http://schemas.microsoft.com/office/drawing/2014/main" xmlns="" id="{2557DBE4-AF51-DA53-2DA5-C9F582586E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1" y="-1"/>
            <a:ext cx="4572000" cy="6891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612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25803" y="0"/>
            <a:ext cx="5366197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00870" y="623744"/>
            <a:ext cx="2598147" cy="5587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333F5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Introduction</a:t>
            </a:r>
            <a:endParaRPr lang="en-US" sz="2800" dirty="0">
              <a:solidFill>
                <a:srgbClr val="333F5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470145" y="1221469"/>
            <a:ext cx="1103420" cy="4571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5283" y="-13854"/>
            <a:ext cx="5405524" cy="35595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803" y="3585535"/>
            <a:ext cx="5384485" cy="32325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1227522C-37AC-5A91-266D-1FEBCA8E77D2}"/>
              </a:ext>
            </a:extLst>
          </p:cNvPr>
          <p:cNvSpPr txBox="1"/>
          <p:nvPr/>
        </p:nvSpPr>
        <p:spPr>
          <a:xfrm>
            <a:off x="444403" y="1895493"/>
            <a:ext cx="637225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333F50"/>
                </a:solidFill>
              </a:rPr>
              <a:t>Lorem Ipsum is simply dummy text of the printing and </a:t>
            </a:r>
          </a:p>
          <a:p>
            <a:r>
              <a:rPr lang="en-US" sz="1800" dirty="0">
                <a:solidFill>
                  <a:srgbClr val="333F50"/>
                </a:solidFill>
              </a:rPr>
              <a:t>typesetting industry. Lorem Ipsum has been the industry’s standard dummy text ever since the 1500s.</a:t>
            </a:r>
          </a:p>
          <a:p>
            <a:r>
              <a:rPr lang="en-US" sz="1800" dirty="0">
                <a:solidFill>
                  <a:srgbClr val="333F50"/>
                </a:solidFill>
              </a:rPr>
              <a:t>Lorem Ipsum is simply dummy text of the printing and </a:t>
            </a:r>
          </a:p>
          <a:p>
            <a:r>
              <a:rPr lang="en-US" sz="1800" dirty="0">
                <a:solidFill>
                  <a:srgbClr val="333F50"/>
                </a:solidFill>
              </a:rPr>
              <a:t>typesetting industry. Lorem Ipsum has been the industry’s standard dummy text ever since the 1500s </a:t>
            </a:r>
          </a:p>
          <a:p>
            <a:endParaRPr lang="en-US" sz="1800" dirty="0">
              <a:solidFill>
                <a:srgbClr val="333F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466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73267" y="615488"/>
            <a:ext cx="3470950" cy="5587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333F5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About Food Tech</a:t>
            </a:r>
            <a:endParaRPr lang="en-US" sz="2800" dirty="0">
              <a:solidFill>
                <a:srgbClr val="333F5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750698" y="1226897"/>
            <a:ext cx="1103420" cy="4571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2954" y="338734"/>
            <a:ext cx="4625299" cy="61805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4F1D661-FADB-9EF4-4341-F980C781F3C6}"/>
              </a:ext>
            </a:extLst>
          </p:cNvPr>
          <p:cNvSpPr txBox="1"/>
          <p:nvPr/>
        </p:nvSpPr>
        <p:spPr>
          <a:xfrm>
            <a:off x="573267" y="2449675"/>
            <a:ext cx="637225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333F50"/>
                </a:solidFill>
              </a:rPr>
              <a:t>Lorem Ipsum is simply dummy text of the printing and </a:t>
            </a:r>
          </a:p>
          <a:p>
            <a:r>
              <a:rPr lang="en-US" sz="1800" dirty="0">
                <a:solidFill>
                  <a:srgbClr val="333F50"/>
                </a:solidFill>
              </a:rPr>
              <a:t>typesetting industry. Lorem Ipsum has been the industry’s standard dummy text ever since the 1500s.</a:t>
            </a:r>
          </a:p>
          <a:p>
            <a:r>
              <a:rPr lang="en-US" sz="1800" dirty="0">
                <a:solidFill>
                  <a:srgbClr val="333F50"/>
                </a:solidFill>
              </a:rPr>
              <a:t>Lorem Ipsum is simply dummy text of the printing and </a:t>
            </a:r>
          </a:p>
          <a:p>
            <a:r>
              <a:rPr lang="en-US" sz="1800" dirty="0">
                <a:solidFill>
                  <a:srgbClr val="333F50"/>
                </a:solidFill>
              </a:rPr>
              <a:t>typesetting industry. Lorem Ipsum has been the industry’s standard dummy text ever since the 1500s </a:t>
            </a:r>
          </a:p>
          <a:p>
            <a:endParaRPr lang="en-US" sz="1800" dirty="0">
              <a:solidFill>
                <a:srgbClr val="333F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6709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99945" y="651162"/>
            <a:ext cx="1905842" cy="558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333F5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Problem</a:t>
            </a:r>
            <a:endParaRPr lang="en-US" sz="2800" dirty="0">
              <a:solidFill>
                <a:srgbClr val="333F5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701125" y="1182785"/>
            <a:ext cx="1103420" cy="4571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4567" y="1859338"/>
            <a:ext cx="4317297" cy="31393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86C5D96-82BE-B951-07E4-13DDCABE1D2C}"/>
              </a:ext>
            </a:extLst>
          </p:cNvPr>
          <p:cNvSpPr txBox="1"/>
          <p:nvPr/>
        </p:nvSpPr>
        <p:spPr>
          <a:xfrm>
            <a:off x="599945" y="2413337"/>
            <a:ext cx="569217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333F50"/>
                </a:solidFill>
              </a:rPr>
              <a:t>Lorem Ipsum is simply dummy text of the printing and </a:t>
            </a:r>
          </a:p>
          <a:p>
            <a:r>
              <a:rPr lang="en-US" sz="1800" dirty="0">
                <a:solidFill>
                  <a:srgbClr val="333F50"/>
                </a:solidFill>
              </a:rPr>
              <a:t>typesetting industry. Lorem Ipsum has been the industry’s standard dummy text ever since the 1500s.</a:t>
            </a:r>
          </a:p>
          <a:p>
            <a:r>
              <a:rPr lang="en-US" sz="1800" dirty="0">
                <a:solidFill>
                  <a:srgbClr val="333F50"/>
                </a:solidFill>
              </a:rPr>
              <a:t>Lorem Ipsum is simply dummy text of the printing and </a:t>
            </a:r>
          </a:p>
          <a:p>
            <a:r>
              <a:rPr lang="en-US" sz="1800" dirty="0">
                <a:solidFill>
                  <a:srgbClr val="333F50"/>
                </a:solidFill>
              </a:rPr>
              <a:t>typesetting industry. Lorem Ipsum has been the industry’s standard dummy text ever since the 1500s </a:t>
            </a:r>
          </a:p>
          <a:p>
            <a:endParaRPr lang="en-US" sz="1800" dirty="0">
              <a:solidFill>
                <a:srgbClr val="333F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150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44180" y="580685"/>
            <a:ext cx="1798890" cy="558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333F5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Solution</a:t>
            </a:r>
            <a:endParaRPr lang="en-US" sz="2800" dirty="0">
              <a:solidFill>
                <a:srgbClr val="333F5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95606" y="1155393"/>
            <a:ext cx="1103420" cy="4571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92847">
            <a:off x="8025919" y="1220756"/>
            <a:ext cx="2229809" cy="148653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92847">
            <a:off x="8645752" y="2731177"/>
            <a:ext cx="2229809" cy="14683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92847">
            <a:off x="9265585" y="4223382"/>
            <a:ext cx="2229809" cy="148653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84A429B-9A8A-09F2-19FA-76BB210CDC3C}"/>
              </a:ext>
            </a:extLst>
          </p:cNvPr>
          <p:cNvSpPr txBox="1"/>
          <p:nvPr/>
        </p:nvSpPr>
        <p:spPr>
          <a:xfrm>
            <a:off x="573267" y="2449675"/>
            <a:ext cx="637225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333F50"/>
                </a:solidFill>
              </a:rPr>
              <a:t>Lorem Ipsum is simply dummy text of the printing and </a:t>
            </a:r>
          </a:p>
          <a:p>
            <a:r>
              <a:rPr lang="en-US" sz="1800" dirty="0">
                <a:solidFill>
                  <a:srgbClr val="333F50"/>
                </a:solidFill>
              </a:rPr>
              <a:t>typesetting industry. Lorem Ipsum has been the industry’s standard dummy text ever since the 1500s.</a:t>
            </a:r>
          </a:p>
          <a:p>
            <a:r>
              <a:rPr lang="en-US" sz="1800" dirty="0">
                <a:solidFill>
                  <a:srgbClr val="333F50"/>
                </a:solidFill>
              </a:rPr>
              <a:t>Lorem Ipsum is simply dummy text of the printing and </a:t>
            </a:r>
          </a:p>
          <a:p>
            <a:r>
              <a:rPr lang="en-US" sz="1800" dirty="0">
                <a:solidFill>
                  <a:srgbClr val="333F50"/>
                </a:solidFill>
              </a:rPr>
              <a:t>typesetting industry. Lorem Ipsum has been the industry’s standard dummy text ever since the 1500s </a:t>
            </a:r>
          </a:p>
          <a:p>
            <a:endParaRPr lang="en-US" sz="1800" dirty="0">
              <a:solidFill>
                <a:srgbClr val="333F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2537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19144" y="2244436"/>
            <a:ext cx="11568056" cy="37925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22244" y="768671"/>
            <a:ext cx="2198038" cy="5587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333F5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Financials</a:t>
            </a:r>
            <a:endParaRPr lang="en-US" sz="2800" dirty="0">
              <a:solidFill>
                <a:srgbClr val="333F5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615235" y="1343379"/>
            <a:ext cx="1103420" cy="4571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63346" y="2874486"/>
            <a:ext cx="3418449" cy="2630659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17893" y="2874486"/>
            <a:ext cx="3418449" cy="2630659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159900" y="2874486"/>
            <a:ext cx="3418449" cy="2630659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337037" y="3533417"/>
            <a:ext cx="18710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$50,000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233787" y="3533417"/>
            <a:ext cx="18710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$50,000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933611" y="3535667"/>
            <a:ext cx="18710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$50,000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494219" y="4189815"/>
            <a:ext cx="1265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Partnership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236225" y="4189815"/>
            <a:ext cx="1402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Merchandize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921587" y="4232483"/>
            <a:ext cx="701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Profit</a:t>
            </a:r>
          </a:p>
        </p:txBody>
      </p:sp>
    </p:spTree>
    <p:extLst>
      <p:ext uri="{BB962C8B-B14F-4D97-AF65-F5344CB8AC3E}">
        <p14:creationId xmlns:p14="http://schemas.microsoft.com/office/powerpoint/2010/main" val="294144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0171" y="838906"/>
            <a:ext cx="4602478" cy="5587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333F5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Marketing Opportunity</a:t>
            </a:r>
            <a:endParaRPr lang="en-US" sz="2800" dirty="0">
              <a:solidFill>
                <a:srgbClr val="333F5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945275" y="1472379"/>
            <a:ext cx="1103420" cy="4571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546088" y="2781940"/>
            <a:ext cx="3418449" cy="2630659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773094" y="2781940"/>
            <a:ext cx="3418449" cy="263065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361982" y="3440871"/>
            <a:ext cx="18710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$50,000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546805" y="3443121"/>
            <a:ext cx="18710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$50,000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22414" y="4097269"/>
            <a:ext cx="1265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Partnership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49419" y="4097269"/>
            <a:ext cx="1402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Merchandize</a:t>
            </a:r>
          </a:p>
        </p:txBody>
      </p:sp>
    </p:spTree>
    <p:extLst>
      <p:ext uri="{BB962C8B-B14F-4D97-AF65-F5344CB8AC3E}">
        <p14:creationId xmlns:p14="http://schemas.microsoft.com/office/powerpoint/2010/main" val="566697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943913" y="1037560"/>
            <a:ext cx="2602892" cy="5587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Competitors</a:t>
            </a:r>
            <a:endParaRPr lang="en-US" sz="2800" dirty="0">
              <a:solidFill>
                <a:schemeClr val="bg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669674" y="1672158"/>
            <a:ext cx="1103420" cy="4571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908738" y="2233301"/>
            <a:ext cx="3418449" cy="263065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689964" y="2233300"/>
            <a:ext cx="3418449" cy="2630659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724632" y="2892232"/>
            <a:ext cx="18710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$50,000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463675" y="2894481"/>
            <a:ext cx="18710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$50,000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85064" y="3548630"/>
            <a:ext cx="1265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Partnership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66289" y="3548629"/>
            <a:ext cx="1402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Merchandize</a:t>
            </a:r>
          </a:p>
        </p:txBody>
      </p:sp>
    </p:spTree>
    <p:extLst>
      <p:ext uri="{BB962C8B-B14F-4D97-AF65-F5344CB8AC3E}">
        <p14:creationId xmlns:p14="http://schemas.microsoft.com/office/powerpoint/2010/main" val="2395219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53267" y="685868"/>
            <a:ext cx="2769476" cy="5587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333F5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Key Features</a:t>
            </a:r>
            <a:endParaRPr lang="en-US" sz="2800" dirty="0">
              <a:solidFill>
                <a:srgbClr val="333F5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824846" y="1320466"/>
            <a:ext cx="1103420" cy="4571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62755" y="1795209"/>
            <a:ext cx="3285689" cy="2185956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49347" y="2170070"/>
            <a:ext cx="29137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Lorem Ipsum is simply dummy 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text of the printing and 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typesetting industry.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Lorem Ipsum has been the 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industry's standard dummy 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text ever since the 1500s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409339" y="1795209"/>
            <a:ext cx="3285689" cy="218595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595931" y="2170070"/>
            <a:ext cx="29137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Lorem Ipsum is simply dummy </a:t>
            </a:r>
          </a:p>
          <a:p>
            <a:pPr algn="ctr"/>
            <a:r>
              <a:rPr lang="en-US" sz="1600" dirty="0"/>
              <a:t>text of the printing and </a:t>
            </a:r>
          </a:p>
          <a:p>
            <a:pPr algn="ctr"/>
            <a:r>
              <a:rPr lang="en-US" sz="1600" dirty="0"/>
              <a:t>typesetting industry.</a:t>
            </a:r>
          </a:p>
          <a:p>
            <a:pPr algn="ctr"/>
            <a:r>
              <a:rPr lang="en-US" sz="1600" dirty="0"/>
              <a:t>Lorem Ipsum has been the </a:t>
            </a:r>
          </a:p>
          <a:p>
            <a:pPr algn="ctr"/>
            <a:r>
              <a:rPr lang="en-US" sz="1600" dirty="0"/>
              <a:t>industry's standard dummy </a:t>
            </a:r>
          </a:p>
          <a:p>
            <a:pPr algn="ctr"/>
            <a:r>
              <a:rPr lang="en-US" sz="1600" dirty="0"/>
              <a:t>text ever since the 1500s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855923" y="1795209"/>
            <a:ext cx="3285689" cy="2185956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042515" y="2170070"/>
            <a:ext cx="29137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Lorem Ipsum is simply dummy 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text of the printing and 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typesetting industry.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Lorem Ipsum has been the 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industry's standard dummy 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text ever since the 1500s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855923" y="4172643"/>
            <a:ext cx="3285689" cy="218595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042515" y="4547504"/>
            <a:ext cx="29137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Lorem Ipsum is simply dummy </a:t>
            </a:r>
          </a:p>
          <a:p>
            <a:pPr algn="ctr"/>
            <a:r>
              <a:rPr lang="en-US" sz="1600" dirty="0"/>
              <a:t>text of the printing and </a:t>
            </a:r>
          </a:p>
          <a:p>
            <a:pPr algn="ctr"/>
            <a:r>
              <a:rPr lang="en-US" sz="1600" dirty="0"/>
              <a:t>typesetting industry.</a:t>
            </a:r>
          </a:p>
          <a:p>
            <a:pPr algn="ctr"/>
            <a:r>
              <a:rPr lang="en-US" sz="1600" dirty="0"/>
              <a:t>Lorem Ipsum has been the </a:t>
            </a:r>
          </a:p>
          <a:p>
            <a:pPr algn="ctr"/>
            <a:r>
              <a:rPr lang="en-US" sz="1600" dirty="0"/>
              <a:t>industry's standard dummy </a:t>
            </a:r>
          </a:p>
          <a:p>
            <a:pPr algn="ctr"/>
            <a:r>
              <a:rPr lang="en-US" sz="1600" dirty="0"/>
              <a:t>text ever since the 1500s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409339" y="4172643"/>
            <a:ext cx="3285689" cy="2185956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595931" y="4547504"/>
            <a:ext cx="29137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Lorem Ipsum is simply dummy 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text of the printing and 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typesetting industry.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Lorem Ipsum has been the 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industry's standard dummy 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text ever since the 1500s </a:t>
            </a:r>
          </a:p>
        </p:txBody>
      </p:sp>
      <p:sp>
        <p:nvSpPr>
          <p:cNvPr id="24" name="Rectangle 23"/>
          <p:cNvSpPr/>
          <p:nvPr/>
        </p:nvSpPr>
        <p:spPr>
          <a:xfrm>
            <a:off x="962755" y="4172643"/>
            <a:ext cx="3285689" cy="218595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149347" y="4547504"/>
            <a:ext cx="29137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Lorem Ipsum is simply dummy </a:t>
            </a:r>
          </a:p>
          <a:p>
            <a:pPr algn="ctr"/>
            <a:r>
              <a:rPr lang="en-US" sz="1600" dirty="0"/>
              <a:t>text of the printing and </a:t>
            </a:r>
          </a:p>
          <a:p>
            <a:pPr algn="ctr"/>
            <a:r>
              <a:rPr lang="en-US" sz="1600" dirty="0"/>
              <a:t>typesetting industry.</a:t>
            </a:r>
          </a:p>
          <a:p>
            <a:pPr algn="ctr"/>
            <a:r>
              <a:rPr lang="en-US" sz="1600" dirty="0"/>
              <a:t>Lorem Ipsum has been the </a:t>
            </a:r>
          </a:p>
          <a:p>
            <a:pPr algn="ctr"/>
            <a:r>
              <a:rPr lang="en-US" sz="1600" dirty="0"/>
              <a:t>industry's standard dummy </a:t>
            </a:r>
          </a:p>
          <a:p>
            <a:pPr algn="ctr"/>
            <a:r>
              <a:rPr lang="en-US" sz="1600" dirty="0"/>
              <a:t>text ever since the 1500s </a:t>
            </a:r>
          </a:p>
        </p:txBody>
      </p:sp>
    </p:spTree>
    <p:extLst>
      <p:ext uri="{BB962C8B-B14F-4D97-AF65-F5344CB8AC3E}">
        <p14:creationId xmlns:p14="http://schemas.microsoft.com/office/powerpoint/2010/main" val="421720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278F7D6E7598A4295D4C43471C3DD9C" ma:contentTypeVersion="10" ma:contentTypeDescription="Create a new document." ma:contentTypeScope="" ma:versionID="fbea376417ef6874cca81f88a51b6ebb">
  <xsd:schema xmlns:xsd="http://www.w3.org/2001/XMLSchema" xmlns:xs="http://www.w3.org/2001/XMLSchema" xmlns:p="http://schemas.microsoft.com/office/2006/metadata/properties" xmlns:ns2="2a12f89a-4652-456c-9c45-df04dddb4f2b" xmlns:ns3="a185d49b-a1c9-4f70-8de9-28bc34729288" targetNamespace="http://schemas.microsoft.com/office/2006/metadata/properties" ma:root="true" ma:fieldsID="c010518c4e627f283a4a0168d805a96e" ns2:_="" ns3:_="">
    <xsd:import namespace="2a12f89a-4652-456c-9c45-df04dddb4f2b"/>
    <xsd:import namespace="a185d49b-a1c9-4f70-8de9-28bc3472928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12f89a-4652-456c-9c45-df04dddb4f2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a995281b-70e8-4f55-8558-04138d82a23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85d49b-a1c9-4f70-8de9-28bc3472928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698fbc91-e137-4101-8517-d6033e7b0adc}" ma:internalName="TaxCatchAll" ma:showField="CatchAllData" ma:web="a185d49b-a1c9-4f70-8de9-28bc3472928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a185d49b-a1c9-4f70-8de9-28bc34729288" xsi:nil="true"/>
    <lcf76f155ced4ddcb4097134ff3c332f xmlns="2a12f89a-4652-456c-9c45-df04dddb4f2b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43E02086-94DB-4E7A-A06A-3915A26ADF0B}"/>
</file>

<file path=customXml/itemProps2.xml><?xml version="1.0" encoding="utf-8"?>
<ds:datastoreItem xmlns:ds="http://schemas.openxmlformats.org/officeDocument/2006/customXml" ds:itemID="{13D0F4DE-E42C-4F4B-9A86-BC83761AC3E5}"/>
</file>

<file path=customXml/itemProps3.xml><?xml version="1.0" encoding="utf-8"?>
<ds:datastoreItem xmlns:ds="http://schemas.openxmlformats.org/officeDocument/2006/customXml" ds:itemID="{3A2C5499-B6B0-40F7-A5D2-3F51764ED0A9}"/>
</file>

<file path=docProps/app.xml><?xml version="1.0" encoding="utf-8"?>
<Properties xmlns="http://schemas.openxmlformats.org/officeDocument/2006/extended-properties" xmlns:vt="http://schemas.openxmlformats.org/officeDocument/2006/docPropsVTypes">
  <TotalTime>623</TotalTime>
  <Words>534</Words>
  <Application>Microsoft Office PowerPoint</Application>
  <PresentationFormat>Widescreen</PresentationFormat>
  <Paragraphs>130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Arial Black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Omolara Akinlabi</dc:creator>
  <cp:lastModifiedBy>Omolara Akinlabi</cp:lastModifiedBy>
  <cp:revision>27</cp:revision>
  <dcterms:created xsi:type="dcterms:W3CDTF">2022-04-05T16:24:34Z</dcterms:created>
  <dcterms:modified xsi:type="dcterms:W3CDTF">2022-06-28T14:20:30Z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0x010100F278F7D6E7598A4295D4C43471C3DD9C</vt:lpwstr>
  </property>
</Properties>
</file>