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2A7C"/>
    <a:srgbClr val="936253"/>
    <a:srgbClr val="6B4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72BC2-050A-488A-8FE6-4DDC8D1D5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6B716A8-B27F-4362-A0DC-E0F4925D7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28A48C-699C-417B-BC1B-2EF92F70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8DCE-54C0-4389-81AE-15B6F3DAA196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B1DE85-B8E8-428E-9C30-004DFF95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E2D2A-729D-4B0C-BAD9-700B83CE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A4B0-0CA0-4A53-82C4-1357F4C4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93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C9FC9-DBD6-443A-BBFC-F40018E4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F90DA9-97D7-4903-B4DE-180FF3E50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BF2DD5-FA71-408D-B989-9E25186C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8DCE-54C0-4389-81AE-15B6F3DAA196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14296B-FFED-45C3-8434-C54B4BC9D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E3411C-D35B-474C-A73F-CFF5D30E2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A4B0-0CA0-4A53-82C4-1357F4C4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4606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F2D4B9-262C-4EC7-986B-C259683A4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D29D74-C221-4E4B-829D-47E18F2AD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0C54D-C967-40DD-B466-4A095F93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8DCE-54C0-4389-81AE-15B6F3DAA196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3279B5-9965-48F7-B240-64C2812F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C840E4-3215-456A-A23A-5828092A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A4B0-0CA0-4A53-82C4-1357F4C4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95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1A23E-A340-4D4A-8EDC-1951CF6A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2E1E2-D5FE-4A59-9C7E-E7F575C0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9CE4A5-FA51-4A20-81AC-00D32B4F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8DCE-54C0-4389-81AE-15B6F3DAA196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B48A44-2176-4DEE-BC75-D278FDAC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541E02-5063-4FB0-A4CC-DB6A0B07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A4B0-0CA0-4A53-82C4-1357F4C4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90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4DE2D-3110-4F97-BC18-FE30896D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2B33AE-A7C6-4876-9BA0-A3E516CF6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6C6AA4-3EFB-45DE-AD73-8768DA12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8DCE-54C0-4389-81AE-15B6F3DAA196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AAEB35-6BF1-4B02-911F-CE90D753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D493AD-3287-4DFE-A969-B195143B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A4B0-0CA0-4A53-82C4-1357F4C4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15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24562-B948-433B-AB4C-56D609B9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D2E2FD-0363-4632-8283-C122280F6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4BA588-056D-413C-9514-5B4D64C3E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51ACA8-F891-44A4-AD27-787C14B0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8DCE-54C0-4389-81AE-15B6F3DAA196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CF8B00D-84AE-4E9C-970E-E335D412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AF35DA-D76A-49EF-B251-24EB1755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A4B0-0CA0-4A53-82C4-1357F4C4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31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1B6367-C68E-4126-BAF2-11B7E92D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BD2902-0AB8-4C7A-B541-276151AC7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8D58FA-7A8F-4410-AE2A-3A242D0BD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74E4BF-4D6D-4F33-97F8-0797E0CEC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930974-9379-4163-84C8-FF642819E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74BD98-F74D-4484-A3E2-790F4550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8DCE-54C0-4389-81AE-15B6F3DAA196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44A5D5-913E-462E-97BE-3870D21F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B79E7EA-EB17-4349-9489-862D87AE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A4B0-0CA0-4A53-82C4-1357F4C4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743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A70DD-D5E0-407B-A21E-DA2406B4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354A1F4-B2CF-47D4-ADE3-9A815E8E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8DCE-54C0-4389-81AE-15B6F3DAA196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CBA3D8-1D28-49B3-B866-1C992022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F4351A-2059-4519-B718-288E442D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A4B0-0CA0-4A53-82C4-1357F4C4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81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129A39-EA64-4912-8CDB-5004CF39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8DCE-54C0-4389-81AE-15B6F3DAA196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75CDD9-A82B-49D9-9B85-E6FF3CFD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7388EE-66F8-404B-9E0A-8CC30E3F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A4B0-0CA0-4A53-82C4-1357F4C4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0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2D532-84DF-430B-8B0E-32EDAC4B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EBD71-13EF-4165-BC8C-1AEE5FDD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9315D6-62C1-4ECE-953F-424876BE4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F7C1E3B-1F26-4AD2-82CB-85F7B0C6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8DCE-54C0-4389-81AE-15B6F3DAA196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93D96-BF6E-46B6-AEB7-86C5C4B2C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4A436D-D2B3-403A-A53C-378D21A6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A4B0-0CA0-4A53-82C4-1357F4C4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9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FF622-A310-4208-ABA6-81CC5BBB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98CF31-4778-4E41-B27C-5B5D2C87F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9CCF983-CC00-4E7B-9F5C-7B9B1A9F2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FF93D5-EA7E-4BDB-B437-E2AA1A85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28DCE-54C0-4389-81AE-15B6F3DAA196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DA12FE-C027-48DC-9F4A-D0E4A2A5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70DE8B-59FF-42CC-A2BB-F19F0849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2A4B0-0CA0-4A53-82C4-1357F4C4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83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9CF10F-37F4-4FCE-9315-2BB3EE727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AE359C-E545-48B3-BC4B-06886D8BA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A02AC5-B117-4968-9831-8E97DB358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28DCE-54C0-4389-81AE-15B6F3DAA196}" type="datetimeFigureOut">
              <a:rPr lang="pt-BR" smtClean="0"/>
              <a:t>10/12/2024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782E66-AB98-40FF-9844-EE3729421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CC915E-B242-445F-92BB-5734C59FC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2A4B0-0CA0-4A53-82C4-1357F4C46B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06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3CDF6AC9-67EE-47BA-82E1-A85FD9FA0442}"/>
              </a:ext>
            </a:extLst>
          </p:cNvPr>
          <p:cNvSpPr txBox="1"/>
          <p:nvPr/>
        </p:nvSpPr>
        <p:spPr>
          <a:xfrm>
            <a:off x="2220685" y="1716832"/>
            <a:ext cx="38006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936253"/>
                </a:solidFill>
              </a:rPr>
              <a:t>Projeto: Rótulo Fácil</a:t>
            </a:r>
          </a:p>
          <a:p>
            <a:endParaRPr lang="pt-BR" sz="2000" b="1" dirty="0">
              <a:solidFill>
                <a:srgbClr val="936253"/>
              </a:solidFill>
            </a:endParaRPr>
          </a:p>
          <a:p>
            <a:r>
              <a:rPr lang="pt-BR" sz="2000" b="1" dirty="0">
                <a:solidFill>
                  <a:srgbClr val="936253"/>
                </a:solidFill>
              </a:rPr>
              <a:t>Davi Bicalho da Silva</a:t>
            </a:r>
          </a:p>
          <a:p>
            <a:r>
              <a:rPr lang="pt-BR" sz="2000" b="1" dirty="0">
                <a:solidFill>
                  <a:srgbClr val="936253"/>
                </a:solidFill>
              </a:rPr>
              <a:t>Louise Dias Santos</a:t>
            </a:r>
          </a:p>
          <a:p>
            <a:r>
              <a:rPr lang="pt-BR" sz="2000" b="1" dirty="0">
                <a:solidFill>
                  <a:srgbClr val="936253"/>
                </a:solidFill>
              </a:rPr>
              <a:t>Marcos Takamatsu</a:t>
            </a:r>
          </a:p>
          <a:p>
            <a:endParaRPr lang="pt-BR" sz="2000" b="1" dirty="0">
              <a:solidFill>
                <a:srgbClr val="936253"/>
              </a:solidFill>
            </a:endParaRPr>
          </a:p>
          <a:p>
            <a:r>
              <a:rPr lang="pt-BR" sz="2000" b="1" dirty="0">
                <a:solidFill>
                  <a:srgbClr val="936253"/>
                </a:solidFill>
              </a:rPr>
              <a:t>Curso: Análise e Desenvolvimento de Sistemas PUC Minas – 2024</a:t>
            </a:r>
          </a:p>
        </p:txBody>
      </p:sp>
    </p:spTree>
    <p:extLst>
      <p:ext uri="{BB962C8B-B14F-4D97-AF65-F5344CB8AC3E}">
        <p14:creationId xmlns:p14="http://schemas.microsoft.com/office/powerpoint/2010/main" val="4279939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CA3C8E-4693-4B96-A37A-CC90765D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F2060B-BFE4-417A-BE0A-5223F502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C4E925-1499-4C7F-8FB8-7644AC0A6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67" y="534936"/>
            <a:ext cx="2243667" cy="5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45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1BDF4AD-AAAD-43A1-9C01-EA296A78BF74}"/>
              </a:ext>
            </a:extLst>
          </p:cNvPr>
          <p:cNvSpPr txBox="1"/>
          <p:nvPr/>
        </p:nvSpPr>
        <p:spPr>
          <a:xfrm>
            <a:off x="3174895" y="1728877"/>
            <a:ext cx="3124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4D2A7C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MUITO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AD0755-C56E-4900-AFF6-AF994ABB0240}"/>
              </a:ext>
            </a:extLst>
          </p:cNvPr>
          <p:cNvSpPr txBox="1"/>
          <p:nvPr/>
        </p:nvSpPr>
        <p:spPr>
          <a:xfrm>
            <a:off x="4173965" y="2414677"/>
            <a:ext cx="4238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rgbClr val="4D2A7C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OBRIGADO!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E2CC6FC-3DF5-4204-B40B-BEC89406F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96" y="5129123"/>
            <a:ext cx="2718007" cy="6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0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36E15-F292-423D-B066-01DD762B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B1827-4061-4072-BD87-775D38080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Muitos brasileiros têm dificuldade em entender os rótulos de produtos, o que pode trazer riscos à saúde. </a:t>
            </a:r>
          </a:p>
          <a:p>
            <a:r>
              <a:rPr lang="pt-BR" dirty="0"/>
              <a:t>“Uma pesquisa realizada pelo IDEC [2] (Instituto de Defesa de Consumidores) aponta que cerca de 40% dos entrevistados têm dificuldade de compreender as informações nos rótulos.”</a:t>
            </a:r>
          </a:p>
          <a:p>
            <a:r>
              <a:rPr lang="pt-BR" dirty="0"/>
              <a:t>IDEC, "ALTO EM ATENÇÃO Ficar de olho no rótulo é receita de saúde", Instituto de Defesa de Consumidores, 2022.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2CD73E-9B18-449B-97EE-C1F0666B8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67" y="534936"/>
            <a:ext cx="2243667" cy="5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65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898FA-CFA7-44DC-966B-4BF7FDDE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61A04-7758-449A-AC56-5793529C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Dificuldade dos consumidores em compreender os rótulos de produtos, impactando sua saúde e segurança.</a:t>
            </a:r>
          </a:p>
          <a:p>
            <a:r>
              <a:rPr lang="pt-BR" dirty="0"/>
              <a:t>Necessidade de informações claras para escolhas conscientes, promovendo liberdade e proteção à saúde.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D0E9B0A-1CCF-4A5A-B372-1EF86551B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67" y="534936"/>
            <a:ext cx="2243667" cy="5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72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A581C-8746-401B-A17A-1AB55ACC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Justificativa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2663D-8BE4-4A38-8DBF-D7519741C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Cosméticos podem causar riscos à saúde, e 57% dos brasileiros buscam melhorar o bem-estar. O projeto visa facilitar a compreensão de rótulos, promovendo escolhas conscientes.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C847D8-B593-4B1A-806E-54E4EA21A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67" y="534936"/>
            <a:ext cx="2243667" cy="5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5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B2D9C-FC7D-468E-85E4-08842F10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7499CA-1464-4E15-B8B9-E9F34BBB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Propor Estratégias para Melhorar a Compreensão dos Rótulos: promover a educação do consumidor, visando reduzir riscos à saúde </a:t>
            </a:r>
          </a:p>
          <a:p>
            <a:r>
              <a:rPr lang="pt-BR" dirty="0"/>
              <a:t>Promover a Conscientização Pública: Criar e implementar estratégias para aumentar a conscientização e a educação dos consumidores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6CCCB1-B698-44CF-B67F-7969D14E6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67" y="534936"/>
            <a:ext cx="2243667" cy="5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2FB7B-E6B3-4C01-836E-38A69B5F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1266EE-5696-4CBD-802C-488D4E56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Consumidores em Geral</a:t>
            </a:r>
          </a:p>
          <a:p>
            <a:r>
              <a:rPr lang="pt-BR" dirty="0"/>
              <a:t>Pessoas com Condições de Saúde Específicas:</a:t>
            </a:r>
          </a:p>
          <a:p>
            <a:r>
              <a:rPr lang="pt-BR" dirty="0"/>
              <a:t>Pais e Responsáveis por Crianças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87C885-DD94-47E2-9770-D93D24772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67" y="534936"/>
            <a:ext cx="2243667" cy="5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5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E7028-1644-4CA5-94F0-B24A320C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Funcionais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1E457-F124-482B-8602-F22FA05B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site deve permitir ao usuário cadastrar uma conta;</a:t>
            </a:r>
          </a:p>
          <a:p>
            <a:r>
              <a:rPr lang="pt-BR" dirty="0"/>
              <a:t>O site deve permitir ao usuário fazer o login da sua conta;</a:t>
            </a:r>
          </a:p>
          <a:p>
            <a:r>
              <a:rPr lang="pt-BR" dirty="0"/>
              <a:t>O site deve permitir ao usuário fazer o cadastro do produto;</a:t>
            </a:r>
          </a:p>
          <a:p>
            <a:r>
              <a:rPr lang="pt-BR" dirty="0"/>
              <a:t>O site deve permitir buscas por produtos específicos;</a:t>
            </a:r>
          </a:p>
          <a:p>
            <a:r>
              <a:rPr lang="pt-BR" dirty="0"/>
              <a:t>O site deve permitir ao usuário visualizar as informações sobre o produto;</a:t>
            </a:r>
          </a:p>
          <a:p>
            <a:r>
              <a:rPr lang="pt-BR" dirty="0"/>
              <a:t>O site deve permitir que o usuário verifique as informações registradas no cadastro na página Perfil, após fazer seu login;</a:t>
            </a:r>
          </a:p>
          <a:p>
            <a:r>
              <a:rPr lang="pt-BR" dirty="0"/>
              <a:t>O site deve permitir que o usuário requisite auxilio.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9A5497-DAEA-43EB-8F03-52ED85E0D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67" y="534936"/>
            <a:ext cx="2243667" cy="5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62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0A24F-0089-47C6-8B97-8EEE9304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ACAB1F-939E-4D0D-B10C-F06D4DD0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Cadastrar uma conta;</a:t>
            </a:r>
          </a:p>
          <a:p>
            <a:r>
              <a:rPr lang="pt-BR" dirty="0"/>
              <a:t>Fazer login;</a:t>
            </a:r>
          </a:p>
          <a:p>
            <a:r>
              <a:rPr lang="pt-BR" dirty="0"/>
              <a:t>Cadastrar Produto;</a:t>
            </a:r>
          </a:p>
          <a:p>
            <a:r>
              <a:rPr lang="pt-BR" dirty="0"/>
              <a:t>Visualizar a composição do produto;</a:t>
            </a:r>
          </a:p>
          <a:p>
            <a:r>
              <a:rPr lang="pt-BR" dirty="0"/>
              <a:t>Página de Perfil para usuário;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CA85911-AA11-4C17-9416-0CC84495A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67" y="534936"/>
            <a:ext cx="2243667" cy="5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8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F0F23-4B40-4B8E-A0CA-2546C07D3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CF32EB-D619-4BAD-8806-3E8ED8A2D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Superação de desafios relacionados ao trabalho em grupo e à distância; </a:t>
            </a:r>
          </a:p>
          <a:p>
            <a:r>
              <a:rPr lang="pt-BR" dirty="0"/>
              <a:t>Desenvolvimento de habilidades técnicas e soft skills;</a:t>
            </a:r>
          </a:p>
          <a:p>
            <a:r>
              <a:rPr lang="pt-BR" dirty="0"/>
              <a:t>Desenvolvimento de uma aplicação web sem conhecimento prévio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85DA08-7FE3-4D4A-B744-BADFD1C66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67" y="534936"/>
            <a:ext cx="2243667" cy="57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79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Black</vt:lpstr>
      <vt:lpstr>Tema do Office</vt:lpstr>
      <vt:lpstr>Apresentação do PowerPoint</vt:lpstr>
      <vt:lpstr>Introdução</vt:lpstr>
      <vt:lpstr>Problema</vt:lpstr>
      <vt:lpstr>Justificativa</vt:lpstr>
      <vt:lpstr>Objetivo</vt:lpstr>
      <vt:lpstr>Público-Alvo</vt:lpstr>
      <vt:lpstr>Requisitos Funcionais</vt:lpstr>
      <vt:lpstr>Funcionalidades</vt:lpstr>
      <vt:lpstr>Conclusão</vt:lpstr>
      <vt:lpstr>Referência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Takamatsu</dc:creator>
  <cp:lastModifiedBy>Marcos Takamatsu</cp:lastModifiedBy>
  <cp:revision>3</cp:revision>
  <dcterms:created xsi:type="dcterms:W3CDTF">2024-12-10T20:06:53Z</dcterms:created>
  <dcterms:modified xsi:type="dcterms:W3CDTF">2024-12-10T20:35:04Z</dcterms:modified>
</cp:coreProperties>
</file>